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583" r:id="rId2"/>
    <p:sldId id="2007577189" r:id="rId3"/>
    <p:sldId id="591" r:id="rId4"/>
    <p:sldId id="273" r:id="rId5"/>
    <p:sldId id="268" r:id="rId6"/>
    <p:sldId id="274" r:id="rId7"/>
    <p:sldId id="275" r:id="rId8"/>
    <p:sldId id="276" r:id="rId9"/>
    <p:sldId id="277" r:id="rId10"/>
    <p:sldId id="2007577190" r:id="rId11"/>
    <p:sldId id="409" r:id="rId12"/>
    <p:sldId id="430" r:id="rId13"/>
    <p:sldId id="267" r:id="rId14"/>
    <p:sldId id="281" r:id="rId15"/>
    <p:sldId id="417" r:id="rId16"/>
    <p:sldId id="256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4042"/>
    <a:srgbClr val="579C25"/>
    <a:srgbClr val="008000"/>
    <a:srgbClr val="0000FF"/>
    <a:srgbClr val="660066"/>
    <a:srgbClr val="FF33C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46167B-BDDF-417F-87D7-3DF1D9D4BD1A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B9FD6-B36F-4FAE-A494-DF774EA6A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88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176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7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3736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546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86168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4/3/2025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620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50" r:id="rId6"/>
    <p:sldLayoutId id="2147483655" r:id="rId7"/>
    <p:sldLayoutId id="214748366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control" Target="../activeX/activeX2.xml"/><Relationship Id="rId7" Type="http://schemas.openxmlformats.org/officeDocument/2006/relationships/image" Target="../media/image35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jpg"/><Relationship Id="rId5" Type="http://schemas.openxmlformats.org/officeDocument/2006/relationships/slideLayout" Target="../slideLayouts/slideLayout4.xml"/><Relationship Id="rId4" Type="http://schemas.openxmlformats.org/officeDocument/2006/relationships/control" Target="../activeX/activeX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svg"/><Relationship Id="rId5" Type="http://schemas.openxmlformats.org/officeDocument/2006/relationships/image" Target="../media/image40.png"/><Relationship Id="rId4" Type="http://schemas.openxmlformats.org/officeDocument/2006/relationships/image" Target="../media/image41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0.jp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5.wav"/><Relationship Id="rId11" Type="http://schemas.openxmlformats.org/officeDocument/2006/relationships/image" Target="../media/image14.png"/><Relationship Id="rId5" Type="http://schemas.openxmlformats.org/officeDocument/2006/relationships/audio" Target="../media/audio4.wav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5.wav"/><Relationship Id="rId11" Type="http://schemas.openxmlformats.org/officeDocument/2006/relationships/image" Target="../media/image14.png"/><Relationship Id="rId5" Type="http://schemas.openxmlformats.org/officeDocument/2006/relationships/audio" Target="../media/audio4.wav"/><Relationship Id="rId1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20.jp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5.wav"/><Relationship Id="rId11" Type="http://schemas.openxmlformats.org/officeDocument/2006/relationships/image" Target="../media/image14.png"/><Relationship Id="rId5" Type="http://schemas.openxmlformats.org/officeDocument/2006/relationships/audio" Target="../media/audio4.wav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5.wav"/><Relationship Id="rId11" Type="http://schemas.openxmlformats.org/officeDocument/2006/relationships/image" Target="../media/image14.png"/><Relationship Id="rId5" Type="http://schemas.openxmlformats.org/officeDocument/2006/relationships/audio" Target="../media/audio4.wav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5.wav"/><Relationship Id="rId11" Type="http://schemas.openxmlformats.org/officeDocument/2006/relationships/image" Target="../media/image12.png"/><Relationship Id="rId5" Type="http://schemas.openxmlformats.org/officeDocument/2006/relationships/audio" Target="../media/audio4.wav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image" Target="../media/image26.png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5.wav"/><Relationship Id="rId11" Type="http://schemas.openxmlformats.org/officeDocument/2006/relationships/image" Target="../media/image14.png"/><Relationship Id="rId5" Type="http://schemas.openxmlformats.org/officeDocument/2006/relationships/audio" Target="../media/audio4.wav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png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969" y="1458098"/>
            <a:ext cx="1218803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25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 71: Em ôn lại những gì đã học – Tiết 2</a:t>
            </a:r>
            <a:endParaRPr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7" y="2626935"/>
            <a:ext cx="6234053" cy="196207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68240E92-EC90-4A06-AE7D-FD56258FAA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"/>
            <a:ext cx="12192000" cy="6393773"/>
          </a:xfrm>
          <a:prstGeom prst="rect">
            <a:avLst/>
          </a:prstGeom>
        </p:spPr>
      </p:pic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BF227B59-22AA-4F7E-97A7-B85E306BB038}"/>
              </a:ext>
            </a:extLst>
          </p:cNvPr>
          <p:cNvSpPr/>
          <p:nvPr/>
        </p:nvSpPr>
        <p:spPr>
          <a:xfrm>
            <a:off x="451303" y="304800"/>
            <a:ext cx="11432955" cy="6010275"/>
          </a:xfrm>
          <a:prstGeom prst="roundRect">
            <a:avLst>
              <a:gd name="adj" fmla="val 10661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2226656" y="542925"/>
            <a:ext cx="8050819" cy="1071194"/>
            <a:chOff x="-3511301" y="382607"/>
            <a:chExt cx="7601703" cy="112816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7" y="382607"/>
              <a:ext cx="7460219" cy="1128164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bên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ghép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từ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khối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hộp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chữ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nhật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Khối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trụ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Khối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cầu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511301" y="627283"/>
              <a:ext cx="628473" cy="638812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77BBC88-B90E-40C2-B822-8B04CFCC3C4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1646" b="15541"/>
          <a:stretch/>
        </p:blipFill>
        <p:spPr>
          <a:xfrm>
            <a:off x="5552671" y="1863393"/>
            <a:ext cx="4823645" cy="34652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4EE723-813F-4CF9-A317-A4D944081C7F}"/>
              </a:ext>
            </a:extLst>
          </p:cNvPr>
          <p:cNvSpPr txBox="1"/>
          <p:nvPr/>
        </p:nvSpPr>
        <p:spPr>
          <a:xfrm>
            <a:off x="1612490" y="2446315"/>
            <a:ext cx="2812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9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800" b="1" dirty="0">
                <a:solidFill>
                  <a:srgbClr val="00009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00009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rgbClr val="000099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B37C8C7-855F-4327-876F-99DBB3F19E4A}"/>
              </a:ext>
            </a:extLst>
          </p:cNvPr>
          <p:cNvSpPr txBox="1"/>
          <p:nvPr/>
        </p:nvSpPr>
        <p:spPr>
          <a:xfrm>
            <a:off x="1612490" y="3381637"/>
            <a:ext cx="2812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9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800" b="1" dirty="0">
                <a:solidFill>
                  <a:srgbClr val="00009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trụ</a:t>
            </a:r>
            <a:endParaRPr lang="en-US" sz="2800" b="1" dirty="0">
              <a:solidFill>
                <a:srgbClr val="000099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5E65BB1-9777-4EE7-955E-A03705EC1B38}"/>
              </a:ext>
            </a:extLst>
          </p:cNvPr>
          <p:cNvSpPr txBox="1"/>
          <p:nvPr/>
        </p:nvSpPr>
        <p:spPr>
          <a:xfrm>
            <a:off x="1602658" y="4328710"/>
            <a:ext cx="2812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9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800" b="1" dirty="0">
                <a:solidFill>
                  <a:srgbClr val="00009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endParaRPr lang="en-US" sz="2800" b="1" dirty="0">
              <a:solidFill>
                <a:srgbClr val="000099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157" name="TextBox1" r:id="rId2" imgW="571680" imgH="541080"/>
        </mc:Choice>
        <mc:Fallback>
          <p:control name="TextBox1" r:id="rId2" imgW="571680" imgH="541080">
            <p:pic>
              <p:nvPicPr>
                <p:cNvPr id="7" name="TextBox1">
                  <a:extLst>
                    <a:ext uri="{FF2B5EF4-FFF2-40B4-BE49-F238E27FC236}">
                      <a16:creationId xmlns:a16="http://schemas.microsoft.com/office/drawing/2014/main" id="{51AA225F-EBF9-4B95-B617-9CF6BBF322D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291194" y="2446315"/>
                  <a:ext cx="569810" cy="53932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58" name="TextBox2" r:id="rId3" imgW="571680" imgH="541080"/>
        </mc:Choice>
        <mc:Fallback>
          <p:control name="TextBox2" r:id="rId3" imgW="571680" imgH="541080">
            <p:pic>
              <p:nvPicPr>
                <p:cNvPr id="48" name="TextBox2">
                  <a:extLst>
                    <a:ext uri="{FF2B5EF4-FFF2-40B4-BE49-F238E27FC236}">
                      <a16:creationId xmlns:a16="http://schemas.microsoft.com/office/drawing/2014/main" id="{8B537D1A-EFCC-4ACE-A448-2A78558069A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291194" y="3313665"/>
                  <a:ext cx="569810" cy="53932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59" name="TextBox3" r:id="rId4" imgW="571680" imgH="541080"/>
        </mc:Choice>
        <mc:Fallback>
          <p:control name="TextBox3" r:id="rId4" imgW="571680" imgH="541080">
            <p:pic>
              <p:nvPicPr>
                <p:cNvPr id="53" name="TextBox3">
                  <a:extLst>
                    <a:ext uri="{FF2B5EF4-FFF2-40B4-BE49-F238E27FC236}">
                      <a16:creationId xmlns:a16="http://schemas.microsoft.com/office/drawing/2014/main" id="{96981182-3DCF-4B73-B487-8442C5010C9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291194" y="4265096"/>
                  <a:ext cx="569810" cy="539329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1537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5" grpId="0"/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66DABD6F-8094-47B7-8D52-4DAF371DE3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"/>
            <a:ext cx="12192000" cy="6393773"/>
          </a:xfrm>
          <a:prstGeom prst="rect">
            <a:avLst/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798EFD4B-3470-4AE7-A17B-83ACCD8E95CD}"/>
              </a:ext>
            </a:extLst>
          </p:cNvPr>
          <p:cNvSpPr/>
          <p:nvPr/>
        </p:nvSpPr>
        <p:spPr>
          <a:xfrm>
            <a:off x="451303" y="304800"/>
            <a:ext cx="11432955" cy="6010275"/>
          </a:xfrm>
          <a:prstGeom prst="roundRect">
            <a:avLst>
              <a:gd name="adj" fmla="val 10661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2B2BFC-E0BB-4A6E-8553-F2CFBA052E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07" t="13896" r="67274" b="2233"/>
          <a:stretch/>
        </p:blipFill>
        <p:spPr>
          <a:xfrm>
            <a:off x="1141017" y="2314495"/>
            <a:ext cx="2440823" cy="3805082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2B34C1B6-431B-43D2-B603-C8E6B6A83E23}"/>
              </a:ext>
            </a:extLst>
          </p:cNvPr>
          <p:cNvGrpSpPr/>
          <p:nvPr/>
        </p:nvGrpSpPr>
        <p:grpSpPr>
          <a:xfrm>
            <a:off x="2816942" y="126716"/>
            <a:ext cx="6558115" cy="688994"/>
            <a:chOff x="-2351627" y="382607"/>
            <a:chExt cx="6442029" cy="72563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8EAA3F53-A611-4964-843E-ED3B5986AEDB}"/>
                </a:ext>
              </a:extLst>
            </p:cNvPr>
            <p:cNvSpPr/>
            <p:nvPr/>
          </p:nvSpPr>
          <p:spPr>
            <a:xfrm>
              <a:off x="-2351627" y="382607"/>
              <a:ext cx="6442029" cy="725637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chỉ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giờ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C4FDAFA-31DE-4CDF-9422-C41EFDA8E02E}"/>
                </a:ext>
              </a:extLst>
            </p:cNvPr>
            <p:cNvSpPr/>
            <p:nvPr/>
          </p:nvSpPr>
          <p:spPr>
            <a:xfrm>
              <a:off x="-2351627" y="426019"/>
              <a:ext cx="628473" cy="638812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E2A6726E-04F3-49CA-96D6-AADC0FA37C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72" t="14721" r="32607" b="1408"/>
          <a:stretch/>
        </p:blipFill>
        <p:spPr>
          <a:xfrm>
            <a:off x="4412371" y="2314495"/>
            <a:ext cx="2761008" cy="380508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BC5EA87-CE43-4BE7-AD8A-6A62B548FD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448" t="13392" r="-369" b="2737"/>
          <a:stretch/>
        </p:blipFill>
        <p:spPr>
          <a:xfrm>
            <a:off x="8238771" y="2314495"/>
            <a:ext cx="2761008" cy="3805082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1B8768D-92B1-4616-B4AF-F79FD75D73B5}"/>
              </a:ext>
            </a:extLst>
          </p:cNvPr>
          <p:cNvSpPr/>
          <p:nvPr/>
        </p:nvSpPr>
        <p:spPr>
          <a:xfrm>
            <a:off x="1155527" y="1307523"/>
            <a:ext cx="2411802" cy="85503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53F538BA-AD19-443B-9992-E0B699AD696E}"/>
              </a:ext>
            </a:extLst>
          </p:cNvPr>
          <p:cNvSpPr/>
          <p:nvPr/>
        </p:nvSpPr>
        <p:spPr>
          <a:xfrm>
            <a:off x="4670559" y="1311437"/>
            <a:ext cx="2411802" cy="85503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20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rưỡi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C17C5280-486F-4C05-8D0B-46DD7C4C0AA0}"/>
              </a:ext>
            </a:extLst>
          </p:cNvPr>
          <p:cNvSpPr/>
          <p:nvPr/>
        </p:nvSpPr>
        <p:spPr>
          <a:xfrm>
            <a:off x="8277408" y="1307523"/>
            <a:ext cx="2411802" cy="85503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13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67" grpId="0" animBg="1"/>
      <p:bldP spid="6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4DA3AF67-0EE3-463E-B61F-FCB1DF4C7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"/>
            <a:ext cx="12192000" cy="6393773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CAE41B83-C75D-41CE-A5DE-DE86D6193453}"/>
              </a:ext>
            </a:extLst>
          </p:cNvPr>
          <p:cNvSpPr/>
          <p:nvPr/>
        </p:nvSpPr>
        <p:spPr>
          <a:xfrm>
            <a:off x="451303" y="304801"/>
            <a:ext cx="11432955" cy="6062836"/>
          </a:xfrm>
          <a:prstGeom prst="roundRect">
            <a:avLst>
              <a:gd name="adj" fmla="val 10661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600" dirty="0">
              <a:latin typeface="UTM Avo" panose="0204060305050602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B7E94B7-8931-4B8B-9326-61128A459EE1}"/>
              </a:ext>
            </a:extLst>
          </p:cNvPr>
          <p:cNvGrpSpPr/>
          <p:nvPr/>
        </p:nvGrpSpPr>
        <p:grpSpPr>
          <a:xfrm>
            <a:off x="1981330" y="51942"/>
            <a:ext cx="7734575" cy="658279"/>
            <a:chOff x="1417484" y="393641"/>
            <a:chExt cx="7665090" cy="59493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DA4F843-E8A9-42D8-8CAC-7D8C2FD52205}"/>
                </a:ext>
              </a:extLst>
            </p:cNvPr>
            <p:cNvSpPr/>
            <p:nvPr/>
          </p:nvSpPr>
          <p:spPr>
            <a:xfrm>
              <a:off x="1757879" y="393641"/>
              <a:ext cx="7324695" cy="594933"/>
            </a:xfrm>
            <a:prstGeom prst="roundRect">
              <a:avLst>
                <a:gd name="adj" fmla="val 37889"/>
              </a:avLst>
            </a:prstGeom>
            <a:solidFill>
              <a:srgbClr val="00206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tờ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lịch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5,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C54E5A3-F033-4813-80AC-2482034D7860}"/>
                </a:ext>
              </a:extLst>
            </p:cNvPr>
            <p:cNvSpPr/>
            <p:nvPr/>
          </p:nvSpPr>
          <p:spPr>
            <a:xfrm>
              <a:off x="1417484" y="393642"/>
              <a:ext cx="680785" cy="594932"/>
            </a:xfrm>
            <a:prstGeom prst="ellipse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23BA396-1708-4017-BD6B-128C86053174}"/>
              </a:ext>
            </a:extLst>
          </p:cNvPr>
          <p:cNvSpPr txBox="1"/>
          <p:nvPr/>
        </p:nvSpPr>
        <p:spPr>
          <a:xfrm>
            <a:off x="625929" y="3488547"/>
            <a:ext cx="10940142" cy="1405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>
              <a:spcAft>
                <a:spcPts val="800"/>
              </a:spcAft>
            </a:pP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Hồ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19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>
              <a:spcAft>
                <a:spcPts val="800"/>
              </a:spcAft>
            </a:pP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Chủ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C0D6F0-0532-41AF-B5D8-05011BCC3F30}"/>
              </a:ext>
            </a:extLst>
          </p:cNvPr>
          <p:cNvSpPr txBox="1"/>
          <p:nvPr/>
        </p:nvSpPr>
        <p:spPr>
          <a:xfrm>
            <a:off x="5459159" y="3502410"/>
            <a:ext cx="34184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31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endParaRPr lang="en-US" sz="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7BAA71-8F18-4674-90D1-D46C014494B4}"/>
              </a:ext>
            </a:extLst>
          </p:cNvPr>
          <p:cNvSpPr txBox="1"/>
          <p:nvPr/>
        </p:nvSpPr>
        <p:spPr>
          <a:xfrm>
            <a:off x="625929" y="5000256"/>
            <a:ext cx="109401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7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9E3181-6B17-468D-9181-754A14809B86}"/>
              </a:ext>
            </a:extLst>
          </p:cNvPr>
          <p:cNvSpPr txBox="1"/>
          <p:nvPr/>
        </p:nvSpPr>
        <p:spPr>
          <a:xfrm>
            <a:off x="8420191" y="3988730"/>
            <a:ext cx="20736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Thứ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Năm</a:t>
            </a:r>
            <a:endParaRPr lang="en-US" sz="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49D8BD-C07D-4BB7-AE52-D7BBE3AE7367}"/>
              </a:ext>
            </a:extLst>
          </p:cNvPr>
          <p:cNvSpPr txBox="1"/>
          <p:nvPr/>
        </p:nvSpPr>
        <p:spPr>
          <a:xfrm>
            <a:off x="2267958" y="4910678"/>
            <a:ext cx="74479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5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chủ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nhật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: 1, 8, 15, 22</a:t>
            </a:r>
            <a:r>
              <a:rPr lang="en-US" sz="2000" b="1">
                <a:solidFill>
                  <a:srgbClr val="FF0000"/>
                </a:solidFill>
                <a:latin typeface="UTM Avo" panose="02040603050506020204" pitchFamily="18" charset="0"/>
              </a:rPr>
              <a:t>, 29.</a:t>
            </a:r>
            <a:endParaRPr lang="en-US" sz="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798546-9860-40F3-B33E-C0D4209C2A4C}"/>
              </a:ext>
            </a:extLst>
          </p:cNvPr>
          <p:cNvSpPr txBox="1"/>
          <p:nvPr/>
        </p:nvSpPr>
        <p:spPr>
          <a:xfrm>
            <a:off x="4689810" y="5849129"/>
            <a:ext cx="20736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14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318613C-A84D-483B-A852-808EC7D68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187" y="774438"/>
            <a:ext cx="5937449" cy="2645640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F3FB7FB6-8FE5-4BD6-8C88-9A7F7565C2B4}"/>
              </a:ext>
            </a:extLst>
          </p:cNvPr>
          <p:cNvSpPr/>
          <p:nvPr/>
        </p:nvSpPr>
        <p:spPr>
          <a:xfrm>
            <a:off x="3937990" y="3083668"/>
            <a:ext cx="459839" cy="28452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896ED2E-0974-405A-B423-230976B9C473}"/>
              </a:ext>
            </a:extLst>
          </p:cNvPr>
          <p:cNvSpPr/>
          <p:nvPr/>
        </p:nvSpPr>
        <p:spPr>
          <a:xfrm>
            <a:off x="5663782" y="2463337"/>
            <a:ext cx="503998" cy="30054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E05485F-D655-4FF6-898A-BBCCF59CC729}"/>
              </a:ext>
            </a:extLst>
          </p:cNvPr>
          <p:cNvCxnSpPr>
            <a:cxnSpLocks/>
          </p:cNvCxnSpPr>
          <p:nvPr/>
        </p:nvCxnSpPr>
        <p:spPr>
          <a:xfrm flipV="1">
            <a:off x="5749413" y="1595336"/>
            <a:ext cx="0" cy="86800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9B3B863-4E2E-479E-A2DD-991D11E25602}"/>
              </a:ext>
            </a:extLst>
          </p:cNvPr>
          <p:cNvSpPr/>
          <p:nvPr/>
        </p:nvSpPr>
        <p:spPr>
          <a:xfrm>
            <a:off x="8168192" y="1596130"/>
            <a:ext cx="503998" cy="30054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AF6F9DF-3437-49BD-B801-64C6B934A212}"/>
              </a:ext>
            </a:extLst>
          </p:cNvPr>
          <p:cNvSpPr/>
          <p:nvPr/>
        </p:nvSpPr>
        <p:spPr>
          <a:xfrm>
            <a:off x="8168192" y="1892930"/>
            <a:ext cx="503998" cy="30054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439E6D6-1AB5-478C-B1EE-F15ADED566BC}"/>
              </a:ext>
            </a:extLst>
          </p:cNvPr>
          <p:cNvSpPr/>
          <p:nvPr/>
        </p:nvSpPr>
        <p:spPr>
          <a:xfrm>
            <a:off x="8168192" y="2189730"/>
            <a:ext cx="503998" cy="30054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1430BA7-B5B8-47F4-98A7-AB91D188B774}"/>
              </a:ext>
            </a:extLst>
          </p:cNvPr>
          <p:cNvSpPr/>
          <p:nvPr/>
        </p:nvSpPr>
        <p:spPr>
          <a:xfrm>
            <a:off x="8168192" y="2486530"/>
            <a:ext cx="503998" cy="30054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88D4D43-EB27-46A2-94CC-F064D2CAECC0}"/>
              </a:ext>
            </a:extLst>
          </p:cNvPr>
          <p:cNvSpPr/>
          <p:nvPr/>
        </p:nvSpPr>
        <p:spPr>
          <a:xfrm>
            <a:off x="8168192" y="2783330"/>
            <a:ext cx="503998" cy="30054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3C6329C-1EEC-4C63-BC22-EB1E02D50C37}"/>
              </a:ext>
            </a:extLst>
          </p:cNvPr>
          <p:cNvSpPr/>
          <p:nvPr/>
        </p:nvSpPr>
        <p:spPr>
          <a:xfrm>
            <a:off x="7347168" y="1889186"/>
            <a:ext cx="503998" cy="30054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569E068-5443-45F2-9258-E96BA420E670}"/>
              </a:ext>
            </a:extLst>
          </p:cNvPr>
          <p:cNvSpPr/>
          <p:nvPr/>
        </p:nvSpPr>
        <p:spPr>
          <a:xfrm>
            <a:off x="7347168" y="2182248"/>
            <a:ext cx="503998" cy="30054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733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 0.0539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8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8" grpId="0"/>
      <p:bldP spid="18" grpId="1"/>
      <p:bldP spid="19" grpId="0"/>
      <p:bldP spid="20" grpId="0"/>
      <p:bldP spid="21" grpId="0"/>
      <p:bldP spid="22" grpId="0" animBg="1"/>
      <p:bldP spid="22" grpId="1" animBg="1"/>
      <p:bldP spid="23" grpId="0" animBg="1"/>
      <p:bldP spid="23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229888" y="3632239"/>
            <a:ext cx="72864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380890" y="3573515"/>
            <a:ext cx="72864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681171" y="2739269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ACB8C7-C387-4929-9586-99A3BEC9D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865433" y="3116780"/>
            <a:ext cx="6461133" cy="108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23960811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AD30D8-A5E1-4B3C-96FE-A49B4E035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420678"/>
          </a:xfrm>
          <a:prstGeom prst="rect">
            <a:avLst/>
          </a:prstGeom>
        </p:spPr>
      </p:pic>
      <p:pic>
        <p:nvPicPr>
          <p:cNvPr id="29" name="Ghen-Co-Vy-MIN-ERIK">
            <a:hlinkClick r:id="" action="ppaction://media"/>
            <a:extLst>
              <a:ext uri="{FF2B5EF4-FFF2-40B4-BE49-F238E27FC236}">
                <a16:creationId xmlns:a16="http://schemas.microsoft.com/office/drawing/2014/main" id="{A165C587-C185-454F-9968-B20130E6B8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77251" y="126595"/>
            <a:ext cx="609600" cy="609600"/>
          </a:xfrm>
          <a:prstGeom prst="rect">
            <a:avLst/>
          </a:prstGeom>
        </p:spPr>
      </p:pic>
      <p:pic>
        <p:nvPicPr>
          <p:cNvPr id="31" name="Picture 30">
            <a:hlinkClick r:id="rId6" action="ppaction://hlinksldjump"/>
            <a:extLst>
              <a:ext uri="{FF2B5EF4-FFF2-40B4-BE49-F238E27FC236}">
                <a16:creationId xmlns:a16="http://schemas.microsoft.com/office/drawing/2014/main" id="{80E3ADB4-6837-4F51-B3B2-FB7C939C4B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62197" r="38456" b="16132"/>
          <a:stretch/>
        </p:blipFill>
        <p:spPr>
          <a:xfrm>
            <a:off x="4767451" y="2790996"/>
            <a:ext cx="2657098" cy="127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2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A1124EB-A37E-4FDD-9ACC-CE3B622684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3345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BF25ACE-89EA-4A8B-8B5F-7066177BADF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6630" y="3246400"/>
            <a:ext cx="1732168" cy="139202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26AC248-BCFD-4BEB-BBDE-A9B144B431B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927228" y="3111463"/>
            <a:ext cx="1479588" cy="139202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B52EF88-A62D-40C8-888C-45F277A9F8F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73745" y="565024"/>
            <a:ext cx="1732168" cy="139202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C96A1F7-C8F1-4E57-A968-F17115ED2A6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2826547" y="110568"/>
            <a:ext cx="1479588" cy="139202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FBBADFE9-E4A6-4F7A-BCE2-619E7337920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3285" y="448668"/>
            <a:ext cx="1732168" cy="139202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F9BDD95-CC2A-4613-AB21-8C62A962AB0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7273051" y="-39043"/>
            <a:ext cx="1479588" cy="139202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6A104BB9-C368-48AF-B597-E0695571204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1628EF6-DE17-4A66-B2B9-106D4AFF01E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25983" y="1969208"/>
            <a:ext cx="989351" cy="90991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7037442-9881-439F-9740-C871FA873FB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30842" y="4007592"/>
            <a:ext cx="2016982" cy="2425865"/>
          </a:xfrm>
          <a:prstGeom prst="rect">
            <a:avLst/>
          </a:prstGeom>
        </p:spPr>
      </p:pic>
      <p:pic>
        <p:nvPicPr>
          <p:cNvPr id="60" name="Content Placeholder 24">
            <a:extLst>
              <a:ext uri="{FF2B5EF4-FFF2-40B4-BE49-F238E27FC236}">
                <a16:creationId xmlns:a16="http://schemas.microsoft.com/office/drawing/2014/main" id="{604AB1AA-3CDE-44A3-A198-B254DA48AD2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2538758" y="4742136"/>
            <a:ext cx="2689225" cy="865187"/>
          </a:xfrm>
        </p:spPr>
      </p:pic>
      <p:pic>
        <p:nvPicPr>
          <p:cNvPr id="61" name="Cái bảng">
            <a:extLst>
              <a:ext uri="{FF2B5EF4-FFF2-40B4-BE49-F238E27FC236}">
                <a16:creationId xmlns:a16="http://schemas.microsoft.com/office/drawing/2014/main" id="{3FB11404-860C-48DB-9D49-9E5942DADA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887" y="2303804"/>
            <a:ext cx="8035348" cy="4351409"/>
          </a:xfrm>
          <a:prstGeom prst="rect">
            <a:avLst/>
          </a:prstGeom>
        </p:spPr>
      </p:pic>
      <p:sp>
        <p:nvSpPr>
          <p:cNvPr id="62" name="Đáp án 1-LV1">
            <a:extLst>
              <a:ext uri="{FF2B5EF4-FFF2-40B4-BE49-F238E27FC236}">
                <a16:creationId xmlns:a16="http://schemas.microsoft.com/office/drawing/2014/main" id="{C3FCA44B-0C38-484A-BCE7-01782346A319}"/>
              </a:ext>
            </a:extLst>
          </p:cNvPr>
          <p:cNvSpPr/>
          <p:nvPr/>
        </p:nvSpPr>
        <p:spPr>
          <a:xfrm>
            <a:off x="6673287" y="4214666"/>
            <a:ext cx="1534333" cy="74585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trụ</a:t>
            </a:r>
            <a:endParaRPr lang="en-US" sz="2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9341181-42AE-4F83-AB42-21252A71C44E}"/>
              </a:ext>
            </a:extLst>
          </p:cNvPr>
          <p:cNvSpPr txBox="1"/>
          <p:nvPr/>
        </p:nvSpPr>
        <p:spPr>
          <a:xfrm>
            <a:off x="7275696" y="2892457"/>
            <a:ext cx="3518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bên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thuộc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dạng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4" name="Đáp án 3-LV1">
            <a:extLst>
              <a:ext uri="{FF2B5EF4-FFF2-40B4-BE49-F238E27FC236}">
                <a16:creationId xmlns:a16="http://schemas.microsoft.com/office/drawing/2014/main" id="{31EC98DF-A028-4036-BD1B-0D46C76EED9E}"/>
              </a:ext>
            </a:extLst>
          </p:cNvPr>
          <p:cNvSpPr/>
          <p:nvPr/>
        </p:nvSpPr>
        <p:spPr>
          <a:xfrm>
            <a:off x="6673287" y="5090701"/>
            <a:ext cx="1534333" cy="74585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lập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phương</a:t>
            </a:r>
            <a:endParaRPr lang="en-US" sz="2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5" name="Đáp án 2-LV1">
            <a:extLst>
              <a:ext uri="{FF2B5EF4-FFF2-40B4-BE49-F238E27FC236}">
                <a16:creationId xmlns:a16="http://schemas.microsoft.com/office/drawing/2014/main" id="{88FD097F-9589-47CB-AC15-295C5D8331E2}"/>
              </a:ext>
            </a:extLst>
          </p:cNvPr>
          <p:cNvSpPr/>
          <p:nvPr/>
        </p:nvSpPr>
        <p:spPr>
          <a:xfrm>
            <a:off x="8665476" y="5090701"/>
            <a:ext cx="1534333" cy="74585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nhật</a:t>
            </a:r>
            <a:endParaRPr lang="en-US" sz="2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6" name="Đáp án 4-LV1">
            <a:extLst>
              <a:ext uri="{FF2B5EF4-FFF2-40B4-BE49-F238E27FC236}">
                <a16:creationId xmlns:a16="http://schemas.microsoft.com/office/drawing/2014/main" id="{9F3EFF8A-7876-4BEF-B356-E7CEF9E17B6E}"/>
              </a:ext>
            </a:extLst>
          </p:cNvPr>
          <p:cNvSpPr/>
          <p:nvPr/>
        </p:nvSpPr>
        <p:spPr>
          <a:xfrm>
            <a:off x="8665476" y="4214666"/>
            <a:ext cx="1534333" cy="74585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endParaRPr lang="en-US" sz="2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DFFBE56-DCC8-4855-BE77-367FD0E6082A}"/>
              </a:ext>
            </a:extLst>
          </p:cNvPr>
          <p:cNvSpPr txBox="1"/>
          <p:nvPr/>
        </p:nvSpPr>
        <p:spPr>
          <a:xfrm>
            <a:off x="3829560" y="4827691"/>
            <a:ext cx="1159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7D06A9-E90B-44BE-A591-793C3D596D6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49"/>
          <a:stretch/>
        </p:blipFill>
        <p:spPr>
          <a:xfrm>
            <a:off x="5974152" y="2562789"/>
            <a:ext cx="2138551" cy="158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540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2 0.0044 L 0.11536 -0.5419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1" y="-2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"/>
                            </p:stCondLst>
                            <p:childTnLst>
                              <p:par>
                                <p:cTn id="8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0.47239 -0.57454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20" y="-287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75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250"/>
                            </p:stCondLst>
                            <p:childTnLst>
                              <p:par>
                                <p:cTn id="9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6915 -0.13194 " pathEditMode="relative" rAng="0" ptsTypes="AA">
                                      <p:cBhvr>
                                        <p:cTn id="1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-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500"/>
                            </p:stCondLst>
                            <p:childTnLst>
                              <p:par>
                                <p:cTn id="12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750"/>
                            </p:stCondLst>
                            <p:childTnLst>
                              <p:par>
                                <p:cTn id="13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3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62" grpId="0" animBg="1"/>
      <p:bldP spid="63" grpId="0"/>
      <p:bldP spid="64" grpId="0" animBg="1"/>
      <p:bldP spid="65" grpId="0" animBg="1"/>
      <p:bldP spid="66" grpId="0" animBg="1"/>
      <p:bldP spid="6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086D7A-71D9-4289-AE22-C7F28AFFE1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"/>
            <a:ext cx="12192000" cy="6444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82215" y="774077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4701149" y="492949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6242" y="452285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2370534" y="-10144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1337" y="191123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8003591" y="-228184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-60605" y="432176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60395" y="501940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325606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1635293" y="4094883"/>
            <a:ext cx="2505075" cy="889000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242" y="2201902"/>
            <a:ext cx="8520190" cy="4613969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6083516" y="4958782"/>
            <a:ext cx="1675999" cy="792342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trụ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7231890" y="2630202"/>
            <a:ext cx="3022989" cy="1031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bên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thuộc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dạng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7978911" y="4958782"/>
            <a:ext cx="1675999" cy="792342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7978910" y="3978155"/>
            <a:ext cx="1675999" cy="792342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lập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phương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6083516" y="3978155"/>
            <a:ext cx="1675999" cy="792342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nhật</a:t>
            </a:r>
            <a:endParaRPr lang="en-US" sz="20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2810551" y="4247277"/>
            <a:ext cx="1107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3C5D51-07CA-453A-8700-BCD1B50EAD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034" b="95719" l="6067" r="94351">
                        <a14:foregroundMark x1="15063" y1="50765" x2="53138" y2="52599"/>
                        <a14:foregroundMark x1="53138" y1="52599" x2="55649" y2="52294"/>
                        <a14:foregroundMark x1="50000" y1="41590" x2="44142" y2="77064"/>
                        <a14:foregroundMark x1="44142" y1="77064" x2="43933" y2="77370"/>
                        <a14:foregroundMark x1="23222" y1="47706" x2="21548" y2="79511"/>
                        <a14:foregroundMark x1="15063" y1="87462" x2="45607" y2="84404"/>
                        <a14:foregroundMark x1="20711" y1="80428" x2="54184" y2="74006"/>
                        <a14:foregroundMark x1="52301" y1="52905" x2="53138" y2="81957"/>
                        <a14:foregroundMark x1="53138" y1="81957" x2="53138" y2="81957"/>
                        <a14:foregroundMark x1="55649" y1="54740" x2="57322" y2="87462"/>
                        <a14:foregroundMark x1="55439" y1="43731" x2="56695" y2="64220"/>
                        <a14:foregroundMark x1="12971" y1="44343" x2="61088" y2="39755"/>
                        <a14:foregroundMark x1="9623" y1="39755" x2="51464" y2="37920"/>
                        <a14:foregroundMark x1="51464" y1="37920" x2="52929" y2="37920"/>
                        <a14:foregroundMark x1="8159" y1="44037" x2="8996" y2="75535"/>
                        <a14:foregroundMark x1="6485" y1="43119" x2="7531" y2="68807"/>
                        <a14:foregroundMark x1="7531" y1="68807" x2="7531" y2="68807"/>
                        <a14:foregroundMark x1="6067" y1="41284" x2="6067" y2="41284"/>
                        <a14:foregroundMark x1="6067" y1="49541" x2="7531" y2="85627"/>
                        <a14:foregroundMark x1="9623" y1="83180" x2="10042" y2="93578"/>
                        <a14:foregroundMark x1="6485" y1="91743" x2="25523" y2="95719"/>
                        <a14:foregroundMark x1="57741" y1="21407" x2="79289" y2="35780"/>
                        <a14:foregroundMark x1="53138" y1="25382" x2="72385" y2="29969"/>
                        <a14:foregroundMark x1="45607" y1="27523" x2="70293" y2="31804"/>
                        <a14:foregroundMark x1="42469" y1="7034" x2="82636" y2="15291"/>
                        <a14:foregroundMark x1="55439" y1="8869" x2="84100" y2="8869"/>
                        <a14:foregroundMark x1="84100" y1="8869" x2="84519" y2="9174"/>
                        <a14:foregroundMark x1="92678" y1="16514" x2="90795" y2="45566"/>
                        <a14:foregroundMark x1="90795" y1="45566" x2="90795" y2="45566"/>
                        <a14:foregroundMark x1="91423" y1="22630" x2="91841" y2="60856"/>
                        <a14:foregroundMark x1="91632" y1="46789" x2="91841" y2="67278"/>
                        <a14:foregroundMark x1="94351" y1="9174" x2="94351" y2="155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2290" y="2560966"/>
            <a:ext cx="1738326" cy="118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421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2 0.0044 L 0.0974 -0.57731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-290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"/>
                            </p:stCondLst>
                            <p:childTnLst>
                              <p:par>
                                <p:cTn id="8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81481E-6 L 0.55599 -0.64513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99" y="-3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75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250"/>
                            </p:stCondLst>
                            <p:childTnLst>
                              <p:par>
                                <p:cTn id="9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81481E-6 L 0.34284 -0.52708 " pathEditMode="relative" rAng="0" ptsTypes="AA">
                                      <p:cBhvr>
                                        <p:cTn id="1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35" y="-26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500"/>
                            </p:stCondLst>
                            <p:childTnLst>
                              <p:par>
                                <p:cTn id="12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750"/>
                            </p:stCondLst>
                            <p:childTnLst>
                              <p:par>
                                <p:cTn id="13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18966BD-5E26-4885-A9BA-A567FCD5DA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58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90343" y="552443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7229408" y="504544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3948" y="1034894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878240" y="572465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78883" y="1360524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4121137" y="941217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29471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2105290" y="4897793"/>
            <a:ext cx="2505075" cy="889000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883" y="2470933"/>
            <a:ext cx="8051464" cy="4360138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6413364" y="4123495"/>
            <a:ext cx="1780462" cy="777648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endParaRPr lang="en-US" sz="20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6880321" y="2799632"/>
            <a:ext cx="3091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bên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thuộc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dạng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6436517" y="5070771"/>
            <a:ext cx="1767745" cy="777648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lập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phương</a:t>
            </a:r>
            <a:endParaRPr lang="en-US" sz="20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8445499" y="4139965"/>
            <a:ext cx="1780462" cy="761178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nhật</a:t>
            </a:r>
            <a:endParaRPr lang="en-US" sz="20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8445499" y="5110370"/>
            <a:ext cx="1780462" cy="757357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trụ</a:t>
            </a:r>
            <a:endParaRPr lang="en-US" sz="20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3262112" y="5044642"/>
            <a:ext cx="1107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650835-7DDA-4D87-AE21-3B05328DC0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91358" y="2638386"/>
            <a:ext cx="608656" cy="140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844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075 -0.50972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-2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50"/>
                            </p:stCondLst>
                            <p:childTnLst>
                              <p:par>
                                <p:cTn id="8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0.27644 -0.45578 " pathEditMode="relative" rAng="0" ptsTypes="AA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5" y="-2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75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50"/>
                            </p:stCondLst>
                            <p:childTnLst>
                              <p:par>
                                <p:cTn id="9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0.53138 -0.51944 " pathEditMode="relative" rAng="0" ptsTypes="AA">
                                      <p:cBhvr>
                                        <p:cTn id="1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3" y="-259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0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C790CD53-91CE-43C4-AFD5-1042D50A34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38377"/>
            <a:ext cx="12192000" cy="64691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63167" y="1952413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3382101" y="1671285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0841" y="653553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535133" y="191124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1337" y="191123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8003591" y="-228184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288814" y="4260579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2510629" y="4585179"/>
            <a:ext cx="2505075" cy="889000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452" y="2529409"/>
            <a:ext cx="8017771" cy="4341891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8421387" y="5125230"/>
            <a:ext cx="1534333" cy="669093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3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rưỡi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8016713" y="3002478"/>
            <a:ext cx="2190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hồ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chỉ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6611072" y="5125230"/>
            <a:ext cx="1534333" cy="669093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8434220" y="4257442"/>
            <a:ext cx="1534333" cy="669093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7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6624128" y="4257442"/>
            <a:ext cx="1521278" cy="669093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3710086" y="4689221"/>
            <a:ext cx="1107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7F160DE-FDCD-4846-9216-A5719B6E242A}"/>
              </a:ext>
            </a:extLst>
          </p:cNvPr>
          <p:cNvGrpSpPr/>
          <p:nvPr/>
        </p:nvGrpSpPr>
        <p:grpSpPr>
          <a:xfrm>
            <a:off x="6133469" y="2547403"/>
            <a:ext cx="1534333" cy="1535866"/>
            <a:chOff x="6705100" y="2785453"/>
            <a:chExt cx="1534333" cy="1535866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3A55A85-65B7-4008-8353-420E2229F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5100" y="2785453"/>
              <a:ext cx="1534333" cy="1535866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90E2F2A-5D06-41B7-B6D1-0CF90BCB82E6}"/>
                </a:ext>
              </a:extLst>
            </p:cNvPr>
            <p:cNvGrpSpPr/>
            <p:nvPr/>
          </p:nvGrpSpPr>
          <p:grpSpPr>
            <a:xfrm rot="16200000">
              <a:off x="6898592" y="2899353"/>
              <a:ext cx="1211683" cy="1357936"/>
              <a:chOff x="-1349047" y="-172358"/>
              <a:chExt cx="5829300" cy="5829300"/>
            </a:xfrm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81E3BF40-885D-4CA2-B20B-623AE2AEB0CE}"/>
                  </a:ext>
                </a:extLst>
              </p:cNvPr>
              <p:cNvSpPr/>
              <p:nvPr/>
            </p:nvSpPr>
            <p:spPr>
              <a:xfrm rot="16584666" flipH="1">
                <a:off x="454261" y="1730778"/>
                <a:ext cx="471219" cy="1671785"/>
              </a:xfrm>
              <a:custGeom>
                <a:avLst/>
                <a:gdLst>
                  <a:gd name="connsiteX0" fmla="*/ 235609 w 471218"/>
                  <a:gd name="connsiteY0" fmla="*/ 0 h 1303317"/>
                  <a:gd name="connsiteX1" fmla="*/ 471218 w 471218"/>
                  <a:gd name="connsiteY1" fmla="*/ 235609 h 1303317"/>
                  <a:gd name="connsiteX2" fmla="*/ 345381 w 471218"/>
                  <a:gd name="connsiteY2" fmla="*/ 361446 h 1303317"/>
                  <a:gd name="connsiteX3" fmla="*/ 432006 w 471218"/>
                  <a:gd name="connsiteY3" fmla="*/ 1303317 h 1303317"/>
                  <a:gd name="connsiteX4" fmla="*/ 39212 w 471218"/>
                  <a:gd name="connsiteY4" fmla="*/ 1303317 h 1303317"/>
                  <a:gd name="connsiteX5" fmla="*/ 125838 w 471218"/>
                  <a:gd name="connsiteY5" fmla="*/ 361447 h 1303317"/>
                  <a:gd name="connsiteX6" fmla="*/ 0 w 471218"/>
                  <a:gd name="connsiteY6" fmla="*/ 235609 h 1303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1218" h="1303317">
                    <a:moveTo>
                      <a:pt x="235609" y="0"/>
                    </a:moveTo>
                    <a:lnTo>
                      <a:pt x="471218" y="235609"/>
                    </a:lnTo>
                    <a:lnTo>
                      <a:pt x="345381" y="361446"/>
                    </a:lnTo>
                    <a:lnTo>
                      <a:pt x="432006" y="1303317"/>
                    </a:lnTo>
                    <a:lnTo>
                      <a:pt x="39212" y="1303317"/>
                    </a:lnTo>
                    <a:lnTo>
                      <a:pt x="125838" y="361447"/>
                    </a:lnTo>
                    <a:lnTo>
                      <a:pt x="0" y="23560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583D4658-1BC9-4A45-BC1D-32F01B567A4B}"/>
                  </a:ext>
                </a:extLst>
              </p:cNvPr>
              <p:cNvSpPr/>
              <p:nvPr/>
            </p:nvSpPr>
            <p:spPr>
              <a:xfrm>
                <a:off x="-1349047" y="-172358"/>
                <a:ext cx="5829300" cy="5829300"/>
              </a:xfrm>
              <a:prstGeom prst="ellipse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844026A-EE4B-4651-A5AB-CE5915E291F7}"/>
                </a:ext>
              </a:extLst>
            </p:cNvPr>
            <p:cNvGrpSpPr/>
            <p:nvPr/>
          </p:nvGrpSpPr>
          <p:grpSpPr>
            <a:xfrm>
              <a:off x="6825465" y="2972480"/>
              <a:ext cx="1357934" cy="1211681"/>
              <a:chOff x="-640557" y="171451"/>
              <a:chExt cx="5829300" cy="5829300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BE5F9EA-C42F-40E6-86BA-72194F3B0DE0}"/>
                  </a:ext>
                </a:extLst>
              </p:cNvPr>
              <p:cNvSpPr/>
              <p:nvPr/>
            </p:nvSpPr>
            <p:spPr>
              <a:xfrm rot="5400000">
                <a:off x="3071989" y="1895187"/>
                <a:ext cx="292091" cy="2056802"/>
              </a:xfrm>
              <a:custGeom>
                <a:avLst/>
                <a:gdLst>
                  <a:gd name="connsiteX0" fmla="*/ 138114 w 276228"/>
                  <a:gd name="connsiteY0" fmla="*/ 0 h 1900961"/>
                  <a:gd name="connsiteX1" fmla="*/ 276227 w 276228"/>
                  <a:gd name="connsiteY1" fmla="*/ 167411 h 1900961"/>
                  <a:gd name="connsiteX2" fmla="*/ 210352 w 276228"/>
                  <a:gd name="connsiteY2" fmla="*/ 247260 h 1900961"/>
                  <a:gd name="connsiteX3" fmla="*/ 276228 w 276228"/>
                  <a:gd name="connsiteY3" fmla="*/ 1900961 h 1900961"/>
                  <a:gd name="connsiteX4" fmla="*/ 1 w 276228"/>
                  <a:gd name="connsiteY4" fmla="*/ 1900961 h 1900961"/>
                  <a:gd name="connsiteX5" fmla="*/ 65877 w 276228"/>
                  <a:gd name="connsiteY5" fmla="*/ 247262 h 1900961"/>
                  <a:gd name="connsiteX6" fmla="*/ 0 w 276228"/>
                  <a:gd name="connsiteY6" fmla="*/ 167411 h 190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228" h="1900961">
                    <a:moveTo>
                      <a:pt x="138114" y="0"/>
                    </a:moveTo>
                    <a:lnTo>
                      <a:pt x="276227" y="167411"/>
                    </a:lnTo>
                    <a:lnTo>
                      <a:pt x="210352" y="247260"/>
                    </a:lnTo>
                    <a:lnTo>
                      <a:pt x="276228" y="1900961"/>
                    </a:lnTo>
                    <a:lnTo>
                      <a:pt x="1" y="1900961"/>
                    </a:lnTo>
                    <a:lnTo>
                      <a:pt x="65877" y="247262"/>
                    </a:lnTo>
                    <a:lnTo>
                      <a:pt x="0" y="167411"/>
                    </a:lnTo>
                    <a:close/>
                  </a:path>
                </a:pathLst>
              </a:custGeom>
              <a:solidFill>
                <a:schemeClr val="tx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57D63558-7505-4559-A519-6A1C7632CA26}"/>
                  </a:ext>
                </a:extLst>
              </p:cNvPr>
              <p:cNvSpPr/>
              <p:nvPr/>
            </p:nvSpPr>
            <p:spPr>
              <a:xfrm>
                <a:off x="-640557" y="171451"/>
                <a:ext cx="5829300" cy="5829300"/>
              </a:xfrm>
              <a:prstGeom prst="ellipse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2490A14-D566-4BF8-BBFA-652DFF782435}"/>
                </a:ext>
              </a:extLst>
            </p:cNvPr>
            <p:cNvGrpSpPr/>
            <p:nvPr/>
          </p:nvGrpSpPr>
          <p:grpSpPr>
            <a:xfrm>
              <a:off x="6825465" y="2972480"/>
              <a:ext cx="1357934" cy="1211681"/>
              <a:chOff x="-2509156" y="632153"/>
              <a:chExt cx="5829300" cy="5829300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006C7169-3A49-4872-8979-8619E15892A6}"/>
                  </a:ext>
                </a:extLst>
              </p:cNvPr>
              <p:cNvGrpSpPr/>
              <p:nvPr/>
            </p:nvGrpSpPr>
            <p:grpSpPr>
              <a:xfrm>
                <a:off x="-42181" y="3099128"/>
                <a:ext cx="658175" cy="778909"/>
                <a:chOff x="7747136" y="2981324"/>
                <a:chExt cx="658175" cy="778909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9D087CEC-5BBA-42A4-B9FB-90C7B40E333B}"/>
                    </a:ext>
                  </a:extLst>
                </p:cNvPr>
                <p:cNvSpPr/>
                <p:nvPr/>
              </p:nvSpPr>
              <p:spPr>
                <a:xfrm>
                  <a:off x="7747136" y="2981324"/>
                  <a:ext cx="658175" cy="778909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95C24603-CBFB-4695-9808-6FFEBD48439B}"/>
                    </a:ext>
                  </a:extLst>
                </p:cNvPr>
                <p:cNvSpPr/>
                <p:nvPr/>
              </p:nvSpPr>
              <p:spPr>
                <a:xfrm>
                  <a:off x="7878414" y="3102849"/>
                  <a:ext cx="471218" cy="4712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E63DECE-71D9-4AD8-8858-6346414D22D8}"/>
                  </a:ext>
                </a:extLst>
              </p:cNvPr>
              <p:cNvSpPr/>
              <p:nvPr/>
            </p:nvSpPr>
            <p:spPr>
              <a:xfrm>
                <a:off x="-2509156" y="632153"/>
                <a:ext cx="5829300" cy="5829300"/>
              </a:xfrm>
              <a:prstGeom prst="ellipse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763264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05092 -0.56528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4" y="-28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"/>
                            </p:stCondLst>
                            <p:childTnLst>
                              <p:par>
                                <p:cTn id="8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85185E-6 L 0.55599 -0.64514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99" y="-3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75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250"/>
                            </p:stCondLst>
                            <p:childTnLst>
                              <p:par>
                                <p:cTn id="9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21 -0.14838 L 0.2125 -0.34537 " pathEditMode="relative" rAng="0" ptsTypes="AA">
                                      <p:cBhvr>
                                        <p:cTn id="1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65" y="-98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500"/>
                            </p:stCondLst>
                            <p:childTnLst>
                              <p:par>
                                <p:cTn id="12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750"/>
                            </p:stCondLst>
                            <p:childTnLst>
                              <p:par>
                                <p:cTn id="13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5AC6C79-B024-455A-8A3D-2D628A949A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7817"/>
            <a:ext cx="12192000" cy="64401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7471" y="1887416"/>
            <a:ext cx="1732168" cy="13853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2776405" y="1606287"/>
            <a:ext cx="1479588" cy="13853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337" y="495393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653629" y="32964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1337" y="191123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8003591" y="-228184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319433" y="4245079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1811770" y="4773603"/>
            <a:ext cx="2505075" cy="889000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144" y="2206830"/>
            <a:ext cx="8493289" cy="4630194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6306694" y="4202627"/>
            <a:ext cx="1672864" cy="647856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6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7839041" y="2580072"/>
            <a:ext cx="2137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hồ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chỉ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6306694" y="5134083"/>
            <a:ext cx="1672864" cy="647856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10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8412915" y="4195886"/>
            <a:ext cx="1672864" cy="647856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11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rưỡi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8412915" y="5134083"/>
            <a:ext cx="1672864" cy="647856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22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30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2962691" y="4906351"/>
            <a:ext cx="1107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2500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A69FB02-587C-4352-AE68-9F712F8001E5}"/>
              </a:ext>
            </a:extLst>
          </p:cNvPr>
          <p:cNvGrpSpPr/>
          <p:nvPr/>
        </p:nvGrpSpPr>
        <p:grpSpPr>
          <a:xfrm>
            <a:off x="5809421" y="2223665"/>
            <a:ext cx="1534333" cy="1535866"/>
            <a:chOff x="6705100" y="2785453"/>
            <a:chExt cx="1534333" cy="153586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152F487-586C-42BB-B143-4777FF360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5100" y="2785453"/>
              <a:ext cx="1534333" cy="1535866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1A5F7A6-7A42-4A5D-A74E-1E9A1A71DE6D}"/>
                </a:ext>
              </a:extLst>
            </p:cNvPr>
            <p:cNvGrpSpPr/>
            <p:nvPr/>
          </p:nvGrpSpPr>
          <p:grpSpPr>
            <a:xfrm rot="16200000">
              <a:off x="6898592" y="2899353"/>
              <a:ext cx="1211683" cy="1357936"/>
              <a:chOff x="-1349047" y="-172358"/>
              <a:chExt cx="5829300" cy="5829300"/>
            </a:xfrm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EEDF61DD-3A61-439E-A68F-84D97878D6FD}"/>
                  </a:ext>
                </a:extLst>
              </p:cNvPr>
              <p:cNvSpPr/>
              <p:nvPr/>
            </p:nvSpPr>
            <p:spPr>
              <a:xfrm rot="2550665" flipH="1">
                <a:off x="1992514" y="1310322"/>
                <a:ext cx="528099" cy="1491732"/>
              </a:xfrm>
              <a:custGeom>
                <a:avLst/>
                <a:gdLst>
                  <a:gd name="connsiteX0" fmla="*/ 235609 w 471218"/>
                  <a:gd name="connsiteY0" fmla="*/ 0 h 1303317"/>
                  <a:gd name="connsiteX1" fmla="*/ 471218 w 471218"/>
                  <a:gd name="connsiteY1" fmla="*/ 235609 h 1303317"/>
                  <a:gd name="connsiteX2" fmla="*/ 345381 w 471218"/>
                  <a:gd name="connsiteY2" fmla="*/ 361446 h 1303317"/>
                  <a:gd name="connsiteX3" fmla="*/ 432006 w 471218"/>
                  <a:gd name="connsiteY3" fmla="*/ 1303317 h 1303317"/>
                  <a:gd name="connsiteX4" fmla="*/ 39212 w 471218"/>
                  <a:gd name="connsiteY4" fmla="*/ 1303317 h 1303317"/>
                  <a:gd name="connsiteX5" fmla="*/ 125838 w 471218"/>
                  <a:gd name="connsiteY5" fmla="*/ 361447 h 1303317"/>
                  <a:gd name="connsiteX6" fmla="*/ 0 w 471218"/>
                  <a:gd name="connsiteY6" fmla="*/ 235609 h 1303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1218" h="1303317">
                    <a:moveTo>
                      <a:pt x="235609" y="0"/>
                    </a:moveTo>
                    <a:lnTo>
                      <a:pt x="471218" y="235609"/>
                    </a:lnTo>
                    <a:lnTo>
                      <a:pt x="345381" y="361446"/>
                    </a:lnTo>
                    <a:lnTo>
                      <a:pt x="432006" y="1303317"/>
                    </a:lnTo>
                    <a:lnTo>
                      <a:pt x="39212" y="1303317"/>
                    </a:lnTo>
                    <a:lnTo>
                      <a:pt x="125838" y="361447"/>
                    </a:lnTo>
                    <a:lnTo>
                      <a:pt x="0" y="23560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F3C0DD5-E887-4D19-B3CB-746890056A04}"/>
                  </a:ext>
                </a:extLst>
              </p:cNvPr>
              <p:cNvSpPr/>
              <p:nvPr/>
            </p:nvSpPr>
            <p:spPr>
              <a:xfrm>
                <a:off x="-1349047" y="-172358"/>
                <a:ext cx="5829300" cy="5829300"/>
              </a:xfrm>
              <a:prstGeom prst="ellipse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663E17A-0C1C-4732-96FD-13AED7D23DBA}"/>
                </a:ext>
              </a:extLst>
            </p:cNvPr>
            <p:cNvGrpSpPr/>
            <p:nvPr/>
          </p:nvGrpSpPr>
          <p:grpSpPr>
            <a:xfrm>
              <a:off x="6825465" y="2972480"/>
              <a:ext cx="1357934" cy="1211681"/>
              <a:chOff x="-640557" y="171451"/>
              <a:chExt cx="5829300" cy="5829300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BC70D048-014B-4775-BD14-68AA48AD7697}"/>
                  </a:ext>
                </a:extLst>
              </p:cNvPr>
              <p:cNvSpPr/>
              <p:nvPr/>
            </p:nvSpPr>
            <p:spPr>
              <a:xfrm rot="10800000">
                <a:off x="2064232" y="3027882"/>
                <a:ext cx="260631" cy="2305066"/>
              </a:xfrm>
              <a:custGeom>
                <a:avLst/>
                <a:gdLst>
                  <a:gd name="connsiteX0" fmla="*/ 138114 w 276228"/>
                  <a:gd name="connsiteY0" fmla="*/ 0 h 1900961"/>
                  <a:gd name="connsiteX1" fmla="*/ 276227 w 276228"/>
                  <a:gd name="connsiteY1" fmla="*/ 167411 h 1900961"/>
                  <a:gd name="connsiteX2" fmla="*/ 210352 w 276228"/>
                  <a:gd name="connsiteY2" fmla="*/ 247260 h 1900961"/>
                  <a:gd name="connsiteX3" fmla="*/ 276228 w 276228"/>
                  <a:gd name="connsiteY3" fmla="*/ 1900961 h 1900961"/>
                  <a:gd name="connsiteX4" fmla="*/ 1 w 276228"/>
                  <a:gd name="connsiteY4" fmla="*/ 1900961 h 1900961"/>
                  <a:gd name="connsiteX5" fmla="*/ 65877 w 276228"/>
                  <a:gd name="connsiteY5" fmla="*/ 247262 h 1900961"/>
                  <a:gd name="connsiteX6" fmla="*/ 0 w 276228"/>
                  <a:gd name="connsiteY6" fmla="*/ 167411 h 190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228" h="1900961">
                    <a:moveTo>
                      <a:pt x="138114" y="0"/>
                    </a:moveTo>
                    <a:lnTo>
                      <a:pt x="276227" y="167411"/>
                    </a:lnTo>
                    <a:lnTo>
                      <a:pt x="210352" y="247260"/>
                    </a:lnTo>
                    <a:lnTo>
                      <a:pt x="276228" y="1900961"/>
                    </a:lnTo>
                    <a:lnTo>
                      <a:pt x="1" y="1900961"/>
                    </a:lnTo>
                    <a:lnTo>
                      <a:pt x="65877" y="247262"/>
                    </a:lnTo>
                    <a:lnTo>
                      <a:pt x="0" y="167411"/>
                    </a:lnTo>
                    <a:close/>
                  </a:path>
                </a:pathLst>
              </a:custGeom>
              <a:solidFill>
                <a:schemeClr val="tx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42B0BD08-8EB5-420A-AF6E-EB2343031923}"/>
                  </a:ext>
                </a:extLst>
              </p:cNvPr>
              <p:cNvSpPr/>
              <p:nvPr/>
            </p:nvSpPr>
            <p:spPr>
              <a:xfrm>
                <a:off x="-640557" y="171451"/>
                <a:ext cx="5829300" cy="5829300"/>
              </a:xfrm>
              <a:prstGeom prst="ellipse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D3C6644-1694-4544-B91F-13803ACA434F}"/>
                </a:ext>
              </a:extLst>
            </p:cNvPr>
            <p:cNvGrpSpPr/>
            <p:nvPr/>
          </p:nvGrpSpPr>
          <p:grpSpPr>
            <a:xfrm>
              <a:off x="6825465" y="2972480"/>
              <a:ext cx="1357934" cy="1211681"/>
              <a:chOff x="-2509156" y="632153"/>
              <a:chExt cx="5829300" cy="5829300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EE49D300-0EDD-4828-8527-A2EBEF3C94B3}"/>
                  </a:ext>
                </a:extLst>
              </p:cNvPr>
              <p:cNvGrpSpPr/>
              <p:nvPr/>
            </p:nvGrpSpPr>
            <p:grpSpPr>
              <a:xfrm>
                <a:off x="-42181" y="3099128"/>
                <a:ext cx="658175" cy="778909"/>
                <a:chOff x="7747136" y="2981324"/>
                <a:chExt cx="658175" cy="778909"/>
              </a:xfrm>
            </p:grpSpPr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7D1A0B11-CE1F-44CB-AE48-CB89936EC20E}"/>
                    </a:ext>
                  </a:extLst>
                </p:cNvPr>
                <p:cNvSpPr/>
                <p:nvPr/>
              </p:nvSpPr>
              <p:spPr>
                <a:xfrm>
                  <a:off x="7747136" y="2981324"/>
                  <a:ext cx="658175" cy="778909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B9E020FF-761C-4513-9C87-59499908E6FA}"/>
                    </a:ext>
                  </a:extLst>
                </p:cNvPr>
                <p:cNvSpPr/>
                <p:nvPr/>
              </p:nvSpPr>
              <p:spPr>
                <a:xfrm>
                  <a:off x="7878414" y="3102849"/>
                  <a:ext cx="471218" cy="4712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0ED10A7-5843-41BF-9E62-CECC76C0DAE0}"/>
                  </a:ext>
                </a:extLst>
              </p:cNvPr>
              <p:cNvSpPr/>
              <p:nvPr/>
            </p:nvSpPr>
            <p:spPr>
              <a:xfrm>
                <a:off x="-2509156" y="632153"/>
                <a:ext cx="5829300" cy="5829300"/>
              </a:xfrm>
              <a:prstGeom prst="ellipse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066703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2 0.0044 L -0.01484 -0.55602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-280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"/>
                            </p:stCondLst>
                            <p:childTnLst>
                              <p:par>
                                <p:cTn id="8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0.55599 -0.64514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99" y="-3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75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250"/>
                            </p:stCondLst>
                            <p:childTnLst>
                              <p:par>
                                <p:cTn id="9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0.1655 -0.3537 " pathEditMode="relative" rAng="0" ptsTypes="AA">
                                      <p:cBhvr>
                                        <p:cTn id="1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1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500"/>
                            </p:stCondLst>
                            <p:childTnLst>
                              <p:par>
                                <p:cTn id="12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750"/>
                            </p:stCondLst>
                            <p:childTnLst>
                              <p:par>
                                <p:cTn id="13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6E22DE6-856A-4904-B9FF-F86840FF3C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"/>
            <a:ext cx="12192000" cy="64443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6758" y="748504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4415692" y="467376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26774" y="231616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2141066" y="-230813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1337" y="191123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8003591" y="-228184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273007" y="4273467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1389769" y="4597399"/>
            <a:ext cx="2505075" cy="889000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654" y="2022960"/>
            <a:ext cx="8571347" cy="4839902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5895280" y="4442911"/>
            <a:ext cx="1565810" cy="61264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7880022" y="2698901"/>
            <a:ext cx="2217773" cy="1220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Tư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5881742" y="5234027"/>
            <a:ext cx="1579347" cy="61264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8061337" y="5255258"/>
            <a:ext cx="1565810" cy="61264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8061337" y="4454799"/>
            <a:ext cx="1565810" cy="61264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2611768" y="4710807"/>
            <a:ext cx="1107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24B4A7-E1A6-4A88-92CC-D7DF49DDD8C7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842" y="2496656"/>
            <a:ext cx="2340749" cy="169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8422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2 0.0044 L 0.06471 -0.56528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-28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"/>
                            </p:stCondLst>
                            <p:childTnLst>
                              <p:par>
                                <p:cTn id="8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 L 0.55599 -0.64514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99" y="-3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75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250"/>
                            </p:stCondLst>
                            <p:childTnLst>
                              <p:par>
                                <p:cTn id="9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 L 0.29856 -0.53935 " pathEditMode="relative" rAng="0" ptsTypes="AA">
                                      <p:cBhvr>
                                        <p:cTn id="1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22" y="-269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500"/>
                            </p:stCondLst>
                            <p:childTnLst>
                              <p:par>
                                <p:cTn id="12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750"/>
                            </p:stCondLst>
                            <p:childTnLst>
                              <p:par>
                                <p:cTn id="13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  <p:bldP spid="5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74904946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1800</TotalTime>
  <Words>333</Words>
  <Application>Microsoft Office PowerPoint</Application>
  <PresentationFormat>Widescreen</PresentationFormat>
  <Paragraphs>72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Microsoft YaHei</vt:lpstr>
      <vt:lpstr>Arial</vt:lpstr>
      <vt:lpstr>Calibri</vt:lpstr>
      <vt:lpstr>Calibri Light</vt:lpstr>
      <vt:lpstr>Cambria Math</vt:lpstr>
      <vt:lpstr>等线</vt:lpstr>
      <vt:lpstr>Times New Roman</vt:lpstr>
      <vt:lpstr>UTM Avo</vt:lpstr>
      <vt:lpstr>Office Theme</vt:lpstr>
      <vt:lpstr>Tuần 25 Bài 71: Em ôn lại những gì đã học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sontungdigi@outlook.com</cp:lastModifiedBy>
  <cp:revision>223</cp:revision>
  <dcterms:created xsi:type="dcterms:W3CDTF">2021-07-12T03:44:38Z</dcterms:created>
  <dcterms:modified xsi:type="dcterms:W3CDTF">2025-04-03T01:40:05Z</dcterms:modified>
</cp:coreProperties>
</file>