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6" r:id="rId3"/>
  </p:sldMasterIdLst>
  <p:notesMasterIdLst>
    <p:notesMasterId r:id="rId21"/>
  </p:notesMasterIdLst>
  <p:sldIdLst>
    <p:sldId id="483" r:id="rId4"/>
    <p:sldId id="382" r:id="rId5"/>
    <p:sldId id="268" r:id="rId6"/>
    <p:sldId id="280" r:id="rId7"/>
    <p:sldId id="261" r:id="rId8"/>
    <p:sldId id="300" r:id="rId9"/>
    <p:sldId id="258" r:id="rId10"/>
    <p:sldId id="260" r:id="rId11"/>
    <p:sldId id="275" r:id="rId12"/>
    <p:sldId id="480" r:id="rId13"/>
    <p:sldId id="311" r:id="rId14"/>
    <p:sldId id="301" r:id="rId15"/>
    <p:sldId id="481" r:id="rId16"/>
    <p:sldId id="482" r:id="rId17"/>
    <p:sldId id="296" r:id="rId18"/>
    <p:sldId id="476" r:id="rId19"/>
    <p:sldId id="3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2E93985-6819-4E2D-8327-4B909274734E}">
          <p14:sldIdLst>
            <p14:sldId id="483"/>
            <p14:sldId id="382"/>
            <p14:sldId id="268"/>
            <p14:sldId id="280"/>
            <p14:sldId id="261"/>
            <p14:sldId id="300"/>
            <p14:sldId id="258"/>
            <p14:sldId id="260"/>
            <p14:sldId id="275"/>
            <p14:sldId id="480"/>
            <p14:sldId id="311"/>
            <p14:sldId id="301"/>
            <p14:sldId id="481"/>
            <p14:sldId id="482"/>
            <p14:sldId id="296"/>
            <p14:sldId id="476"/>
            <p14:sldId id="303"/>
          </p14:sldIdLst>
        </p14:section>
        <p14:section name="Untitled Section" id="{FC30EE7B-AFD7-45E3-9056-1752CD0D2758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1F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291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32D15-516F-4404-9325-1AFC5FB82178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11D06-7FBA-41E5-9B2C-C42770BBA0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8" name="Google Shape;2798;gd4e5e66db2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9" name="Google Shape;2799;gd4e5e66db2_0_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gd83b17a86c_9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8" name="Google Shape;1408;gd83b17a86c_9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Google Shape;1370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1" name="Google Shape;1371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gd83b17a86c_9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2" name="Google Shape;1922;gd83b17a86c_9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gd83b17a86c_9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2" name="Google Shape;1922;gd83b17a86c_9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10" name="Google Shape;10;p2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951000" y="719333"/>
            <a:ext cx="8728400" cy="29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4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614033" y="4054273"/>
            <a:ext cx="6549200" cy="539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69655" y="243919"/>
            <a:ext cx="11358979" cy="859581"/>
            <a:chOff x="202241" y="182939"/>
            <a:chExt cx="8519234" cy="644686"/>
          </a:xfrm>
        </p:grpSpPr>
        <p:grpSp>
          <p:nvGrpSpPr>
            <p:cNvPr id="15" name="Google Shape;15;p2"/>
            <p:cNvGrpSpPr/>
            <p:nvPr/>
          </p:nvGrpSpPr>
          <p:grpSpPr>
            <a:xfrm>
              <a:off x="8193175" y="251350"/>
              <a:ext cx="528300" cy="576275"/>
              <a:chOff x="2064175" y="3821000"/>
              <a:chExt cx="528300" cy="57627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064175" y="3821000"/>
                <a:ext cx="52830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1132" h="23051" extrusionOk="0">
                    <a:moveTo>
                      <a:pt x="10062" y="9091"/>
                    </a:moveTo>
                    <a:cubicBezTo>
                      <a:pt x="10434" y="10351"/>
                      <a:pt x="11142" y="11439"/>
                      <a:pt x="12140" y="12268"/>
                    </a:cubicBezTo>
                    <a:cubicBezTo>
                      <a:pt x="11996" y="12260"/>
                      <a:pt x="11854" y="12256"/>
                      <a:pt x="11712" y="12256"/>
                    </a:cubicBezTo>
                    <a:cubicBezTo>
                      <a:pt x="10460" y="12256"/>
                      <a:pt x="9287" y="12573"/>
                      <a:pt x="8270" y="13179"/>
                    </a:cubicBezTo>
                    <a:cubicBezTo>
                      <a:pt x="8885" y="12413"/>
                      <a:pt x="9371" y="11522"/>
                      <a:pt x="9715" y="10528"/>
                    </a:cubicBezTo>
                    <a:cubicBezTo>
                      <a:pt x="9881" y="10049"/>
                      <a:pt x="9996" y="9568"/>
                      <a:pt x="10062" y="9091"/>
                    </a:cubicBezTo>
                    <a:close/>
                    <a:moveTo>
                      <a:pt x="14423" y="1"/>
                    </a:moveTo>
                    <a:cubicBezTo>
                      <a:pt x="14146" y="1"/>
                      <a:pt x="13865" y="39"/>
                      <a:pt x="13589" y="115"/>
                    </a:cubicBezTo>
                    <a:cubicBezTo>
                      <a:pt x="12867" y="316"/>
                      <a:pt x="12207" y="766"/>
                      <a:pt x="11683" y="1420"/>
                    </a:cubicBezTo>
                    <a:cubicBezTo>
                      <a:pt x="11180" y="2043"/>
                      <a:pt x="10773" y="2708"/>
                      <a:pt x="10467" y="3400"/>
                    </a:cubicBezTo>
                    <a:cubicBezTo>
                      <a:pt x="10428" y="3491"/>
                      <a:pt x="10388" y="3583"/>
                      <a:pt x="10352" y="3674"/>
                    </a:cubicBezTo>
                    <a:cubicBezTo>
                      <a:pt x="10327" y="3735"/>
                      <a:pt x="10304" y="3796"/>
                      <a:pt x="10282" y="3857"/>
                    </a:cubicBezTo>
                    <a:cubicBezTo>
                      <a:pt x="10236" y="3980"/>
                      <a:pt x="10192" y="4104"/>
                      <a:pt x="10153" y="4228"/>
                    </a:cubicBezTo>
                    <a:cubicBezTo>
                      <a:pt x="9963" y="4823"/>
                      <a:pt x="9842" y="5447"/>
                      <a:pt x="9789" y="6091"/>
                    </a:cubicBezTo>
                    <a:cubicBezTo>
                      <a:pt x="9617" y="5587"/>
                      <a:pt x="9385" y="5101"/>
                      <a:pt x="9086" y="4640"/>
                    </a:cubicBezTo>
                    <a:cubicBezTo>
                      <a:pt x="8540" y="3788"/>
                      <a:pt x="7787" y="3055"/>
                      <a:pt x="6913" y="2518"/>
                    </a:cubicBezTo>
                    <a:cubicBezTo>
                      <a:pt x="6042" y="1982"/>
                      <a:pt x="5067" y="1651"/>
                      <a:pt x="4092" y="1560"/>
                    </a:cubicBezTo>
                    <a:cubicBezTo>
                      <a:pt x="3958" y="1547"/>
                      <a:pt x="3824" y="1541"/>
                      <a:pt x="3692" y="1541"/>
                    </a:cubicBezTo>
                    <a:cubicBezTo>
                      <a:pt x="2992" y="1541"/>
                      <a:pt x="2324" y="1714"/>
                      <a:pt x="1740" y="2051"/>
                    </a:cubicBezTo>
                    <a:cubicBezTo>
                      <a:pt x="1031" y="2461"/>
                      <a:pt x="501" y="3091"/>
                      <a:pt x="248" y="3823"/>
                    </a:cubicBezTo>
                    <a:cubicBezTo>
                      <a:pt x="0" y="4539"/>
                      <a:pt x="33" y="5328"/>
                      <a:pt x="341" y="6041"/>
                    </a:cubicBezTo>
                    <a:cubicBezTo>
                      <a:pt x="644" y="6741"/>
                      <a:pt x="1186" y="7344"/>
                      <a:pt x="1949" y="7836"/>
                    </a:cubicBezTo>
                    <a:cubicBezTo>
                      <a:pt x="2111" y="7940"/>
                      <a:pt x="2274" y="8039"/>
                      <a:pt x="2438" y="8131"/>
                    </a:cubicBezTo>
                    <a:cubicBezTo>
                      <a:pt x="2793" y="8329"/>
                      <a:pt x="2915" y="8499"/>
                      <a:pt x="2931" y="8568"/>
                    </a:cubicBezTo>
                    <a:cubicBezTo>
                      <a:pt x="2947" y="8634"/>
                      <a:pt x="2915" y="8832"/>
                      <a:pt x="2697" y="9155"/>
                    </a:cubicBezTo>
                    <a:cubicBezTo>
                      <a:pt x="2535" y="9396"/>
                      <a:pt x="2328" y="9641"/>
                      <a:pt x="2106" y="9901"/>
                    </a:cubicBezTo>
                    <a:cubicBezTo>
                      <a:pt x="1941" y="10096"/>
                      <a:pt x="1770" y="10297"/>
                      <a:pt x="1601" y="10517"/>
                    </a:cubicBezTo>
                    <a:cubicBezTo>
                      <a:pt x="1076" y="11199"/>
                      <a:pt x="782" y="11957"/>
                      <a:pt x="753" y="12710"/>
                    </a:cubicBezTo>
                    <a:cubicBezTo>
                      <a:pt x="721" y="13486"/>
                      <a:pt x="972" y="14227"/>
                      <a:pt x="1461" y="14797"/>
                    </a:cubicBezTo>
                    <a:cubicBezTo>
                      <a:pt x="1945" y="15363"/>
                      <a:pt x="2631" y="15725"/>
                      <a:pt x="3396" y="15820"/>
                    </a:cubicBezTo>
                    <a:cubicBezTo>
                      <a:pt x="3529" y="15837"/>
                      <a:pt x="3665" y="15845"/>
                      <a:pt x="3800" y="15845"/>
                    </a:cubicBezTo>
                    <a:cubicBezTo>
                      <a:pt x="4357" y="15845"/>
                      <a:pt x="4929" y="15705"/>
                      <a:pt x="5477" y="15436"/>
                    </a:cubicBezTo>
                    <a:cubicBezTo>
                      <a:pt x="5537" y="15407"/>
                      <a:pt x="5598" y="15377"/>
                      <a:pt x="5656" y="15344"/>
                    </a:cubicBezTo>
                    <a:cubicBezTo>
                      <a:pt x="5896" y="15212"/>
                      <a:pt x="6127" y="15072"/>
                      <a:pt x="6350" y="14924"/>
                    </a:cubicBezTo>
                    <a:lnTo>
                      <a:pt x="6350" y="14924"/>
                    </a:lnTo>
                    <a:cubicBezTo>
                      <a:pt x="5923" y="15501"/>
                      <a:pt x="5584" y="16148"/>
                      <a:pt x="5355" y="16834"/>
                    </a:cubicBezTo>
                    <a:cubicBezTo>
                      <a:pt x="5028" y="17802"/>
                      <a:pt x="4926" y="18827"/>
                      <a:pt x="5056" y="19798"/>
                    </a:cubicBezTo>
                    <a:cubicBezTo>
                      <a:pt x="5169" y="20638"/>
                      <a:pt x="5518" y="21392"/>
                      <a:pt x="6064" y="21978"/>
                    </a:cubicBezTo>
                    <a:cubicBezTo>
                      <a:pt x="6624" y="22577"/>
                      <a:pt x="7356" y="22952"/>
                      <a:pt x="8127" y="23034"/>
                    </a:cubicBezTo>
                    <a:cubicBezTo>
                      <a:pt x="8232" y="23045"/>
                      <a:pt x="8337" y="23051"/>
                      <a:pt x="8441" y="23051"/>
                    </a:cubicBezTo>
                    <a:cubicBezTo>
                      <a:pt x="9091" y="23051"/>
                      <a:pt x="9729" y="22839"/>
                      <a:pt x="10268" y="22443"/>
                    </a:cubicBezTo>
                    <a:cubicBezTo>
                      <a:pt x="10880" y="21991"/>
                      <a:pt x="11348" y="21326"/>
                      <a:pt x="11654" y="20472"/>
                    </a:cubicBezTo>
                    <a:cubicBezTo>
                      <a:pt x="11719" y="20291"/>
                      <a:pt x="11779" y="20109"/>
                      <a:pt x="11830" y="19930"/>
                    </a:cubicBezTo>
                    <a:cubicBezTo>
                      <a:pt x="11835" y="19916"/>
                      <a:pt x="11840" y="19903"/>
                      <a:pt x="11843" y="19889"/>
                    </a:cubicBezTo>
                    <a:cubicBezTo>
                      <a:pt x="11851" y="19862"/>
                      <a:pt x="11860" y="19837"/>
                      <a:pt x="11868" y="19814"/>
                    </a:cubicBezTo>
                    <a:cubicBezTo>
                      <a:pt x="11871" y="19801"/>
                      <a:pt x="11876" y="19790"/>
                      <a:pt x="11879" y="19778"/>
                    </a:cubicBezTo>
                    <a:cubicBezTo>
                      <a:pt x="11885" y="19762"/>
                      <a:pt x="11892" y="19746"/>
                      <a:pt x="11896" y="19732"/>
                    </a:cubicBezTo>
                    <a:cubicBezTo>
                      <a:pt x="11904" y="19710"/>
                      <a:pt x="11914" y="19688"/>
                      <a:pt x="11921" y="19669"/>
                    </a:cubicBezTo>
                    <a:cubicBezTo>
                      <a:pt x="11929" y="19647"/>
                      <a:pt x="11939" y="19627"/>
                      <a:pt x="11947" y="19608"/>
                    </a:cubicBezTo>
                    <a:cubicBezTo>
                      <a:pt x="11950" y="19603"/>
                      <a:pt x="11953" y="19597"/>
                      <a:pt x="11954" y="19592"/>
                    </a:cubicBezTo>
                    <a:cubicBezTo>
                      <a:pt x="12039" y="19410"/>
                      <a:pt x="12108" y="19343"/>
                      <a:pt x="12124" y="19336"/>
                    </a:cubicBezTo>
                    <a:cubicBezTo>
                      <a:pt x="12127" y="19336"/>
                      <a:pt x="12132" y="19335"/>
                      <a:pt x="12137" y="19333"/>
                    </a:cubicBezTo>
                    <a:cubicBezTo>
                      <a:pt x="12151" y="19330"/>
                      <a:pt x="12176" y="19327"/>
                      <a:pt x="12210" y="19327"/>
                    </a:cubicBezTo>
                    <a:cubicBezTo>
                      <a:pt x="12232" y="19327"/>
                      <a:pt x="12258" y="19329"/>
                      <a:pt x="12287" y="19332"/>
                    </a:cubicBezTo>
                    <a:cubicBezTo>
                      <a:pt x="12369" y="19341"/>
                      <a:pt x="12482" y="19361"/>
                      <a:pt x="12628" y="19407"/>
                    </a:cubicBezTo>
                    <a:cubicBezTo>
                      <a:pt x="13018" y="19526"/>
                      <a:pt x="13439" y="19746"/>
                      <a:pt x="13811" y="19939"/>
                    </a:cubicBezTo>
                    <a:cubicBezTo>
                      <a:pt x="13998" y="20038"/>
                      <a:pt x="14175" y="20131"/>
                      <a:pt x="14345" y="20208"/>
                    </a:cubicBezTo>
                    <a:cubicBezTo>
                      <a:pt x="14911" y="20467"/>
                      <a:pt x="15489" y="20599"/>
                      <a:pt x="16045" y="20599"/>
                    </a:cubicBezTo>
                    <a:cubicBezTo>
                      <a:pt x="16258" y="20599"/>
                      <a:pt x="16468" y="20580"/>
                      <a:pt x="16673" y="20541"/>
                    </a:cubicBezTo>
                    <a:cubicBezTo>
                      <a:pt x="17436" y="20397"/>
                      <a:pt x="18102" y="19983"/>
                      <a:pt x="18546" y="19380"/>
                    </a:cubicBezTo>
                    <a:cubicBezTo>
                      <a:pt x="18989" y="18782"/>
                      <a:pt x="19187" y="18030"/>
                      <a:pt x="19107" y="17265"/>
                    </a:cubicBezTo>
                    <a:cubicBezTo>
                      <a:pt x="19098" y="17172"/>
                      <a:pt x="19084" y="17079"/>
                      <a:pt x="19066" y="16987"/>
                    </a:cubicBezTo>
                    <a:cubicBezTo>
                      <a:pt x="19059" y="16944"/>
                      <a:pt x="19049" y="16903"/>
                      <a:pt x="19040" y="16861"/>
                    </a:cubicBezTo>
                    <a:cubicBezTo>
                      <a:pt x="19033" y="16834"/>
                      <a:pt x="19026" y="16808"/>
                      <a:pt x="19019" y="16779"/>
                    </a:cubicBezTo>
                    <a:cubicBezTo>
                      <a:pt x="19013" y="16757"/>
                      <a:pt x="19007" y="16734"/>
                      <a:pt x="19000" y="16712"/>
                    </a:cubicBezTo>
                    <a:cubicBezTo>
                      <a:pt x="18993" y="16682"/>
                      <a:pt x="18983" y="16652"/>
                      <a:pt x="18974" y="16622"/>
                    </a:cubicBezTo>
                    <a:cubicBezTo>
                      <a:pt x="18964" y="16591"/>
                      <a:pt x="18955" y="16561"/>
                      <a:pt x="18944" y="16530"/>
                    </a:cubicBezTo>
                    <a:cubicBezTo>
                      <a:pt x="18939" y="16514"/>
                      <a:pt x="18933" y="16498"/>
                      <a:pt x="18928" y="16482"/>
                    </a:cubicBezTo>
                    <a:cubicBezTo>
                      <a:pt x="18762" y="16018"/>
                      <a:pt x="18495" y="15573"/>
                      <a:pt x="18133" y="15169"/>
                    </a:cubicBezTo>
                    <a:cubicBezTo>
                      <a:pt x="17679" y="14660"/>
                      <a:pt x="17185" y="14214"/>
                      <a:pt x="16657" y="13836"/>
                    </a:cubicBezTo>
                    <a:cubicBezTo>
                      <a:pt x="17254" y="13822"/>
                      <a:pt x="17843" y="13729"/>
                      <a:pt x="18397" y="13558"/>
                    </a:cubicBezTo>
                    <a:cubicBezTo>
                      <a:pt x="19209" y="13308"/>
                      <a:pt x="19896" y="12840"/>
                      <a:pt x="20383" y="12204"/>
                    </a:cubicBezTo>
                    <a:cubicBezTo>
                      <a:pt x="20882" y="11554"/>
                      <a:pt x="21132" y="10770"/>
                      <a:pt x="21085" y="9997"/>
                    </a:cubicBezTo>
                    <a:cubicBezTo>
                      <a:pt x="21039" y="9240"/>
                      <a:pt x="20708" y="8524"/>
                      <a:pt x="20150" y="7984"/>
                    </a:cubicBezTo>
                    <a:cubicBezTo>
                      <a:pt x="19604" y="7453"/>
                      <a:pt x="18872" y="7101"/>
                      <a:pt x="17978" y="6939"/>
                    </a:cubicBezTo>
                    <a:cubicBezTo>
                      <a:pt x="17789" y="6905"/>
                      <a:pt x="17599" y="6876"/>
                      <a:pt x="17414" y="6854"/>
                    </a:cubicBezTo>
                    <a:cubicBezTo>
                      <a:pt x="17010" y="6806"/>
                      <a:pt x="16833" y="6696"/>
                      <a:pt x="16790" y="6639"/>
                    </a:cubicBezTo>
                    <a:cubicBezTo>
                      <a:pt x="16786" y="6631"/>
                      <a:pt x="16781" y="6622"/>
                      <a:pt x="16776" y="6611"/>
                    </a:cubicBezTo>
                    <a:cubicBezTo>
                      <a:pt x="16756" y="6565"/>
                      <a:pt x="16739" y="6484"/>
                      <a:pt x="16740" y="6359"/>
                    </a:cubicBezTo>
                    <a:cubicBezTo>
                      <a:pt x="16742" y="6267"/>
                      <a:pt x="16754" y="6149"/>
                      <a:pt x="16783" y="6006"/>
                    </a:cubicBezTo>
                    <a:cubicBezTo>
                      <a:pt x="16841" y="5723"/>
                      <a:pt x="16938" y="5417"/>
                      <a:pt x="17043" y="5094"/>
                    </a:cubicBezTo>
                    <a:cubicBezTo>
                      <a:pt x="17122" y="4849"/>
                      <a:pt x="17202" y="4597"/>
                      <a:pt x="17274" y="4329"/>
                    </a:cubicBezTo>
                    <a:cubicBezTo>
                      <a:pt x="17288" y="4277"/>
                      <a:pt x="17301" y="4225"/>
                      <a:pt x="17314" y="4173"/>
                    </a:cubicBezTo>
                    <a:cubicBezTo>
                      <a:pt x="17392" y="3837"/>
                      <a:pt x="17431" y="3504"/>
                      <a:pt x="17430" y="3182"/>
                    </a:cubicBezTo>
                    <a:cubicBezTo>
                      <a:pt x="17428" y="2760"/>
                      <a:pt x="17359" y="2354"/>
                      <a:pt x="17221" y="1979"/>
                    </a:cubicBezTo>
                    <a:cubicBezTo>
                      <a:pt x="16952" y="1250"/>
                      <a:pt x="16437" y="661"/>
                      <a:pt x="15768" y="320"/>
                    </a:cubicBezTo>
                    <a:cubicBezTo>
                      <a:pt x="15351" y="108"/>
                      <a:pt x="14891" y="1"/>
                      <a:pt x="14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7" name="Google Shape;17;p2"/>
              <p:cNvGrpSpPr/>
              <p:nvPr/>
            </p:nvGrpSpPr>
            <p:grpSpPr>
              <a:xfrm>
                <a:off x="2080088" y="3857800"/>
                <a:ext cx="496475" cy="502675"/>
                <a:chOff x="2978200" y="3863875"/>
                <a:chExt cx="496475" cy="502675"/>
              </a:xfrm>
            </p:grpSpPr>
            <p:sp>
              <p:nvSpPr>
                <p:cNvPr id="18" name="Google Shape;18;p2"/>
                <p:cNvSpPr/>
                <p:nvPr/>
              </p:nvSpPr>
              <p:spPr>
                <a:xfrm>
                  <a:off x="3242900" y="3863875"/>
                  <a:ext cx="231775" cy="2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1" h="10895" extrusionOk="0">
                      <a:moveTo>
                        <a:pt x="3293" y="1"/>
                      </a:moveTo>
                      <a:cubicBezTo>
                        <a:pt x="2763" y="1"/>
                        <a:pt x="2182" y="269"/>
                        <a:pt x="1698" y="870"/>
                      </a:cubicBezTo>
                      <a:cubicBezTo>
                        <a:pt x="528" y="2326"/>
                        <a:pt x="1" y="3971"/>
                        <a:pt x="112" y="5864"/>
                      </a:cubicBezTo>
                      <a:cubicBezTo>
                        <a:pt x="307" y="9160"/>
                        <a:pt x="2910" y="10895"/>
                        <a:pt x="5373" y="10895"/>
                      </a:cubicBezTo>
                      <a:cubicBezTo>
                        <a:pt x="5873" y="10895"/>
                        <a:pt x="6366" y="10823"/>
                        <a:pt x="6833" y="10679"/>
                      </a:cubicBezTo>
                      <a:cubicBezTo>
                        <a:pt x="8889" y="10046"/>
                        <a:pt x="9271" y="7404"/>
                        <a:pt x="6583" y="6916"/>
                      </a:cubicBezTo>
                      <a:cubicBezTo>
                        <a:pt x="6426" y="6888"/>
                        <a:pt x="6267" y="6863"/>
                        <a:pt x="6109" y="6844"/>
                      </a:cubicBezTo>
                      <a:cubicBezTo>
                        <a:pt x="4588" y="6663"/>
                        <a:pt x="3902" y="5746"/>
                        <a:pt x="4208" y="4241"/>
                      </a:cubicBezTo>
                      <a:cubicBezTo>
                        <a:pt x="4331" y="3641"/>
                        <a:pt x="4562" y="3065"/>
                        <a:pt x="4722" y="2473"/>
                      </a:cubicBezTo>
                      <a:cubicBezTo>
                        <a:pt x="5126" y="976"/>
                        <a:pt x="4303" y="1"/>
                        <a:pt x="32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2978225" y="3902400"/>
                  <a:ext cx="227000" cy="2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0" h="11359" extrusionOk="0">
                      <a:moveTo>
                        <a:pt x="3148" y="0"/>
                      </a:moveTo>
                      <a:cubicBezTo>
                        <a:pt x="1162" y="0"/>
                        <a:pt x="1" y="2169"/>
                        <a:pt x="2202" y="3586"/>
                      </a:cubicBezTo>
                      <a:cubicBezTo>
                        <a:pt x="2337" y="3672"/>
                        <a:pt x="2474" y="3756"/>
                        <a:pt x="2613" y="3834"/>
                      </a:cubicBezTo>
                      <a:cubicBezTo>
                        <a:pt x="3948" y="4583"/>
                        <a:pt x="4233" y="5692"/>
                        <a:pt x="3374" y="6966"/>
                      </a:cubicBezTo>
                      <a:cubicBezTo>
                        <a:pt x="3031" y="7473"/>
                        <a:pt x="2598" y="7916"/>
                        <a:pt x="2224" y="8403"/>
                      </a:cubicBezTo>
                      <a:cubicBezTo>
                        <a:pt x="1077" y="9890"/>
                        <a:pt x="1887" y="11359"/>
                        <a:pt x="3254" y="11359"/>
                      </a:cubicBezTo>
                      <a:cubicBezTo>
                        <a:pt x="3608" y="11359"/>
                        <a:pt x="4000" y="11261"/>
                        <a:pt x="4404" y="11039"/>
                      </a:cubicBezTo>
                      <a:cubicBezTo>
                        <a:pt x="6041" y="10142"/>
                        <a:pt x="7157" y="8826"/>
                        <a:pt x="7779" y="7034"/>
                      </a:cubicBezTo>
                      <a:cubicBezTo>
                        <a:pt x="9080" y="3280"/>
                        <a:pt x="6295" y="283"/>
                        <a:pt x="3410" y="13"/>
                      </a:cubicBezTo>
                      <a:cubicBezTo>
                        <a:pt x="3321" y="4"/>
                        <a:pt x="3234" y="0"/>
                        <a:pt x="31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3118400" y="4170275"/>
                  <a:ext cx="302650" cy="1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6" h="7851" extrusionOk="0">
                      <a:moveTo>
                        <a:pt x="5559" y="1"/>
                      </a:moveTo>
                      <a:cubicBezTo>
                        <a:pt x="2018" y="1"/>
                        <a:pt x="0" y="3166"/>
                        <a:pt x="364" y="5873"/>
                      </a:cubicBezTo>
                      <a:cubicBezTo>
                        <a:pt x="526" y="7070"/>
                        <a:pt x="1398" y="7851"/>
                        <a:pt x="2295" y="7851"/>
                      </a:cubicBezTo>
                      <a:cubicBezTo>
                        <a:pt x="2996" y="7851"/>
                        <a:pt x="3712" y="7374"/>
                        <a:pt x="4117" y="6247"/>
                      </a:cubicBezTo>
                      <a:cubicBezTo>
                        <a:pt x="4172" y="6096"/>
                        <a:pt x="4222" y="5944"/>
                        <a:pt x="4266" y="5790"/>
                      </a:cubicBezTo>
                      <a:cubicBezTo>
                        <a:pt x="4635" y="4524"/>
                        <a:pt x="5315" y="4128"/>
                        <a:pt x="6057" y="4128"/>
                      </a:cubicBezTo>
                      <a:cubicBezTo>
                        <a:pt x="7063" y="4128"/>
                        <a:pt x="8184" y="4856"/>
                        <a:pt x="8805" y="5141"/>
                      </a:cubicBezTo>
                      <a:cubicBezTo>
                        <a:pt x="9196" y="5320"/>
                        <a:pt x="9562" y="5399"/>
                        <a:pt x="9892" y="5399"/>
                      </a:cubicBezTo>
                      <a:cubicBezTo>
                        <a:pt x="11376" y="5399"/>
                        <a:pt x="12105" y="3791"/>
                        <a:pt x="10883" y="2422"/>
                      </a:cubicBezTo>
                      <a:cubicBezTo>
                        <a:pt x="9638" y="1026"/>
                        <a:pt x="8100" y="237"/>
                        <a:pt x="6220" y="36"/>
                      </a:cubicBezTo>
                      <a:cubicBezTo>
                        <a:pt x="5994" y="12"/>
                        <a:pt x="5774" y="1"/>
                        <a:pt x="5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242900" y="3863875"/>
                  <a:ext cx="231750" cy="27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0" h="10894" extrusionOk="0">
                      <a:moveTo>
                        <a:pt x="3258" y="656"/>
                      </a:moveTo>
                      <a:cubicBezTo>
                        <a:pt x="3665" y="656"/>
                        <a:pt x="4099" y="1015"/>
                        <a:pt x="4205" y="1932"/>
                      </a:cubicBezTo>
                      <a:cubicBezTo>
                        <a:pt x="4246" y="2290"/>
                        <a:pt x="3960" y="2678"/>
                        <a:pt x="3850" y="3062"/>
                      </a:cubicBezTo>
                      <a:cubicBezTo>
                        <a:pt x="3674" y="3674"/>
                        <a:pt x="3428" y="4288"/>
                        <a:pt x="3385" y="4913"/>
                      </a:cubicBezTo>
                      <a:cubicBezTo>
                        <a:pt x="3293" y="6300"/>
                        <a:pt x="4180" y="7309"/>
                        <a:pt x="5620" y="7591"/>
                      </a:cubicBezTo>
                      <a:cubicBezTo>
                        <a:pt x="6393" y="7742"/>
                        <a:pt x="7521" y="7593"/>
                        <a:pt x="7661" y="8706"/>
                      </a:cubicBezTo>
                      <a:cubicBezTo>
                        <a:pt x="7736" y="9310"/>
                        <a:pt x="6938" y="9963"/>
                        <a:pt x="6096" y="10042"/>
                      </a:cubicBezTo>
                      <a:lnTo>
                        <a:pt x="6098" y="10042"/>
                      </a:lnTo>
                      <a:cubicBezTo>
                        <a:pt x="5911" y="10059"/>
                        <a:pt x="5727" y="10067"/>
                        <a:pt x="5546" y="10067"/>
                      </a:cubicBezTo>
                      <a:cubicBezTo>
                        <a:pt x="2566" y="10067"/>
                        <a:pt x="462" y="7753"/>
                        <a:pt x="1025" y="4433"/>
                      </a:cubicBezTo>
                      <a:cubicBezTo>
                        <a:pt x="1224" y="3253"/>
                        <a:pt x="1981" y="2151"/>
                        <a:pt x="2586" y="1072"/>
                      </a:cubicBezTo>
                      <a:cubicBezTo>
                        <a:pt x="2730" y="814"/>
                        <a:pt x="2988" y="656"/>
                        <a:pt x="3258" y="656"/>
                      </a:cubicBezTo>
                      <a:close/>
                      <a:moveTo>
                        <a:pt x="3293" y="1"/>
                      </a:moveTo>
                      <a:cubicBezTo>
                        <a:pt x="2763" y="1"/>
                        <a:pt x="2182" y="269"/>
                        <a:pt x="1698" y="870"/>
                      </a:cubicBezTo>
                      <a:cubicBezTo>
                        <a:pt x="528" y="2326"/>
                        <a:pt x="1" y="3971"/>
                        <a:pt x="112" y="5864"/>
                      </a:cubicBezTo>
                      <a:cubicBezTo>
                        <a:pt x="305" y="9160"/>
                        <a:pt x="2910" y="10894"/>
                        <a:pt x="5374" y="10894"/>
                      </a:cubicBezTo>
                      <a:cubicBezTo>
                        <a:pt x="5873" y="10894"/>
                        <a:pt x="6367" y="10823"/>
                        <a:pt x="6833" y="10679"/>
                      </a:cubicBezTo>
                      <a:cubicBezTo>
                        <a:pt x="8887" y="10046"/>
                        <a:pt x="9269" y="7403"/>
                        <a:pt x="6583" y="6916"/>
                      </a:cubicBezTo>
                      <a:cubicBezTo>
                        <a:pt x="6426" y="6888"/>
                        <a:pt x="6267" y="6863"/>
                        <a:pt x="6107" y="6844"/>
                      </a:cubicBezTo>
                      <a:cubicBezTo>
                        <a:pt x="4588" y="6663"/>
                        <a:pt x="3902" y="5746"/>
                        <a:pt x="4208" y="4241"/>
                      </a:cubicBezTo>
                      <a:cubicBezTo>
                        <a:pt x="4331" y="3641"/>
                        <a:pt x="4562" y="3065"/>
                        <a:pt x="4722" y="2473"/>
                      </a:cubicBezTo>
                      <a:cubicBezTo>
                        <a:pt x="5126" y="976"/>
                        <a:pt x="4303" y="1"/>
                        <a:pt x="32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2978200" y="3902400"/>
                  <a:ext cx="227000" cy="28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0" h="11360" extrusionOk="0">
                      <a:moveTo>
                        <a:pt x="3245" y="796"/>
                      </a:moveTo>
                      <a:cubicBezTo>
                        <a:pt x="3447" y="796"/>
                        <a:pt x="3652" y="824"/>
                        <a:pt x="3847" y="884"/>
                      </a:cubicBezTo>
                      <a:cubicBezTo>
                        <a:pt x="6982" y="1852"/>
                        <a:pt x="8288" y="4981"/>
                        <a:pt x="6390" y="8006"/>
                      </a:cubicBezTo>
                      <a:cubicBezTo>
                        <a:pt x="5754" y="9019"/>
                        <a:pt x="4634" y="9749"/>
                        <a:pt x="3662" y="10516"/>
                      </a:cubicBezTo>
                      <a:cubicBezTo>
                        <a:pt x="3511" y="10635"/>
                        <a:pt x="3332" y="10696"/>
                        <a:pt x="3157" y="10696"/>
                      </a:cubicBezTo>
                      <a:cubicBezTo>
                        <a:pt x="2656" y="10696"/>
                        <a:pt x="2184" y="10194"/>
                        <a:pt x="2495" y="9101"/>
                      </a:cubicBezTo>
                      <a:cubicBezTo>
                        <a:pt x="2594" y="8755"/>
                        <a:pt x="3007" y="8505"/>
                        <a:pt x="3255" y="8193"/>
                      </a:cubicBezTo>
                      <a:cubicBezTo>
                        <a:pt x="3651" y="7693"/>
                        <a:pt x="4114" y="7220"/>
                        <a:pt x="4392" y="6660"/>
                      </a:cubicBezTo>
                      <a:cubicBezTo>
                        <a:pt x="5008" y="5413"/>
                        <a:pt x="4573" y="4142"/>
                        <a:pt x="3351" y="3332"/>
                      </a:cubicBezTo>
                      <a:cubicBezTo>
                        <a:pt x="2694" y="2896"/>
                        <a:pt x="1595" y="2603"/>
                        <a:pt x="1892" y="1519"/>
                      </a:cubicBezTo>
                      <a:cubicBezTo>
                        <a:pt x="2013" y="1075"/>
                        <a:pt x="2611" y="796"/>
                        <a:pt x="3245" y="796"/>
                      </a:cubicBezTo>
                      <a:close/>
                      <a:moveTo>
                        <a:pt x="3151" y="1"/>
                      </a:moveTo>
                      <a:cubicBezTo>
                        <a:pt x="1164" y="1"/>
                        <a:pt x="1" y="2169"/>
                        <a:pt x="2203" y="3586"/>
                      </a:cubicBezTo>
                      <a:cubicBezTo>
                        <a:pt x="2338" y="3672"/>
                        <a:pt x="2475" y="3756"/>
                        <a:pt x="2614" y="3834"/>
                      </a:cubicBezTo>
                      <a:cubicBezTo>
                        <a:pt x="3949" y="4583"/>
                        <a:pt x="4234" y="5692"/>
                        <a:pt x="3375" y="6966"/>
                      </a:cubicBezTo>
                      <a:cubicBezTo>
                        <a:pt x="3032" y="7473"/>
                        <a:pt x="2599" y="7916"/>
                        <a:pt x="2225" y="8403"/>
                      </a:cubicBezTo>
                      <a:cubicBezTo>
                        <a:pt x="1078" y="9891"/>
                        <a:pt x="1889" y="11360"/>
                        <a:pt x="3257" y="11360"/>
                      </a:cubicBezTo>
                      <a:cubicBezTo>
                        <a:pt x="3610" y="11360"/>
                        <a:pt x="4001" y="11262"/>
                        <a:pt x="4405" y="11040"/>
                      </a:cubicBezTo>
                      <a:cubicBezTo>
                        <a:pt x="6042" y="10142"/>
                        <a:pt x="7158" y="8826"/>
                        <a:pt x="7780" y="7034"/>
                      </a:cubicBezTo>
                      <a:cubicBezTo>
                        <a:pt x="9079" y="3280"/>
                        <a:pt x="6296" y="283"/>
                        <a:pt x="3411" y="13"/>
                      </a:cubicBezTo>
                      <a:cubicBezTo>
                        <a:pt x="3323" y="4"/>
                        <a:pt x="3236" y="1"/>
                        <a:pt x="31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3118400" y="4170275"/>
                  <a:ext cx="302650" cy="1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6" h="7851" extrusionOk="0">
                      <a:moveTo>
                        <a:pt x="5572" y="833"/>
                      </a:moveTo>
                      <a:cubicBezTo>
                        <a:pt x="6174" y="833"/>
                        <a:pt x="6816" y="942"/>
                        <a:pt x="7481" y="1172"/>
                      </a:cubicBezTo>
                      <a:cubicBezTo>
                        <a:pt x="8612" y="1563"/>
                        <a:pt x="9575" y="2491"/>
                        <a:pt x="10541" y="3264"/>
                      </a:cubicBezTo>
                      <a:cubicBezTo>
                        <a:pt x="10981" y="3618"/>
                        <a:pt x="11094" y="4724"/>
                        <a:pt x="9589" y="4724"/>
                      </a:cubicBezTo>
                      <a:cubicBezTo>
                        <a:pt x="9536" y="4724"/>
                        <a:pt x="9481" y="4723"/>
                        <a:pt x="9424" y="4720"/>
                      </a:cubicBezTo>
                      <a:cubicBezTo>
                        <a:pt x="9064" y="4703"/>
                        <a:pt x="8730" y="4356"/>
                        <a:pt x="8368" y="4184"/>
                      </a:cubicBezTo>
                      <a:cubicBezTo>
                        <a:pt x="7794" y="3911"/>
                        <a:pt x="7228" y="3566"/>
                        <a:pt x="6619" y="3423"/>
                      </a:cubicBezTo>
                      <a:cubicBezTo>
                        <a:pt x="6402" y="3371"/>
                        <a:pt x="6191" y="3346"/>
                        <a:pt x="5987" y="3346"/>
                      </a:cubicBezTo>
                      <a:cubicBezTo>
                        <a:pt x="4916" y="3346"/>
                        <a:pt x="4042" y="4032"/>
                        <a:pt x="3611" y="5185"/>
                      </a:cubicBezTo>
                      <a:cubicBezTo>
                        <a:pt x="3340" y="5909"/>
                        <a:pt x="3297" y="7016"/>
                        <a:pt x="2236" y="7016"/>
                      </a:cubicBezTo>
                      <a:cubicBezTo>
                        <a:pt x="2216" y="7016"/>
                        <a:pt x="2195" y="7016"/>
                        <a:pt x="2174" y="7015"/>
                      </a:cubicBezTo>
                      <a:cubicBezTo>
                        <a:pt x="1568" y="6990"/>
                        <a:pt x="1052" y="6094"/>
                        <a:pt x="1114" y="5252"/>
                      </a:cubicBezTo>
                      <a:lnTo>
                        <a:pt x="1115" y="5252"/>
                      </a:lnTo>
                      <a:cubicBezTo>
                        <a:pt x="1306" y="2626"/>
                        <a:pt x="3118" y="833"/>
                        <a:pt x="5572" y="833"/>
                      </a:cubicBezTo>
                      <a:close/>
                      <a:moveTo>
                        <a:pt x="5559" y="1"/>
                      </a:moveTo>
                      <a:cubicBezTo>
                        <a:pt x="2018" y="1"/>
                        <a:pt x="0" y="3166"/>
                        <a:pt x="364" y="5873"/>
                      </a:cubicBezTo>
                      <a:cubicBezTo>
                        <a:pt x="526" y="7069"/>
                        <a:pt x="1398" y="7850"/>
                        <a:pt x="2296" y="7850"/>
                      </a:cubicBezTo>
                      <a:cubicBezTo>
                        <a:pt x="2997" y="7850"/>
                        <a:pt x="3713" y="7374"/>
                        <a:pt x="4118" y="6247"/>
                      </a:cubicBezTo>
                      <a:cubicBezTo>
                        <a:pt x="4172" y="6096"/>
                        <a:pt x="4222" y="5944"/>
                        <a:pt x="4266" y="5790"/>
                      </a:cubicBezTo>
                      <a:cubicBezTo>
                        <a:pt x="4636" y="4524"/>
                        <a:pt x="5316" y="4128"/>
                        <a:pt x="6058" y="4128"/>
                      </a:cubicBezTo>
                      <a:cubicBezTo>
                        <a:pt x="7064" y="4128"/>
                        <a:pt x="8185" y="4856"/>
                        <a:pt x="8807" y="5141"/>
                      </a:cubicBezTo>
                      <a:cubicBezTo>
                        <a:pt x="9197" y="5320"/>
                        <a:pt x="9563" y="5399"/>
                        <a:pt x="9892" y="5399"/>
                      </a:cubicBezTo>
                      <a:cubicBezTo>
                        <a:pt x="11376" y="5399"/>
                        <a:pt x="12105" y="3791"/>
                        <a:pt x="10883" y="2422"/>
                      </a:cubicBezTo>
                      <a:cubicBezTo>
                        <a:pt x="9638" y="1026"/>
                        <a:pt x="8101" y="237"/>
                        <a:pt x="6220" y="36"/>
                      </a:cubicBezTo>
                      <a:cubicBezTo>
                        <a:pt x="5994" y="12"/>
                        <a:pt x="5774" y="1"/>
                        <a:pt x="55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4" name="Google Shape;24;p2"/>
            <p:cNvGrpSpPr/>
            <p:nvPr/>
          </p:nvGrpSpPr>
          <p:grpSpPr>
            <a:xfrm>
              <a:off x="202241" y="182939"/>
              <a:ext cx="437506" cy="463800"/>
              <a:chOff x="2733225" y="3194188"/>
              <a:chExt cx="544500" cy="577225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2733225" y="3194188"/>
                <a:ext cx="544500" cy="577225"/>
              </a:xfrm>
              <a:custGeom>
                <a:avLst/>
                <a:gdLst/>
                <a:ahLst/>
                <a:cxnLst/>
                <a:rect l="l" t="t" r="r" b="b"/>
                <a:pathLst>
                  <a:path w="21780" h="23089" extrusionOk="0">
                    <a:moveTo>
                      <a:pt x="16680" y="0"/>
                    </a:moveTo>
                    <a:cubicBezTo>
                      <a:pt x="16414" y="0"/>
                      <a:pt x="16144" y="26"/>
                      <a:pt x="15869" y="78"/>
                    </a:cubicBezTo>
                    <a:cubicBezTo>
                      <a:pt x="14264" y="379"/>
                      <a:pt x="12960" y="1135"/>
                      <a:pt x="11994" y="2326"/>
                    </a:cubicBezTo>
                    <a:cubicBezTo>
                      <a:pt x="11240" y="3254"/>
                      <a:pt x="10706" y="4433"/>
                      <a:pt x="10406" y="5836"/>
                    </a:cubicBezTo>
                    <a:cubicBezTo>
                      <a:pt x="10337" y="6161"/>
                      <a:pt x="10282" y="6485"/>
                      <a:pt x="10241" y="6800"/>
                    </a:cubicBezTo>
                    <a:cubicBezTo>
                      <a:pt x="9688" y="6175"/>
                      <a:pt x="9071" y="5563"/>
                      <a:pt x="8427" y="5008"/>
                    </a:cubicBezTo>
                    <a:cubicBezTo>
                      <a:pt x="7431" y="4152"/>
                      <a:pt x="6465" y="3513"/>
                      <a:pt x="5558" y="3111"/>
                    </a:cubicBezTo>
                    <a:cubicBezTo>
                      <a:pt x="4823" y="2784"/>
                      <a:pt x="4138" y="2620"/>
                      <a:pt x="3510" y="2620"/>
                    </a:cubicBezTo>
                    <a:cubicBezTo>
                      <a:pt x="3124" y="2620"/>
                      <a:pt x="2759" y="2682"/>
                      <a:pt x="2418" y="2806"/>
                    </a:cubicBezTo>
                    <a:cubicBezTo>
                      <a:pt x="1819" y="3018"/>
                      <a:pt x="1004" y="3537"/>
                      <a:pt x="513" y="4793"/>
                    </a:cubicBezTo>
                    <a:cubicBezTo>
                      <a:pt x="150" y="5718"/>
                      <a:pt x="1" y="6909"/>
                      <a:pt x="57" y="8435"/>
                    </a:cubicBezTo>
                    <a:cubicBezTo>
                      <a:pt x="150" y="10920"/>
                      <a:pt x="932" y="13240"/>
                      <a:pt x="2382" y="15331"/>
                    </a:cubicBezTo>
                    <a:cubicBezTo>
                      <a:pt x="3520" y="16974"/>
                      <a:pt x="5069" y="18470"/>
                      <a:pt x="6985" y="19782"/>
                    </a:cubicBezTo>
                    <a:cubicBezTo>
                      <a:pt x="10202" y="21984"/>
                      <a:pt x="13340" y="22904"/>
                      <a:pt x="13472" y="22942"/>
                    </a:cubicBezTo>
                    <a:lnTo>
                      <a:pt x="13978" y="23088"/>
                    </a:lnTo>
                    <a:lnTo>
                      <a:pt x="14413" y="22791"/>
                    </a:lnTo>
                    <a:cubicBezTo>
                      <a:pt x="16095" y="21635"/>
                      <a:pt x="17540" y="20112"/>
                      <a:pt x="18707" y="18263"/>
                    </a:cubicBezTo>
                    <a:cubicBezTo>
                      <a:pt x="19748" y="16609"/>
                      <a:pt x="20532" y="14760"/>
                      <a:pt x="21036" y="12766"/>
                    </a:cubicBezTo>
                    <a:cubicBezTo>
                      <a:pt x="21602" y="10540"/>
                      <a:pt x="21779" y="8285"/>
                      <a:pt x="21548" y="6244"/>
                    </a:cubicBezTo>
                    <a:cubicBezTo>
                      <a:pt x="21307" y="4110"/>
                      <a:pt x="20637" y="2406"/>
                      <a:pt x="19613" y="1316"/>
                    </a:cubicBezTo>
                    <a:cubicBezTo>
                      <a:pt x="19125" y="796"/>
                      <a:pt x="18564" y="425"/>
                      <a:pt x="17947" y="211"/>
                    </a:cubicBezTo>
                    <a:cubicBezTo>
                      <a:pt x="17541" y="71"/>
                      <a:pt x="17117" y="0"/>
                      <a:pt x="16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" name="Google Shape;26;p2"/>
              <p:cNvGrpSpPr/>
              <p:nvPr/>
            </p:nvGrpSpPr>
            <p:grpSpPr>
              <a:xfrm>
                <a:off x="2781738" y="3254513"/>
                <a:ext cx="447475" cy="456575"/>
                <a:chOff x="3625138" y="3254513"/>
                <a:chExt cx="447475" cy="456575"/>
              </a:xfrm>
            </p:grpSpPr>
            <p:sp>
              <p:nvSpPr>
                <p:cNvPr id="27" name="Google Shape;27;p2"/>
                <p:cNvSpPr/>
                <p:nvPr/>
              </p:nvSpPr>
              <p:spPr>
                <a:xfrm>
                  <a:off x="3625138" y="3254513"/>
                  <a:ext cx="447475" cy="4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9" h="18263" extrusionOk="0">
                      <a:moveTo>
                        <a:pt x="13738" y="1"/>
                      </a:moveTo>
                      <a:cubicBezTo>
                        <a:pt x="13566" y="1"/>
                        <a:pt x="13389" y="17"/>
                        <a:pt x="13205" y="52"/>
                      </a:cubicBezTo>
                      <a:cubicBezTo>
                        <a:pt x="8055" y="1016"/>
                        <a:pt x="9001" y="7850"/>
                        <a:pt x="9054" y="8212"/>
                      </a:cubicBezTo>
                      <a:cubicBezTo>
                        <a:pt x="8279" y="6195"/>
                        <a:pt x="4549" y="2306"/>
                        <a:pt x="2150" y="2306"/>
                      </a:cubicBezTo>
                      <a:cubicBezTo>
                        <a:pt x="1928" y="2306"/>
                        <a:pt x="1717" y="2340"/>
                        <a:pt x="1521" y="2411"/>
                      </a:cubicBezTo>
                      <a:cubicBezTo>
                        <a:pt x="598" y="2736"/>
                        <a:pt x="1" y="3910"/>
                        <a:pt x="94" y="6404"/>
                      </a:cubicBezTo>
                      <a:cubicBezTo>
                        <a:pt x="417" y="15154"/>
                        <a:pt x="11189" y="18262"/>
                        <a:pt x="11189" y="18262"/>
                      </a:cubicBezTo>
                      <a:cubicBezTo>
                        <a:pt x="14077" y="16280"/>
                        <a:pt x="15832" y="13133"/>
                        <a:pt x="16622" y="10010"/>
                      </a:cubicBezTo>
                      <a:cubicBezTo>
                        <a:pt x="17898" y="4981"/>
                        <a:pt x="16690" y="1"/>
                        <a:pt x="137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3625138" y="3314788"/>
                  <a:ext cx="415550" cy="3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2" h="15852" extrusionOk="0">
                      <a:moveTo>
                        <a:pt x="1521" y="0"/>
                      </a:moveTo>
                      <a:cubicBezTo>
                        <a:pt x="598" y="325"/>
                        <a:pt x="1" y="1499"/>
                        <a:pt x="94" y="3993"/>
                      </a:cubicBezTo>
                      <a:cubicBezTo>
                        <a:pt x="417" y="12743"/>
                        <a:pt x="11189" y="15851"/>
                        <a:pt x="11189" y="15851"/>
                      </a:cubicBezTo>
                      <a:cubicBezTo>
                        <a:pt x="14077" y="13869"/>
                        <a:pt x="15832" y="10722"/>
                        <a:pt x="16622" y="7599"/>
                      </a:cubicBezTo>
                      <a:lnTo>
                        <a:pt x="16622" y="7599"/>
                      </a:lnTo>
                      <a:cubicBezTo>
                        <a:pt x="15172" y="9675"/>
                        <a:pt x="12244" y="13586"/>
                        <a:pt x="10717" y="13602"/>
                      </a:cubicBezTo>
                      <a:cubicBezTo>
                        <a:pt x="10716" y="13602"/>
                        <a:pt x="10714" y="13602"/>
                        <a:pt x="10712" y="13602"/>
                      </a:cubicBezTo>
                      <a:cubicBezTo>
                        <a:pt x="8627" y="13602"/>
                        <a:pt x="3572" y="9356"/>
                        <a:pt x="1430" y="4908"/>
                      </a:cubicBezTo>
                      <a:cubicBezTo>
                        <a:pt x="279" y="2518"/>
                        <a:pt x="794" y="946"/>
                        <a:pt x="15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952059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3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31" name="Google Shape;31;p3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" name="Google Shape;33;p3"/>
          <p:cNvSpPr txBox="1">
            <a:spLocks noGrp="1"/>
          </p:cNvSpPr>
          <p:nvPr>
            <p:ph type="title"/>
          </p:nvPr>
        </p:nvSpPr>
        <p:spPr>
          <a:xfrm>
            <a:off x="950967" y="4179067"/>
            <a:ext cx="628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2" hasCustomPrompt="1"/>
          </p:nvPr>
        </p:nvSpPr>
        <p:spPr>
          <a:xfrm>
            <a:off x="8963867" y="1228000"/>
            <a:ext cx="1806000" cy="152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0666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subTitle" idx="1"/>
          </p:nvPr>
        </p:nvSpPr>
        <p:spPr>
          <a:xfrm>
            <a:off x="950967" y="5417233"/>
            <a:ext cx="62864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Albert Sans Medium"/>
                <a:ea typeface="Albert Sans Medium"/>
                <a:cs typeface="Albert Sans Medium"/>
                <a:sym typeface="Albert Sans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" name="Google Shape;36;p3"/>
          <p:cNvGrpSpPr/>
          <p:nvPr/>
        </p:nvGrpSpPr>
        <p:grpSpPr>
          <a:xfrm>
            <a:off x="204367" y="370685"/>
            <a:ext cx="10577711" cy="768367"/>
            <a:chOff x="153275" y="278013"/>
            <a:chExt cx="7933283" cy="576275"/>
          </a:xfrm>
        </p:grpSpPr>
        <p:grpSp>
          <p:nvGrpSpPr>
            <p:cNvPr id="37" name="Google Shape;37;p3"/>
            <p:cNvGrpSpPr/>
            <p:nvPr/>
          </p:nvGrpSpPr>
          <p:grpSpPr>
            <a:xfrm>
              <a:off x="153275" y="278013"/>
              <a:ext cx="528300" cy="576275"/>
              <a:chOff x="2064175" y="3821000"/>
              <a:chExt cx="528300" cy="576275"/>
            </a:xfrm>
          </p:grpSpPr>
          <p:sp>
            <p:nvSpPr>
              <p:cNvPr id="38" name="Google Shape;38;p3"/>
              <p:cNvSpPr/>
              <p:nvPr/>
            </p:nvSpPr>
            <p:spPr>
              <a:xfrm>
                <a:off x="2064175" y="3821000"/>
                <a:ext cx="52830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1132" h="23051" extrusionOk="0">
                    <a:moveTo>
                      <a:pt x="10062" y="9091"/>
                    </a:moveTo>
                    <a:cubicBezTo>
                      <a:pt x="10434" y="10351"/>
                      <a:pt x="11142" y="11439"/>
                      <a:pt x="12140" y="12268"/>
                    </a:cubicBezTo>
                    <a:cubicBezTo>
                      <a:pt x="11996" y="12260"/>
                      <a:pt x="11854" y="12256"/>
                      <a:pt x="11712" y="12256"/>
                    </a:cubicBezTo>
                    <a:cubicBezTo>
                      <a:pt x="10460" y="12256"/>
                      <a:pt x="9287" y="12573"/>
                      <a:pt x="8270" y="13179"/>
                    </a:cubicBezTo>
                    <a:cubicBezTo>
                      <a:pt x="8885" y="12413"/>
                      <a:pt x="9371" y="11522"/>
                      <a:pt x="9715" y="10528"/>
                    </a:cubicBezTo>
                    <a:cubicBezTo>
                      <a:pt x="9881" y="10049"/>
                      <a:pt x="9996" y="9568"/>
                      <a:pt x="10062" y="9091"/>
                    </a:cubicBezTo>
                    <a:close/>
                    <a:moveTo>
                      <a:pt x="14423" y="1"/>
                    </a:moveTo>
                    <a:cubicBezTo>
                      <a:pt x="14146" y="1"/>
                      <a:pt x="13865" y="39"/>
                      <a:pt x="13589" y="115"/>
                    </a:cubicBezTo>
                    <a:cubicBezTo>
                      <a:pt x="12867" y="316"/>
                      <a:pt x="12207" y="766"/>
                      <a:pt x="11683" y="1420"/>
                    </a:cubicBezTo>
                    <a:cubicBezTo>
                      <a:pt x="11180" y="2043"/>
                      <a:pt x="10773" y="2708"/>
                      <a:pt x="10467" y="3400"/>
                    </a:cubicBezTo>
                    <a:cubicBezTo>
                      <a:pt x="10428" y="3491"/>
                      <a:pt x="10388" y="3583"/>
                      <a:pt x="10352" y="3674"/>
                    </a:cubicBezTo>
                    <a:cubicBezTo>
                      <a:pt x="10327" y="3735"/>
                      <a:pt x="10304" y="3796"/>
                      <a:pt x="10282" y="3857"/>
                    </a:cubicBezTo>
                    <a:cubicBezTo>
                      <a:pt x="10236" y="3980"/>
                      <a:pt x="10192" y="4104"/>
                      <a:pt x="10153" y="4228"/>
                    </a:cubicBezTo>
                    <a:cubicBezTo>
                      <a:pt x="9963" y="4823"/>
                      <a:pt x="9842" y="5447"/>
                      <a:pt x="9789" y="6091"/>
                    </a:cubicBezTo>
                    <a:cubicBezTo>
                      <a:pt x="9617" y="5587"/>
                      <a:pt x="9385" y="5101"/>
                      <a:pt x="9086" y="4640"/>
                    </a:cubicBezTo>
                    <a:cubicBezTo>
                      <a:pt x="8540" y="3788"/>
                      <a:pt x="7787" y="3055"/>
                      <a:pt x="6913" y="2518"/>
                    </a:cubicBezTo>
                    <a:cubicBezTo>
                      <a:pt x="6042" y="1982"/>
                      <a:pt x="5067" y="1651"/>
                      <a:pt x="4092" y="1560"/>
                    </a:cubicBezTo>
                    <a:cubicBezTo>
                      <a:pt x="3958" y="1547"/>
                      <a:pt x="3824" y="1541"/>
                      <a:pt x="3692" y="1541"/>
                    </a:cubicBezTo>
                    <a:cubicBezTo>
                      <a:pt x="2992" y="1541"/>
                      <a:pt x="2324" y="1714"/>
                      <a:pt x="1740" y="2051"/>
                    </a:cubicBezTo>
                    <a:cubicBezTo>
                      <a:pt x="1031" y="2461"/>
                      <a:pt x="501" y="3091"/>
                      <a:pt x="248" y="3823"/>
                    </a:cubicBezTo>
                    <a:cubicBezTo>
                      <a:pt x="0" y="4539"/>
                      <a:pt x="33" y="5328"/>
                      <a:pt x="341" y="6041"/>
                    </a:cubicBezTo>
                    <a:cubicBezTo>
                      <a:pt x="644" y="6741"/>
                      <a:pt x="1186" y="7344"/>
                      <a:pt x="1949" y="7836"/>
                    </a:cubicBezTo>
                    <a:cubicBezTo>
                      <a:pt x="2111" y="7940"/>
                      <a:pt x="2274" y="8039"/>
                      <a:pt x="2438" y="8131"/>
                    </a:cubicBezTo>
                    <a:cubicBezTo>
                      <a:pt x="2793" y="8329"/>
                      <a:pt x="2915" y="8499"/>
                      <a:pt x="2931" y="8568"/>
                    </a:cubicBezTo>
                    <a:cubicBezTo>
                      <a:pt x="2947" y="8634"/>
                      <a:pt x="2915" y="8832"/>
                      <a:pt x="2697" y="9155"/>
                    </a:cubicBezTo>
                    <a:cubicBezTo>
                      <a:pt x="2535" y="9396"/>
                      <a:pt x="2328" y="9641"/>
                      <a:pt x="2106" y="9901"/>
                    </a:cubicBezTo>
                    <a:cubicBezTo>
                      <a:pt x="1941" y="10096"/>
                      <a:pt x="1770" y="10297"/>
                      <a:pt x="1601" y="10517"/>
                    </a:cubicBezTo>
                    <a:cubicBezTo>
                      <a:pt x="1076" y="11199"/>
                      <a:pt x="782" y="11957"/>
                      <a:pt x="753" y="12710"/>
                    </a:cubicBezTo>
                    <a:cubicBezTo>
                      <a:pt x="721" y="13486"/>
                      <a:pt x="972" y="14227"/>
                      <a:pt x="1461" y="14797"/>
                    </a:cubicBezTo>
                    <a:cubicBezTo>
                      <a:pt x="1945" y="15363"/>
                      <a:pt x="2631" y="15725"/>
                      <a:pt x="3396" y="15820"/>
                    </a:cubicBezTo>
                    <a:cubicBezTo>
                      <a:pt x="3529" y="15837"/>
                      <a:pt x="3665" y="15845"/>
                      <a:pt x="3800" y="15845"/>
                    </a:cubicBezTo>
                    <a:cubicBezTo>
                      <a:pt x="4357" y="15845"/>
                      <a:pt x="4929" y="15705"/>
                      <a:pt x="5477" y="15436"/>
                    </a:cubicBezTo>
                    <a:cubicBezTo>
                      <a:pt x="5537" y="15407"/>
                      <a:pt x="5598" y="15377"/>
                      <a:pt x="5656" y="15344"/>
                    </a:cubicBezTo>
                    <a:cubicBezTo>
                      <a:pt x="5896" y="15212"/>
                      <a:pt x="6127" y="15072"/>
                      <a:pt x="6350" y="14924"/>
                    </a:cubicBezTo>
                    <a:lnTo>
                      <a:pt x="6350" y="14924"/>
                    </a:lnTo>
                    <a:cubicBezTo>
                      <a:pt x="5923" y="15501"/>
                      <a:pt x="5584" y="16148"/>
                      <a:pt x="5355" y="16834"/>
                    </a:cubicBezTo>
                    <a:cubicBezTo>
                      <a:pt x="5028" y="17802"/>
                      <a:pt x="4926" y="18827"/>
                      <a:pt x="5056" y="19798"/>
                    </a:cubicBezTo>
                    <a:cubicBezTo>
                      <a:pt x="5169" y="20638"/>
                      <a:pt x="5518" y="21392"/>
                      <a:pt x="6064" y="21978"/>
                    </a:cubicBezTo>
                    <a:cubicBezTo>
                      <a:pt x="6624" y="22577"/>
                      <a:pt x="7356" y="22952"/>
                      <a:pt x="8127" y="23034"/>
                    </a:cubicBezTo>
                    <a:cubicBezTo>
                      <a:pt x="8232" y="23045"/>
                      <a:pt x="8337" y="23051"/>
                      <a:pt x="8441" y="23051"/>
                    </a:cubicBezTo>
                    <a:cubicBezTo>
                      <a:pt x="9091" y="23051"/>
                      <a:pt x="9729" y="22839"/>
                      <a:pt x="10268" y="22443"/>
                    </a:cubicBezTo>
                    <a:cubicBezTo>
                      <a:pt x="10880" y="21991"/>
                      <a:pt x="11348" y="21326"/>
                      <a:pt x="11654" y="20472"/>
                    </a:cubicBezTo>
                    <a:cubicBezTo>
                      <a:pt x="11719" y="20291"/>
                      <a:pt x="11779" y="20109"/>
                      <a:pt x="11830" y="19930"/>
                    </a:cubicBezTo>
                    <a:cubicBezTo>
                      <a:pt x="11835" y="19916"/>
                      <a:pt x="11840" y="19903"/>
                      <a:pt x="11843" y="19889"/>
                    </a:cubicBezTo>
                    <a:cubicBezTo>
                      <a:pt x="11851" y="19862"/>
                      <a:pt x="11860" y="19837"/>
                      <a:pt x="11868" y="19814"/>
                    </a:cubicBezTo>
                    <a:cubicBezTo>
                      <a:pt x="11871" y="19801"/>
                      <a:pt x="11876" y="19790"/>
                      <a:pt x="11879" y="19778"/>
                    </a:cubicBezTo>
                    <a:cubicBezTo>
                      <a:pt x="11885" y="19762"/>
                      <a:pt x="11892" y="19746"/>
                      <a:pt x="11896" y="19732"/>
                    </a:cubicBezTo>
                    <a:cubicBezTo>
                      <a:pt x="11904" y="19710"/>
                      <a:pt x="11914" y="19688"/>
                      <a:pt x="11921" y="19669"/>
                    </a:cubicBezTo>
                    <a:cubicBezTo>
                      <a:pt x="11929" y="19647"/>
                      <a:pt x="11939" y="19627"/>
                      <a:pt x="11947" y="19608"/>
                    </a:cubicBezTo>
                    <a:cubicBezTo>
                      <a:pt x="11950" y="19603"/>
                      <a:pt x="11953" y="19597"/>
                      <a:pt x="11954" y="19592"/>
                    </a:cubicBezTo>
                    <a:cubicBezTo>
                      <a:pt x="12039" y="19410"/>
                      <a:pt x="12108" y="19343"/>
                      <a:pt x="12124" y="19336"/>
                    </a:cubicBezTo>
                    <a:cubicBezTo>
                      <a:pt x="12127" y="19336"/>
                      <a:pt x="12132" y="19335"/>
                      <a:pt x="12137" y="19333"/>
                    </a:cubicBezTo>
                    <a:cubicBezTo>
                      <a:pt x="12151" y="19330"/>
                      <a:pt x="12176" y="19327"/>
                      <a:pt x="12210" y="19327"/>
                    </a:cubicBezTo>
                    <a:cubicBezTo>
                      <a:pt x="12232" y="19327"/>
                      <a:pt x="12258" y="19329"/>
                      <a:pt x="12287" y="19332"/>
                    </a:cubicBezTo>
                    <a:cubicBezTo>
                      <a:pt x="12369" y="19341"/>
                      <a:pt x="12482" y="19361"/>
                      <a:pt x="12628" y="19407"/>
                    </a:cubicBezTo>
                    <a:cubicBezTo>
                      <a:pt x="13018" y="19526"/>
                      <a:pt x="13439" y="19746"/>
                      <a:pt x="13811" y="19939"/>
                    </a:cubicBezTo>
                    <a:cubicBezTo>
                      <a:pt x="13998" y="20038"/>
                      <a:pt x="14175" y="20131"/>
                      <a:pt x="14345" y="20208"/>
                    </a:cubicBezTo>
                    <a:cubicBezTo>
                      <a:pt x="14911" y="20467"/>
                      <a:pt x="15489" y="20599"/>
                      <a:pt x="16045" y="20599"/>
                    </a:cubicBezTo>
                    <a:cubicBezTo>
                      <a:pt x="16258" y="20599"/>
                      <a:pt x="16468" y="20580"/>
                      <a:pt x="16673" y="20541"/>
                    </a:cubicBezTo>
                    <a:cubicBezTo>
                      <a:pt x="17436" y="20397"/>
                      <a:pt x="18102" y="19983"/>
                      <a:pt x="18546" y="19380"/>
                    </a:cubicBezTo>
                    <a:cubicBezTo>
                      <a:pt x="18989" y="18782"/>
                      <a:pt x="19187" y="18030"/>
                      <a:pt x="19107" y="17265"/>
                    </a:cubicBezTo>
                    <a:cubicBezTo>
                      <a:pt x="19098" y="17172"/>
                      <a:pt x="19084" y="17079"/>
                      <a:pt x="19066" y="16987"/>
                    </a:cubicBezTo>
                    <a:cubicBezTo>
                      <a:pt x="19059" y="16944"/>
                      <a:pt x="19049" y="16903"/>
                      <a:pt x="19040" y="16861"/>
                    </a:cubicBezTo>
                    <a:cubicBezTo>
                      <a:pt x="19033" y="16834"/>
                      <a:pt x="19026" y="16808"/>
                      <a:pt x="19019" y="16779"/>
                    </a:cubicBezTo>
                    <a:cubicBezTo>
                      <a:pt x="19013" y="16757"/>
                      <a:pt x="19007" y="16734"/>
                      <a:pt x="19000" y="16712"/>
                    </a:cubicBezTo>
                    <a:cubicBezTo>
                      <a:pt x="18993" y="16682"/>
                      <a:pt x="18983" y="16652"/>
                      <a:pt x="18974" y="16622"/>
                    </a:cubicBezTo>
                    <a:cubicBezTo>
                      <a:pt x="18964" y="16591"/>
                      <a:pt x="18955" y="16561"/>
                      <a:pt x="18944" y="16530"/>
                    </a:cubicBezTo>
                    <a:cubicBezTo>
                      <a:pt x="18939" y="16514"/>
                      <a:pt x="18933" y="16498"/>
                      <a:pt x="18928" y="16482"/>
                    </a:cubicBezTo>
                    <a:cubicBezTo>
                      <a:pt x="18762" y="16018"/>
                      <a:pt x="18495" y="15573"/>
                      <a:pt x="18133" y="15169"/>
                    </a:cubicBezTo>
                    <a:cubicBezTo>
                      <a:pt x="17679" y="14660"/>
                      <a:pt x="17185" y="14214"/>
                      <a:pt x="16657" y="13836"/>
                    </a:cubicBezTo>
                    <a:cubicBezTo>
                      <a:pt x="17254" y="13822"/>
                      <a:pt x="17843" y="13729"/>
                      <a:pt x="18397" y="13558"/>
                    </a:cubicBezTo>
                    <a:cubicBezTo>
                      <a:pt x="19209" y="13308"/>
                      <a:pt x="19896" y="12840"/>
                      <a:pt x="20383" y="12204"/>
                    </a:cubicBezTo>
                    <a:cubicBezTo>
                      <a:pt x="20882" y="11554"/>
                      <a:pt x="21132" y="10770"/>
                      <a:pt x="21085" y="9997"/>
                    </a:cubicBezTo>
                    <a:cubicBezTo>
                      <a:pt x="21039" y="9240"/>
                      <a:pt x="20708" y="8524"/>
                      <a:pt x="20150" y="7984"/>
                    </a:cubicBezTo>
                    <a:cubicBezTo>
                      <a:pt x="19604" y="7453"/>
                      <a:pt x="18872" y="7101"/>
                      <a:pt x="17978" y="6939"/>
                    </a:cubicBezTo>
                    <a:cubicBezTo>
                      <a:pt x="17789" y="6905"/>
                      <a:pt x="17599" y="6876"/>
                      <a:pt x="17414" y="6854"/>
                    </a:cubicBezTo>
                    <a:cubicBezTo>
                      <a:pt x="17010" y="6806"/>
                      <a:pt x="16833" y="6696"/>
                      <a:pt x="16790" y="6639"/>
                    </a:cubicBezTo>
                    <a:cubicBezTo>
                      <a:pt x="16786" y="6631"/>
                      <a:pt x="16781" y="6622"/>
                      <a:pt x="16776" y="6611"/>
                    </a:cubicBezTo>
                    <a:cubicBezTo>
                      <a:pt x="16756" y="6565"/>
                      <a:pt x="16739" y="6484"/>
                      <a:pt x="16740" y="6359"/>
                    </a:cubicBezTo>
                    <a:cubicBezTo>
                      <a:pt x="16742" y="6267"/>
                      <a:pt x="16754" y="6149"/>
                      <a:pt x="16783" y="6006"/>
                    </a:cubicBezTo>
                    <a:cubicBezTo>
                      <a:pt x="16841" y="5723"/>
                      <a:pt x="16938" y="5417"/>
                      <a:pt x="17043" y="5094"/>
                    </a:cubicBezTo>
                    <a:cubicBezTo>
                      <a:pt x="17122" y="4849"/>
                      <a:pt x="17202" y="4597"/>
                      <a:pt x="17274" y="4329"/>
                    </a:cubicBezTo>
                    <a:cubicBezTo>
                      <a:pt x="17288" y="4277"/>
                      <a:pt x="17301" y="4225"/>
                      <a:pt x="17314" y="4173"/>
                    </a:cubicBezTo>
                    <a:cubicBezTo>
                      <a:pt x="17392" y="3837"/>
                      <a:pt x="17431" y="3504"/>
                      <a:pt x="17430" y="3182"/>
                    </a:cubicBezTo>
                    <a:cubicBezTo>
                      <a:pt x="17428" y="2760"/>
                      <a:pt x="17359" y="2354"/>
                      <a:pt x="17221" y="1979"/>
                    </a:cubicBezTo>
                    <a:cubicBezTo>
                      <a:pt x="16952" y="1250"/>
                      <a:pt x="16437" y="661"/>
                      <a:pt x="15768" y="320"/>
                    </a:cubicBezTo>
                    <a:cubicBezTo>
                      <a:pt x="15351" y="108"/>
                      <a:pt x="14891" y="1"/>
                      <a:pt x="14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" name="Google Shape;39;p3"/>
              <p:cNvGrpSpPr/>
              <p:nvPr/>
            </p:nvGrpSpPr>
            <p:grpSpPr>
              <a:xfrm>
                <a:off x="2080088" y="3857800"/>
                <a:ext cx="496475" cy="502675"/>
                <a:chOff x="2978200" y="3863875"/>
                <a:chExt cx="496475" cy="502675"/>
              </a:xfrm>
            </p:grpSpPr>
            <p:sp>
              <p:nvSpPr>
                <p:cNvPr id="40" name="Google Shape;40;p3"/>
                <p:cNvSpPr/>
                <p:nvPr/>
              </p:nvSpPr>
              <p:spPr>
                <a:xfrm>
                  <a:off x="3242900" y="3863875"/>
                  <a:ext cx="231775" cy="2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1" h="10895" extrusionOk="0">
                      <a:moveTo>
                        <a:pt x="3293" y="1"/>
                      </a:moveTo>
                      <a:cubicBezTo>
                        <a:pt x="2763" y="1"/>
                        <a:pt x="2182" y="269"/>
                        <a:pt x="1698" y="870"/>
                      </a:cubicBezTo>
                      <a:cubicBezTo>
                        <a:pt x="528" y="2326"/>
                        <a:pt x="1" y="3971"/>
                        <a:pt x="112" y="5864"/>
                      </a:cubicBezTo>
                      <a:cubicBezTo>
                        <a:pt x="307" y="9160"/>
                        <a:pt x="2910" y="10895"/>
                        <a:pt x="5373" y="10895"/>
                      </a:cubicBezTo>
                      <a:cubicBezTo>
                        <a:pt x="5873" y="10895"/>
                        <a:pt x="6366" y="10823"/>
                        <a:pt x="6833" y="10679"/>
                      </a:cubicBezTo>
                      <a:cubicBezTo>
                        <a:pt x="8889" y="10046"/>
                        <a:pt x="9271" y="7404"/>
                        <a:pt x="6583" y="6916"/>
                      </a:cubicBezTo>
                      <a:cubicBezTo>
                        <a:pt x="6426" y="6888"/>
                        <a:pt x="6267" y="6863"/>
                        <a:pt x="6109" y="6844"/>
                      </a:cubicBezTo>
                      <a:cubicBezTo>
                        <a:pt x="4588" y="6663"/>
                        <a:pt x="3902" y="5746"/>
                        <a:pt x="4208" y="4241"/>
                      </a:cubicBezTo>
                      <a:cubicBezTo>
                        <a:pt x="4331" y="3641"/>
                        <a:pt x="4562" y="3065"/>
                        <a:pt x="4722" y="2473"/>
                      </a:cubicBezTo>
                      <a:cubicBezTo>
                        <a:pt x="5126" y="976"/>
                        <a:pt x="4303" y="1"/>
                        <a:pt x="32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1" name="Google Shape;41;p3"/>
                <p:cNvSpPr/>
                <p:nvPr/>
              </p:nvSpPr>
              <p:spPr>
                <a:xfrm>
                  <a:off x="2978225" y="3902400"/>
                  <a:ext cx="227000" cy="2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0" h="11359" extrusionOk="0">
                      <a:moveTo>
                        <a:pt x="3148" y="0"/>
                      </a:moveTo>
                      <a:cubicBezTo>
                        <a:pt x="1162" y="0"/>
                        <a:pt x="1" y="2169"/>
                        <a:pt x="2202" y="3586"/>
                      </a:cubicBezTo>
                      <a:cubicBezTo>
                        <a:pt x="2337" y="3672"/>
                        <a:pt x="2474" y="3756"/>
                        <a:pt x="2613" y="3834"/>
                      </a:cubicBezTo>
                      <a:cubicBezTo>
                        <a:pt x="3948" y="4583"/>
                        <a:pt x="4233" y="5692"/>
                        <a:pt x="3374" y="6966"/>
                      </a:cubicBezTo>
                      <a:cubicBezTo>
                        <a:pt x="3031" y="7473"/>
                        <a:pt x="2598" y="7916"/>
                        <a:pt x="2224" y="8403"/>
                      </a:cubicBezTo>
                      <a:cubicBezTo>
                        <a:pt x="1077" y="9890"/>
                        <a:pt x="1887" y="11359"/>
                        <a:pt x="3254" y="11359"/>
                      </a:cubicBezTo>
                      <a:cubicBezTo>
                        <a:pt x="3608" y="11359"/>
                        <a:pt x="4000" y="11261"/>
                        <a:pt x="4404" y="11039"/>
                      </a:cubicBezTo>
                      <a:cubicBezTo>
                        <a:pt x="6041" y="10142"/>
                        <a:pt x="7157" y="8826"/>
                        <a:pt x="7779" y="7034"/>
                      </a:cubicBezTo>
                      <a:cubicBezTo>
                        <a:pt x="9080" y="3280"/>
                        <a:pt x="6295" y="283"/>
                        <a:pt x="3410" y="13"/>
                      </a:cubicBezTo>
                      <a:cubicBezTo>
                        <a:pt x="3321" y="4"/>
                        <a:pt x="3234" y="0"/>
                        <a:pt x="31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" name="Google Shape;42;p3"/>
                <p:cNvSpPr/>
                <p:nvPr/>
              </p:nvSpPr>
              <p:spPr>
                <a:xfrm>
                  <a:off x="3118400" y="4170275"/>
                  <a:ext cx="302650" cy="1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6" h="7851" extrusionOk="0">
                      <a:moveTo>
                        <a:pt x="5559" y="1"/>
                      </a:moveTo>
                      <a:cubicBezTo>
                        <a:pt x="2018" y="1"/>
                        <a:pt x="0" y="3166"/>
                        <a:pt x="364" y="5873"/>
                      </a:cubicBezTo>
                      <a:cubicBezTo>
                        <a:pt x="526" y="7070"/>
                        <a:pt x="1398" y="7851"/>
                        <a:pt x="2295" y="7851"/>
                      </a:cubicBezTo>
                      <a:cubicBezTo>
                        <a:pt x="2996" y="7851"/>
                        <a:pt x="3712" y="7374"/>
                        <a:pt x="4117" y="6247"/>
                      </a:cubicBezTo>
                      <a:cubicBezTo>
                        <a:pt x="4172" y="6096"/>
                        <a:pt x="4222" y="5944"/>
                        <a:pt x="4266" y="5790"/>
                      </a:cubicBezTo>
                      <a:cubicBezTo>
                        <a:pt x="4635" y="4524"/>
                        <a:pt x="5315" y="4128"/>
                        <a:pt x="6057" y="4128"/>
                      </a:cubicBezTo>
                      <a:cubicBezTo>
                        <a:pt x="7063" y="4128"/>
                        <a:pt x="8184" y="4856"/>
                        <a:pt x="8805" y="5141"/>
                      </a:cubicBezTo>
                      <a:cubicBezTo>
                        <a:pt x="9196" y="5320"/>
                        <a:pt x="9562" y="5399"/>
                        <a:pt x="9892" y="5399"/>
                      </a:cubicBezTo>
                      <a:cubicBezTo>
                        <a:pt x="11376" y="5399"/>
                        <a:pt x="12105" y="3791"/>
                        <a:pt x="10883" y="2422"/>
                      </a:cubicBezTo>
                      <a:cubicBezTo>
                        <a:pt x="9638" y="1026"/>
                        <a:pt x="8100" y="237"/>
                        <a:pt x="6220" y="36"/>
                      </a:cubicBezTo>
                      <a:cubicBezTo>
                        <a:pt x="5994" y="12"/>
                        <a:pt x="5774" y="1"/>
                        <a:pt x="5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" name="Google Shape;43;p3"/>
                <p:cNvSpPr/>
                <p:nvPr/>
              </p:nvSpPr>
              <p:spPr>
                <a:xfrm>
                  <a:off x="3242900" y="3863875"/>
                  <a:ext cx="231750" cy="27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0" h="10894" extrusionOk="0">
                      <a:moveTo>
                        <a:pt x="3258" y="656"/>
                      </a:moveTo>
                      <a:cubicBezTo>
                        <a:pt x="3665" y="656"/>
                        <a:pt x="4099" y="1015"/>
                        <a:pt x="4205" y="1932"/>
                      </a:cubicBezTo>
                      <a:cubicBezTo>
                        <a:pt x="4246" y="2290"/>
                        <a:pt x="3960" y="2678"/>
                        <a:pt x="3850" y="3062"/>
                      </a:cubicBezTo>
                      <a:cubicBezTo>
                        <a:pt x="3674" y="3674"/>
                        <a:pt x="3428" y="4288"/>
                        <a:pt x="3385" y="4913"/>
                      </a:cubicBezTo>
                      <a:cubicBezTo>
                        <a:pt x="3293" y="6300"/>
                        <a:pt x="4180" y="7309"/>
                        <a:pt x="5620" y="7591"/>
                      </a:cubicBezTo>
                      <a:cubicBezTo>
                        <a:pt x="6393" y="7742"/>
                        <a:pt x="7521" y="7593"/>
                        <a:pt x="7661" y="8706"/>
                      </a:cubicBezTo>
                      <a:cubicBezTo>
                        <a:pt x="7736" y="9310"/>
                        <a:pt x="6938" y="9963"/>
                        <a:pt x="6096" y="10042"/>
                      </a:cubicBezTo>
                      <a:lnTo>
                        <a:pt x="6098" y="10042"/>
                      </a:lnTo>
                      <a:cubicBezTo>
                        <a:pt x="5911" y="10059"/>
                        <a:pt x="5727" y="10067"/>
                        <a:pt x="5546" y="10067"/>
                      </a:cubicBezTo>
                      <a:cubicBezTo>
                        <a:pt x="2566" y="10067"/>
                        <a:pt x="462" y="7753"/>
                        <a:pt x="1025" y="4433"/>
                      </a:cubicBezTo>
                      <a:cubicBezTo>
                        <a:pt x="1224" y="3253"/>
                        <a:pt x="1981" y="2151"/>
                        <a:pt x="2586" y="1072"/>
                      </a:cubicBezTo>
                      <a:cubicBezTo>
                        <a:pt x="2730" y="814"/>
                        <a:pt x="2988" y="656"/>
                        <a:pt x="3258" y="656"/>
                      </a:cubicBezTo>
                      <a:close/>
                      <a:moveTo>
                        <a:pt x="3293" y="1"/>
                      </a:moveTo>
                      <a:cubicBezTo>
                        <a:pt x="2763" y="1"/>
                        <a:pt x="2182" y="269"/>
                        <a:pt x="1698" y="870"/>
                      </a:cubicBezTo>
                      <a:cubicBezTo>
                        <a:pt x="528" y="2326"/>
                        <a:pt x="1" y="3971"/>
                        <a:pt x="112" y="5864"/>
                      </a:cubicBezTo>
                      <a:cubicBezTo>
                        <a:pt x="305" y="9160"/>
                        <a:pt x="2910" y="10894"/>
                        <a:pt x="5374" y="10894"/>
                      </a:cubicBezTo>
                      <a:cubicBezTo>
                        <a:pt x="5873" y="10894"/>
                        <a:pt x="6367" y="10823"/>
                        <a:pt x="6833" y="10679"/>
                      </a:cubicBezTo>
                      <a:cubicBezTo>
                        <a:pt x="8887" y="10046"/>
                        <a:pt x="9269" y="7403"/>
                        <a:pt x="6583" y="6916"/>
                      </a:cubicBezTo>
                      <a:cubicBezTo>
                        <a:pt x="6426" y="6888"/>
                        <a:pt x="6267" y="6863"/>
                        <a:pt x="6107" y="6844"/>
                      </a:cubicBezTo>
                      <a:cubicBezTo>
                        <a:pt x="4588" y="6663"/>
                        <a:pt x="3902" y="5746"/>
                        <a:pt x="4208" y="4241"/>
                      </a:cubicBezTo>
                      <a:cubicBezTo>
                        <a:pt x="4331" y="3641"/>
                        <a:pt x="4562" y="3065"/>
                        <a:pt x="4722" y="2473"/>
                      </a:cubicBezTo>
                      <a:cubicBezTo>
                        <a:pt x="5126" y="976"/>
                        <a:pt x="4303" y="1"/>
                        <a:pt x="32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" name="Google Shape;44;p3"/>
                <p:cNvSpPr/>
                <p:nvPr/>
              </p:nvSpPr>
              <p:spPr>
                <a:xfrm>
                  <a:off x="2978200" y="3902400"/>
                  <a:ext cx="227000" cy="28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0" h="11360" extrusionOk="0">
                      <a:moveTo>
                        <a:pt x="3245" y="796"/>
                      </a:moveTo>
                      <a:cubicBezTo>
                        <a:pt x="3447" y="796"/>
                        <a:pt x="3652" y="824"/>
                        <a:pt x="3847" y="884"/>
                      </a:cubicBezTo>
                      <a:cubicBezTo>
                        <a:pt x="6982" y="1852"/>
                        <a:pt x="8288" y="4981"/>
                        <a:pt x="6390" y="8006"/>
                      </a:cubicBezTo>
                      <a:cubicBezTo>
                        <a:pt x="5754" y="9019"/>
                        <a:pt x="4634" y="9749"/>
                        <a:pt x="3662" y="10516"/>
                      </a:cubicBezTo>
                      <a:cubicBezTo>
                        <a:pt x="3511" y="10635"/>
                        <a:pt x="3332" y="10696"/>
                        <a:pt x="3157" y="10696"/>
                      </a:cubicBezTo>
                      <a:cubicBezTo>
                        <a:pt x="2656" y="10696"/>
                        <a:pt x="2184" y="10194"/>
                        <a:pt x="2495" y="9101"/>
                      </a:cubicBezTo>
                      <a:cubicBezTo>
                        <a:pt x="2594" y="8755"/>
                        <a:pt x="3007" y="8505"/>
                        <a:pt x="3255" y="8193"/>
                      </a:cubicBezTo>
                      <a:cubicBezTo>
                        <a:pt x="3651" y="7693"/>
                        <a:pt x="4114" y="7220"/>
                        <a:pt x="4392" y="6660"/>
                      </a:cubicBezTo>
                      <a:cubicBezTo>
                        <a:pt x="5008" y="5413"/>
                        <a:pt x="4573" y="4142"/>
                        <a:pt x="3351" y="3332"/>
                      </a:cubicBezTo>
                      <a:cubicBezTo>
                        <a:pt x="2694" y="2896"/>
                        <a:pt x="1595" y="2603"/>
                        <a:pt x="1892" y="1519"/>
                      </a:cubicBezTo>
                      <a:cubicBezTo>
                        <a:pt x="2013" y="1075"/>
                        <a:pt x="2611" y="796"/>
                        <a:pt x="3245" y="796"/>
                      </a:cubicBezTo>
                      <a:close/>
                      <a:moveTo>
                        <a:pt x="3151" y="1"/>
                      </a:moveTo>
                      <a:cubicBezTo>
                        <a:pt x="1164" y="1"/>
                        <a:pt x="1" y="2169"/>
                        <a:pt x="2203" y="3586"/>
                      </a:cubicBezTo>
                      <a:cubicBezTo>
                        <a:pt x="2338" y="3672"/>
                        <a:pt x="2475" y="3756"/>
                        <a:pt x="2614" y="3834"/>
                      </a:cubicBezTo>
                      <a:cubicBezTo>
                        <a:pt x="3949" y="4583"/>
                        <a:pt x="4234" y="5692"/>
                        <a:pt x="3375" y="6966"/>
                      </a:cubicBezTo>
                      <a:cubicBezTo>
                        <a:pt x="3032" y="7473"/>
                        <a:pt x="2599" y="7916"/>
                        <a:pt x="2225" y="8403"/>
                      </a:cubicBezTo>
                      <a:cubicBezTo>
                        <a:pt x="1078" y="9891"/>
                        <a:pt x="1889" y="11360"/>
                        <a:pt x="3257" y="11360"/>
                      </a:cubicBezTo>
                      <a:cubicBezTo>
                        <a:pt x="3610" y="11360"/>
                        <a:pt x="4001" y="11262"/>
                        <a:pt x="4405" y="11040"/>
                      </a:cubicBezTo>
                      <a:cubicBezTo>
                        <a:pt x="6042" y="10142"/>
                        <a:pt x="7158" y="8826"/>
                        <a:pt x="7780" y="7034"/>
                      </a:cubicBezTo>
                      <a:cubicBezTo>
                        <a:pt x="9079" y="3280"/>
                        <a:pt x="6296" y="283"/>
                        <a:pt x="3411" y="13"/>
                      </a:cubicBezTo>
                      <a:cubicBezTo>
                        <a:pt x="3323" y="4"/>
                        <a:pt x="3236" y="1"/>
                        <a:pt x="31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" name="Google Shape;45;p3"/>
                <p:cNvSpPr/>
                <p:nvPr/>
              </p:nvSpPr>
              <p:spPr>
                <a:xfrm>
                  <a:off x="3118400" y="4170275"/>
                  <a:ext cx="302650" cy="1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6" h="7851" extrusionOk="0">
                      <a:moveTo>
                        <a:pt x="5572" y="833"/>
                      </a:moveTo>
                      <a:cubicBezTo>
                        <a:pt x="6174" y="833"/>
                        <a:pt x="6816" y="942"/>
                        <a:pt x="7481" y="1172"/>
                      </a:cubicBezTo>
                      <a:cubicBezTo>
                        <a:pt x="8612" y="1563"/>
                        <a:pt x="9575" y="2491"/>
                        <a:pt x="10541" y="3264"/>
                      </a:cubicBezTo>
                      <a:cubicBezTo>
                        <a:pt x="10981" y="3618"/>
                        <a:pt x="11094" y="4724"/>
                        <a:pt x="9589" y="4724"/>
                      </a:cubicBezTo>
                      <a:cubicBezTo>
                        <a:pt x="9536" y="4724"/>
                        <a:pt x="9481" y="4723"/>
                        <a:pt x="9424" y="4720"/>
                      </a:cubicBezTo>
                      <a:cubicBezTo>
                        <a:pt x="9064" y="4703"/>
                        <a:pt x="8730" y="4356"/>
                        <a:pt x="8368" y="4184"/>
                      </a:cubicBezTo>
                      <a:cubicBezTo>
                        <a:pt x="7794" y="3911"/>
                        <a:pt x="7228" y="3566"/>
                        <a:pt x="6619" y="3423"/>
                      </a:cubicBezTo>
                      <a:cubicBezTo>
                        <a:pt x="6402" y="3371"/>
                        <a:pt x="6191" y="3346"/>
                        <a:pt x="5987" y="3346"/>
                      </a:cubicBezTo>
                      <a:cubicBezTo>
                        <a:pt x="4916" y="3346"/>
                        <a:pt x="4042" y="4032"/>
                        <a:pt x="3611" y="5185"/>
                      </a:cubicBezTo>
                      <a:cubicBezTo>
                        <a:pt x="3340" y="5909"/>
                        <a:pt x="3297" y="7016"/>
                        <a:pt x="2236" y="7016"/>
                      </a:cubicBezTo>
                      <a:cubicBezTo>
                        <a:pt x="2216" y="7016"/>
                        <a:pt x="2195" y="7016"/>
                        <a:pt x="2174" y="7015"/>
                      </a:cubicBezTo>
                      <a:cubicBezTo>
                        <a:pt x="1568" y="6990"/>
                        <a:pt x="1052" y="6094"/>
                        <a:pt x="1114" y="5252"/>
                      </a:cubicBezTo>
                      <a:lnTo>
                        <a:pt x="1115" y="5252"/>
                      </a:lnTo>
                      <a:cubicBezTo>
                        <a:pt x="1306" y="2626"/>
                        <a:pt x="3118" y="833"/>
                        <a:pt x="5572" y="833"/>
                      </a:cubicBezTo>
                      <a:close/>
                      <a:moveTo>
                        <a:pt x="5559" y="1"/>
                      </a:moveTo>
                      <a:cubicBezTo>
                        <a:pt x="2018" y="1"/>
                        <a:pt x="0" y="3166"/>
                        <a:pt x="364" y="5873"/>
                      </a:cubicBezTo>
                      <a:cubicBezTo>
                        <a:pt x="526" y="7069"/>
                        <a:pt x="1398" y="7850"/>
                        <a:pt x="2296" y="7850"/>
                      </a:cubicBezTo>
                      <a:cubicBezTo>
                        <a:pt x="2997" y="7850"/>
                        <a:pt x="3713" y="7374"/>
                        <a:pt x="4118" y="6247"/>
                      </a:cubicBezTo>
                      <a:cubicBezTo>
                        <a:pt x="4172" y="6096"/>
                        <a:pt x="4222" y="5944"/>
                        <a:pt x="4266" y="5790"/>
                      </a:cubicBezTo>
                      <a:cubicBezTo>
                        <a:pt x="4636" y="4524"/>
                        <a:pt x="5316" y="4128"/>
                        <a:pt x="6058" y="4128"/>
                      </a:cubicBezTo>
                      <a:cubicBezTo>
                        <a:pt x="7064" y="4128"/>
                        <a:pt x="8185" y="4856"/>
                        <a:pt x="8807" y="5141"/>
                      </a:cubicBezTo>
                      <a:cubicBezTo>
                        <a:pt x="9197" y="5320"/>
                        <a:pt x="9563" y="5399"/>
                        <a:pt x="9892" y="5399"/>
                      </a:cubicBezTo>
                      <a:cubicBezTo>
                        <a:pt x="11376" y="5399"/>
                        <a:pt x="12105" y="3791"/>
                        <a:pt x="10883" y="2422"/>
                      </a:cubicBezTo>
                      <a:cubicBezTo>
                        <a:pt x="9638" y="1026"/>
                        <a:pt x="8101" y="237"/>
                        <a:pt x="6220" y="36"/>
                      </a:cubicBezTo>
                      <a:cubicBezTo>
                        <a:pt x="5994" y="12"/>
                        <a:pt x="5774" y="1"/>
                        <a:pt x="55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6" name="Google Shape;46;p3"/>
            <p:cNvGrpSpPr/>
            <p:nvPr/>
          </p:nvGrpSpPr>
          <p:grpSpPr>
            <a:xfrm>
              <a:off x="7851926" y="278018"/>
              <a:ext cx="234631" cy="296962"/>
              <a:chOff x="1355550" y="2696650"/>
              <a:chExt cx="319400" cy="404250"/>
            </a:xfrm>
          </p:grpSpPr>
          <p:sp>
            <p:nvSpPr>
              <p:cNvPr id="47" name="Google Shape;47;p3"/>
              <p:cNvSpPr/>
              <p:nvPr/>
            </p:nvSpPr>
            <p:spPr>
              <a:xfrm>
                <a:off x="1355550" y="2696650"/>
                <a:ext cx="319400" cy="404250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6170" extrusionOk="0">
                    <a:moveTo>
                      <a:pt x="6335" y="1"/>
                    </a:moveTo>
                    <a:cubicBezTo>
                      <a:pt x="6323" y="1"/>
                      <a:pt x="6312" y="1"/>
                      <a:pt x="6301" y="1"/>
                    </a:cubicBezTo>
                    <a:cubicBezTo>
                      <a:pt x="5889" y="15"/>
                      <a:pt x="5514" y="234"/>
                      <a:pt x="5272" y="601"/>
                    </a:cubicBezTo>
                    <a:cubicBezTo>
                      <a:pt x="5179" y="744"/>
                      <a:pt x="5101" y="912"/>
                      <a:pt x="5030" y="1129"/>
                    </a:cubicBezTo>
                    <a:cubicBezTo>
                      <a:pt x="4080" y="3991"/>
                      <a:pt x="2872" y="5642"/>
                      <a:pt x="990" y="6650"/>
                    </a:cubicBezTo>
                    <a:cubicBezTo>
                      <a:pt x="370" y="6981"/>
                      <a:pt x="1" y="7567"/>
                      <a:pt x="2" y="8214"/>
                    </a:cubicBezTo>
                    <a:cubicBezTo>
                      <a:pt x="4" y="8904"/>
                      <a:pt x="419" y="9535"/>
                      <a:pt x="1111" y="9900"/>
                    </a:cubicBezTo>
                    <a:cubicBezTo>
                      <a:pt x="2814" y="10800"/>
                      <a:pt x="3939" y="12279"/>
                      <a:pt x="4870" y="14849"/>
                    </a:cubicBezTo>
                    <a:cubicBezTo>
                      <a:pt x="4986" y="15169"/>
                      <a:pt x="5121" y="15421"/>
                      <a:pt x="5283" y="15618"/>
                    </a:cubicBezTo>
                    <a:cubicBezTo>
                      <a:pt x="5575" y="15975"/>
                      <a:pt x="5968" y="16170"/>
                      <a:pt x="6390" y="16170"/>
                    </a:cubicBezTo>
                    <a:cubicBezTo>
                      <a:pt x="6780" y="16170"/>
                      <a:pt x="7496" y="16002"/>
                      <a:pt x="7908" y="14869"/>
                    </a:cubicBezTo>
                    <a:cubicBezTo>
                      <a:pt x="8842" y="12297"/>
                      <a:pt x="9965" y="10812"/>
                      <a:pt x="11661" y="9906"/>
                    </a:cubicBezTo>
                    <a:cubicBezTo>
                      <a:pt x="12360" y="9532"/>
                      <a:pt x="12775" y="8899"/>
                      <a:pt x="12772" y="8213"/>
                    </a:cubicBezTo>
                    <a:cubicBezTo>
                      <a:pt x="12767" y="7530"/>
                      <a:pt x="12349" y="6906"/>
                      <a:pt x="11654" y="6543"/>
                    </a:cubicBezTo>
                    <a:cubicBezTo>
                      <a:pt x="9450" y="5397"/>
                      <a:pt x="8508" y="3081"/>
                      <a:pt x="7945" y="1698"/>
                    </a:cubicBezTo>
                    <a:cubicBezTo>
                      <a:pt x="7810" y="1366"/>
                      <a:pt x="7703" y="1104"/>
                      <a:pt x="7592" y="887"/>
                    </a:cubicBezTo>
                    <a:cubicBezTo>
                      <a:pt x="7501" y="711"/>
                      <a:pt x="7413" y="578"/>
                      <a:pt x="7314" y="463"/>
                    </a:cubicBezTo>
                    <a:cubicBezTo>
                      <a:pt x="6969" y="66"/>
                      <a:pt x="6566" y="1"/>
                      <a:pt x="6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" name="Google Shape;48;p3"/>
              <p:cNvGrpSpPr/>
              <p:nvPr/>
            </p:nvGrpSpPr>
            <p:grpSpPr>
              <a:xfrm>
                <a:off x="1398700" y="2749500"/>
                <a:ext cx="233100" cy="298550"/>
                <a:chOff x="1670875" y="3100900"/>
                <a:chExt cx="233100" cy="298550"/>
              </a:xfrm>
            </p:grpSpPr>
            <p:sp>
              <p:nvSpPr>
                <p:cNvPr id="49" name="Google Shape;49;p3"/>
                <p:cNvSpPr/>
                <p:nvPr/>
              </p:nvSpPr>
              <p:spPr>
                <a:xfrm>
                  <a:off x="1670875" y="3100900"/>
                  <a:ext cx="233100" cy="2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" h="11942" extrusionOk="0">
                      <a:moveTo>
                        <a:pt x="4628" y="1"/>
                      </a:moveTo>
                      <a:cubicBezTo>
                        <a:pt x="4562" y="1"/>
                        <a:pt x="4500" y="93"/>
                        <a:pt x="4431" y="298"/>
                      </a:cubicBezTo>
                      <a:cubicBezTo>
                        <a:pt x="3702" y="2499"/>
                        <a:pt x="2655" y="4442"/>
                        <a:pt x="490" y="5601"/>
                      </a:cubicBezTo>
                      <a:cubicBezTo>
                        <a:pt x="0" y="5863"/>
                        <a:pt x="71" y="6389"/>
                        <a:pt x="589" y="6663"/>
                      </a:cubicBezTo>
                      <a:cubicBezTo>
                        <a:pt x="2556" y="7702"/>
                        <a:pt x="3564" y="9460"/>
                        <a:pt x="4285" y="11451"/>
                      </a:cubicBezTo>
                      <a:cubicBezTo>
                        <a:pt x="4411" y="11799"/>
                        <a:pt x="4544" y="11941"/>
                        <a:pt x="4669" y="11941"/>
                      </a:cubicBezTo>
                      <a:cubicBezTo>
                        <a:pt x="4815" y="11941"/>
                        <a:pt x="4949" y="11750"/>
                        <a:pt x="5052" y="11469"/>
                      </a:cubicBezTo>
                      <a:cubicBezTo>
                        <a:pt x="5776" y="9479"/>
                        <a:pt x="6779" y="7718"/>
                        <a:pt x="8739" y="6670"/>
                      </a:cubicBezTo>
                      <a:cubicBezTo>
                        <a:pt x="9317" y="6361"/>
                        <a:pt x="9324" y="5817"/>
                        <a:pt x="8743" y="5516"/>
                      </a:cubicBezTo>
                      <a:lnTo>
                        <a:pt x="8743" y="5514"/>
                      </a:lnTo>
                      <a:cubicBezTo>
                        <a:pt x="5607" y="3883"/>
                        <a:pt x="5054" y="1"/>
                        <a:pt x="46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" name="Google Shape;50;p3"/>
                <p:cNvSpPr/>
                <p:nvPr/>
              </p:nvSpPr>
              <p:spPr>
                <a:xfrm>
                  <a:off x="1670875" y="3100900"/>
                  <a:ext cx="233100" cy="2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" h="11942" extrusionOk="0">
                      <a:moveTo>
                        <a:pt x="4668" y="1607"/>
                      </a:moveTo>
                      <a:cubicBezTo>
                        <a:pt x="5491" y="3352"/>
                        <a:pt x="6292" y="4980"/>
                        <a:pt x="7954" y="6070"/>
                      </a:cubicBezTo>
                      <a:cubicBezTo>
                        <a:pt x="6371" y="7187"/>
                        <a:pt x="5471" y="8767"/>
                        <a:pt x="4692" y="10589"/>
                      </a:cubicBezTo>
                      <a:cubicBezTo>
                        <a:pt x="3848" y="8846"/>
                        <a:pt x="3068" y="7198"/>
                        <a:pt x="1364" y="6103"/>
                      </a:cubicBezTo>
                      <a:cubicBezTo>
                        <a:pt x="3029" y="4980"/>
                        <a:pt x="3870" y="3377"/>
                        <a:pt x="4668" y="1607"/>
                      </a:cubicBezTo>
                      <a:close/>
                      <a:moveTo>
                        <a:pt x="4628" y="1"/>
                      </a:moveTo>
                      <a:cubicBezTo>
                        <a:pt x="4562" y="1"/>
                        <a:pt x="4500" y="93"/>
                        <a:pt x="4431" y="298"/>
                      </a:cubicBezTo>
                      <a:cubicBezTo>
                        <a:pt x="3702" y="2499"/>
                        <a:pt x="2655" y="4442"/>
                        <a:pt x="490" y="5601"/>
                      </a:cubicBezTo>
                      <a:cubicBezTo>
                        <a:pt x="0" y="5863"/>
                        <a:pt x="71" y="6389"/>
                        <a:pt x="589" y="6663"/>
                      </a:cubicBezTo>
                      <a:cubicBezTo>
                        <a:pt x="2556" y="7702"/>
                        <a:pt x="3564" y="9460"/>
                        <a:pt x="4285" y="11451"/>
                      </a:cubicBezTo>
                      <a:cubicBezTo>
                        <a:pt x="4411" y="11799"/>
                        <a:pt x="4544" y="11941"/>
                        <a:pt x="4669" y="11941"/>
                      </a:cubicBezTo>
                      <a:cubicBezTo>
                        <a:pt x="4815" y="11941"/>
                        <a:pt x="4949" y="11750"/>
                        <a:pt x="5052" y="11469"/>
                      </a:cubicBezTo>
                      <a:cubicBezTo>
                        <a:pt x="5776" y="9479"/>
                        <a:pt x="6778" y="7718"/>
                        <a:pt x="8739" y="6670"/>
                      </a:cubicBezTo>
                      <a:cubicBezTo>
                        <a:pt x="9317" y="6361"/>
                        <a:pt x="9324" y="5817"/>
                        <a:pt x="8743" y="5514"/>
                      </a:cubicBezTo>
                      <a:cubicBezTo>
                        <a:pt x="5607" y="3883"/>
                        <a:pt x="5054" y="1"/>
                        <a:pt x="46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89268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73" name="Google Shape;73;p6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297888" y="5904969"/>
            <a:ext cx="583341" cy="618400"/>
            <a:chOff x="2733225" y="3194188"/>
            <a:chExt cx="544500" cy="577225"/>
          </a:xfrm>
        </p:grpSpPr>
        <p:sp>
          <p:nvSpPr>
            <p:cNvPr id="77" name="Google Shape;77;p6"/>
            <p:cNvSpPr/>
            <p:nvPr/>
          </p:nvSpPr>
          <p:spPr>
            <a:xfrm>
              <a:off x="2733225" y="3194188"/>
              <a:ext cx="544500" cy="577225"/>
            </a:xfrm>
            <a:custGeom>
              <a:avLst/>
              <a:gdLst/>
              <a:ahLst/>
              <a:cxnLst/>
              <a:rect l="l" t="t" r="r" b="b"/>
              <a:pathLst>
                <a:path w="21780" h="23089" extrusionOk="0">
                  <a:moveTo>
                    <a:pt x="16680" y="0"/>
                  </a:moveTo>
                  <a:cubicBezTo>
                    <a:pt x="16414" y="0"/>
                    <a:pt x="16144" y="26"/>
                    <a:pt x="15869" y="78"/>
                  </a:cubicBezTo>
                  <a:cubicBezTo>
                    <a:pt x="14264" y="379"/>
                    <a:pt x="12960" y="1135"/>
                    <a:pt x="11994" y="2326"/>
                  </a:cubicBezTo>
                  <a:cubicBezTo>
                    <a:pt x="11240" y="3254"/>
                    <a:pt x="10706" y="4433"/>
                    <a:pt x="10406" y="5836"/>
                  </a:cubicBezTo>
                  <a:cubicBezTo>
                    <a:pt x="10337" y="6161"/>
                    <a:pt x="10282" y="6485"/>
                    <a:pt x="10241" y="6800"/>
                  </a:cubicBezTo>
                  <a:cubicBezTo>
                    <a:pt x="9688" y="6175"/>
                    <a:pt x="9071" y="5563"/>
                    <a:pt x="8427" y="5008"/>
                  </a:cubicBezTo>
                  <a:cubicBezTo>
                    <a:pt x="7431" y="4152"/>
                    <a:pt x="6465" y="3513"/>
                    <a:pt x="5558" y="3111"/>
                  </a:cubicBezTo>
                  <a:cubicBezTo>
                    <a:pt x="4823" y="2784"/>
                    <a:pt x="4138" y="2620"/>
                    <a:pt x="3510" y="2620"/>
                  </a:cubicBezTo>
                  <a:cubicBezTo>
                    <a:pt x="3124" y="2620"/>
                    <a:pt x="2759" y="2682"/>
                    <a:pt x="2418" y="2806"/>
                  </a:cubicBezTo>
                  <a:cubicBezTo>
                    <a:pt x="1819" y="3018"/>
                    <a:pt x="1004" y="3537"/>
                    <a:pt x="513" y="4793"/>
                  </a:cubicBezTo>
                  <a:cubicBezTo>
                    <a:pt x="150" y="5718"/>
                    <a:pt x="1" y="6909"/>
                    <a:pt x="57" y="8435"/>
                  </a:cubicBezTo>
                  <a:cubicBezTo>
                    <a:pt x="150" y="10920"/>
                    <a:pt x="932" y="13240"/>
                    <a:pt x="2382" y="15331"/>
                  </a:cubicBezTo>
                  <a:cubicBezTo>
                    <a:pt x="3520" y="16974"/>
                    <a:pt x="5069" y="18470"/>
                    <a:pt x="6985" y="19782"/>
                  </a:cubicBezTo>
                  <a:cubicBezTo>
                    <a:pt x="10202" y="21984"/>
                    <a:pt x="13340" y="22904"/>
                    <a:pt x="13472" y="22942"/>
                  </a:cubicBezTo>
                  <a:lnTo>
                    <a:pt x="13978" y="23088"/>
                  </a:lnTo>
                  <a:lnTo>
                    <a:pt x="14413" y="22791"/>
                  </a:lnTo>
                  <a:cubicBezTo>
                    <a:pt x="16095" y="21635"/>
                    <a:pt x="17540" y="20112"/>
                    <a:pt x="18707" y="18263"/>
                  </a:cubicBezTo>
                  <a:cubicBezTo>
                    <a:pt x="19748" y="16609"/>
                    <a:pt x="20532" y="14760"/>
                    <a:pt x="21036" y="12766"/>
                  </a:cubicBezTo>
                  <a:cubicBezTo>
                    <a:pt x="21602" y="10540"/>
                    <a:pt x="21779" y="8285"/>
                    <a:pt x="21548" y="6244"/>
                  </a:cubicBezTo>
                  <a:cubicBezTo>
                    <a:pt x="21307" y="4110"/>
                    <a:pt x="20637" y="2406"/>
                    <a:pt x="19613" y="1316"/>
                  </a:cubicBezTo>
                  <a:cubicBezTo>
                    <a:pt x="19125" y="796"/>
                    <a:pt x="18564" y="425"/>
                    <a:pt x="17947" y="211"/>
                  </a:cubicBezTo>
                  <a:cubicBezTo>
                    <a:pt x="17541" y="71"/>
                    <a:pt x="17117" y="0"/>
                    <a:pt x="16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" name="Google Shape;78;p6"/>
            <p:cNvGrpSpPr/>
            <p:nvPr/>
          </p:nvGrpSpPr>
          <p:grpSpPr>
            <a:xfrm>
              <a:off x="2781738" y="3254513"/>
              <a:ext cx="447475" cy="456575"/>
              <a:chOff x="3625138" y="3254513"/>
              <a:chExt cx="447475" cy="456575"/>
            </a:xfrm>
          </p:grpSpPr>
          <p:sp>
            <p:nvSpPr>
              <p:cNvPr id="79" name="Google Shape;79;p6"/>
              <p:cNvSpPr/>
              <p:nvPr/>
            </p:nvSpPr>
            <p:spPr>
              <a:xfrm>
                <a:off x="3625138" y="3254513"/>
                <a:ext cx="447475" cy="456575"/>
              </a:xfrm>
              <a:custGeom>
                <a:avLst/>
                <a:gdLst/>
                <a:ahLst/>
                <a:cxnLst/>
                <a:rect l="l" t="t" r="r" b="b"/>
                <a:pathLst>
                  <a:path w="17899" h="18263" extrusionOk="0">
                    <a:moveTo>
                      <a:pt x="13738" y="1"/>
                    </a:moveTo>
                    <a:cubicBezTo>
                      <a:pt x="13566" y="1"/>
                      <a:pt x="13389" y="17"/>
                      <a:pt x="13205" y="52"/>
                    </a:cubicBezTo>
                    <a:cubicBezTo>
                      <a:pt x="8055" y="1016"/>
                      <a:pt x="9001" y="7850"/>
                      <a:pt x="9054" y="8212"/>
                    </a:cubicBezTo>
                    <a:cubicBezTo>
                      <a:pt x="8279" y="6195"/>
                      <a:pt x="4549" y="2306"/>
                      <a:pt x="2150" y="2306"/>
                    </a:cubicBezTo>
                    <a:cubicBezTo>
                      <a:pt x="1928" y="2306"/>
                      <a:pt x="1717" y="2340"/>
                      <a:pt x="1521" y="2411"/>
                    </a:cubicBezTo>
                    <a:cubicBezTo>
                      <a:pt x="598" y="2736"/>
                      <a:pt x="1" y="3910"/>
                      <a:pt x="94" y="6404"/>
                    </a:cubicBezTo>
                    <a:cubicBezTo>
                      <a:pt x="417" y="15154"/>
                      <a:pt x="11189" y="18262"/>
                      <a:pt x="11189" y="18262"/>
                    </a:cubicBezTo>
                    <a:cubicBezTo>
                      <a:pt x="14077" y="16280"/>
                      <a:pt x="15832" y="13133"/>
                      <a:pt x="16622" y="10010"/>
                    </a:cubicBezTo>
                    <a:cubicBezTo>
                      <a:pt x="17898" y="4981"/>
                      <a:pt x="16690" y="1"/>
                      <a:pt x="137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6"/>
              <p:cNvSpPr/>
              <p:nvPr/>
            </p:nvSpPr>
            <p:spPr>
              <a:xfrm>
                <a:off x="3625138" y="3314788"/>
                <a:ext cx="415550" cy="396300"/>
              </a:xfrm>
              <a:custGeom>
                <a:avLst/>
                <a:gdLst/>
                <a:ahLst/>
                <a:cxnLst/>
                <a:rect l="l" t="t" r="r" b="b"/>
                <a:pathLst>
                  <a:path w="16622" h="15852" extrusionOk="0">
                    <a:moveTo>
                      <a:pt x="1521" y="0"/>
                    </a:moveTo>
                    <a:cubicBezTo>
                      <a:pt x="598" y="325"/>
                      <a:pt x="1" y="1499"/>
                      <a:pt x="94" y="3993"/>
                    </a:cubicBezTo>
                    <a:cubicBezTo>
                      <a:pt x="417" y="12743"/>
                      <a:pt x="11189" y="15851"/>
                      <a:pt x="11189" y="15851"/>
                    </a:cubicBezTo>
                    <a:cubicBezTo>
                      <a:pt x="14077" y="13869"/>
                      <a:pt x="15832" y="10722"/>
                      <a:pt x="16622" y="7599"/>
                    </a:cubicBezTo>
                    <a:lnTo>
                      <a:pt x="16622" y="7599"/>
                    </a:lnTo>
                    <a:cubicBezTo>
                      <a:pt x="15172" y="9675"/>
                      <a:pt x="12244" y="13586"/>
                      <a:pt x="10717" y="13602"/>
                    </a:cubicBezTo>
                    <a:cubicBezTo>
                      <a:pt x="10716" y="13602"/>
                      <a:pt x="10714" y="13602"/>
                      <a:pt x="10712" y="13602"/>
                    </a:cubicBezTo>
                    <a:cubicBezTo>
                      <a:pt x="8627" y="13602"/>
                      <a:pt x="3572" y="9356"/>
                      <a:pt x="1430" y="4908"/>
                    </a:cubicBezTo>
                    <a:cubicBezTo>
                      <a:pt x="279" y="2518"/>
                      <a:pt x="794" y="946"/>
                      <a:pt x="1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" name="Google Shape;81;p6"/>
          <p:cNvGrpSpPr/>
          <p:nvPr/>
        </p:nvGrpSpPr>
        <p:grpSpPr>
          <a:xfrm>
            <a:off x="11149533" y="278033"/>
            <a:ext cx="425867" cy="539000"/>
            <a:chOff x="1355550" y="2696650"/>
            <a:chExt cx="319400" cy="404250"/>
          </a:xfrm>
        </p:grpSpPr>
        <p:sp>
          <p:nvSpPr>
            <p:cNvPr id="82" name="Google Shape;82;p6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" name="Google Shape;83;p6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84" name="Google Shape;84;p6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6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1312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7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88" name="Google Shape;88;p7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7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" name="Google Shape;90;p7"/>
          <p:cNvSpPr txBox="1">
            <a:spLocks noGrp="1"/>
          </p:cNvSpPr>
          <p:nvPr>
            <p:ph type="title"/>
          </p:nvPr>
        </p:nvSpPr>
        <p:spPr>
          <a:xfrm>
            <a:off x="5443833" y="1333884"/>
            <a:ext cx="5190800" cy="16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"/>
          <p:cNvSpPr txBox="1">
            <a:spLocks noGrp="1"/>
          </p:cNvSpPr>
          <p:nvPr>
            <p:ph type="subTitle" idx="1"/>
          </p:nvPr>
        </p:nvSpPr>
        <p:spPr>
          <a:xfrm>
            <a:off x="5448433" y="2943767"/>
            <a:ext cx="5186000" cy="27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lbert Sans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92" name="Google Shape;92;p7"/>
          <p:cNvSpPr>
            <a:spLocks noGrp="1"/>
          </p:cNvSpPr>
          <p:nvPr>
            <p:ph type="pic" idx="2"/>
          </p:nvPr>
        </p:nvSpPr>
        <p:spPr>
          <a:xfrm>
            <a:off x="1024700" y="1168933"/>
            <a:ext cx="3954800" cy="4355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000000" algn="bl" rotWithShape="0">
              <a:schemeClr val="accent3"/>
            </a:outerShdw>
          </a:effectLst>
        </p:spPr>
      </p:sp>
    </p:spTree>
    <p:extLst>
      <p:ext uri="{BB962C8B-B14F-4D97-AF65-F5344CB8AC3E}">
        <p14:creationId xmlns:p14="http://schemas.microsoft.com/office/powerpoint/2010/main" val="1980130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8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95" name="Google Shape;95;p8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8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8"/>
          <p:cNvSpPr txBox="1">
            <a:spLocks noGrp="1"/>
          </p:cNvSpPr>
          <p:nvPr>
            <p:ph type="title"/>
          </p:nvPr>
        </p:nvSpPr>
        <p:spPr>
          <a:xfrm>
            <a:off x="3996033" y="2911900"/>
            <a:ext cx="7164800" cy="291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8" name="Google Shape;98;p8"/>
          <p:cNvGrpSpPr/>
          <p:nvPr/>
        </p:nvGrpSpPr>
        <p:grpSpPr>
          <a:xfrm>
            <a:off x="93737" y="186426"/>
            <a:ext cx="11679300" cy="6432081"/>
            <a:chOff x="70302" y="139819"/>
            <a:chExt cx="8759475" cy="4824061"/>
          </a:xfrm>
        </p:grpSpPr>
        <p:grpSp>
          <p:nvGrpSpPr>
            <p:cNvPr id="99" name="Google Shape;99;p8"/>
            <p:cNvGrpSpPr/>
            <p:nvPr/>
          </p:nvGrpSpPr>
          <p:grpSpPr>
            <a:xfrm>
              <a:off x="7727889" y="4478328"/>
              <a:ext cx="279411" cy="353638"/>
              <a:chOff x="1355550" y="2696650"/>
              <a:chExt cx="319400" cy="404250"/>
            </a:xfrm>
          </p:grpSpPr>
          <p:sp>
            <p:nvSpPr>
              <p:cNvPr id="100" name="Google Shape;100;p8"/>
              <p:cNvSpPr/>
              <p:nvPr/>
            </p:nvSpPr>
            <p:spPr>
              <a:xfrm>
                <a:off x="1355550" y="2696650"/>
                <a:ext cx="319400" cy="404250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6170" extrusionOk="0">
                    <a:moveTo>
                      <a:pt x="6335" y="1"/>
                    </a:moveTo>
                    <a:cubicBezTo>
                      <a:pt x="6323" y="1"/>
                      <a:pt x="6312" y="1"/>
                      <a:pt x="6301" y="1"/>
                    </a:cubicBezTo>
                    <a:cubicBezTo>
                      <a:pt x="5889" y="15"/>
                      <a:pt x="5514" y="234"/>
                      <a:pt x="5272" y="601"/>
                    </a:cubicBezTo>
                    <a:cubicBezTo>
                      <a:pt x="5179" y="744"/>
                      <a:pt x="5101" y="912"/>
                      <a:pt x="5030" y="1129"/>
                    </a:cubicBezTo>
                    <a:cubicBezTo>
                      <a:pt x="4080" y="3991"/>
                      <a:pt x="2872" y="5642"/>
                      <a:pt x="990" y="6650"/>
                    </a:cubicBezTo>
                    <a:cubicBezTo>
                      <a:pt x="370" y="6981"/>
                      <a:pt x="1" y="7567"/>
                      <a:pt x="2" y="8214"/>
                    </a:cubicBezTo>
                    <a:cubicBezTo>
                      <a:pt x="4" y="8904"/>
                      <a:pt x="419" y="9535"/>
                      <a:pt x="1111" y="9900"/>
                    </a:cubicBezTo>
                    <a:cubicBezTo>
                      <a:pt x="2814" y="10800"/>
                      <a:pt x="3939" y="12279"/>
                      <a:pt x="4870" y="14849"/>
                    </a:cubicBezTo>
                    <a:cubicBezTo>
                      <a:pt x="4986" y="15169"/>
                      <a:pt x="5121" y="15421"/>
                      <a:pt x="5283" y="15618"/>
                    </a:cubicBezTo>
                    <a:cubicBezTo>
                      <a:pt x="5575" y="15975"/>
                      <a:pt x="5968" y="16170"/>
                      <a:pt x="6390" y="16170"/>
                    </a:cubicBezTo>
                    <a:cubicBezTo>
                      <a:pt x="6780" y="16170"/>
                      <a:pt x="7496" y="16002"/>
                      <a:pt x="7908" y="14869"/>
                    </a:cubicBezTo>
                    <a:cubicBezTo>
                      <a:pt x="8842" y="12297"/>
                      <a:pt x="9965" y="10812"/>
                      <a:pt x="11661" y="9906"/>
                    </a:cubicBezTo>
                    <a:cubicBezTo>
                      <a:pt x="12360" y="9532"/>
                      <a:pt x="12775" y="8899"/>
                      <a:pt x="12772" y="8213"/>
                    </a:cubicBezTo>
                    <a:cubicBezTo>
                      <a:pt x="12767" y="7530"/>
                      <a:pt x="12349" y="6906"/>
                      <a:pt x="11654" y="6543"/>
                    </a:cubicBezTo>
                    <a:cubicBezTo>
                      <a:pt x="9450" y="5397"/>
                      <a:pt x="8508" y="3081"/>
                      <a:pt x="7945" y="1698"/>
                    </a:cubicBezTo>
                    <a:cubicBezTo>
                      <a:pt x="7810" y="1366"/>
                      <a:pt x="7703" y="1104"/>
                      <a:pt x="7592" y="887"/>
                    </a:cubicBezTo>
                    <a:cubicBezTo>
                      <a:pt x="7501" y="711"/>
                      <a:pt x="7413" y="578"/>
                      <a:pt x="7314" y="463"/>
                    </a:cubicBezTo>
                    <a:cubicBezTo>
                      <a:pt x="6969" y="66"/>
                      <a:pt x="6566" y="1"/>
                      <a:pt x="6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1" name="Google Shape;101;p8"/>
              <p:cNvGrpSpPr/>
              <p:nvPr/>
            </p:nvGrpSpPr>
            <p:grpSpPr>
              <a:xfrm>
                <a:off x="1398700" y="2749500"/>
                <a:ext cx="233100" cy="298550"/>
                <a:chOff x="1670875" y="3100900"/>
                <a:chExt cx="233100" cy="298550"/>
              </a:xfrm>
            </p:grpSpPr>
            <p:sp>
              <p:nvSpPr>
                <p:cNvPr id="102" name="Google Shape;102;p8"/>
                <p:cNvSpPr/>
                <p:nvPr/>
              </p:nvSpPr>
              <p:spPr>
                <a:xfrm>
                  <a:off x="1670875" y="3100900"/>
                  <a:ext cx="233100" cy="2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" h="11942" extrusionOk="0">
                      <a:moveTo>
                        <a:pt x="4628" y="1"/>
                      </a:moveTo>
                      <a:cubicBezTo>
                        <a:pt x="4562" y="1"/>
                        <a:pt x="4500" y="93"/>
                        <a:pt x="4431" y="298"/>
                      </a:cubicBezTo>
                      <a:cubicBezTo>
                        <a:pt x="3702" y="2499"/>
                        <a:pt x="2655" y="4442"/>
                        <a:pt x="490" y="5601"/>
                      </a:cubicBezTo>
                      <a:cubicBezTo>
                        <a:pt x="0" y="5863"/>
                        <a:pt x="71" y="6389"/>
                        <a:pt x="589" y="6663"/>
                      </a:cubicBezTo>
                      <a:cubicBezTo>
                        <a:pt x="2556" y="7702"/>
                        <a:pt x="3564" y="9460"/>
                        <a:pt x="4285" y="11451"/>
                      </a:cubicBezTo>
                      <a:cubicBezTo>
                        <a:pt x="4411" y="11799"/>
                        <a:pt x="4544" y="11941"/>
                        <a:pt x="4669" y="11941"/>
                      </a:cubicBezTo>
                      <a:cubicBezTo>
                        <a:pt x="4815" y="11941"/>
                        <a:pt x="4949" y="11750"/>
                        <a:pt x="5052" y="11469"/>
                      </a:cubicBezTo>
                      <a:cubicBezTo>
                        <a:pt x="5776" y="9479"/>
                        <a:pt x="6779" y="7718"/>
                        <a:pt x="8739" y="6670"/>
                      </a:cubicBezTo>
                      <a:cubicBezTo>
                        <a:pt x="9317" y="6361"/>
                        <a:pt x="9324" y="5817"/>
                        <a:pt x="8743" y="5516"/>
                      </a:cubicBezTo>
                      <a:lnTo>
                        <a:pt x="8743" y="5514"/>
                      </a:lnTo>
                      <a:cubicBezTo>
                        <a:pt x="5607" y="3883"/>
                        <a:pt x="5054" y="1"/>
                        <a:pt x="46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" name="Google Shape;103;p8"/>
                <p:cNvSpPr/>
                <p:nvPr/>
              </p:nvSpPr>
              <p:spPr>
                <a:xfrm>
                  <a:off x="1670875" y="3100900"/>
                  <a:ext cx="233100" cy="2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" h="11942" extrusionOk="0">
                      <a:moveTo>
                        <a:pt x="4668" y="1607"/>
                      </a:moveTo>
                      <a:cubicBezTo>
                        <a:pt x="5491" y="3352"/>
                        <a:pt x="6292" y="4980"/>
                        <a:pt x="7954" y="6070"/>
                      </a:cubicBezTo>
                      <a:cubicBezTo>
                        <a:pt x="6371" y="7187"/>
                        <a:pt x="5471" y="8767"/>
                        <a:pt x="4692" y="10589"/>
                      </a:cubicBezTo>
                      <a:cubicBezTo>
                        <a:pt x="3848" y="8846"/>
                        <a:pt x="3068" y="7198"/>
                        <a:pt x="1364" y="6103"/>
                      </a:cubicBezTo>
                      <a:cubicBezTo>
                        <a:pt x="3029" y="4980"/>
                        <a:pt x="3870" y="3377"/>
                        <a:pt x="4668" y="1607"/>
                      </a:cubicBezTo>
                      <a:close/>
                      <a:moveTo>
                        <a:pt x="4628" y="1"/>
                      </a:moveTo>
                      <a:cubicBezTo>
                        <a:pt x="4562" y="1"/>
                        <a:pt x="4500" y="93"/>
                        <a:pt x="4431" y="298"/>
                      </a:cubicBezTo>
                      <a:cubicBezTo>
                        <a:pt x="3702" y="2499"/>
                        <a:pt x="2655" y="4442"/>
                        <a:pt x="490" y="5601"/>
                      </a:cubicBezTo>
                      <a:cubicBezTo>
                        <a:pt x="0" y="5863"/>
                        <a:pt x="71" y="6389"/>
                        <a:pt x="589" y="6663"/>
                      </a:cubicBezTo>
                      <a:cubicBezTo>
                        <a:pt x="2556" y="7702"/>
                        <a:pt x="3564" y="9460"/>
                        <a:pt x="4285" y="11451"/>
                      </a:cubicBezTo>
                      <a:cubicBezTo>
                        <a:pt x="4411" y="11799"/>
                        <a:pt x="4544" y="11941"/>
                        <a:pt x="4669" y="11941"/>
                      </a:cubicBezTo>
                      <a:cubicBezTo>
                        <a:pt x="4815" y="11941"/>
                        <a:pt x="4949" y="11750"/>
                        <a:pt x="5052" y="11469"/>
                      </a:cubicBezTo>
                      <a:cubicBezTo>
                        <a:pt x="5776" y="9479"/>
                        <a:pt x="6778" y="7718"/>
                        <a:pt x="8739" y="6670"/>
                      </a:cubicBezTo>
                      <a:cubicBezTo>
                        <a:pt x="9317" y="6361"/>
                        <a:pt x="9324" y="5817"/>
                        <a:pt x="8743" y="5514"/>
                      </a:cubicBezTo>
                      <a:cubicBezTo>
                        <a:pt x="5607" y="3883"/>
                        <a:pt x="5054" y="1"/>
                        <a:pt x="46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4" name="Google Shape;104;p8"/>
            <p:cNvGrpSpPr/>
            <p:nvPr/>
          </p:nvGrpSpPr>
          <p:grpSpPr>
            <a:xfrm rot="-3153767" flipH="1">
              <a:off x="8236183" y="155694"/>
              <a:ext cx="389169" cy="707095"/>
              <a:chOff x="4034600" y="2788931"/>
              <a:chExt cx="389228" cy="707202"/>
            </a:xfrm>
          </p:grpSpPr>
          <p:grpSp>
            <p:nvGrpSpPr>
              <p:cNvPr id="105" name="Google Shape;105;p8"/>
              <p:cNvGrpSpPr/>
              <p:nvPr/>
            </p:nvGrpSpPr>
            <p:grpSpPr>
              <a:xfrm>
                <a:off x="4034600" y="3100904"/>
                <a:ext cx="389228" cy="395229"/>
                <a:chOff x="4141100" y="3337929"/>
                <a:chExt cx="389228" cy="395229"/>
              </a:xfrm>
            </p:grpSpPr>
            <p:sp>
              <p:nvSpPr>
                <p:cNvPr id="106" name="Google Shape;106;p8"/>
                <p:cNvSpPr/>
                <p:nvPr/>
              </p:nvSpPr>
              <p:spPr>
                <a:xfrm>
                  <a:off x="4141100" y="3337929"/>
                  <a:ext cx="389228" cy="39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1" h="10623" extrusionOk="0">
                      <a:moveTo>
                        <a:pt x="8709" y="0"/>
                      </a:moveTo>
                      <a:cubicBezTo>
                        <a:pt x="8529" y="0"/>
                        <a:pt x="8329" y="25"/>
                        <a:pt x="8110" y="87"/>
                      </a:cubicBezTo>
                      <a:cubicBezTo>
                        <a:pt x="7835" y="164"/>
                        <a:pt x="7529" y="296"/>
                        <a:pt x="7202" y="480"/>
                      </a:cubicBezTo>
                      <a:cubicBezTo>
                        <a:pt x="6663" y="780"/>
                        <a:pt x="6127" y="1091"/>
                        <a:pt x="5608" y="1392"/>
                      </a:cubicBezTo>
                      <a:cubicBezTo>
                        <a:pt x="5217" y="1618"/>
                        <a:pt x="4813" y="1854"/>
                        <a:pt x="4415" y="2078"/>
                      </a:cubicBezTo>
                      <a:cubicBezTo>
                        <a:pt x="3943" y="2347"/>
                        <a:pt x="3454" y="2617"/>
                        <a:pt x="2983" y="2880"/>
                      </a:cubicBezTo>
                      <a:cubicBezTo>
                        <a:pt x="2490" y="3154"/>
                        <a:pt x="1979" y="3437"/>
                        <a:pt x="1478" y="3721"/>
                      </a:cubicBezTo>
                      <a:cubicBezTo>
                        <a:pt x="602" y="4221"/>
                        <a:pt x="274" y="4877"/>
                        <a:pt x="154" y="5341"/>
                      </a:cubicBezTo>
                      <a:cubicBezTo>
                        <a:pt x="35" y="5803"/>
                        <a:pt x="0" y="6531"/>
                        <a:pt x="520" y="7386"/>
                      </a:cubicBezTo>
                      <a:cubicBezTo>
                        <a:pt x="600" y="7518"/>
                        <a:pt x="679" y="7650"/>
                        <a:pt x="762" y="7788"/>
                      </a:cubicBezTo>
                      <a:cubicBezTo>
                        <a:pt x="1109" y="8367"/>
                        <a:pt x="1469" y="8967"/>
                        <a:pt x="1915" y="9541"/>
                      </a:cubicBezTo>
                      <a:cubicBezTo>
                        <a:pt x="2605" y="10423"/>
                        <a:pt x="3346" y="10623"/>
                        <a:pt x="3875" y="10623"/>
                      </a:cubicBezTo>
                      <a:cubicBezTo>
                        <a:pt x="3907" y="10623"/>
                        <a:pt x="3938" y="10623"/>
                        <a:pt x="3968" y="10621"/>
                      </a:cubicBezTo>
                      <a:cubicBezTo>
                        <a:pt x="4387" y="10602"/>
                        <a:pt x="4797" y="10455"/>
                        <a:pt x="5152" y="10194"/>
                      </a:cubicBezTo>
                      <a:cubicBezTo>
                        <a:pt x="5419" y="9996"/>
                        <a:pt x="5661" y="9734"/>
                        <a:pt x="5870" y="9410"/>
                      </a:cubicBezTo>
                      <a:cubicBezTo>
                        <a:pt x="7040" y="7599"/>
                        <a:pt x="8188" y="5741"/>
                        <a:pt x="9299" y="3944"/>
                      </a:cubicBezTo>
                      <a:cubicBezTo>
                        <a:pt x="9519" y="3586"/>
                        <a:pt x="9740" y="3230"/>
                        <a:pt x="9960" y="2873"/>
                      </a:cubicBezTo>
                      <a:cubicBezTo>
                        <a:pt x="10139" y="2584"/>
                        <a:pt x="10257" y="2320"/>
                        <a:pt x="10318" y="2067"/>
                      </a:cubicBezTo>
                      <a:cubicBezTo>
                        <a:pt x="10461" y="1483"/>
                        <a:pt x="10318" y="913"/>
                        <a:pt x="9925" y="503"/>
                      </a:cubicBezTo>
                      <a:cubicBezTo>
                        <a:pt x="9762" y="331"/>
                        <a:pt x="9361" y="0"/>
                        <a:pt x="87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07" name="Google Shape;107;p8"/>
                <p:cNvGrpSpPr/>
                <p:nvPr/>
              </p:nvGrpSpPr>
              <p:grpSpPr>
                <a:xfrm>
                  <a:off x="4168325" y="3366891"/>
                  <a:ext cx="334758" cy="337306"/>
                  <a:chOff x="3528075" y="3329941"/>
                  <a:chExt cx="334758" cy="337306"/>
                </a:xfrm>
              </p:grpSpPr>
              <p:sp>
                <p:nvSpPr>
                  <p:cNvPr id="108" name="Google Shape;108;p8"/>
                  <p:cNvSpPr/>
                  <p:nvPr/>
                </p:nvSpPr>
                <p:spPr>
                  <a:xfrm>
                    <a:off x="3547356" y="3392396"/>
                    <a:ext cx="278321" cy="247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37" h="5629" extrusionOk="0">
                        <a:moveTo>
                          <a:pt x="5760" y="0"/>
                        </a:moveTo>
                        <a:cubicBezTo>
                          <a:pt x="5327" y="0"/>
                          <a:pt x="3757" y="972"/>
                          <a:pt x="715" y="2708"/>
                        </a:cubicBezTo>
                        <a:cubicBezTo>
                          <a:pt x="1" y="3117"/>
                          <a:pt x="1787" y="5615"/>
                          <a:pt x="2263" y="5628"/>
                        </a:cubicBezTo>
                        <a:cubicBezTo>
                          <a:pt x="4909" y="1714"/>
                          <a:pt x="6336" y="0"/>
                          <a:pt x="576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09" name="Google Shape;109;p8"/>
                  <p:cNvSpPr/>
                  <p:nvPr/>
                </p:nvSpPr>
                <p:spPr>
                  <a:xfrm>
                    <a:off x="3528075" y="3329941"/>
                    <a:ext cx="334758" cy="337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" h="7680" extrusionOk="0">
                        <a:moveTo>
                          <a:pt x="6199" y="1422"/>
                        </a:moveTo>
                        <a:cubicBezTo>
                          <a:pt x="6775" y="1422"/>
                          <a:pt x="5348" y="3136"/>
                          <a:pt x="2702" y="7050"/>
                        </a:cubicBezTo>
                        <a:cubicBezTo>
                          <a:pt x="2226" y="7037"/>
                          <a:pt x="440" y="4539"/>
                          <a:pt x="1154" y="4130"/>
                        </a:cubicBezTo>
                        <a:cubicBezTo>
                          <a:pt x="4196" y="2394"/>
                          <a:pt x="5766" y="1422"/>
                          <a:pt x="6199" y="1422"/>
                        </a:cubicBezTo>
                        <a:close/>
                        <a:moveTo>
                          <a:pt x="7345" y="1"/>
                        </a:moveTo>
                        <a:cubicBezTo>
                          <a:pt x="7164" y="1"/>
                          <a:pt x="6869" y="117"/>
                          <a:pt x="6553" y="295"/>
                        </a:cubicBezTo>
                        <a:cubicBezTo>
                          <a:pt x="5621" y="815"/>
                          <a:pt x="4704" y="1361"/>
                          <a:pt x="3776" y="1887"/>
                        </a:cubicBezTo>
                        <a:cubicBezTo>
                          <a:pt x="2801" y="2442"/>
                          <a:pt x="1814" y="2977"/>
                          <a:pt x="839" y="3532"/>
                        </a:cubicBezTo>
                        <a:cubicBezTo>
                          <a:pt x="154" y="3920"/>
                          <a:pt x="0" y="4474"/>
                          <a:pt x="412" y="5148"/>
                        </a:cubicBezTo>
                        <a:cubicBezTo>
                          <a:pt x="828" y="5831"/>
                          <a:pt x="1220" y="6536"/>
                          <a:pt x="1711" y="7165"/>
                        </a:cubicBezTo>
                        <a:cubicBezTo>
                          <a:pt x="1977" y="7507"/>
                          <a:pt x="2248" y="7680"/>
                          <a:pt x="2510" y="7680"/>
                        </a:cubicBezTo>
                        <a:cubicBezTo>
                          <a:pt x="2776" y="7680"/>
                          <a:pt x="3033" y="7501"/>
                          <a:pt x="3265" y="7140"/>
                        </a:cubicBezTo>
                        <a:cubicBezTo>
                          <a:pt x="4655" y="4989"/>
                          <a:pt x="5994" y="2805"/>
                          <a:pt x="7341" y="626"/>
                        </a:cubicBezTo>
                        <a:cubicBezTo>
                          <a:pt x="7621" y="175"/>
                          <a:pt x="7568" y="1"/>
                          <a:pt x="73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110" name="Google Shape;110;p8"/>
              <p:cNvGrpSpPr/>
              <p:nvPr/>
            </p:nvGrpSpPr>
            <p:grpSpPr>
              <a:xfrm>
                <a:off x="4060150" y="2788931"/>
                <a:ext cx="286706" cy="247942"/>
                <a:chOff x="4060150" y="2788931"/>
                <a:chExt cx="286706" cy="247942"/>
              </a:xfrm>
            </p:grpSpPr>
            <p:sp>
              <p:nvSpPr>
                <p:cNvPr id="111" name="Google Shape;111;p8"/>
                <p:cNvSpPr/>
                <p:nvPr/>
              </p:nvSpPr>
              <p:spPr>
                <a:xfrm>
                  <a:off x="4060150" y="2788931"/>
                  <a:ext cx="286706" cy="247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4" h="7078" extrusionOk="0">
                      <a:moveTo>
                        <a:pt x="2884" y="0"/>
                      </a:moveTo>
                      <a:lnTo>
                        <a:pt x="2719" y="278"/>
                      </a:lnTo>
                      <a:cubicBezTo>
                        <a:pt x="2187" y="429"/>
                        <a:pt x="1712" y="789"/>
                        <a:pt x="1384" y="1299"/>
                      </a:cubicBezTo>
                      <a:cubicBezTo>
                        <a:pt x="1051" y="1814"/>
                        <a:pt x="673" y="2419"/>
                        <a:pt x="370" y="3071"/>
                      </a:cubicBezTo>
                      <a:cubicBezTo>
                        <a:pt x="18" y="3833"/>
                        <a:pt x="0" y="4609"/>
                        <a:pt x="326" y="5256"/>
                      </a:cubicBezTo>
                      <a:cubicBezTo>
                        <a:pt x="646" y="5900"/>
                        <a:pt x="1270" y="6350"/>
                        <a:pt x="2080" y="6523"/>
                      </a:cubicBezTo>
                      <a:cubicBezTo>
                        <a:pt x="3167" y="6754"/>
                        <a:pt x="4244" y="6906"/>
                        <a:pt x="5526" y="7062"/>
                      </a:cubicBezTo>
                      <a:cubicBezTo>
                        <a:pt x="5612" y="7071"/>
                        <a:pt x="5704" y="7078"/>
                        <a:pt x="5796" y="7078"/>
                      </a:cubicBezTo>
                      <a:cubicBezTo>
                        <a:pt x="6065" y="7078"/>
                        <a:pt x="6357" y="7035"/>
                        <a:pt x="6630" y="6954"/>
                      </a:cubicBezTo>
                      <a:cubicBezTo>
                        <a:pt x="7398" y="6726"/>
                        <a:pt x="7766" y="6277"/>
                        <a:pt x="7939" y="5942"/>
                      </a:cubicBezTo>
                      <a:cubicBezTo>
                        <a:pt x="8133" y="5565"/>
                        <a:pt x="8184" y="5128"/>
                        <a:pt x="8082" y="4712"/>
                      </a:cubicBezTo>
                      <a:lnTo>
                        <a:pt x="8082" y="4712"/>
                      </a:lnTo>
                      <a:lnTo>
                        <a:pt x="8082" y="4714"/>
                      </a:lnTo>
                      <a:cubicBezTo>
                        <a:pt x="8003" y="4397"/>
                        <a:pt x="7838" y="4098"/>
                        <a:pt x="7593" y="3830"/>
                      </a:cubicBezTo>
                      <a:cubicBezTo>
                        <a:pt x="7494" y="3720"/>
                        <a:pt x="7394" y="3610"/>
                        <a:pt x="7293" y="3500"/>
                      </a:cubicBezTo>
                      <a:cubicBezTo>
                        <a:pt x="6481" y="2604"/>
                        <a:pt x="5641" y="1681"/>
                        <a:pt x="4747" y="809"/>
                      </a:cubicBezTo>
                      <a:cubicBezTo>
                        <a:pt x="4345" y="416"/>
                        <a:pt x="3820" y="199"/>
                        <a:pt x="3281" y="199"/>
                      </a:cubicBezTo>
                      <a:cubicBezTo>
                        <a:pt x="3226" y="199"/>
                        <a:pt x="3171" y="202"/>
                        <a:pt x="3117" y="206"/>
                      </a:cubicBezTo>
                      <a:lnTo>
                        <a:pt x="288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12" name="Google Shape;112;p8"/>
                <p:cNvGrpSpPr/>
                <p:nvPr/>
              </p:nvGrpSpPr>
              <p:grpSpPr>
                <a:xfrm>
                  <a:off x="4080125" y="2826511"/>
                  <a:ext cx="246743" cy="172781"/>
                  <a:chOff x="3661725" y="3049333"/>
                  <a:chExt cx="246743" cy="172781"/>
                </a:xfrm>
              </p:grpSpPr>
              <p:sp>
                <p:nvSpPr>
                  <p:cNvPr id="113" name="Google Shape;113;p8"/>
                  <p:cNvSpPr/>
                  <p:nvPr/>
                </p:nvSpPr>
                <p:spPr>
                  <a:xfrm>
                    <a:off x="3695016" y="3076300"/>
                    <a:ext cx="189383" cy="114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2" h="2603" extrusionOk="0">
                        <a:moveTo>
                          <a:pt x="1104" y="1"/>
                        </a:moveTo>
                        <a:cubicBezTo>
                          <a:pt x="774" y="558"/>
                          <a:pt x="492" y="1029"/>
                          <a:pt x="215" y="1507"/>
                        </a:cubicBezTo>
                        <a:cubicBezTo>
                          <a:pt x="0" y="1878"/>
                          <a:pt x="113" y="2140"/>
                          <a:pt x="528" y="2204"/>
                        </a:cubicBezTo>
                        <a:cubicBezTo>
                          <a:pt x="2038" y="2438"/>
                          <a:pt x="2977" y="2603"/>
                          <a:pt x="3429" y="2603"/>
                        </a:cubicBezTo>
                        <a:cubicBezTo>
                          <a:pt x="4311" y="2603"/>
                          <a:pt x="3333" y="1974"/>
                          <a:pt x="11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14" name="Google Shape;114;p8"/>
                  <p:cNvSpPr/>
                  <p:nvPr/>
                </p:nvSpPr>
                <p:spPr>
                  <a:xfrm>
                    <a:off x="3661725" y="3049333"/>
                    <a:ext cx="246743" cy="172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8" h="3934" extrusionOk="0">
                        <a:moveTo>
                          <a:pt x="1862" y="615"/>
                        </a:moveTo>
                        <a:cubicBezTo>
                          <a:pt x="4091" y="2588"/>
                          <a:pt x="5069" y="3217"/>
                          <a:pt x="4187" y="3217"/>
                        </a:cubicBezTo>
                        <a:cubicBezTo>
                          <a:pt x="3735" y="3217"/>
                          <a:pt x="2796" y="3052"/>
                          <a:pt x="1286" y="2818"/>
                        </a:cubicBezTo>
                        <a:cubicBezTo>
                          <a:pt x="871" y="2754"/>
                          <a:pt x="758" y="2492"/>
                          <a:pt x="973" y="2121"/>
                        </a:cubicBezTo>
                        <a:cubicBezTo>
                          <a:pt x="1248" y="1643"/>
                          <a:pt x="1532" y="1172"/>
                          <a:pt x="1862" y="615"/>
                        </a:cubicBezTo>
                        <a:close/>
                        <a:moveTo>
                          <a:pt x="1904" y="0"/>
                        </a:moveTo>
                        <a:cubicBezTo>
                          <a:pt x="1657" y="0"/>
                          <a:pt x="1411" y="161"/>
                          <a:pt x="1242" y="425"/>
                        </a:cubicBezTo>
                        <a:cubicBezTo>
                          <a:pt x="910" y="940"/>
                          <a:pt x="582" y="1466"/>
                          <a:pt x="326" y="2019"/>
                        </a:cubicBezTo>
                        <a:cubicBezTo>
                          <a:pt x="1" y="2718"/>
                          <a:pt x="238" y="3247"/>
                          <a:pt x="1006" y="3410"/>
                        </a:cubicBezTo>
                        <a:cubicBezTo>
                          <a:pt x="2099" y="3644"/>
                          <a:pt x="3213" y="3794"/>
                          <a:pt x="4323" y="3929"/>
                        </a:cubicBezTo>
                        <a:cubicBezTo>
                          <a:pt x="4351" y="3932"/>
                          <a:pt x="4383" y="3934"/>
                          <a:pt x="4417" y="3934"/>
                        </a:cubicBezTo>
                        <a:cubicBezTo>
                          <a:pt x="4827" y="3934"/>
                          <a:pt x="5617" y="3690"/>
                          <a:pt x="5124" y="3150"/>
                        </a:cubicBezTo>
                        <a:cubicBezTo>
                          <a:pt x="4212" y="2148"/>
                          <a:pt x="3307" y="1136"/>
                          <a:pt x="2340" y="191"/>
                        </a:cubicBezTo>
                        <a:cubicBezTo>
                          <a:pt x="2205" y="59"/>
                          <a:pt x="2054" y="0"/>
                          <a:pt x="190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15" name="Google Shape;115;p8"/>
            <p:cNvGrpSpPr/>
            <p:nvPr/>
          </p:nvGrpSpPr>
          <p:grpSpPr>
            <a:xfrm rot="8894292" flipH="1">
              <a:off x="227263" y="4207317"/>
              <a:ext cx="389162" cy="707082"/>
              <a:chOff x="4034600" y="2788931"/>
              <a:chExt cx="389228" cy="707202"/>
            </a:xfrm>
          </p:grpSpPr>
          <p:grpSp>
            <p:nvGrpSpPr>
              <p:cNvPr id="116" name="Google Shape;116;p8"/>
              <p:cNvGrpSpPr/>
              <p:nvPr/>
            </p:nvGrpSpPr>
            <p:grpSpPr>
              <a:xfrm>
                <a:off x="4034600" y="3100904"/>
                <a:ext cx="389228" cy="395229"/>
                <a:chOff x="4141100" y="3337929"/>
                <a:chExt cx="389228" cy="395229"/>
              </a:xfrm>
            </p:grpSpPr>
            <p:sp>
              <p:nvSpPr>
                <p:cNvPr id="117" name="Google Shape;117;p8"/>
                <p:cNvSpPr/>
                <p:nvPr/>
              </p:nvSpPr>
              <p:spPr>
                <a:xfrm>
                  <a:off x="4141100" y="3337929"/>
                  <a:ext cx="389228" cy="39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1" h="10623" extrusionOk="0">
                      <a:moveTo>
                        <a:pt x="8709" y="0"/>
                      </a:moveTo>
                      <a:cubicBezTo>
                        <a:pt x="8529" y="0"/>
                        <a:pt x="8329" y="25"/>
                        <a:pt x="8110" y="87"/>
                      </a:cubicBezTo>
                      <a:cubicBezTo>
                        <a:pt x="7835" y="164"/>
                        <a:pt x="7529" y="296"/>
                        <a:pt x="7202" y="480"/>
                      </a:cubicBezTo>
                      <a:cubicBezTo>
                        <a:pt x="6663" y="780"/>
                        <a:pt x="6127" y="1091"/>
                        <a:pt x="5608" y="1392"/>
                      </a:cubicBezTo>
                      <a:cubicBezTo>
                        <a:pt x="5217" y="1618"/>
                        <a:pt x="4813" y="1854"/>
                        <a:pt x="4415" y="2078"/>
                      </a:cubicBezTo>
                      <a:cubicBezTo>
                        <a:pt x="3943" y="2347"/>
                        <a:pt x="3454" y="2617"/>
                        <a:pt x="2983" y="2880"/>
                      </a:cubicBezTo>
                      <a:cubicBezTo>
                        <a:pt x="2490" y="3154"/>
                        <a:pt x="1979" y="3437"/>
                        <a:pt x="1478" y="3721"/>
                      </a:cubicBezTo>
                      <a:cubicBezTo>
                        <a:pt x="602" y="4221"/>
                        <a:pt x="274" y="4877"/>
                        <a:pt x="154" y="5341"/>
                      </a:cubicBezTo>
                      <a:cubicBezTo>
                        <a:pt x="35" y="5803"/>
                        <a:pt x="0" y="6531"/>
                        <a:pt x="520" y="7386"/>
                      </a:cubicBezTo>
                      <a:cubicBezTo>
                        <a:pt x="600" y="7518"/>
                        <a:pt x="679" y="7650"/>
                        <a:pt x="762" y="7788"/>
                      </a:cubicBezTo>
                      <a:cubicBezTo>
                        <a:pt x="1109" y="8367"/>
                        <a:pt x="1469" y="8967"/>
                        <a:pt x="1915" y="9541"/>
                      </a:cubicBezTo>
                      <a:cubicBezTo>
                        <a:pt x="2605" y="10423"/>
                        <a:pt x="3346" y="10623"/>
                        <a:pt x="3875" y="10623"/>
                      </a:cubicBezTo>
                      <a:cubicBezTo>
                        <a:pt x="3907" y="10623"/>
                        <a:pt x="3938" y="10623"/>
                        <a:pt x="3968" y="10621"/>
                      </a:cubicBezTo>
                      <a:cubicBezTo>
                        <a:pt x="4387" y="10602"/>
                        <a:pt x="4797" y="10455"/>
                        <a:pt x="5152" y="10194"/>
                      </a:cubicBezTo>
                      <a:cubicBezTo>
                        <a:pt x="5419" y="9996"/>
                        <a:pt x="5661" y="9734"/>
                        <a:pt x="5870" y="9410"/>
                      </a:cubicBezTo>
                      <a:cubicBezTo>
                        <a:pt x="7040" y="7599"/>
                        <a:pt x="8188" y="5741"/>
                        <a:pt x="9299" y="3944"/>
                      </a:cubicBezTo>
                      <a:cubicBezTo>
                        <a:pt x="9519" y="3586"/>
                        <a:pt x="9740" y="3230"/>
                        <a:pt x="9960" y="2873"/>
                      </a:cubicBezTo>
                      <a:cubicBezTo>
                        <a:pt x="10139" y="2584"/>
                        <a:pt x="10257" y="2320"/>
                        <a:pt x="10318" y="2067"/>
                      </a:cubicBezTo>
                      <a:cubicBezTo>
                        <a:pt x="10461" y="1483"/>
                        <a:pt x="10318" y="913"/>
                        <a:pt x="9925" y="503"/>
                      </a:cubicBezTo>
                      <a:cubicBezTo>
                        <a:pt x="9762" y="331"/>
                        <a:pt x="9361" y="0"/>
                        <a:pt x="87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18" name="Google Shape;118;p8"/>
                <p:cNvGrpSpPr/>
                <p:nvPr/>
              </p:nvGrpSpPr>
              <p:grpSpPr>
                <a:xfrm>
                  <a:off x="4168325" y="3366891"/>
                  <a:ext cx="334758" cy="337306"/>
                  <a:chOff x="3528075" y="3329941"/>
                  <a:chExt cx="334758" cy="337306"/>
                </a:xfrm>
              </p:grpSpPr>
              <p:sp>
                <p:nvSpPr>
                  <p:cNvPr id="119" name="Google Shape;119;p8"/>
                  <p:cNvSpPr/>
                  <p:nvPr/>
                </p:nvSpPr>
                <p:spPr>
                  <a:xfrm>
                    <a:off x="3547356" y="3392396"/>
                    <a:ext cx="278321" cy="247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37" h="5629" extrusionOk="0">
                        <a:moveTo>
                          <a:pt x="5760" y="0"/>
                        </a:moveTo>
                        <a:cubicBezTo>
                          <a:pt x="5327" y="0"/>
                          <a:pt x="3757" y="972"/>
                          <a:pt x="715" y="2708"/>
                        </a:cubicBezTo>
                        <a:cubicBezTo>
                          <a:pt x="1" y="3117"/>
                          <a:pt x="1787" y="5615"/>
                          <a:pt x="2263" y="5628"/>
                        </a:cubicBezTo>
                        <a:cubicBezTo>
                          <a:pt x="4909" y="1714"/>
                          <a:pt x="6336" y="0"/>
                          <a:pt x="576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0" name="Google Shape;120;p8"/>
                  <p:cNvSpPr/>
                  <p:nvPr/>
                </p:nvSpPr>
                <p:spPr>
                  <a:xfrm>
                    <a:off x="3528075" y="3329941"/>
                    <a:ext cx="334758" cy="337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" h="7680" extrusionOk="0">
                        <a:moveTo>
                          <a:pt x="6199" y="1422"/>
                        </a:moveTo>
                        <a:cubicBezTo>
                          <a:pt x="6775" y="1422"/>
                          <a:pt x="5348" y="3136"/>
                          <a:pt x="2702" y="7050"/>
                        </a:cubicBezTo>
                        <a:cubicBezTo>
                          <a:pt x="2226" y="7037"/>
                          <a:pt x="440" y="4539"/>
                          <a:pt x="1154" y="4130"/>
                        </a:cubicBezTo>
                        <a:cubicBezTo>
                          <a:pt x="4196" y="2394"/>
                          <a:pt x="5766" y="1422"/>
                          <a:pt x="6199" y="1422"/>
                        </a:cubicBezTo>
                        <a:close/>
                        <a:moveTo>
                          <a:pt x="7345" y="1"/>
                        </a:moveTo>
                        <a:cubicBezTo>
                          <a:pt x="7164" y="1"/>
                          <a:pt x="6869" y="117"/>
                          <a:pt x="6553" y="295"/>
                        </a:cubicBezTo>
                        <a:cubicBezTo>
                          <a:pt x="5621" y="815"/>
                          <a:pt x="4704" y="1361"/>
                          <a:pt x="3776" y="1887"/>
                        </a:cubicBezTo>
                        <a:cubicBezTo>
                          <a:pt x="2801" y="2442"/>
                          <a:pt x="1814" y="2977"/>
                          <a:pt x="839" y="3532"/>
                        </a:cubicBezTo>
                        <a:cubicBezTo>
                          <a:pt x="154" y="3920"/>
                          <a:pt x="0" y="4474"/>
                          <a:pt x="412" y="5148"/>
                        </a:cubicBezTo>
                        <a:cubicBezTo>
                          <a:pt x="828" y="5831"/>
                          <a:pt x="1220" y="6536"/>
                          <a:pt x="1711" y="7165"/>
                        </a:cubicBezTo>
                        <a:cubicBezTo>
                          <a:pt x="1977" y="7507"/>
                          <a:pt x="2248" y="7680"/>
                          <a:pt x="2510" y="7680"/>
                        </a:cubicBezTo>
                        <a:cubicBezTo>
                          <a:pt x="2776" y="7680"/>
                          <a:pt x="3033" y="7501"/>
                          <a:pt x="3265" y="7140"/>
                        </a:cubicBezTo>
                        <a:cubicBezTo>
                          <a:pt x="4655" y="4989"/>
                          <a:pt x="5994" y="2805"/>
                          <a:pt x="7341" y="626"/>
                        </a:cubicBezTo>
                        <a:cubicBezTo>
                          <a:pt x="7621" y="175"/>
                          <a:pt x="7568" y="1"/>
                          <a:pt x="73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121" name="Google Shape;121;p8"/>
              <p:cNvGrpSpPr/>
              <p:nvPr/>
            </p:nvGrpSpPr>
            <p:grpSpPr>
              <a:xfrm>
                <a:off x="4060150" y="2788931"/>
                <a:ext cx="286706" cy="247942"/>
                <a:chOff x="4060150" y="2788931"/>
                <a:chExt cx="286706" cy="247942"/>
              </a:xfrm>
            </p:grpSpPr>
            <p:sp>
              <p:nvSpPr>
                <p:cNvPr id="122" name="Google Shape;122;p8"/>
                <p:cNvSpPr/>
                <p:nvPr/>
              </p:nvSpPr>
              <p:spPr>
                <a:xfrm>
                  <a:off x="4060150" y="2788931"/>
                  <a:ext cx="286706" cy="247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4" h="7078" extrusionOk="0">
                      <a:moveTo>
                        <a:pt x="2884" y="0"/>
                      </a:moveTo>
                      <a:lnTo>
                        <a:pt x="2719" y="278"/>
                      </a:lnTo>
                      <a:cubicBezTo>
                        <a:pt x="2187" y="429"/>
                        <a:pt x="1712" y="789"/>
                        <a:pt x="1384" y="1299"/>
                      </a:cubicBezTo>
                      <a:cubicBezTo>
                        <a:pt x="1051" y="1814"/>
                        <a:pt x="673" y="2419"/>
                        <a:pt x="370" y="3071"/>
                      </a:cubicBezTo>
                      <a:cubicBezTo>
                        <a:pt x="18" y="3833"/>
                        <a:pt x="0" y="4609"/>
                        <a:pt x="326" y="5256"/>
                      </a:cubicBezTo>
                      <a:cubicBezTo>
                        <a:pt x="646" y="5900"/>
                        <a:pt x="1270" y="6350"/>
                        <a:pt x="2080" y="6523"/>
                      </a:cubicBezTo>
                      <a:cubicBezTo>
                        <a:pt x="3167" y="6754"/>
                        <a:pt x="4244" y="6906"/>
                        <a:pt x="5526" y="7062"/>
                      </a:cubicBezTo>
                      <a:cubicBezTo>
                        <a:pt x="5612" y="7071"/>
                        <a:pt x="5704" y="7078"/>
                        <a:pt x="5796" y="7078"/>
                      </a:cubicBezTo>
                      <a:cubicBezTo>
                        <a:pt x="6065" y="7078"/>
                        <a:pt x="6357" y="7035"/>
                        <a:pt x="6630" y="6954"/>
                      </a:cubicBezTo>
                      <a:cubicBezTo>
                        <a:pt x="7398" y="6726"/>
                        <a:pt x="7766" y="6277"/>
                        <a:pt x="7939" y="5942"/>
                      </a:cubicBezTo>
                      <a:cubicBezTo>
                        <a:pt x="8133" y="5565"/>
                        <a:pt x="8184" y="5128"/>
                        <a:pt x="8082" y="4712"/>
                      </a:cubicBezTo>
                      <a:lnTo>
                        <a:pt x="8082" y="4712"/>
                      </a:lnTo>
                      <a:lnTo>
                        <a:pt x="8082" y="4714"/>
                      </a:lnTo>
                      <a:cubicBezTo>
                        <a:pt x="8003" y="4397"/>
                        <a:pt x="7838" y="4098"/>
                        <a:pt x="7593" y="3830"/>
                      </a:cubicBezTo>
                      <a:cubicBezTo>
                        <a:pt x="7494" y="3720"/>
                        <a:pt x="7394" y="3610"/>
                        <a:pt x="7293" y="3500"/>
                      </a:cubicBezTo>
                      <a:cubicBezTo>
                        <a:pt x="6481" y="2604"/>
                        <a:pt x="5641" y="1681"/>
                        <a:pt x="4747" y="809"/>
                      </a:cubicBezTo>
                      <a:cubicBezTo>
                        <a:pt x="4345" y="416"/>
                        <a:pt x="3820" y="199"/>
                        <a:pt x="3281" y="199"/>
                      </a:cubicBezTo>
                      <a:cubicBezTo>
                        <a:pt x="3226" y="199"/>
                        <a:pt x="3171" y="202"/>
                        <a:pt x="3117" y="206"/>
                      </a:cubicBezTo>
                      <a:lnTo>
                        <a:pt x="288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123" name="Google Shape;123;p8"/>
                <p:cNvGrpSpPr/>
                <p:nvPr/>
              </p:nvGrpSpPr>
              <p:grpSpPr>
                <a:xfrm>
                  <a:off x="4080125" y="2826511"/>
                  <a:ext cx="246743" cy="172781"/>
                  <a:chOff x="3661725" y="3049333"/>
                  <a:chExt cx="246743" cy="172781"/>
                </a:xfrm>
              </p:grpSpPr>
              <p:sp>
                <p:nvSpPr>
                  <p:cNvPr id="124" name="Google Shape;124;p8"/>
                  <p:cNvSpPr/>
                  <p:nvPr/>
                </p:nvSpPr>
                <p:spPr>
                  <a:xfrm>
                    <a:off x="3695016" y="3076300"/>
                    <a:ext cx="189383" cy="114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2" h="2603" extrusionOk="0">
                        <a:moveTo>
                          <a:pt x="1104" y="1"/>
                        </a:moveTo>
                        <a:cubicBezTo>
                          <a:pt x="774" y="558"/>
                          <a:pt x="492" y="1029"/>
                          <a:pt x="215" y="1507"/>
                        </a:cubicBezTo>
                        <a:cubicBezTo>
                          <a:pt x="0" y="1878"/>
                          <a:pt x="113" y="2140"/>
                          <a:pt x="528" y="2204"/>
                        </a:cubicBezTo>
                        <a:cubicBezTo>
                          <a:pt x="2038" y="2438"/>
                          <a:pt x="2977" y="2603"/>
                          <a:pt x="3429" y="2603"/>
                        </a:cubicBezTo>
                        <a:cubicBezTo>
                          <a:pt x="4311" y="2603"/>
                          <a:pt x="3333" y="1974"/>
                          <a:pt x="11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25" name="Google Shape;125;p8"/>
                  <p:cNvSpPr/>
                  <p:nvPr/>
                </p:nvSpPr>
                <p:spPr>
                  <a:xfrm>
                    <a:off x="3661725" y="3049333"/>
                    <a:ext cx="246743" cy="172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8" h="3934" extrusionOk="0">
                        <a:moveTo>
                          <a:pt x="1862" y="615"/>
                        </a:moveTo>
                        <a:cubicBezTo>
                          <a:pt x="4091" y="2588"/>
                          <a:pt x="5069" y="3217"/>
                          <a:pt x="4187" y="3217"/>
                        </a:cubicBezTo>
                        <a:cubicBezTo>
                          <a:pt x="3735" y="3217"/>
                          <a:pt x="2796" y="3052"/>
                          <a:pt x="1286" y="2818"/>
                        </a:cubicBezTo>
                        <a:cubicBezTo>
                          <a:pt x="871" y="2754"/>
                          <a:pt x="758" y="2492"/>
                          <a:pt x="973" y="2121"/>
                        </a:cubicBezTo>
                        <a:cubicBezTo>
                          <a:pt x="1248" y="1643"/>
                          <a:pt x="1532" y="1172"/>
                          <a:pt x="1862" y="615"/>
                        </a:cubicBezTo>
                        <a:close/>
                        <a:moveTo>
                          <a:pt x="1904" y="0"/>
                        </a:moveTo>
                        <a:cubicBezTo>
                          <a:pt x="1657" y="0"/>
                          <a:pt x="1411" y="161"/>
                          <a:pt x="1242" y="425"/>
                        </a:cubicBezTo>
                        <a:cubicBezTo>
                          <a:pt x="910" y="940"/>
                          <a:pt x="582" y="1466"/>
                          <a:pt x="326" y="2019"/>
                        </a:cubicBezTo>
                        <a:cubicBezTo>
                          <a:pt x="1" y="2718"/>
                          <a:pt x="238" y="3247"/>
                          <a:pt x="1006" y="3410"/>
                        </a:cubicBezTo>
                        <a:cubicBezTo>
                          <a:pt x="2099" y="3644"/>
                          <a:pt x="3213" y="3794"/>
                          <a:pt x="4323" y="3929"/>
                        </a:cubicBezTo>
                        <a:cubicBezTo>
                          <a:pt x="4351" y="3932"/>
                          <a:pt x="4383" y="3934"/>
                          <a:pt x="4417" y="3934"/>
                        </a:cubicBezTo>
                        <a:cubicBezTo>
                          <a:pt x="4827" y="3934"/>
                          <a:pt x="5617" y="3690"/>
                          <a:pt x="5124" y="3150"/>
                        </a:cubicBezTo>
                        <a:cubicBezTo>
                          <a:pt x="4212" y="2148"/>
                          <a:pt x="3307" y="1136"/>
                          <a:pt x="2340" y="191"/>
                        </a:cubicBezTo>
                        <a:cubicBezTo>
                          <a:pt x="2205" y="59"/>
                          <a:pt x="2054" y="0"/>
                          <a:pt x="190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8790010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" name="Google Shape;127;p9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128" name="Google Shape;128;p9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9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9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1"/>
          </p:nvPr>
        </p:nvSpPr>
        <p:spPr>
          <a:xfrm>
            <a:off x="5214400" y="1782733"/>
            <a:ext cx="4193600" cy="4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2"/>
          </p:nvPr>
        </p:nvSpPr>
        <p:spPr>
          <a:xfrm>
            <a:off x="951267" y="1782733"/>
            <a:ext cx="4193600" cy="4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3" name="Google Shape;133;p9"/>
          <p:cNvGrpSpPr/>
          <p:nvPr/>
        </p:nvGrpSpPr>
        <p:grpSpPr>
          <a:xfrm rot="-445069">
            <a:off x="309673" y="1042476"/>
            <a:ext cx="518953" cy="942907"/>
            <a:chOff x="4034600" y="2788931"/>
            <a:chExt cx="389228" cy="707202"/>
          </a:xfrm>
        </p:grpSpPr>
        <p:grpSp>
          <p:nvGrpSpPr>
            <p:cNvPr id="134" name="Google Shape;134;p9"/>
            <p:cNvGrpSpPr/>
            <p:nvPr/>
          </p:nvGrpSpPr>
          <p:grpSpPr>
            <a:xfrm>
              <a:off x="4034600" y="3100904"/>
              <a:ext cx="389228" cy="395229"/>
              <a:chOff x="4141100" y="3337929"/>
              <a:chExt cx="389228" cy="395229"/>
            </a:xfrm>
          </p:grpSpPr>
          <p:sp>
            <p:nvSpPr>
              <p:cNvPr id="135" name="Google Shape;135;p9"/>
              <p:cNvSpPr/>
              <p:nvPr/>
            </p:nvSpPr>
            <p:spPr>
              <a:xfrm>
                <a:off x="4141100" y="3337929"/>
                <a:ext cx="389228" cy="395229"/>
              </a:xfrm>
              <a:custGeom>
                <a:avLst/>
                <a:gdLst/>
                <a:ahLst/>
                <a:cxnLst/>
                <a:rect l="l" t="t" r="r" b="b"/>
                <a:pathLst>
                  <a:path w="10461" h="10623" extrusionOk="0">
                    <a:moveTo>
                      <a:pt x="8709" y="0"/>
                    </a:moveTo>
                    <a:cubicBezTo>
                      <a:pt x="8529" y="0"/>
                      <a:pt x="8329" y="25"/>
                      <a:pt x="8110" y="87"/>
                    </a:cubicBezTo>
                    <a:cubicBezTo>
                      <a:pt x="7835" y="164"/>
                      <a:pt x="7529" y="296"/>
                      <a:pt x="7202" y="480"/>
                    </a:cubicBezTo>
                    <a:cubicBezTo>
                      <a:pt x="6663" y="780"/>
                      <a:pt x="6127" y="1091"/>
                      <a:pt x="5608" y="1392"/>
                    </a:cubicBezTo>
                    <a:cubicBezTo>
                      <a:pt x="5217" y="1618"/>
                      <a:pt x="4813" y="1854"/>
                      <a:pt x="4415" y="2078"/>
                    </a:cubicBezTo>
                    <a:cubicBezTo>
                      <a:pt x="3943" y="2347"/>
                      <a:pt x="3454" y="2617"/>
                      <a:pt x="2983" y="2880"/>
                    </a:cubicBezTo>
                    <a:cubicBezTo>
                      <a:pt x="2490" y="3154"/>
                      <a:pt x="1979" y="3437"/>
                      <a:pt x="1478" y="3721"/>
                    </a:cubicBezTo>
                    <a:cubicBezTo>
                      <a:pt x="602" y="4221"/>
                      <a:pt x="274" y="4877"/>
                      <a:pt x="154" y="5341"/>
                    </a:cubicBezTo>
                    <a:cubicBezTo>
                      <a:pt x="35" y="5803"/>
                      <a:pt x="0" y="6531"/>
                      <a:pt x="520" y="7386"/>
                    </a:cubicBezTo>
                    <a:cubicBezTo>
                      <a:pt x="600" y="7518"/>
                      <a:pt x="679" y="7650"/>
                      <a:pt x="762" y="7788"/>
                    </a:cubicBezTo>
                    <a:cubicBezTo>
                      <a:pt x="1109" y="8367"/>
                      <a:pt x="1469" y="8967"/>
                      <a:pt x="1915" y="9541"/>
                    </a:cubicBezTo>
                    <a:cubicBezTo>
                      <a:pt x="2605" y="10423"/>
                      <a:pt x="3346" y="10623"/>
                      <a:pt x="3875" y="10623"/>
                    </a:cubicBezTo>
                    <a:cubicBezTo>
                      <a:pt x="3907" y="10623"/>
                      <a:pt x="3938" y="10623"/>
                      <a:pt x="3968" y="10621"/>
                    </a:cubicBezTo>
                    <a:cubicBezTo>
                      <a:pt x="4387" y="10602"/>
                      <a:pt x="4797" y="10455"/>
                      <a:pt x="5152" y="10194"/>
                    </a:cubicBezTo>
                    <a:cubicBezTo>
                      <a:pt x="5419" y="9996"/>
                      <a:pt x="5661" y="9734"/>
                      <a:pt x="5870" y="9410"/>
                    </a:cubicBezTo>
                    <a:cubicBezTo>
                      <a:pt x="7040" y="7599"/>
                      <a:pt x="8188" y="5741"/>
                      <a:pt x="9299" y="3944"/>
                    </a:cubicBezTo>
                    <a:cubicBezTo>
                      <a:pt x="9519" y="3586"/>
                      <a:pt x="9740" y="3230"/>
                      <a:pt x="9960" y="2873"/>
                    </a:cubicBezTo>
                    <a:cubicBezTo>
                      <a:pt x="10139" y="2584"/>
                      <a:pt x="10257" y="2320"/>
                      <a:pt x="10318" y="2067"/>
                    </a:cubicBezTo>
                    <a:cubicBezTo>
                      <a:pt x="10461" y="1483"/>
                      <a:pt x="10318" y="913"/>
                      <a:pt x="9925" y="503"/>
                    </a:cubicBezTo>
                    <a:cubicBezTo>
                      <a:pt x="9762" y="331"/>
                      <a:pt x="9361" y="0"/>
                      <a:pt x="87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6" name="Google Shape;136;p9"/>
              <p:cNvGrpSpPr/>
              <p:nvPr/>
            </p:nvGrpSpPr>
            <p:grpSpPr>
              <a:xfrm>
                <a:off x="4168325" y="3366891"/>
                <a:ext cx="334758" cy="337306"/>
                <a:chOff x="3528075" y="3329941"/>
                <a:chExt cx="334758" cy="337306"/>
              </a:xfrm>
            </p:grpSpPr>
            <p:sp>
              <p:nvSpPr>
                <p:cNvPr id="137" name="Google Shape;137;p9"/>
                <p:cNvSpPr/>
                <p:nvPr/>
              </p:nvSpPr>
              <p:spPr>
                <a:xfrm>
                  <a:off x="3547356" y="3392396"/>
                  <a:ext cx="278321" cy="247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7" h="5629" extrusionOk="0">
                      <a:moveTo>
                        <a:pt x="5760" y="0"/>
                      </a:moveTo>
                      <a:cubicBezTo>
                        <a:pt x="5327" y="0"/>
                        <a:pt x="3757" y="972"/>
                        <a:pt x="715" y="2708"/>
                      </a:cubicBezTo>
                      <a:cubicBezTo>
                        <a:pt x="1" y="3117"/>
                        <a:pt x="1787" y="5615"/>
                        <a:pt x="2263" y="5628"/>
                      </a:cubicBezTo>
                      <a:cubicBezTo>
                        <a:pt x="4909" y="1714"/>
                        <a:pt x="6336" y="0"/>
                        <a:pt x="5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" name="Google Shape;138;p9"/>
                <p:cNvSpPr/>
                <p:nvPr/>
              </p:nvSpPr>
              <p:spPr>
                <a:xfrm>
                  <a:off x="3528075" y="3329941"/>
                  <a:ext cx="334758" cy="337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" h="7680" extrusionOk="0">
                      <a:moveTo>
                        <a:pt x="6199" y="1422"/>
                      </a:moveTo>
                      <a:cubicBezTo>
                        <a:pt x="6775" y="1422"/>
                        <a:pt x="5348" y="3136"/>
                        <a:pt x="2702" y="7050"/>
                      </a:cubicBezTo>
                      <a:cubicBezTo>
                        <a:pt x="2226" y="7037"/>
                        <a:pt x="440" y="4539"/>
                        <a:pt x="1154" y="4130"/>
                      </a:cubicBezTo>
                      <a:cubicBezTo>
                        <a:pt x="4196" y="2394"/>
                        <a:pt x="5766" y="1422"/>
                        <a:pt x="6199" y="1422"/>
                      </a:cubicBezTo>
                      <a:close/>
                      <a:moveTo>
                        <a:pt x="7345" y="1"/>
                      </a:moveTo>
                      <a:cubicBezTo>
                        <a:pt x="7164" y="1"/>
                        <a:pt x="6869" y="117"/>
                        <a:pt x="6553" y="295"/>
                      </a:cubicBezTo>
                      <a:cubicBezTo>
                        <a:pt x="5621" y="815"/>
                        <a:pt x="4704" y="1361"/>
                        <a:pt x="3776" y="1887"/>
                      </a:cubicBezTo>
                      <a:cubicBezTo>
                        <a:pt x="2801" y="2442"/>
                        <a:pt x="1814" y="2977"/>
                        <a:pt x="839" y="3532"/>
                      </a:cubicBezTo>
                      <a:cubicBezTo>
                        <a:pt x="154" y="3920"/>
                        <a:pt x="0" y="4474"/>
                        <a:pt x="412" y="5148"/>
                      </a:cubicBezTo>
                      <a:cubicBezTo>
                        <a:pt x="828" y="5831"/>
                        <a:pt x="1220" y="6536"/>
                        <a:pt x="1711" y="7165"/>
                      </a:cubicBezTo>
                      <a:cubicBezTo>
                        <a:pt x="1977" y="7507"/>
                        <a:pt x="2248" y="7680"/>
                        <a:pt x="2510" y="7680"/>
                      </a:cubicBezTo>
                      <a:cubicBezTo>
                        <a:pt x="2776" y="7680"/>
                        <a:pt x="3033" y="7501"/>
                        <a:pt x="3265" y="7140"/>
                      </a:cubicBezTo>
                      <a:cubicBezTo>
                        <a:pt x="4655" y="4989"/>
                        <a:pt x="5994" y="2805"/>
                        <a:pt x="7341" y="626"/>
                      </a:cubicBezTo>
                      <a:cubicBezTo>
                        <a:pt x="7621" y="175"/>
                        <a:pt x="7568" y="1"/>
                        <a:pt x="73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39" name="Google Shape;139;p9"/>
            <p:cNvGrpSpPr/>
            <p:nvPr/>
          </p:nvGrpSpPr>
          <p:grpSpPr>
            <a:xfrm>
              <a:off x="4060150" y="2788931"/>
              <a:ext cx="286706" cy="247942"/>
              <a:chOff x="4060150" y="2788931"/>
              <a:chExt cx="286706" cy="247942"/>
            </a:xfrm>
          </p:grpSpPr>
          <p:sp>
            <p:nvSpPr>
              <p:cNvPr id="140" name="Google Shape;140;p9"/>
              <p:cNvSpPr/>
              <p:nvPr/>
            </p:nvSpPr>
            <p:spPr>
              <a:xfrm>
                <a:off x="4060150" y="2788931"/>
                <a:ext cx="286706" cy="247942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7078" extrusionOk="0">
                    <a:moveTo>
                      <a:pt x="2884" y="0"/>
                    </a:moveTo>
                    <a:lnTo>
                      <a:pt x="2719" y="278"/>
                    </a:lnTo>
                    <a:cubicBezTo>
                      <a:pt x="2187" y="429"/>
                      <a:pt x="1712" y="789"/>
                      <a:pt x="1384" y="1299"/>
                    </a:cubicBezTo>
                    <a:cubicBezTo>
                      <a:pt x="1051" y="1814"/>
                      <a:pt x="673" y="2419"/>
                      <a:pt x="370" y="3071"/>
                    </a:cubicBezTo>
                    <a:cubicBezTo>
                      <a:pt x="18" y="3833"/>
                      <a:pt x="0" y="4609"/>
                      <a:pt x="326" y="5256"/>
                    </a:cubicBezTo>
                    <a:cubicBezTo>
                      <a:pt x="646" y="5900"/>
                      <a:pt x="1270" y="6350"/>
                      <a:pt x="2080" y="6523"/>
                    </a:cubicBezTo>
                    <a:cubicBezTo>
                      <a:pt x="3167" y="6754"/>
                      <a:pt x="4244" y="6906"/>
                      <a:pt x="5526" y="7062"/>
                    </a:cubicBezTo>
                    <a:cubicBezTo>
                      <a:pt x="5612" y="7071"/>
                      <a:pt x="5704" y="7078"/>
                      <a:pt x="5796" y="7078"/>
                    </a:cubicBezTo>
                    <a:cubicBezTo>
                      <a:pt x="6065" y="7078"/>
                      <a:pt x="6357" y="7035"/>
                      <a:pt x="6630" y="6954"/>
                    </a:cubicBezTo>
                    <a:cubicBezTo>
                      <a:pt x="7398" y="6726"/>
                      <a:pt x="7766" y="6277"/>
                      <a:pt x="7939" y="5942"/>
                    </a:cubicBezTo>
                    <a:cubicBezTo>
                      <a:pt x="8133" y="5565"/>
                      <a:pt x="8184" y="5128"/>
                      <a:pt x="8082" y="4712"/>
                    </a:cubicBezTo>
                    <a:lnTo>
                      <a:pt x="8082" y="4712"/>
                    </a:lnTo>
                    <a:lnTo>
                      <a:pt x="8082" y="4714"/>
                    </a:lnTo>
                    <a:cubicBezTo>
                      <a:pt x="8003" y="4397"/>
                      <a:pt x="7838" y="4098"/>
                      <a:pt x="7593" y="3830"/>
                    </a:cubicBezTo>
                    <a:cubicBezTo>
                      <a:pt x="7494" y="3720"/>
                      <a:pt x="7394" y="3610"/>
                      <a:pt x="7293" y="3500"/>
                    </a:cubicBezTo>
                    <a:cubicBezTo>
                      <a:pt x="6481" y="2604"/>
                      <a:pt x="5641" y="1681"/>
                      <a:pt x="4747" y="809"/>
                    </a:cubicBezTo>
                    <a:cubicBezTo>
                      <a:pt x="4345" y="416"/>
                      <a:pt x="3820" y="199"/>
                      <a:pt x="3281" y="199"/>
                    </a:cubicBezTo>
                    <a:cubicBezTo>
                      <a:pt x="3226" y="199"/>
                      <a:pt x="3171" y="202"/>
                      <a:pt x="3117" y="206"/>
                    </a:cubicBezTo>
                    <a:lnTo>
                      <a:pt x="28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1" name="Google Shape;141;p9"/>
              <p:cNvGrpSpPr/>
              <p:nvPr/>
            </p:nvGrpSpPr>
            <p:grpSpPr>
              <a:xfrm>
                <a:off x="4080125" y="2826511"/>
                <a:ext cx="246743" cy="172781"/>
                <a:chOff x="3661725" y="3049333"/>
                <a:chExt cx="246743" cy="172781"/>
              </a:xfrm>
            </p:grpSpPr>
            <p:sp>
              <p:nvSpPr>
                <p:cNvPr id="142" name="Google Shape;142;p9"/>
                <p:cNvSpPr/>
                <p:nvPr/>
              </p:nvSpPr>
              <p:spPr>
                <a:xfrm>
                  <a:off x="3695016" y="3076300"/>
                  <a:ext cx="189383" cy="114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2" h="2603" extrusionOk="0">
                      <a:moveTo>
                        <a:pt x="1104" y="1"/>
                      </a:moveTo>
                      <a:cubicBezTo>
                        <a:pt x="774" y="558"/>
                        <a:pt x="492" y="1029"/>
                        <a:pt x="215" y="1507"/>
                      </a:cubicBezTo>
                      <a:cubicBezTo>
                        <a:pt x="0" y="1878"/>
                        <a:pt x="113" y="2140"/>
                        <a:pt x="528" y="2204"/>
                      </a:cubicBezTo>
                      <a:cubicBezTo>
                        <a:pt x="2038" y="2438"/>
                        <a:pt x="2977" y="2603"/>
                        <a:pt x="3429" y="2603"/>
                      </a:cubicBezTo>
                      <a:cubicBezTo>
                        <a:pt x="4311" y="2603"/>
                        <a:pt x="3333" y="1974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" name="Google Shape;143;p9"/>
                <p:cNvSpPr/>
                <p:nvPr/>
              </p:nvSpPr>
              <p:spPr>
                <a:xfrm>
                  <a:off x="3661725" y="3049333"/>
                  <a:ext cx="246743" cy="172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8" h="3934" extrusionOk="0">
                      <a:moveTo>
                        <a:pt x="1862" y="615"/>
                      </a:moveTo>
                      <a:cubicBezTo>
                        <a:pt x="4091" y="2588"/>
                        <a:pt x="5069" y="3217"/>
                        <a:pt x="4187" y="3217"/>
                      </a:cubicBezTo>
                      <a:cubicBezTo>
                        <a:pt x="3735" y="3217"/>
                        <a:pt x="2796" y="3052"/>
                        <a:pt x="1286" y="2818"/>
                      </a:cubicBezTo>
                      <a:cubicBezTo>
                        <a:pt x="871" y="2754"/>
                        <a:pt x="758" y="2492"/>
                        <a:pt x="973" y="2121"/>
                      </a:cubicBezTo>
                      <a:cubicBezTo>
                        <a:pt x="1248" y="1643"/>
                        <a:pt x="1532" y="1172"/>
                        <a:pt x="1862" y="615"/>
                      </a:cubicBezTo>
                      <a:close/>
                      <a:moveTo>
                        <a:pt x="1904" y="0"/>
                      </a:moveTo>
                      <a:cubicBezTo>
                        <a:pt x="1657" y="0"/>
                        <a:pt x="1411" y="161"/>
                        <a:pt x="1242" y="425"/>
                      </a:cubicBezTo>
                      <a:cubicBezTo>
                        <a:pt x="910" y="940"/>
                        <a:pt x="582" y="1466"/>
                        <a:pt x="326" y="2019"/>
                      </a:cubicBezTo>
                      <a:cubicBezTo>
                        <a:pt x="1" y="2718"/>
                        <a:pt x="238" y="3247"/>
                        <a:pt x="1006" y="3410"/>
                      </a:cubicBezTo>
                      <a:cubicBezTo>
                        <a:pt x="2099" y="3644"/>
                        <a:pt x="3213" y="3794"/>
                        <a:pt x="4323" y="3929"/>
                      </a:cubicBezTo>
                      <a:cubicBezTo>
                        <a:pt x="4351" y="3932"/>
                        <a:pt x="4383" y="3934"/>
                        <a:pt x="4417" y="3934"/>
                      </a:cubicBezTo>
                      <a:cubicBezTo>
                        <a:pt x="4827" y="3934"/>
                        <a:pt x="5617" y="3690"/>
                        <a:pt x="5124" y="3150"/>
                      </a:cubicBezTo>
                      <a:cubicBezTo>
                        <a:pt x="4212" y="2148"/>
                        <a:pt x="3307" y="1136"/>
                        <a:pt x="2340" y="191"/>
                      </a:cubicBezTo>
                      <a:cubicBezTo>
                        <a:pt x="2205" y="59"/>
                        <a:pt x="2054" y="0"/>
                        <a:pt x="190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6724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497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3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160" name="Google Shape;160;p13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13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1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13"/>
          <p:cNvSpPr txBox="1">
            <a:spLocks noGrp="1"/>
          </p:cNvSpPr>
          <p:nvPr>
            <p:ph type="subTitle" idx="1"/>
          </p:nvPr>
        </p:nvSpPr>
        <p:spPr>
          <a:xfrm>
            <a:off x="960000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3"/>
          <p:cNvSpPr txBox="1">
            <a:spLocks noGrp="1"/>
          </p:cNvSpPr>
          <p:nvPr>
            <p:ph type="subTitle" idx="2"/>
          </p:nvPr>
        </p:nvSpPr>
        <p:spPr>
          <a:xfrm>
            <a:off x="4559028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subTitle" idx="3"/>
          </p:nvPr>
        </p:nvSpPr>
        <p:spPr>
          <a:xfrm>
            <a:off x="960000" y="52418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13"/>
          <p:cNvSpPr txBox="1">
            <a:spLocks noGrp="1"/>
          </p:cNvSpPr>
          <p:nvPr>
            <p:ph type="subTitle" idx="4"/>
          </p:nvPr>
        </p:nvSpPr>
        <p:spPr>
          <a:xfrm>
            <a:off x="4559028" y="52418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subTitle" idx="5"/>
          </p:nvPr>
        </p:nvSpPr>
        <p:spPr>
          <a:xfrm>
            <a:off x="8158065" y="29242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6"/>
          </p:nvPr>
        </p:nvSpPr>
        <p:spPr>
          <a:xfrm>
            <a:off x="8158065" y="5241833"/>
            <a:ext cx="3074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7" hasCustomPrompt="1"/>
          </p:nvPr>
        </p:nvSpPr>
        <p:spPr>
          <a:xfrm>
            <a:off x="960000" y="1930533"/>
            <a:ext cx="14428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0" name="Google Shape;170;p13"/>
          <p:cNvSpPr txBox="1">
            <a:spLocks noGrp="1"/>
          </p:cNvSpPr>
          <p:nvPr>
            <p:ph type="title" idx="8" hasCustomPrompt="1"/>
          </p:nvPr>
        </p:nvSpPr>
        <p:spPr>
          <a:xfrm>
            <a:off x="960000" y="4248136"/>
            <a:ext cx="14428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9" hasCustomPrompt="1"/>
          </p:nvPr>
        </p:nvSpPr>
        <p:spPr>
          <a:xfrm>
            <a:off x="4559037" y="1930533"/>
            <a:ext cx="14428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2" name="Google Shape;172;p13"/>
          <p:cNvSpPr txBox="1">
            <a:spLocks noGrp="1"/>
          </p:cNvSpPr>
          <p:nvPr>
            <p:ph type="title" idx="13" hasCustomPrompt="1"/>
          </p:nvPr>
        </p:nvSpPr>
        <p:spPr>
          <a:xfrm>
            <a:off x="4559037" y="4248136"/>
            <a:ext cx="14428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14" hasCustomPrompt="1"/>
          </p:nvPr>
        </p:nvSpPr>
        <p:spPr>
          <a:xfrm>
            <a:off x="8158069" y="1930533"/>
            <a:ext cx="14428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>
            <a:spLocks noGrp="1"/>
          </p:cNvSpPr>
          <p:nvPr>
            <p:ph type="title" idx="15" hasCustomPrompt="1"/>
          </p:nvPr>
        </p:nvSpPr>
        <p:spPr>
          <a:xfrm>
            <a:off x="8158069" y="4248136"/>
            <a:ext cx="1442800" cy="59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5" name="Google Shape;175;p13"/>
          <p:cNvSpPr txBox="1">
            <a:spLocks noGrp="1"/>
          </p:cNvSpPr>
          <p:nvPr>
            <p:ph type="subTitle" idx="16"/>
          </p:nvPr>
        </p:nvSpPr>
        <p:spPr>
          <a:xfrm>
            <a:off x="960000" y="24541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6" name="Google Shape;176;p13"/>
          <p:cNvSpPr txBox="1">
            <a:spLocks noGrp="1"/>
          </p:cNvSpPr>
          <p:nvPr>
            <p:ph type="subTitle" idx="17"/>
          </p:nvPr>
        </p:nvSpPr>
        <p:spPr>
          <a:xfrm>
            <a:off x="4559025" y="24541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subTitle" idx="18"/>
          </p:nvPr>
        </p:nvSpPr>
        <p:spPr>
          <a:xfrm>
            <a:off x="960000" y="47717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9"/>
          </p:nvPr>
        </p:nvSpPr>
        <p:spPr>
          <a:xfrm>
            <a:off x="4559025" y="47717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20"/>
          </p:nvPr>
        </p:nvSpPr>
        <p:spPr>
          <a:xfrm>
            <a:off x="8158060" y="24541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21"/>
          </p:nvPr>
        </p:nvSpPr>
        <p:spPr>
          <a:xfrm>
            <a:off x="8158060" y="47717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667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81" name="Google Shape;181;p13"/>
          <p:cNvGrpSpPr/>
          <p:nvPr/>
        </p:nvGrpSpPr>
        <p:grpSpPr>
          <a:xfrm>
            <a:off x="200201" y="284885"/>
            <a:ext cx="11308967" cy="6222932"/>
            <a:chOff x="150150" y="213663"/>
            <a:chExt cx="8481725" cy="4667199"/>
          </a:xfrm>
        </p:grpSpPr>
        <p:grpSp>
          <p:nvGrpSpPr>
            <p:cNvPr id="182" name="Google Shape;182;p13"/>
            <p:cNvGrpSpPr/>
            <p:nvPr/>
          </p:nvGrpSpPr>
          <p:grpSpPr>
            <a:xfrm>
              <a:off x="150150" y="4327113"/>
              <a:ext cx="569850" cy="553750"/>
              <a:chOff x="2039775" y="4028100"/>
              <a:chExt cx="569850" cy="553750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2039775" y="4028100"/>
                <a:ext cx="569850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22794" h="22150" extrusionOk="0">
                    <a:moveTo>
                      <a:pt x="11388" y="1"/>
                    </a:moveTo>
                    <a:cubicBezTo>
                      <a:pt x="10699" y="1"/>
                      <a:pt x="10047" y="76"/>
                      <a:pt x="9425" y="226"/>
                    </a:cubicBezTo>
                    <a:cubicBezTo>
                      <a:pt x="7859" y="605"/>
                      <a:pt x="6483" y="1468"/>
                      <a:pt x="5335" y="2796"/>
                    </a:cubicBezTo>
                    <a:cubicBezTo>
                      <a:pt x="4802" y="3408"/>
                      <a:pt x="4185" y="3985"/>
                      <a:pt x="3531" y="4596"/>
                    </a:cubicBezTo>
                    <a:cubicBezTo>
                      <a:pt x="3282" y="4828"/>
                      <a:pt x="3024" y="5068"/>
                      <a:pt x="2770" y="5312"/>
                    </a:cubicBezTo>
                    <a:cubicBezTo>
                      <a:pt x="1560" y="6474"/>
                      <a:pt x="759" y="7778"/>
                      <a:pt x="392" y="9188"/>
                    </a:cubicBezTo>
                    <a:cubicBezTo>
                      <a:pt x="1" y="10680"/>
                      <a:pt x="106" y="12229"/>
                      <a:pt x="700" y="13793"/>
                    </a:cubicBezTo>
                    <a:cubicBezTo>
                      <a:pt x="1322" y="15428"/>
                      <a:pt x="2239" y="17087"/>
                      <a:pt x="3426" y="18722"/>
                    </a:cubicBezTo>
                    <a:cubicBezTo>
                      <a:pt x="4188" y="19768"/>
                      <a:pt x="5198" y="20536"/>
                      <a:pt x="6090" y="21213"/>
                    </a:cubicBezTo>
                    <a:cubicBezTo>
                      <a:pt x="6264" y="21345"/>
                      <a:pt x="6429" y="21471"/>
                      <a:pt x="6591" y="21596"/>
                    </a:cubicBezTo>
                    <a:cubicBezTo>
                      <a:pt x="7069" y="21969"/>
                      <a:pt x="7673" y="22094"/>
                      <a:pt x="8094" y="22134"/>
                    </a:cubicBezTo>
                    <a:cubicBezTo>
                      <a:pt x="8209" y="22143"/>
                      <a:pt x="8317" y="22149"/>
                      <a:pt x="8421" y="22149"/>
                    </a:cubicBezTo>
                    <a:cubicBezTo>
                      <a:pt x="9296" y="22149"/>
                      <a:pt x="9863" y="21802"/>
                      <a:pt x="10194" y="21493"/>
                    </a:cubicBezTo>
                    <a:cubicBezTo>
                      <a:pt x="10486" y="21221"/>
                      <a:pt x="10694" y="20890"/>
                      <a:pt x="10810" y="20522"/>
                    </a:cubicBezTo>
                    <a:cubicBezTo>
                      <a:pt x="11567" y="20795"/>
                      <a:pt x="12362" y="20932"/>
                      <a:pt x="13194" y="20932"/>
                    </a:cubicBezTo>
                    <a:cubicBezTo>
                      <a:pt x="13422" y="20932"/>
                      <a:pt x="13651" y="20921"/>
                      <a:pt x="13884" y="20901"/>
                    </a:cubicBezTo>
                    <a:cubicBezTo>
                      <a:pt x="15315" y="20775"/>
                      <a:pt x="16628" y="20224"/>
                      <a:pt x="17788" y="19738"/>
                    </a:cubicBezTo>
                    <a:cubicBezTo>
                      <a:pt x="18068" y="19621"/>
                      <a:pt x="18333" y="19511"/>
                      <a:pt x="18594" y="19407"/>
                    </a:cubicBezTo>
                    <a:cubicBezTo>
                      <a:pt x="20283" y="18738"/>
                      <a:pt x="21504" y="17331"/>
                      <a:pt x="22032" y="15444"/>
                    </a:cubicBezTo>
                    <a:cubicBezTo>
                      <a:pt x="22328" y="14392"/>
                      <a:pt x="22467" y="13349"/>
                      <a:pt x="22604" y="12341"/>
                    </a:cubicBezTo>
                    <a:cubicBezTo>
                      <a:pt x="22617" y="12235"/>
                      <a:pt x="22631" y="12130"/>
                      <a:pt x="22645" y="12026"/>
                    </a:cubicBezTo>
                    <a:cubicBezTo>
                      <a:pt x="22794" y="10939"/>
                      <a:pt x="22637" y="9722"/>
                      <a:pt x="22181" y="8409"/>
                    </a:cubicBezTo>
                    <a:cubicBezTo>
                      <a:pt x="21781" y="7259"/>
                      <a:pt x="21157" y="6077"/>
                      <a:pt x="20378" y="4988"/>
                    </a:cubicBezTo>
                    <a:cubicBezTo>
                      <a:pt x="19574" y="3867"/>
                      <a:pt x="18614" y="2863"/>
                      <a:pt x="17601" y="2084"/>
                    </a:cubicBezTo>
                    <a:cubicBezTo>
                      <a:pt x="16425" y="1179"/>
                      <a:pt x="15198" y="581"/>
                      <a:pt x="13956" y="305"/>
                    </a:cubicBezTo>
                    <a:cubicBezTo>
                      <a:pt x="13040" y="102"/>
                      <a:pt x="12188" y="1"/>
                      <a:pt x="11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84" name="Google Shape;184;p13"/>
              <p:cNvGrpSpPr/>
              <p:nvPr/>
            </p:nvGrpSpPr>
            <p:grpSpPr>
              <a:xfrm>
                <a:off x="2080825" y="4077200"/>
                <a:ext cx="487750" cy="455550"/>
                <a:chOff x="2080350" y="3233300"/>
                <a:chExt cx="487750" cy="455550"/>
              </a:xfrm>
            </p:grpSpPr>
            <p:sp>
              <p:nvSpPr>
                <p:cNvPr id="185" name="Google Shape;185;p13"/>
                <p:cNvSpPr/>
                <p:nvPr/>
              </p:nvSpPr>
              <p:spPr>
                <a:xfrm>
                  <a:off x="2092125" y="3250625"/>
                  <a:ext cx="461950" cy="42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8" h="16965" extrusionOk="0">
                      <a:moveTo>
                        <a:pt x="9290" y="0"/>
                      </a:moveTo>
                      <a:cubicBezTo>
                        <a:pt x="7873" y="0"/>
                        <a:pt x="6494" y="479"/>
                        <a:pt x="5413" y="1688"/>
                      </a:cubicBezTo>
                      <a:cubicBezTo>
                        <a:pt x="4612" y="2583"/>
                        <a:pt x="3720" y="3405"/>
                        <a:pt x="2824" y="4209"/>
                      </a:cubicBezTo>
                      <a:cubicBezTo>
                        <a:pt x="484" y="6314"/>
                        <a:pt x="0" y="8715"/>
                        <a:pt x="1481" y="11494"/>
                      </a:cubicBezTo>
                      <a:cubicBezTo>
                        <a:pt x="2110" y="12673"/>
                        <a:pt x="2798" y="13837"/>
                        <a:pt x="3605" y="14897"/>
                      </a:cubicBezTo>
                      <a:cubicBezTo>
                        <a:pt x="4352" y="15878"/>
                        <a:pt x="5552" y="16965"/>
                        <a:pt x="5850" y="16965"/>
                      </a:cubicBezTo>
                      <a:cubicBezTo>
                        <a:pt x="6026" y="16965"/>
                        <a:pt x="5887" y="16585"/>
                        <a:pt x="5154" y="15579"/>
                      </a:cubicBezTo>
                      <a:cubicBezTo>
                        <a:pt x="3867" y="13814"/>
                        <a:pt x="2298" y="12196"/>
                        <a:pt x="2242" y="9808"/>
                      </a:cubicBezTo>
                      <a:cubicBezTo>
                        <a:pt x="2206" y="8221"/>
                        <a:pt x="2121" y="6631"/>
                        <a:pt x="3394" y="5378"/>
                      </a:cubicBezTo>
                      <a:cubicBezTo>
                        <a:pt x="4348" y="4440"/>
                        <a:pt x="5224" y="3417"/>
                        <a:pt x="6236" y="2552"/>
                      </a:cubicBezTo>
                      <a:cubicBezTo>
                        <a:pt x="6793" y="2076"/>
                        <a:pt x="7530" y="1660"/>
                        <a:pt x="8242" y="1533"/>
                      </a:cubicBezTo>
                      <a:cubicBezTo>
                        <a:pt x="8551" y="1478"/>
                        <a:pt x="8872" y="1451"/>
                        <a:pt x="9198" y="1451"/>
                      </a:cubicBezTo>
                      <a:cubicBezTo>
                        <a:pt x="11886" y="1451"/>
                        <a:pt x="14961" y="3268"/>
                        <a:pt x="15663" y="6190"/>
                      </a:cubicBezTo>
                      <a:cubicBezTo>
                        <a:pt x="15806" y="6787"/>
                        <a:pt x="16034" y="7365"/>
                        <a:pt x="16181" y="7961"/>
                      </a:cubicBezTo>
                      <a:cubicBezTo>
                        <a:pt x="16668" y="9933"/>
                        <a:pt x="15388" y="12458"/>
                        <a:pt x="13470" y="13154"/>
                      </a:cubicBezTo>
                      <a:cubicBezTo>
                        <a:pt x="13150" y="13270"/>
                        <a:pt x="12759" y="13348"/>
                        <a:pt x="12391" y="13348"/>
                      </a:cubicBezTo>
                      <a:cubicBezTo>
                        <a:pt x="12139" y="13348"/>
                        <a:pt x="11897" y="13311"/>
                        <a:pt x="11695" y="13225"/>
                      </a:cubicBezTo>
                      <a:cubicBezTo>
                        <a:pt x="10572" y="12746"/>
                        <a:pt x="9470" y="12147"/>
                        <a:pt x="8498" y="11415"/>
                      </a:cubicBezTo>
                      <a:cubicBezTo>
                        <a:pt x="7114" y="10375"/>
                        <a:pt x="6804" y="9007"/>
                        <a:pt x="7384" y="7394"/>
                      </a:cubicBezTo>
                      <a:cubicBezTo>
                        <a:pt x="7751" y="6373"/>
                        <a:pt x="8476" y="5750"/>
                        <a:pt x="9581" y="5657"/>
                      </a:cubicBezTo>
                      <a:cubicBezTo>
                        <a:pt x="9669" y="5650"/>
                        <a:pt x="9755" y="5646"/>
                        <a:pt x="9839" y="5646"/>
                      </a:cubicBezTo>
                      <a:cubicBezTo>
                        <a:pt x="10753" y="5646"/>
                        <a:pt x="11435" y="6078"/>
                        <a:pt x="11865" y="6953"/>
                      </a:cubicBezTo>
                      <a:cubicBezTo>
                        <a:pt x="11981" y="7190"/>
                        <a:pt x="12124" y="7437"/>
                        <a:pt x="12317" y="7606"/>
                      </a:cubicBezTo>
                      <a:cubicBezTo>
                        <a:pt x="12504" y="7768"/>
                        <a:pt x="12650" y="7830"/>
                        <a:pt x="12763" y="7830"/>
                      </a:cubicBezTo>
                      <a:cubicBezTo>
                        <a:pt x="13089" y="7830"/>
                        <a:pt x="13146" y="7321"/>
                        <a:pt x="13107" y="7215"/>
                      </a:cubicBezTo>
                      <a:cubicBezTo>
                        <a:pt x="12855" y="6516"/>
                        <a:pt x="12605" y="5799"/>
                        <a:pt x="12222" y="5167"/>
                      </a:cubicBezTo>
                      <a:cubicBezTo>
                        <a:pt x="11710" y="4325"/>
                        <a:pt x="10879" y="3893"/>
                        <a:pt x="9966" y="3893"/>
                      </a:cubicBezTo>
                      <a:cubicBezTo>
                        <a:pt x="9723" y="3893"/>
                        <a:pt x="9475" y="3923"/>
                        <a:pt x="9225" y="3984"/>
                      </a:cubicBezTo>
                      <a:cubicBezTo>
                        <a:pt x="7195" y="4482"/>
                        <a:pt x="5198" y="6967"/>
                        <a:pt x="5292" y="9048"/>
                      </a:cubicBezTo>
                      <a:cubicBezTo>
                        <a:pt x="5408" y="11632"/>
                        <a:pt x="6797" y="13500"/>
                        <a:pt x="8887" y="14907"/>
                      </a:cubicBezTo>
                      <a:cubicBezTo>
                        <a:pt x="9621" y="15400"/>
                        <a:pt x="10396" y="15693"/>
                        <a:pt x="11216" y="15693"/>
                      </a:cubicBezTo>
                      <a:cubicBezTo>
                        <a:pt x="11576" y="15693"/>
                        <a:pt x="11945" y="15636"/>
                        <a:pt x="12324" y="15515"/>
                      </a:cubicBezTo>
                      <a:cubicBezTo>
                        <a:pt x="13288" y="15204"/>
                        <a:pt x="14282" y="14916"/>
                        <a:pt x="15163" y="14436"/>
                      </a:cubicBezTo>
                      <a:cubicBezTo>
                        <a:pt x="15864" y="14054"/>
                        <a:pt x="16638" y="13511"/>
                        <a:pt x="16982" y="12838"/>
                      </a:cubicBezTo>
                      <a:cubicBezTo>
                        <a:pt x="18039" y="10773"/>
                        <a:pt x="18478" y="8477"/>
                        <a:pt x="17475" y="6331"/>
                      </a:cubicBezTo>
                      <a:cubicBezTo>
                        <a:pt x="16269" y="3746"/>
                        <a:pt x="14650" y="1413"/>
                        <a:pt x="11692" y="417"/>
                      </a:cubicBezTo>
                      <a:cubicBezTo>
                        <a:pt x="10911" y="155"/>
                        <a:pt x="10094" y="0"/>
                        <a:pt x="929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" name="Google Shape;186;p13"/>
                <p:cNvSpPr/>
                <p:nvPr/>
              </p:nvSpPr>
              <p:spPr>
                <a:xfrm>
                  <a:off x="2080350" y="3233300"/>
                  <a:ext cx="487750" cy="4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0" h="18222" extrusionOk="0">
                      <a:moveTo>
                        <a:pt x="9761" y="693"/>
                      </a:moveTo>
                      <a:cubicBezTo>
                        <a:pt x="10565" y="693"/>
                        <a:pt x="11382" y="848"/>
                        <a:pt x="12163" y="1110"/>
                      </a:cubicBezTo>
                      <a:cubicBezTo>
                        <a:pt x="15121" y="2106"/>
                        <a:pt x="16740" y="4439"/>
                        <a:pt x="17946" y="7024"/>
                      </a:cubicBezTo>
                      <a:cubicBezTo>
                        <a:pt x="18949" y="9170"/>
                        <a:pt x="18510" y="11464"/>
                        <a:pt x="17453" y="13530"/>
                      </a:cubicBezTo>
                      <a:cubicBezTo>
                        <a:pt x="17109" y="14204"/>
                        <a:pt x="16333" y="14747"/>
                        <a:pt x="15634" y="15127"/>
                      </a:cubicBezTo>
                      <a:cubicBezTo>
                        <a:pt x="14753" y="15609"/>
                        <a:pt x="13759" y="15897"/>
                        <a:pt x="12793" y="16206"/>
                      </a:cubicBezTo>
                      <a:cubicBezTo>
                        <a:pt x="12415" y="16328"/>
                        <a:pt x="12045" y="16385"/>
                        <a:pt x="11684" y="16385"/>
                      </a:cubicBezTo>
                      <a:cubicBezTo>
                        <a:pt x="10866" y="16385"/>
                        <a:pt x="10092" y="16092"/>
                        <a:pt x="9358" y="15600"/>
                      </a:cubicBezTo>
                      <a:cubicBezTo>
                        <a:pt x="7268" y="14193"/>
                        <a:pt x="5879" y="12325"/>
                        <a:pt x="5763" y="9741"/>
                      </a:cubicBezTo>
                      <a:cubicBezTo>
                        <a:pt x="5669" y="7660"/>
                        <a:pt x="7666" y="5174"/>
                        <a:pt x="9694" y="4677"/>
                      </a:cubicBezTo>
                      <a:cubicBezTo>
                        <a:pt x="9944" y="4616"/>
                        <a:pt x="10193" y="4586"/>
                        <a:pt x="10435" y="4586"/>
                      </a:cubicBezTo>
                      <a:cubicBezTo>
                        <a:pt x="11349" y="4586"/>
                        <a:pt x="12181" y="5018"/>
                        <a:pt x="12691" y="5860"/>
                      </a:cubicBezTo>
                      <a:cubicBezTo>
                        <a:pt x="13074" y="6490"/>
                        <a:pt x="13326" y="7208"/>
                        <a:pt x="13578" y="7908"/>
                      </a:cubicBezTo>
                      <a:cubicBezTo>
                        <a:pt x="13617" y="8014"/>
                        <a:pt x="13560" y="8522"/>
                        <a:pt x="13235" y="8522"/>
                      </a:cubicBezTo>
                      <a:cubicBezTo>
                        <a:pt x="13121" y="8522"/>
                        <a:pt x="12975" y="8460"/>
                        <a:pt x="12788" y="8298"/>
                      </a:cubicBezTo>
                      <a:cubicBezTo>
                        <a:pt x="12594" y="8130"/>
                        <a:pt x="12452" y="7883"/>
                        <a:pt x="12336" y="7646"/>
                      </a:cubicBezTo>
                      <a:cubicBezTo>
                        <a:pt x="11906" y="6770"/>
                        <a:pt x="11224" y="6339"/>
                        <a:pt x="10310" y="6339"/>
                      </a:cubicBezTo>
                      <a:cubicBezTo>
                        <a:pt x="10226" y="6339"/>
                        <a:pt x="10140" y="6343"/>
                        <a:pt x="10052" y="6350"/>
                      </a:cubicBezTo>
                      <a:cubicBezTo>
                        <a:pt x="8947" y="6443"/>
                        <a:pt x="8222" y="7066"/>
                        <a:pt x="7855" y="8087"/>
                      </a:cubicBezTo>
                      <a:cubicBezTo>
                        <a:pt x="7274" y="9700"/>
                        <a:pt x="7585" y="11068"/>
                        <a:pt x="8967" y="12108"/>
                      </a:cubicBezTo>
                      <a:cubicBezTo>
                        <a:pt x="9941" y="12840"/>
                        <a:pt x="11043" y="13439"/>
                        <a:pt x="12165" y="13918"/>
                      </a:cubicBezTo>
                      <a:cubicBezTo>
                        <a:pt x="12367" y="14004"/>
                        <a:pt x="12610" y="14041"/>
                        <a:pt x="12862" y="14041"/>
                      </a:cubicBezTo>
                      <a:cubicBezTo>
                        <a:pt x="13230" y="14041"/>
                        <a:pt x="13621" y="13963"/>
                        <a:pt x="13941" y="13847"/>
                      </a:cubicBezTo>
                      <a:cubicBezTo>
                        <a:pt x="15857" y="13151"/>
                        <a:pt x="17139" y="10624"/>
                        <a:pt x="16651" y="8654"/>
                      </a:cubicBezTo>
                      <a:cubicBezTo>
                        <a:pt x="16503" y="8058"/>
                        <a:pt x="16277" y="7480"/>
                        <a:pt x="16132" y="6881"/>
                      </a:cubicBezTo>
                      <a:cubicBezTo>
                        <a:pt x="15432" y="3961"/>
                        <a:pt x="12357" y="2144"/>
                        <a:pt x="9669" y="2144"/>
                      </a:cubicBezTo>
                      <a:cubicBezTo>
                        <a:pt x="9342" y="2144"/>
                        <a:pt x="9021" y="2171"/>
                        <a:pt x="8711" y="2226"/>
                      </a:cubicBezTo>
                      <a:cubicBezTo>
                        <a:pt x="7999" y="2353"/>
                        <a:pt x="7264" y="2768"/>
                        <a:pt x="6707" y="3245"/>
                      </a:cubicBezTo>
                      <a:cubicBezTo>
                        <a:pt x="5695" y="4110"/>
                        <a:pt x="4817" y="5133"/>
                        <a:pt x="3865" y="6071"/>
                      </a:cubicBezTo>
                      <a:cubicBezTo>
                        <a:pt x="2592" y="7324"/>
                        <a:pt x="2675" y="8914"/>
                        <a:pt x="2713" y="10501"/>
                      </a:cubicBezTo>
                      <a:cubicBezTo>
                        <a:pt x="2769" y="12887"/>
                        <a:pt x="4338" y="14507"/>
                        <a:pt x="5625" y="16271"/>
                      </a:cubicBezTo>
                      <a:cubicBezTo>
                        <a:pt x="6358" y="17277"/>
                        <a:pt x="6497" y="17657"/>
                        <a:pt x="6321" y="17657"/>
                      </a:cubicBezTo>
                      <a:cubicBezTo>
                        <a:pt x="6023" y="17657"/>
                        <a:pt x="4823" y="16570"/>
                        <a:pt x="4076" y="15590"/>
                      </a:cubicBezTo>
                      <a:cubicBezTo>
                        <a:pt x="3269" y="14530"/>
                        <a:pt x="2579" y="13365"/>
                        <a:pt x="1951" y="12187"/>
                      </a:cubicBezTo>
                      <a:cubicBezTo>
                        <a:pt x="470" y="9408"/>
                        <a:pt x="955" y="7007"/>
                        <a:pt x="3294" y="4902"/>
                      </a:cubicBezTo>
                      <a:lnTo>
                        <a:pt x="3295" y="4902"/>
                      </a:lnTo>
                      <a:cubicBezTo>
                        <a:pt x="4191" y="4098"/>
                        <a:pt x="5083" y="3276"/>
                        <a:pt x="5884" y="2381"/>
                      </a:cubicBezTo>
                      <a:cubicBezTo>
                        <a:pt x="6965" y="1172"/>
                        <a:pt x="8344" y="693"/>
                        <a:pt x="9761" y="693"/>
                      </a:cubicBezTo>
                      <a:close/>
                      <a:moveTo>
                        <a:pt x="9768" y="1"/>
                      </a:moveTo>
                      <a:cubicBezTo>
                        <a:pt x="8046" y="1"/>
                        <a:pt x="6515" y="593"/>
                        <a:pt x="5194" y="2117"/>
                      </a:cubicBezTo>
                      <a:cubicBezTo>
                        <a:pt x="4374" y="3064"/>
                        <a:pt x="3415" y="3894"/>
                        <a:pt x="2507" y="4765"/>
                      </a:cubicBezTo>
                      <a:cubicBezTo>
                        <a:pt x="639" y="6558"/>
                        <a:pt x="0" y="8736"/>
                        <a:pt x="913" y="11133"/>
                      </a:cubicBezTo>
                      <a:cubicBezTo>
                        <a:pt x="1513" y="12713"/>
                        <a:pt x="2395" y="14232"/>
                        <a:pt x="3393" y="15605"/>
                      </a:cubicBezTo>
                      <a:cubicBezTo>
                        <a:pt x="4107" y="16589"/>
                        <a:pt x="5193" y="17320"/>
                        <a:pt x="6174" y="18085"/>
                      </a:cubicBezTo>
                      <a:cubicBezTo>
                        <a:pt x="6249" y="18143"/>
                        <a:pt x="6526" y="18221"/>
                        <a:pt x="6791" y="18221"/>
                      </a:cubicBezTo>
                      <a:cubicBezTo>
                        <a:pt x="7223" y="18221"/>
                        <a:pt x="7621" y="18011"/>
                        <a:pt x="7048" y="17158"/>
                      </a:cubicBezTo>
                      <a:cubicBezTo>
                        <a:pt x="6347" y="16115"/>
                        <a:pt x="5626" y="15078"/>
                        <a:pt x="4824" y="14112"/>
                      </a:cubicBezTo>
                      <a:cubicBezTo>
                        <a:pt x="3737" y="12807"/>
                        <a:pt x="3261" y="11332"/>
                        <a:pt x="3317" y="9548"/>
                      </a:cubicBezTo>
                      <a:cubicBezTo>
                        <a:pt x="3267" y="8477"/>
                        <a:pt x="3416" y="7373"/>
                        <a:pt x="4349" y="6490"/>
                      </a:cubicBezTo>
                      <a:cubicBezTo>
                        <a:pt x="5281" y="5609"/>
                        <a:pt x="6195" y="4704"/>
                        <a:pt x="7051" y="3751"/>
                      </a:cubicBezTo>
                      <a:cubicBezTo>
                        <a:pt x="7612" y="3124"/>
                        <a:pt x="8270" y="2805"/>
                        <a:pt x="9077" y="2752"/>
                      </a:cubicBezTo>
                      <a:cubicBezTo>
                        <a:pt x="9189" y="2744"/>
                        <a:pt x="9302" y="2741"/>
                        <a:pt x="9417" y="2741"/>
                      </a:cubicBezTo>
                      <a:cubicBezTo>
                        <a:pt x="11786" y="2741"/>
                        <a:pt x="14796" y="4299"/>
                        <a:pt x="15418" y="6845"/>
                      </a:cubicBezTo>
                      <a:cubicBezTo>
                        <a:pt x="15556" y="7417"/>
                        <a:pt x="15746" y="7977"/>
                        <a:pt x="15941" y="8532"/>
                      </a:cubicBezTo>
                      <a:cubicBezTo>
                        <a:pt x="16691" y="10673"/>
                        <a:pt x="15146" y="12292"/>
                        <a:pt x="13762" y="13126"/>
                      </a:cubicBezTo>
                      <a:cubicBezTo>
                        <a:pt x="13546" y="13257"/>
                        <a:pt x="13219" y="13339"/>
                        <a:pt x="12923" y="13339"/>
                      </a:cubicBezTo>
                      <a:cubicBezTo>
                        <a:pt x="12747" y="13339"/>
                        <a:pt x="12583" y="13310"/>
                        <a:pt x="12460" y="13245"/>
                      </a:cubicBezTo>
                      <a:cubicBezTo>
                        <a:pt x="11240" y="12600"/>
                        <a:pt x="10010" y="11923"/>
                        <a:pt x="8939" y="11065"/>
                      </a:cubicBezTo>
                      <a:cubicBezTo>
                        <a:pt x="8025" y="10332"/>
                        <a:pt x="8100" y="8510"/>
                        <a:pt x="8877" y="7608"/>
                      </a:cubicBezTo>
                      <a:cubicBezTo>
                        <a:pt x="9248" y="7178"/>
                        <a:pt x="9728" y="6969"/>
                        <a:pt x="10205" y="6969"/>
                      </a:cubicBezTo>
                      <a:cubicBezTo>
                        <a:pt x="10784" y="6969"/>
                        <a:pt x="11357" y="7277"/>
                        <a:pt x="11720" y="7872"/>
                      </a:cubicBezTo>
                      <a:cubicBezTo>
                        <a:pt x="11928" y="8211"/>
                        <a:pt x="12116" y="8642"/>
                        <a:pt x="12432" y="8818"/>
                      </a:cubicBezTo>
                      <a:cubicBezTo>
                        <a:pt x="12844" y="9049"/>
                        <a:pt x="13169" y="9140"/>
                        <a:pt x="13423" y="9140"/>
                      </a:cubicBezTo>
                      <a:cubicBezTo>
                        <a:pt x="14299" y="9140"/>
                        <a:pt x="14336" y="8050"/>
                        <a:pt x="14255" y="7830"/>
                      </a:cubicBezTo>
                      <a:cubicBezTo>
                        <a:pt x="13878" y="6793"/>
                        <a:pt x="13432" y="5727"/>
                        <a:pt x="12760" y="4869"/>
                      </a:cubicBezTo>
                      <a:cubicBezTo>
                        <a:pt x="12221" y="4183"/>
                        <a:pt x="11446" y="3864"/>
                        <a:pt x="10587" y="3864"/>
                      </a:cubicBezTo>
                      <a:cubicBezTo>
                        <a:pt x="10319" y="3864"/>
                        <a:pt x="10043" y="3895"/>
                        <a:pt x="9763" y="3955"/>
                      </a:cubicBezTo>
                      <a:cubicBezTo>
                        <a:pt x="8230" y="4288"/>
                        <a:pt x="7128" y="5262"/>
                        <a:pt x="6217" y="6440"/>
                      </a:cubicBezTo>
                      <a:cubicBezTo>
                        <a:pt x="4539" y="8610"/>
                        <a:pt x="4753" y="10930"/>
                        <a:pt x="6079" y="13129"/>
                      </a:cubicBezTo>
                      <a:cubicBezTo>
                        <a:pt x="7341" y="15222"/>
                        <a:pt x="8999" y="17005"/>
                        <a:pt x="11573" y="17005"/>
                      </a:cubicBezTo>
                      <a:cubicBezTo>
                        <a:pt x="11740" y="17005"/>
                        <a:pt x="11912" y="16998"/>
                        <a:pt x="12088" y="16982"/>
                      </a:cubicBezTo>
                      <a:cubicBezTo>
                        <a:pt x="13506" y="16856"/>
                        <a:pt x="14888" y="16156"/>
                        <a:pt x="16249" y="15617"/>
                      </a:cubicBezTo>
                      <a:cubicBezTo>
                        <a:pt x="17444" y="15144"/>
                        <a:pt x="18182" y="14152"/>
                        <a:pt x="18518" y="12952"/>
                      </a:cubicBezTo>
                      <a:cubicBezTo>
                        <a:pt x="18806" y="11928"/>
                        <a:pt x="18933" y="10856"/>
                        <a:pt x="19077" y="9798"/>
                      </a:cubicBezTo>
                      <a:cubicBezTo>
                        <a:pt x="19509" y="6616"/>
                        <a:pt x="15920" y="1150"/>
                        <a:pt x="11907" y="259"/>
                      </a:cubicBezTo>
                      <a:cubicBezTo>
                        <a:pt x="11165" y="94"/>
                        <a:pt x="10451" y="1"/>
                        <a:pt x="97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87" name="Google Shape;187;p13"/>
            <p:cNvGrpSpPr/>
            <p:nvPr/>
          </p:nvGrpSpPr>
          <p:grpSpPr>
            <a:xfrm>
              <a:off x="8312475" y="213663"/>
              <a:ext cx="319400" cy="404250"/>
              <a:chOff x="1355550" y="2696650"/>
              <a:chExt cx="319400" cy="404250"/>
            </a:xfrm>
          </p:grpSpPr>
          <p:sp>
            <p:nvSpPr>
              <p:cNvPr id="188" name="Google Shape;188;p13"/>
              <p:cNvSpPr/>
              <p:nvPr/>
            </p:nvSpPr>
            <p:spPr>
              <a:xfrm>
                <a:off x="1355550" y="2696650"/>
                <a:ext cx="319400" cy="404250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6170" extrusionOk="0">
                    <a:moveTo>
                      <a:pt x="6335" y="1"/>
                    </a:moveTo>
                    <a:cubicBezTo>
                      <a:pt x="6323" y="1"/>
                      <a:pt x="6312" y="1"/>
                      <a:pt x="6301" y="1"/>
                    </a:cubicBezTo>
                    <a:cubicBezTo>
                      <a:pt x="5889" y="15"/>
                      <a:pt x="5514" y="234"/>
                      <a:pt x="5272" y="601"/>
                    </a:cubicBezTo>
                    <a:cubicBezTo>
                      <a:pt x="5179" y="744"/>
                      <a:pt x="5101" y="912"/>
                      <a:pt x="5030" y="1129"/>
                    </a:cubicBezTo>
                    <a:cubicBezTo>
                      <a:pt x="4080" y="3991"/>
                      <a:pt x="2872" y="5642"/>
                      <a:pt x="990" y="6650"/>
                    </a:cubicBezTo>
                    <a:cubicBezTo>
                      <a:pt x="370" y="6981"/>
                      <a:pt x="1" y="7567"/>
                      <a:pt x="2" y="8214"/>
                    </a:cubicBezTo>
                    <a:cubicBezTo>
                      <a:pt x="4" y="8904"/>
                      <a:pt x="419" y="9535"/>
                      <a:pt x="1111" y="9900"/>
                    </a:cubicBezTo>
                    <a:cubicBezTo>
                      <a:pt x="2814" y="10800"/>
                      <a:pt x="3939" y="12279"/>
                      <a:pt x="4870" y="14849"/>
                    </a:cubicBezTo>
                    <a:cubicBezTo>
                      <a:pt x="4986" y="15169"/>
                      <a:pt x="5121" y="15421"/>
                      <a:pt x="5283" y="15618"/>
                    </a:cubicBezTo>
                    <a:cubicBezTo>
                      <a:pt x="5575" y="15975"/>
                      <a:pt x="5968" y="16170"/>
                      <a:pt x="6390" y="16170"/>
                    </a:cubicBezTo>
                    <a:cubicBezTo>
                      <a:pt x="6780" y="16170"/>
                      <a:pt x="7496" y="16002"/>
                      <a:pt x="7908" y="14869"/>
                    </a:cubicBezTo>
                    <a:cubicBezTo>
                      <a:pt x="8842" y="12297"/>
                      <a:pt x="9965" y="10812"/>
                      <a:pt x="11661" y="9906"/>
                    </a:cubicBezTo>
                    <a:cubicBezTo>
                      <a:pt x="12360" y="9532"/>
                      <a:pt x="12775" y="8899"/>
                      <a:pt x="12772" y="8213"/>
                    </a:cubicBezTo>
                    <a:cubicBezTo>
                      <a:pt x="12767" y="7530"/>
                      <a:pt x="12349" y="6906"/>
                      <a:pt x="11654" y="6543"/>
                    </a:cubicBezTo>
                    <a:cubicBezTo>
                      <a:pt x="9450" y="5397"/>
                      <a:pt x="8508" y="3081"/>
                      <a:pt x="7945" y="1698"/>
                    </a:cubicBezTo>
                    <a:cubicBezTo>
                      <a:pt x="7810" y="1366"/>
                      <a:pt x="7703" y="1104"/>
                      <a:pt x="7592" y="887"/>
                    </a:cubicBezTo>
                    <a:cubicBezTo>
                      <a:pt x="7501" y="711"/>
                      <a:pt x="7413" y="578"/>
                      <a:pt x="7314" y="463"/>
                    </a:cubicBezTo>
                    <a:cubicBezTo>
                      <a:pt x="6969" y="66"/>
                      <a:pt x="6566" y="1"/>
                      <a:pt x="6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89" name="Google Shape;189;p13"/>
              <p:cNvGrpSpPr/>
              <p:nvPr/>
            </p:nvGrpSpPr>
            <p:grpSpPr>
              <a:xfrm>
                <a:off x="1398700" y="2749500"/>
                <a:ext cx="233100" cy="298550"/>
                <a:chOff x="1670875" y="3100900"/>
                <a:chExt cx="233100" cy="298550"/>
              </a:xfrm>
            </p:grpSpPr>
            <p:sp>
              <p:nvSpPr>
                <p:cNvPr id="190" name="Google Shape;190;p13"/>
                <p:cNvSpPr/>
                <p:nvPr/>
              </p:nvSpPr>
              <p:spPr>
                <a:xfrm>
                  <a:off x="1670875" y="3100900"/>
                  <a:ext cx="233100" cy="2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" h="11942" extrusionOk="0">
                      <a:moveTo>
                        <a:pt x="4628" y="1"/>
                      </a:moveTo>
                      <a:cubicBezTo>
                        <a:pt x="4562" y="1"/>
                        <a:pt x="4500" y="93"/>
                        <a:pt x="4431" y="298"/>
                      </a:cubicBezTo>
                      <a:cubicBezTo>
                        <a:pt x="3702" y="2499"/>
                        <a:pt x="2655" y="4442"/>
                        <a:pt x="490" y="5601"/>
                      </a:cubicBezTo>
                      <a:cubicBezTo>
                        <a:pt x="0" y="5863"/>
                        <a:pt x="71" y="6389"/>
                        <a:pt x="589" y="6663"/>
                      </a:cubicBezTo>
                      <a:cubicBezTo>
                        <a:pt x="2556" y="7702"/>
                        <a:pt x="3564" y="9460"/>
                        <a:pt x="4285" y="11451"/>
                      </a:cubicBezTo>
                      <a:cubicBezTo>
                        <a:pt x="4411" y="11799"/>
                        <a:pt x="4544" y="11941"/>
                        <a:pt x="4669" y="11941"/>
                      </a:cubicBezTo>
                      <a:cubicBezTo>
                        <a:pt x="4815" y="11941"/>
                        <a:pt x="4949" y="11750"/>
                        <a:pt x="5052" y="11469"/>
                      </a:cubicBezTo>
                      <a:cubicBezTo>
                        <a:pt x="5776" y="9479"/>
                        <a:pt x="6779" y="7718"/>
                        <a:pt x="8739" y="6670"/>
                      </a:cubicBezTo>
                      <a:cubicBezTo>
                        <a:pt x="9317" y="6361"/>
                        <a:pt x="9324" y="5817"/>
                        <a:pt x="8743" y="5516"/>
                      </a:cubicBezTo>
                      <a:lnTo>
                        <a:pt x="8743" y="5514"/>
                      </a:lnTo>
                      <a:cubicBezTo>
                        <a:pt x="5607" y="3883"/>
                        <a:pt x="5054" y="1"/>
                        <a:pt x="46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" name="Google Shape;191;p13"/>
                <p:cNvSpPr/>
                <p:nvPr/>
              </p:nvSpPr>
              <p:spPr>
                <a:xfrm>
                  <a:off x="1670875" y="3100900"/>
                  <a:ext cx="233100" cy="2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" h="11942" extrusionOk="0">
                      <a:moveTo>
                        <a:pt x="4668" y="1607"/>
                      </a:moveTo>
                      <a:cubicBezTo>
                        <a:pt x="5491" y="3352"/>
                        <a:pt x="6292" y="4980"/>
                        <a:pt x="7954" y="6070"/>
                      </a:cubicBezTo>
                      <a:cubicBezTo>
                        <a:pt x="6371" y="7187"/>
                        <a:pt x="5471" y="8767"/>
                        <a:pt x="4692" y="10589"/>
                      </a:cubicBezTo>
                      <a:cubicBezTo>
                        <a:pt x="3848" y="8846"/>
                        <a:pt x="3068" y="7198"/>
                        <a:pt x="1364" y="6103"/>
                      </a:cubicBezTo>
                      <a:cubicBezTo>
                        <a:pt x="3029" y="4980"/>
                        <a:pt x="3870" y="3377"/>
                        <a:pt x="4668" y="1607"/>
                      </a:cubicBezTo>
                      <a:close/>
                      <a:moveTo>
                        <a:pt x="4628" y="1"/>
                      </a:moveTo>
                      <a:cubicBezTo>
                        <a:pt x="4562" y="1"/>
                        <a:pt x="4500" y="93"/>
                        <a:pt x="4431" y="298"/>
                      </a:cubicBezTo>
                      <a:cubicBezTo>
                        <a:pt x="3702" y="2499"/>
                        <a:pt x="2655" y="4442"/>
                        <a:pt x="490" y="5601"/>
                      </a:cubicBezTo>
                      <a:cubicBezTo>
                        <a:pt x="0" y="5863"/>
                        <a:pt x="71" y="6389"/>
                        <a:pt x="589" y="6663"/>
                      </a:cubicBezTo>
                      <a:cubicBezTo>
                        <a:pt x="2556" y="7702"/>
                        <a:pt x="3564" y="9460"/>
                        <a:pt x="4285" y="11451"/>
                      </a:cubicBezTo>
                      <a:cubicBezTo>
                        <a:pt x="4411" y="11799"/>
                        <a:pt x="4544" y="11941"/>
                        <a:pt x="4669" y="11941"/>
                      </a:cubicBezTo>
                      <a:cubicBezTo>
                        <a:pt x="4815" y="11941"/>
                        <a:pt x="4949" y="11750"/>
                        <a:pt x="5052" y="11469"/>
                      </a:cubicBezTo>
                      <a:cubicBezTo>
                        <a:pt x="5776" y="9479"/>
                        <a:pt x="6778" y="7718"/>
                        <a:pt x="8739" y="6670"/>
                      </a:cubicBezTo>
                      <a:cubicBezTo>
                        <a:pt x="9317" y="6361"/>
                        <a:pt x="9324" y="5817"/>
                        <a:pt x="8743" y="5514"/>
                      </a:cubicBezTo>
                      <a:cubicBezTo>
                        <a:pt x="5607" y="3883"/>
                        <a:pt x="5054" y="1"/>
                        <a:pt x="46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33185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5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221" name="Google Shape;221;p15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" name="Google Shape;223;p15"/>
          <p:cNvSpPr txBox="1">
            <a:spLocks noGrp="1"/>
          </p:cNvSpPr>
          <p:nvPr>
            <p:ph type="title"/>
          </p:nvPr>
        </p:nvSpPr>
        <p:spPr>
          <a:xfrm>
            <a:off x="3707732" y="4133700"/>
            <a:ext cx="7057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4" name="Google Shape;224;p15"/>
          <p:cNvSpPr txBox="1">
            <a:spLocks noGrp="1"/>
          </p:cNvSpPr>
          <p:nvPr>
            <p:ph type="subTitle" idx="1"/>
          </p:nvPr>
        </p:nvSpPr>
        <p:spPr>
          <a:xfrm>
            <a:off x="1560833" y="1811892"/>
            <a:ext cx="9204800" cy="197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225" name="Google Shape;225;p15"/>
          <p:cNvGrpSpPr/>
          <p:nvPr/>
        </p:nvGrpSpPr>
        <p:grpSpPr>
          <a:xfrm>
            <a:off x="228472" y="54855"/>
            <a:ext cx="11484536" cy="6723908"/>
            <a:chOff x="171354" y="41141"/>
            <a:chExt cx="8613402" cy="5042931"/>
          </a:xfrm>
        </p:grpSpPr>
        <p:grpSp>
          <p:nvGrpSpPr>
            <p:cNvPr id="226" name="Google Shape;226;p15"/>
            <p:cNvGrpSpPr/>
            <p:nvPr/>
          </p:nvGrpSpPr>
          <p:grpSpPr>
            <a:xfrm>
              <a:off x="8212016" y="259714"/>
              <a:ext cx="437506" cy="463800"/>
              <a:chOff x="2733225" y="3194188"/>
              <a:chExt cx="544500" cy="577225"/>
            </a:xfrm>
          </p:grpSpPr>
          <p:sp>
            <p:nvSpPr>
              <p:cNvPr id="227" name="Google Shape;227;p15"/>
              <p:cNvSpPr/>
              <p:nvPr/>
            </p:nvSpPr>
            <p:spPr>
              <a:xfrm>
                <a:off x="2733225" y="3194188"/>
                <a:ext cx="544500" cy="577225"/>
              </a:xfrm>
              <a:custGeom>
                <a:avLst/>
                <a:gdLst/>
                <a:ahLst/>
                <a:cxnLst/>
                <a:rect l="l" t="t" r="r" b="b"/>
                <a:pathLst>
                  <a:path w="21780" h="23089" extrusionOk="0">
                    <a:moveTo>
                      <a:pt x="16680" y="0"/>
                    </a:moveTo>
                    <a:cubicBezTo>
                      <a:pt x="16414" y="0"/>
                      <a:pt x="16144" y="26"/>
                      <a:pt x="15869" y="78"/>
                    </a:cubicBezTo>
                    <a:cubicBezTo>
                      <a:pt x="14264" y="379"/>
                      <a:pt x="12960" y="1135"/>
                      <a:pt x="11994" y="2326"/>
                    </a:cubicBezTo>
                    <a:cubicBezTo>
                      <a:pt x="11240" y="3254"/>
                      <a:pt x="10706" y="4433"/>
                      <a:pt x="10406" y="5836"/>
                    </a:cubicBezTo>
                    <a:cubicBezTo>
                      <a:pt x="10337" y="6161"/>
                      <a:pt x="10282" y="6485"/>
                      <a:pt x="10241" y="6800"/>
                    </a:cubicBezTo>
                    <a:cubicBezTo>
                      <a:pt x="9688" y="6175"/>
                      <a:pt x="9071" y="5563"/>
                      <a:pt x="8427" y="5008"/>
                    </a:cubicBezTo>
                    <a:cubicBezTo>
                      <a:pt x="7431" y="4152"/>
                      <a:pt x="6465" y="3513"/>
                      <a:pt x="5558" y="3111"/>
                    </a:cubicBezTo>
                    <a:cubicBezTo>
                      <a:pt x="4823" y="2784"/>
                      <a:pt x="4138" y="2620"/>
                      <a:pt x="3510" y="2620"/>
                    </a:cubicBezTo>
                    <a:cubicBezTo>
                      <a:pt x="3124" y="2620"/>
                      <a:pt x="2759" y="2682"/>
                      <a:pt x="2418" y="2806"/>
                    </a:cubicBezTo>
                    <a:cubicBezTo>
                      <a:pt x="1819" y="3018"/>
                      <a:pt x="1004" y="3537"/>
                      <a:pt x="513" y="4793"/>
                    </a:cubicBezTo>
                    <a:cubicBezTo>
                      <a:pt x="150" y="5718"/>
                      <a:pt x="1" y="6909"/>
                      <a:pt x="57" y="8435"/>
                    </a:cubicBezTo>
                    <a:cubicBezTo>
                      <a:pt x="150" y="10920"/>
                      <a:pt x="932" y="13240"/>
                      <a:pt x="2382" y="15331"/>
                    </a:cubicBezTo>
                    <a:cubicBezTo>
                      <a:pt x="3520" y="16974"/>
                      <a:pt x="5069" y="18470"/>
                      <a:pt x="6985" y="19782"/>
                    </a:cubicBezTo>
                    <a:cubicBezTo>
                      <a:pt x="10202" y="21984"/>
                      <a:pt x="13340" y="22904"/>
                      <a:pt x="13472" y="22942"/>
                    </a:cubicBezTo>
                    <a:lnTo>
                      <a:pt x="13978" y="23088"/>
                    </a:lnTo>
                    <a:lnTo>
                      <a:pt x="14413" y="22791"/>
                    </a:lnTo>
                    <a:cubicBezTo>
                      <a:pt x="16095" y="21635"/>
                      <a:pt x="17540" y="20112"/>
                      <a:pt x="18707" y="18263"/>
                    </a:cubicBezTo>
                    <a:cubicBezTo>
                      <a:pt x="19748" y="16609"/>
                      <a:pt x="20532" y="14760"/>
                      <a:pt x="21036" y="12766"/>
                    </a:cubicBezTo>
                    <a:cubicBezTo>
                      <a:pt x="21602" y="10540"/>
                      <a:pt x="21779" y="8285"/>
                      <a:pt x="21548" y="6244"/>
                    </a:cubicBezTo>
                    <a:cubicBezTo>
                      <a:pt x="21307" y="4110"/>
                      <a:pt x="20637" y="2406"/>
                      <a:pt x="19613" y="1316"/>
                    </a:cubicBezTo>
                    <a:cubicBezTo>
                      <a:pt x="19125" y="796"/>
                      <a:pt x="18564" y="425"/>
                      <a:pt x="17947" y="211"/>
                    </a:cubicBezTo>
                    <a:cubicBezTo>
                      <a:pt x="17541" y="71"/>
                      <a:pt x="17117" y="0"/>
                      <a:pt x="16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28" name="Google Shape;228;p15"/>
              <p:cNvGrpSpPr/>
              <p:nvPr/>
            </p:nvGrpSpPr>
            <p:grpSpPr>
              <a:xfrm>
                <a:off x="2781738" y="3254513"/>
                <a:ext cx="447475" cy="456575"/>
                <a:chOff x="3625138" y="3254513"/>
                <a:chExt cx="447475" cy="456575"/>
              </a:xfrm>
            </p:grpSpPr>
            <p:sp>
              <p:nvSpPr>
                <p:cNvPr id="229" name="Google Shape;229;p15"/>
                <p:cNvSpPr/>
                <p:nvPr/>
              </p:nvSpPr>
              <p:spPr>
                <a:xfrm>
                  <a:off x="3625138" y="3254513"/>
                  <a:ext cx="447475" cy="4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9" h="18263" extrusionOk="0">
                      <a:moveTo>
                        <a:pt x="13738" y="1"/>
                      </a:moveTo>
                      <a:cubicBezTo>
                        <a:pt x="13566" y="1"/>
                        <a:pt x="13389" y="17"/>
                        <a:pt x="13205" y="52"/>
                      </a:cubicBezTo>
                      <a:cubicBezTo>
                        <a:pt x="8055" y="1016"/>
                        <a:pt x="9001" y="7850"/>
                        <a:pt x="9054" y="8212"/>
                      </a:cubicBezTo>
                      <a:cubicBezTo>
                        <a:pt x="8279" y="6195"/>
                        <a:pt x="4549" y="2306"/>
                        <a:pt x="2150" y="2306"/>
                      </a:cubicBezTo>
                      <a:cubicBezTo>
                        <a:pt x="1928" y="2306"/>
                        <a:pt x="1717" y="2340"/>
                        <a:pt x="1521" y="2411"/>
                      </a:cubicBezTo>
                      <a:cubicBezTo>
                        <a:pt x="598" y="2736"/>
                        <a:pt x="1" y="3910"/>
                        <a:pt x="94" y="6404"/>
                      </a:cubicBezTo>
                      <a:cubicBezTo>
                        <a:pt x="417" y="15154"/>
                        <a:pt x="11189" y="18262"/>
                        <a:pt x="11189" y="18262"/>
                      </a:cubicBezTo>
                      <a:cubicBezTo>
                        <a:pt x="14077" y="16280"/>
                        <a:pt x="15832" y="13133"/>
                        <a:pt x="16622" y="10010"/>
                      </a:cubicBezTo>
                      <a:cubicBezTo>
                        <a:pt x="17898" y="4981"/>
                        <a:pt x="16690" y="1"/>
                        <a:pt x="137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" name="Google Shape;230;p15"/>
                <p:cNvSpPr/>
                <p:nvPr/>
              </p:nvSpPr>
              <p:spPr>
                <a:xfrm>
                  <a:off x="3625138" y="3314788"/>
                  <a:ext cx="415550" cy="3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2" h="15852" extrusionOk="0">
                      <a:moveTo>
                        <a:pt x="1521" y="0"/>
                      </a:moveTo>
                      <a:cubicBezTo>
                        <a:pt x="598" y="325"/>
                        <a:pt x="1" y="1499"/>
                        <a:pt x="94" y="3993"/>
                      </a:cubicBezTo>
                      <a:cubicBezTo>
                        <a:pt x="417" y="12743"/>
                        <a:pt x="11189" y="15851"/>
                        <a:pt x="11189" y="15851"/>
                      </a:cubicBezTo>
                      <a:cubicBezTo>
                        <a:pt x="14077" y="13869"/>
                        <a:pt x="15832" y="10722"/>
                        <a:pt x="16622" y="7599"/>
                      </a:cubicBezTo>
                      <a:lnTo>
                        <a:pt x="16622" y="7599"/>
                      </a:lnTo>
                      <a:cubicBezTo>
                        <a:pt x="15172" y="9675"/>
                        <a:pt x="12244" y="13586"/>
                        <a:pt x="10717" y="13602"/>
                      </a:cubicBezTo>
                      <a:cubicBezTo>
                        <a:pt x="10716" y="13602"/>
                        <a:pt x="10714" y="13602"/>
                        <a:pt x="10712" y="13602"/>
                      </a:cubicBezTo>
                      <a:cubicBezTo>
                        <a:pt x="8627" y="13602"/>
                        <a:pt x="3572" y="9356"/>
                        <a:pt x="1430" y="4908"/>
                      </a:cubicBezTo>
                      <a:cubicBezTo>
                        <a:pt x="279" y="2518"/>
                        <a:pt x="794" y="946"/>
                        <a:pt x="15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31" name="Google Shape;231;p15"/>
            <p:cNvGrpSpPr/>
            <p:nvPr/>
          </p:nvGrpSpPr>
          <p:grpSpPr>
            <a:xfrm rot="1947691" flipH="1">
              <a:off x="8236181" y="4327710"/>
              <a:ext cx="389204" cy="707158"/>
              <a:chOff x="4034600" y="2788931"/>
              <a:chExt cx="389228" cy="707202"/>
            </a:xfrm>
          </p:grpSpPr>
          <p:grpSp>
            <p:nvGrpSpPr>
              <p:cNvPr id="232" name="Google Shape;232;p15"/>
              <p:cNvGrpSpPr/>
              <p:nvPr/>
            </p:nvGrpSpPr>
            <p:grpSpPr>
              <a:xfrm>
                <a:off x="4034600" y="3100904"/>
                <a:ext cx="389228" cy="395229"/>
                <a:chOff x="4141100" y="3337929"/>
                <a:chExt cx="389228" cy="395229"/>
              </a:xfrm>
            </p:grpSpPr>
            <p:sp>
              <p:nvSpPr>
                <p:cNvPr id="233" name="Google Shape;233;p15"/>
                <p:cNvSpPr/>
                <p:nvPr/>
              </p:nvSpPr>
              <p:spPr>
                <a:xfrm>
                  <a:off x="4141100" y="3337929"/>
                  <a:ext cx="389228" cy="39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1" h="10623" extrusionOk="0">
                      <a:moveTo>
                        <a:pt x="8709" y="0"/>
                      </a:moveTo>
                      <a:cubicBezTo>
                        <a:pt x="8529" y="0"/>
                        <a:pt x="8329" y="25"/>
                        <a:pt x="8110" y="87"/>
                      </a:cubicBezTo>
                      <a:cubicBezTo>
                        <a:pt x="7835" y="164"/>
                        <a:pt x="7529" y="296"/>
                        <a:pt x="7202" y="480"/>
                      </a:cubicBezTo>
                      <a:cubicBezTo>
                        <a:pt x="6663" y="780"/>
                        <a:pt x="6127" y="1091"/>
                        <a:pt x="5608" y="1392"/>
                      </a:cubicBezTo>
                      <a:cubicBezTo>
                        <a:pt x="5217" y="1618"/>
                        <a:pt x="4813" y="1854"/>
                        <a:pt x="4415" y="2078"/>
                      </a:cubicBezTo>
                      <a:cubicBezTo>
                        <a:pt x="3943" y="2347"/>
                        <a:pt x="3454" y="2617"/>
                        <a:pt x="2983" y="2880"/>
                      </a:cubicBezTo>
                      <a:cubicBezTo>
                        <a:pt x="2490" y="3154"/>
                        <a:pt x="1979" y="3437"/>
                        <a:pt x="1478" y="3721"/>
                      </a:cubicBezTo>
                      <a:cubicBezTo>
                        <a:pt x="602" y="4221"/>
                        <a:pt x="274" y="4877"/>
                        <a:pt x="154" y="5341"/>
                      </a:cubicBezTo>
                      <a:cubicBezTo>
                        <a:pt x="35" y="5803"/>
                        <a:pt x="0" y="6531"/>
                        <a:pt x="520" y="7386"/>
                      </a:cubicBezTo>
                      <a:cubicBezTo>
                        <a:pt x="600" y="7518"/>
                        <a:pt x="679" y="7650"/>
                        <a:pt x="762" y="7788"/>
                      </a:cubicBezTo>
                      <a:cubicBezTo>
                        <a:pt x="1109" y="8367"/>
                        <a:pt x="1469" y="8967"/>
                        <a:pt x="1915" y="9541"/>
                      </a:cubicBezTo>
                      <a:cubicBezTo>
                        <a:pt x="2605" y="10423"/>
                        <a:pt x="3346" y="10623"/>
                        <a:pt x="3875" y="10623"/>
                      </a:cubicBezTo>
                      <a:cubicBezTo>
                        <a:pt x="3907" y="10623"/>
                        <a:pt x="3938" y="10623"/>
                        <a:pt x="3968" y="10621"/>
                      </a:cubicBezTo>
                      <a:cubicBezTo>
                        <a:pt x="4387" y="10602"/>
                        <a:pt x="4797" y="10455"/>
                        <a:pt x="5152" y="10194"/>
                      </a:cubicBezTo>
                      <a:cubicBezTo>
                        <a:pt x="5419" y="9996"/>
                        <a:pt x="5661" y="9734"/>
                        <a:pt x="5870" y="9410"/>
                      </a:cubicBezTo>
                      <a:cubicBezTo>
                        <a:pt x="7040" y="7599"/>
                        <a:pt x="8188" y="5741"/>
                        <a:pt x="9299" y="3944"/>
                      </a:cubicBezTo>
                      <a:cubicBezTo>
                        <a:pt x="9519" y="3586"/>
                        <a:pt x="9740" y="3230"/>
                        <a:pt x="9960" y="2873"/>
                      </a:cubicBezTo>
                      <a:cubicBezTo>
                        <a:pt x="10139" y="2584"/>
                        <a:pt x="10257" y="2320"/>
                        <a:pt x="10318" y="2067"/>
                      </a:cubicBezTo>
                      <a:cubicBezTo>
                        <a:pt x="10461" y="1483"/>
                        <a:pt x="10318" y="913"/>
                        <a:pt x="9925" y="503"/>
                      </a:cubicBezTo>
                      <a:cubicBezTo>
                        <a:pt x="9762" y="331"/>
                        <a:pt x="9361" y="0"/>
                        <a:pt x="87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34" name="Google Shape;234;p15"/>
                <p:cNvGrpSpPr/>
                <p:nvPr/>
              </p:nvGrpSpPr>
              <p:grpSpPr>
                <a:xfrm>
                  <a:off x="4168325" y="3366891"/>
                  <a:ext cx="334758" cy="337306"/>
                  <a:chOff x="3528075" y="3329941"/>
                  <a:chExt cx="334758" cy="337306"/>
                </a:xfrm>
              </p:grpSpPr>
              <p:sp>
                <p:nvSpPr>
                  <p:cNvPr id="235" name="Google Shape;235;p15"/>
                  <p:cNvSpPr/>
                  <p:nvPr/>
                </p:nvSpPr>
                <p:spPr>
                  <a:xfrm>
                    <a:off x="3547356" y="3392396"/>
                    <a:ext cx="278321" cy="247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37" h="5629" extrusionOk="0">
                        <a:moveTo>
                          <a:pt x="5760" y="0"/>
                        </a:moveTo>
                        <a:cubicBezTo>
                          <a:pt x="5327" y="0"/>
                          <a:pt x="3757" y="972"/>
                          <a:pt x="715" y="2708"/>
                        </a:cubicBezTo>
                        <a:cubicBezTo>
                          <a:pt x="1" y="3117"/>
                          <a:pt x="1787" y="5615"/>
                          <a:pt x="2263" y="5628"/>
                        </a:cubicBezTo>
                        <a:cubicBezTo>
                          <a:pt x="4909" y="1714"/>
                          <a:pt x="6336" y="0"/>
                          <a:pt x="576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36" name="Google Shape;236;p15"/>
                  <p:cNvSpPr/>
                  <p:nvPr/>
                </p:nvSpPr>
                <p:spPr>
                  <a:xfrm>
                    <a:off x="3528075" y="3329941"/>
                    <a:ext cx="334758" cy="337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" h="7680" extrusionOk="0">
                        <a:moveTo>
                          <a:pt x="6199" y="1422"/>
                        </a:moveTo>
                        <a:cubicBezTo>
                          <a:pt x="6775" y="1422"/>
                          <a:pt x="5348" y="3136"/>
                          <a:pt x="2702" y="7050"/>
                        </a:cubicBezTo>
                        <a:cubicBezTo>
                          <a:pt x="2226" y="7037"/>
                          <a:pt x="440" y="4539"/>
                          <a:pt x="1154" y="4130"/>
                        </a:cubicBezTo>
                        <a:cubicBezTo>
                          <a:pt x="4196" y="2394"/>
                          <a:pt x="5766" y="1422"/>
                          <a:pt x="6199" y="1422"/>
                        </a:cubicBezTo>
                        <a:close/>
                        <a:moveTo>
                          <a:pt x="7345" y="1"/>
                        </a:moveTo>
                        <a:cubicBezTo>
                          <a:pt x="7164" y="1"/>
                          <a:pt x="6869" y="117"/>
                          <a:pt x="6553" y="295"/>
                        </a:cubicBezTo>
                        <a:cubicBezTo>
                          <a:pt x="5621" y="815"/>
                          <a:pt x="4704" y="1361"/>
                          <a:pt x="3776" y="1887"/>
                        </a:cubicBezTo>
                        <a:cubicBezTo>
                          <a:pt x="2801" y="2442"/>
                          <a:pt x="1814" y="2977"/>
                          <a:pt x="839" y="3532"/>
                        </a:cubicBezTo>
                        <a:cubicBezTo>
                          <a:pt x="154" y="3920"/>
                          <a:pt x="0" y="4474"/>
                          <a:pt x="412" y="5148"/>
                        </a:cubicBezTo>
                        <a:cubicBezTo>
                          <a:pt x="828" y="5831"/>
                          <a:pt x="1220" y="6536"/>
                          <a:pt x="1711" y="7165"/>
                        </a:cubicBezTo>
                        <a:cubicBezTo>
                          <a:pt x="1977" y="7507"/>
                          <a:pt x="2248" y="7680"/>
                          <a:pt x="2510" y="7680"/>
                        </a:cubicBezTo>
                        <a:cubicBezTo>
                          <a:pt x="2776" y="7680"/>
                          <a:pt x="3033" y="7501"/>
                          <a:pt x="3265" y="7140"/>
                        </a:cubicBezTo>
                        <a:cubicBezTo>
                          <a:pt x="4655" y="4989"/>
                          <a:pt x="5994" y="2805"/>
                          <a:pt x="7341" y="626"/>
                        </a:cubicBezTo>
                        <a:cubicBezTo>
                          <a:pt x="7621" y="175"/>
                          <a:pt x="7568" y="1"/>
                          <a:pt x="73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37" name="Google Shape;237;p15"/>
              <p:cNvGrpSpPr/>
              <p:nvPr/>
            </p:nvGrpSpPr>
            <p:grpSpPr>
              <a:xfrm>
                <a:off x="4060150" y="2788931"/>
                <a:ext cx="286706" cy="247942"/>
                <a:chOff x="4060150" y="2788931"/>
                <a:chExt cx="286706" cy="247942"/>
              </a:xfrm>
            </p:grpSpPr>
            <p:sp>
              <p:nvSpPr>
                <p:cNvPr id="238" name="Google Shape;238;p15"/>
                <p:cNvSpPr/>
                <p:nvPr/>
              </p:nvSpPr>
              <p:spPr>
                <a:xfrm>
                  <a:off x="4060150" y="2788931"/>
                  <a:ext cx="286706" cy="247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4" h="7078" extrusionOk="0">
                      <a:moveTo>
                        <a:pt x="2884" y="0"/>
                      </a:moveTo>
                      <a:lnTo>
                        <a:pt x="2719" y="278"/>
                      </a:lnTo>
                      <a:cubicBezTo>
                        <a:pt x="2187" y="429"/>
                        <a:pt x="1712" y="789"/>
                        <a:pt x="1384" y="1299"/>
                      </a:cubicBezTo>
                      <a:cubicBezTo>
                        <a:pt x="1051" y="1814"/>
                        <a:pt x="673" y="2419"/>
                        <a:pt x="370" y="3071"/>
                      </a:cubicBezTo>
                      <a:cubicBezTo>
                        <a:pt x="18" y="3833"/>
                        <a:pt x="0" y="4609"/>
                        <a:pt x="326" y="5256"/>
                      </a:cubicBezTo>
                      <a:cubicBezTo>
                        <a:pt x="646" y="5900"/>
                        <a:pt x="1270" y="6350"/>
                        <a:pt x="2080" y="6523"/>
                      </a:cubicBezTo>
                      <a:cubicBezTo>
                        <a:pt x="3167" y="6754"/>
                        <a:pt x="4244" y="6906"/>
                        <a:pt x="5526" y="7062"/>
                      </a:cubicBezTo>
                      <a:cubicBezTo>
                        <a:pt x="5612" y="7071"/>
                        <a:pt x="5704" y="7078"/>
                        <a:pt x="5796" y="7078"/>
                      </a:cubicBezTo>
                      <a:cubicBezTo>
                        <a:pt x="6065" y="7078"/>
                        <a:pt x="6357" y="7035"/>
                        <a:pt x="6630" y="6954"/>
                      </a:cubicBezTo>
                      <a:cubicBezTo>
                        <a:pt x="7398" y="6726"/>
                        <a:pt x="7766" y="6277"/>
                        <a:pt x="7939" y="5942"/>
                      </a:cubicBezTo>
                      <a:cubicBezTo>
                        <a:pt x="8133" y="5565"/>
                        <a:pt x="8184" y="5128"/>
                        <a:pt x="8082" y="4712"/>
                      </a:cubicBezTo>
                      <a:lnTo>
                        <a:pt x="8082" y="4712"/>
                      </a:lnTo>
                      <a:lnTo>
                        <a:pt x="8082" y="4714"/>
                      </a:lnTo>
                      <a:cubicBezTo>
                        <a:pt x="8003" y="4397"/>
                        <a:pt x="7838" y="4098"/>
                        <a:pt x="7593" y="3830"/>
                      </a:cubicBezTo>
                      <a:cubicBezTo>
                        <a:pt x="7494" y="3720"/>
                        <a:pt x="7394" y="3610"/>
                        <a:pt x="7293" y="3500"/>
                      </a:cubicBezTo>
                      <a:cubicBezTo>
                        <a:pt x="6481" y="2604"/>
                        <a:pt x="5641" y="1681"/>
                        <a:pt x="4747" y="809"/>
                      </a:cubicBezTo>
                      <a:cubicBezTo>
                        <a:pt x="4345" y="416"/>
                        <a:pt x="3820" y="199"/>
                        <a:pt x="3281" y="199"/>
                      </a:cubicBezTo>
                      <a:cubicBezTo>
                        <a:pt x="3226" y="199"/>
                        <a:pt x="3171" y="202"/>
                        <a:pt x="3117" y="206"/>
                      </a:cubicBezTo>
                      <a:lnTo>
                        <a:pt x="288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39" name="Google Shape;239;p15"/>
                <p:cNvGrpSpPr/>
                <p:nvPr/>
              </p:nvGrpSpPr>
              <p:grpSpPr>
                <a:xfrm>
                  <a:off x="4080125" y="2826511"/>
                  <a:ext cx="246743" cy="172781"/>
                  <a:chOff x="3661725" y="3049333"/>
                  <a:chExt cx="246743" cy="172781"/>
                </a:xfrm>
              </p:grpSpPr>
              <p:sp>
                <p:nvSpPr>
                  <p:cNvPr id="240" name="Google Shape;240;p15"/>
                  <p:cNvSpPr/>
                  <p:nvPr/>
                </p:nvSpPr>
                <p:spPr>
                  <a:xfrm>
                    <a:off x="3695016" y="3076300"/>
                    <a:ext cx="189383" cy="114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2" h="2603" extrusionOk="0">
                        <a:moveTo>
                          <a:pt x="1104" y="1"/>
                        </a:moveTo>
                        <a:cubicBezTo>
                          <a:pt x="774" y="558"/>
                          <a:pt x="492" y="1029"/>
                          <a:pt x="215" y="1507"/>
                        </a:cubicBezTo>
                        <a:cubicBezTo>
                          <a:pt x="0" y="1878"/>
                          <a:pt x="113" y="2140"/>
                          <a:pt x="528" y="2204"/>
                        </a:cubicBezTo>
                        <a:cubicBezTo>
                          <a:pt x="2038" y="2438"/>
                          <a:pt x="2977" y="2603"/>
                          <a:pt x="3429" y="2603"/>
                        </a:cubicBezTo>
                        <a:cubicBezTo>
                          <a:pt x="4311" y="2603"/>
                          <a:pt x="3333" y="1974"/>
                          <a:pt x="11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1" name="Google Shape;241;p15"/>
                  <p:cNvSpPr/>
                  <p:nvPr/>
                </p:nvSpPr>
                <p:spPr>
                  <a:xfrm>
                    <a:off x="3661725" y="3049333"/>
                    <a:ext cx="246743" cy="172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8" h="3934" extrusionOk="0">
                        <a:moveTo>
                          <a:pt x="1862" y="615"/>
                        </a:moveTo>
                        <a:cubicBezTo>
                          <a:pt x="4091" y="2588"/>
                          <a:pt x="5069" y="3217"/>
                          <a:pt x="4187" y="3217"/>
                        </a:cubicBezTo>
                        <a:cubicBezTo>
                          <a:pt x="3735" y="3217"/>
                          <a:pt x="2796" y="3052"/>
                          <a:pt x="1286" y="2818"/>
                        </a:cubicBezTo>
                        <a:cubicBezTo>
                          <a:pt x="871" y="2754"/>
                          <a:pt x="758" y="2492"/>
                          <a:pt x="973" y="2121"/>
                        </a:cubicBezTo>
                        <a:cubicBezTo>
                          <a:pt x="1248" y="1643"/>
                          <a:pt x="1532" y="1172"/>
                          <a:pt x="1862" y="615"/>
                        </a:cubicBezTo>
                        <a:close/>
                        <a:moveTo>
                          <a:pt x="1904" y="0"/>
                        </a:moveTo>
                        <a:cubicBezTo>
                          <a:pt x="1657" y="0"/>
                          <a:pt x="1411" y="161"/>
                          <a:pt x="1242" y="425"/>
                        </a:cubicBezTo>
                        <a:cubicBezTo>
                          <a:pt x="910" y="940"/>
                          <a:pt x="582" y="1466"/>
                          <a:pt x="326" y="2019"/>
                        </a:cubicBezTo>
                        <a:cubicBezTo>
                          <a:pt x="1" y="2718"/>
                          <a:pt x="238" y="3247"/>
                          <a:pt x="1006" y="3410"/>
                        </a:cubicBezTo>
                        <a:cubicBezTo>
                          <a:pt x="2099" y="3644"/>
                          <a:pt x="3213" y="3794"/>
                          <a:pt x="4323" y="3929"/>
                        </a:cubicBezTo>
                        <a:cubicBezTo>
                          <a:pt x="4351" y="3932"/>
                          <a:pt x="4383" y="3934"/>
                          <a:pt x="4417" y="3934"/>
                        </a:cubicBezTo>
                        <a:cubicBezTo>
                          <a:pt x="4827" y="3934"/>
                          <a:pt x="5617" y="3690"/>
                          <a:pt x="5124" y="3150"/>
                        </a:cubicBezTo>
                        <a:cubicBezTo>
                          <a:pt x="4212" y="2148"/>
                          <a:pt x="3307" y="1136"/>
                          <a:pt x="2340" y="191"/>
                        </a:cubicBezTo>
                        <a:cubicBezTo>
                          <a:pt x="2205" y="59"/>
                          <a:pt x="2054" y="0"/>
                          <a:pt x="190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242" name="Google Shape;242;p15"/>
            <p:cNvGrpSpPr/>
            <p:nvPr/>
          </p:nvGrpSpPr>
          <p:grpSpPr>
            <a:xfrm rot="-8625897" flipH="1">
              <a:off x="342729" y="87790"/>
              <a:ext cx="389228" cy="707203"/>
              <a:chOff x="4034600" y="2788931"/>
              <a:chExt cx="389228" cy="707202"/>
            </a:xfrm>
          </p:grpSpPr>
          <p:grpSp>
            <p:nvGrpSpPr>
              <p:cNvPr id="243" name="Google Shape;243;p15"/>
              <p:cNvGrpSpPr/>
              <p:nvPr/>
            </p:nvGrpSpPr>
            <p:grpSpPr>
              <a:xfrm>
                <a:off x="4034600" y="3100904"/>
                <a:ext cx="389228" cy="395229"/>
                <a:chOff x="4141100" y="3337929"/>
                <a:chExt cx="389228" cy="395229"/>
              </a:xfrm>
            </p:grpSpPr>
            <p:sp>
              <p:nvSpPr>
                <p:cNvPr id="244" name="Google Shape;244;p15"/>
                <p:cNvSpPr/>
                <p:nvPr/>
              </p:nvSpPr>
              <p:spPr>
                <a:xfrm>
                  <a:off x="4141100" y="3337929"/>
                  <a:ext cx="389228" cy="39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1" h="10623" extrusionOk="0">
                      <a:moveTo>
                        <a:pt x="8709" y="0"/>
                      </a:moveTo>
                      <a:cubicBezTo>
                        <a:pt x="8529" y="0"/>
                        <a:pt x="8329" y="25"/>
                        <a:pt x="8110" y="87"/>
                      </a:cubicBezTo>
                      <a:cubicBezTo>
                        <a:pt x="7835" y="164"/>
                        <a:pt x="7529" y="296"/>
                        <a:pt x="7202" y="480"/>
                      </a:cubicBezTo>
                      <a:cubicBezTo>
                        <a:pt x="6663" y="780"/>
                        <a:pt x="6127" y="1091"/>
                        <a:pt x="5608" y="1392"/>
                      </a:cubicBezTo>
                      <a:cubicBezTo>
                        <a:pt x="5217" y="1618"/>
                        <a:pt x="4813" y="1854"/>
                        <a:pt x="4415" y="2078"/>
                      </a:cubicBezTo>
                      <a:cubicBezTo>
                        <a:pt x="3943" y="2347"/>
                        <a:pt x="3454" y="2617"/>
                        <a:pt x="2983" y="2880"/>
                      </a:cubicBezTo>
                      <a:cubicBezTo>
                        <a:pt x="2490" y="3154"/>
                        <a:pt x="1979" y="3437"/>
                        <a:pt x="1478" y="3721"/>
                      </a:cubicBezTo>
                      <a:cubicBezTo>
                        <a:pt x="602" y="4221"/>
                        <a:pt x="274" y="4877"/>
                        <a:pt x="154" y="5341"/>
                      </a:cubicBezTo>
                      <a:cubicBezTo>
                        <a:pt x="35" y="5803"/>
                        <a:pt x="0" y="6531"/>
                        <a:pt x="520" y="7386"/>
                      </a:cubicBezTo>
                      <a:cubicBezTo>
                        <a:pt x="600" y="7518"/>
                        <a:pt x="679" y="7650"/>
                        <a:pt x="762" y="7788"/>
                      </a:cubicBezTo>
                      <a:cubicBezTo>
                        <a:pt x="1109" y="8367"/>
                        <a:pt x="1469" y="8967"/>
                        <a:pt x="1915" y="9541"/>
                      </a:cubicBezTo>
                      <a:cubicBezTo>
                        <a:pt x="2605" y="10423"/>
                        <a:pt x="3346" y="10623"/>
                        <a:pt x="3875" y="10623"/>
                      </a:cubicBezTo>
                      <a:cubicBezTo>
                        <a:pt x="3907" y="10623"/>
                        <a:pt x="3938" y="10623"/>
                        <a:pt x="3968" y="10621"/>
                      </a:cubicBezTo>
                      <a:cubicBezTo>
                        <a:pt x="4387" y="10602"/>
                        <a:pt x="4797" y="10455"/>
                        <a:pt x="5152" y="10194"/>
                      </a:cubicBezTo>
                      <a:cubicBezTo>
                        <a:pt x="5419" y="9996"/>
                        <a:pt x="5661" y="9734"/>
                        <a:pt x="5870" y="9410"/>
                      </a:cubicBezTo>
                      <a:cubicBezTo>
                        <a:pt x="7040" y="7599"/>
                        <a:pt x="8188" y="5741"/>
                        <a:pt x="9299" y="3944"/>
                      </a:cubicBezTo>
                      <a:cubicBezTo>
                        <a:pt x="9519" y="3586"/>
                        <a:pt x="9740" y="3230"/>
                        <a:pt x="9960" y="2873"/>
                      </a:cubicBezTo>
                      <a:cubicBezTo>
                        <a:pt x="10139" y="2584"/>
                        <a:pt x="10257" y="2320"/>
                        <a:pt x="10318" y="2067"/>
                      </a:cubicBezTo>
                      <a:cubicBezTo>
                        <a:pt x="10461" y="1483"/>
                        <a:pt x="10318" y="913"/>
                        <a:pt x="9925" y="503"/>
                      </a:cubicBezTo>
                      <a:cubicBezTo>
                        <a:pt x="9762" y="331"/>
                        <a:pt x="9361" y="0"/>
                        <a:pt x="87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45" name="Google Shape;245;p15"/>
                <p:cNvGrpSpPr/>
                <p:nvPr/>
              </p:nvGrpSpPr>
              <p:grpSpPr>
                <a:xfrm>
                  <a:off x="4168325" y="3366891"/>
                  <a:ext cx="334758" cy="337306"/>
                  <a:chOff x="3528075" y="3329941"/>
                  <a:chExt cx="334758" cy="337306"/>
                </a:xfrm>
              </p:grpSpPr>
              <p:sp>
                <p:nvSpPr>
                  <p:cNvPr id="246" name="Google Shape;246;p15"/>
                  <p:cNvSpPr/>
                  <p:nvPr/>
                </p:nvSpPr>
                <p:spPr>
                  <a:xfrm>
                    <a:off x="3547356" y="3392396"/>
                    <a:ext cx="278321" cy="247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37" h="5629" extrusionOk="0">
                        <a:moveTo>
                          <a:pt x="5760" y="0"/>
                        </a:moveTo>
                        <a:cubicBezTo>
                          <a:pt x="5327" y="0"/>
                          <a:pt x="3757" y="972"/>
                          <a:pt x="715" y="2708"/>
                        </a:cubicBezTo>
                        <a:cubicBezTo>
                          <a:pt x="1" y="3117"/>
                          <a:pt x="1787" y="5615"/>
                          <a:pt x="2263" y="5628"/>
                        </a:cubicBezTo>
                        <a:cubicBezTo>
                          <a:pt x="4909" y="1714"/>
                          <a:pt x="6336" y="0"/>
                          <a:pt x="576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" name="Google Shape;247;p15"/>
                  <p:cNvSpPr/>
                  <p:nvPr/>
                </p:nvSpPr>
                <p:spPr>
                  <a:xfrm>
                    <a:off x="3528075" y="3329941"/>
                    <a:ext cx="334758" cy="337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" h="7680" extrusionOk="0">
                        <a:moveTo>
                          <a:pt x="6199" y="1422"/>
                        </a:moveTo>
                        <a:cubicBezTo>
                          <a:pt x="6775" y="1422"/>
                          <a:pt x="5348" y="3136"/>
                          <a:pt x="2702" y="7050"/>
                        </a:cubicBezTo>
                        <a:cubicBezTo>
                          <a:pt x="2226" y="7037"/>
                          <a:pt x="440" y="4539"/>
                          <a:pt x="1154" y="4130"/>
                        </a:cubicBezTo>
                        <a:cubicBezTo>
                          <a:pt x="4196" y="2394"/>
                          <a:pt x="5766" y="1422"/>
                          <a:pt x="6199" y="1422"/>
                        </a:cubicBezTo>
                        <a:close/>
                        <a:moveTo>
                          <a:pt x="7345" y="1"/>
                        </a:moveTo>
                        <a:cubicBezTo>
                          <a:pt x="7164" y="1"/>
                          <a:pt x="6869" y="117"/>
                          <a:pt x="6553" y="295"/>
                        </a:cubicBezTo>
                        <a:cubicBezTo>
                          <a:pt x="5621" y="815"/>
                          <a:pt x="4704" y="1361"/>
                          <a:pt x="3776" y="1887"/>
                        </a:cubicBezTo>
                        <a:cubicBezTo>
                          <a:pt x="2801" y="2442"/>
                          <a:pt x="1814" y="2977"/>
                          <a:pt x="839" y="3532"/>
                        </a:cubicBezTo>
                        <a:cubicBezTo>
                          <a:pt x="154" y="3920"/>
                          <a:pt x="0" y="4474"/>
                          <a:pt x="412" y="5148"/>
                        </a:cubicBezTo>
                        <a:cubicBezTo>
                          <a:pt x="828" y="5831"/>
                          <a:pt x="1220" y="6536"/>
                          <a:pt x="1711" y="7165"/>
                        </a:cubicBezTo>
                        <a:cubicBezTo>
                          <a:pt x="1977" y="7507"/>
                          <a:pt x="2248" y="7680"/>
                          <a:pt x="2510" y="7680"/>
                        </a:cubicBezTo>
                        <a:cubicBezTo>
                          <a:pt x="2776" y="7680"/>
                          <a:pt x="3033" y="7501"/>
                          <a:pt x="3265" y="7140"/>
                        </a:cubicBezTo>
                        <a:cubicBezTo>
                          <a:pt x="4655" y="4989"/>
                          <a:pt x="5994" y="2805"/>
                          <a:pt x="7341" y="626"/>
                        </a:cubicBezTo>
                        <a:cubicBezTo>
                          <a:pt x="7621" y="175"/>
                          <a:pt x="7568" y="1"/>
                          <a:pt x="73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48" name="Google Shape;248;p15"/>
              <p:cNvGrpSpPr/>
              <p:nvPr/>
            </p:nvGrpSpPr>
            <p:grpSpPr>
              <a:xfrm>
                <a:off x="4060150" y="2788931"/>
                <a:ext cx="286706" cy="247942"/>
                <a:chOff x="4060150" y="2788931"/>
                <a:chExt cx="286706" cy="247942"/>
              </a:xfrm>
            </p:grpSpPr>
            <p:sp>
              <p:nvSpPr>
                <p:cNvPr id="249" name="Google Shape;249;p15"/>
                <p:cNvSpPr/>
                <p:nvPr/>
              </p:nvSpPr>
              <p:spPr>
                <a:xfrm>
                  <a:off x="4060150" y="2788931"/>
                  <a:ext cx="286706" cy="247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4" h="7078" extrusionOk="0">
                      <a:moveTo>
                        <a:pt x="2884" y="0"/>
                      </a:moveTo>
                      <a:lnTo>
                        <a:pt x="2719" y="278"/>
                      </a:lnTo>
                      <a:cubicBezTo>
                        <a:pt x="2187" y="429"/>
                        <a:pt x="1712" y="789"/>
                        <a:pt x="1384" y="1299"/>
                      </a:cubicBezTo>
                      <a:cubicBezTo>
                        <a:pt x="1051" y="1814"/>
                        <a:pt x="673" y="2419"/>
                        <a:pt x="370" y="3071"/>
                      </a:cubicBezTo>
                      <a:cubicBezTo>
                        <a:pt x="18" y="3833"/>
                        <a:pt x="0" y="4609"/>
                        <a:pt x="326" y="5256"/>
                      </a:cubicBezTo>
                      <a:cubicBezTo>
                        <a:pt x="646" y="5900"/>
                        <a:pt x="1270" y="6350"/>
                        <a:pt x="2080" y="6523"/>
                      </a:cubicBezTo>
                      <a:cubicBezTo>
                        <a:pt x="3167" y="6754"/>
                        <a:pt x="4244" y="6906"/>
                        <a:pt x="5526" y="7062"/>
                      </a:cubicBezTo>
                      <a:cubicBezTo>
                        <a:pt x="5612" y="7071"/>
                        <a:pt x="5704" y="7078"/>
                        <a:pt x="5796" y="7078"/>
                      </a:cubicBezTo>
                      <a:cubicBezTo>
                        <a:pt x="6065" y="7078"/>
                        <a:pt x="6357" y="7035"/>
                        <a:pt x="6630" y="6954"/>
                      </a:cubicBezTo>
                      <a:cubicBezTo>
                        <a:pt x="7398" y="6726"/>
                        <a:pt x="7766" y="6277"/>
                        <a:pt x="7939" y="5942"/>
                      </a:cubicBezTo>
                      <a:cubicBezTo>
                        <a:pt x="8133" y="5565"/>
                        <a:pt x="8184" y="5128"/>
                        <a:pt x="8082" y="4712"/>
                      </a:cubicBezTo>
                      <a:lnTo>
                        <a:pt x="8082" y="4712"/>
                      </a:lnTo>
                      <a:lnTo>
                        <a:pt x="8082" y="4714"/>
                      </a:lnTo>
                      <a:cubicBezTo>
                        <a:pt x="8003" y="4397"/>
                        <a:pt x="7838" y="4098"/>
                        <a:pt x="7593" y="3830"/>
                      </a:cubicBezTo>
                      <a:cubicBezTo>
                        <a:pt x="7494" y="3720"/>
                        <a:pt x="7394" y="3610"/>
                        <a:pt x="7293" y="3500"/>
                      </a:cubicBezTo>
                      <a:cubicBezTo>
                        <a:pt x="6481" y="2604"/>
                        <a:pt x="5641" y="1681"/>
                        <a:pt x="4747" y="809"/>
                      </a:cubicBezTo>
                      <a:cubicBezTo>
                        <a:pt x="4345" y="416"/>
                        <a:pt x="3820" y="199"/>
                        <a:pt x="3281" y="199"/>
                      </a:cubicBezTo>
                      <a:cubicBezTo>
                        <a:pt x="3226" y="199"/>
                        <a:pt x="3171" y="202"/>
                        <a:pt x="3117" y="206"/>
                      </a:cubicBezTo>
                      <a:lnTo>
                        <a:pt x="288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50" name="Google Shape;250;p15"/>
                <p:cNvGrpSpPr/>
                <p:nvPr/>
              </p:nvGrpSpPr>
              <p:grpSpPr>
                <a:xfrm>
                  <a:off x="4080125" y="2826511"/>
                  <a:ext cx="246743" cy="172781"/>
                  <a:chOff x="3661725" y="3049333"/>
                  <a:chExt cx="246743" cy="172781"/>
                </a:xfrm>
              </p:grpSpPr>
              <p:sp>
                <p:nvSpPr>
                  <p:cNvPr id="251" name="Google Shape;251;p15"/>
                  <p:cNvSpPr/>
                  <p:nvPr/>
                </p:nvSpPr>
                <p:spPr>
                  <a:xfrm>
                    <a:off x="3695016" y="3076300"/>
                    <a:ext cx="189383" cy="114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2" h="2603" extrusionOk="0">
                        <a:moveTo>
                          <a:pt x="1104" y="1"/>
                        </a:moveTo>
                        <a:cubicBezTo>
                          <a:pt x="774" y="558"/>
                          <a:pt x="492" y="1029"/>
                          <a:pt x="215" y="1507"/>
                        </a:cubicBezTo>
                        <a:cubicBezTo>
                          <a:pt x="0" y="1878"/>
                          <a:pt x="113" y="2140"/>
                          <a:pt x="528" y="2204"/>
                        </a:cubicBezTo>
                        <a:cubicBezTo>
                          <a:pt x="2038" y="2438"/>
                          <a:pt x="2977" y="2603"/>
                          <a:pt x="3429" y="2603"/>
                        </a:cubicBezTo>
                        <a:cubicBezTo>
                          <a:pt x="4311" y="2603"/>
                          <a:pt x="3333" y="1974"/>
                          <a:pt x="11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" name="Google Shape;252;p15"/>
                  <p:cNvSpPr/>
                  <p:nvPr/>
                </p:nvSpPr>
                <p:spPr>
                  <a:xfrm>
                    <a:off x="3661725" y="3049333"/>
                    <a:ext cx="246743" cy="172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8" h="3934" extrusionOk="0">
                        <a:moveTo>
                          <a:pt x="1862" y="615"/>
                        </a:moveTo>
                        <a:cubicBezTo>
                          <a:pt x="4091" y="2588"/>
                          <a:pt x="5069" y="3217"/>
                          <a:pt x="4187" y="3217"/>
                        </a:cubicBezTo>
                        <a:cubicBezTo>
                          <a:pt x="3735" y="3217"/>
                          <a:pt x="2796" y="3052"/>
                          <a:pt x="1286" y="2818"/>
                        </a:cubicBezTo>
                        <a:cubicBezTo>
                          <a:pt x="871" y="2754"/>
                          <a:pt x="758" y="2492"/>
                          <a:pt x="973" y="2121"/>
                        </a:cubicBezTo>
                        <a:cubicBezTo>
                          <a:pt x="1248" y="1643"/>
                          <a:pt x="1532" y="1172"/>
                          <a:pt x="1862" y="615"/>
                        </a:cubicBezTo>
                        <a:close/>
                        <a:moveTo>
                          <a:pt x="1904" y="0"/>
                        </a:moveTo>
                        <a:cubicBezTo>
                          <a:pt x="1657" y="0"/>
                          <a:pt x="1411" y="161"/>
                          <a:pt x="1242" y="425"/>
                        </a:cubicBezTo>
                        <a:cubicBezTo>
                          <a:pt x="910" y="940"/>
                          <a:pt x="582" y="1466"/>
                          <a:pt x="326" y="2019"/>
                        </a:cubicBezTo>
                        <a:cubicBezTo>
                          <a:pt x="1" y="2718"/>
                          <a:pt x="238" y="3247"/>
                          <a:pt x="1006" y="3410"/>
                        </a:cubicBezTo>
                        <a:cubicBezTo>
                          <a:pt x="2099" y="3644"/>
                          <a:pt x="3213" y="3794"/>
                          <a:pt x="4323" y="3929"/>
                        </a:cubicBezTo>
                        <a:cubicBezTo>
                          <a:pt x="4351" y="3932"/>
                          <a:pt x="4383" y="3934"/>
                          <a:pt x="4417" y="3934"/>
                        </a:cubicBezTo>
                        <a:cubicBezTo>
                          <a:pt x="4827" y="3934"/>
                          <a:pt x="5617" y="3690"/>
                          <a:pt x="5124" y="3150"/>
                        </a:cubicBezTo>
                        <a:cubicBezTo>
                          <a:pt x="4212" y="2148"/>
                          <a:pt x="3307" y="1136"/>
                          <a:pt x="2340" y="191"/>
                        </a:cubicBezTo>
                        <a:cubicBezTo>
                          <a:pt x="2205" y="59"/>
                          <a:pt x="2054" y="0"/>
                          <a:pt x="190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454721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17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278" name="Google Shape;278;p17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1460467" y="2051651"/>
            <a:ext cx="3594000" cy="161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7"/>
          <p:cNvSpPr txBox="1">
            <a:spLocks noGrp="1"/>
          </p:cNvSpPr>
          <p:nvPr>
            <p:ph type="subTitle" idx="1"/>
          </p:nvPr>
        </p:nvSpPr>
        <p:spPr>
          <a:xfrm>
            <a:off x="1460467" y="3584703"/>
            <a:ext cx="3594000" cy="1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82" name="Google Shape;282;p17"/>
          <p:cNvGrpSpPr/>
          <p:nvPr/>
        </p:nvGrpSpPr>
        <p:grpSpPr>
          <a:xfrm>
            <a:off x="334871" y="207070"/>
            <a:ext cx="11201948" cy="6235508"/>
            <a:chOff x="251153" y="155302"/>
            <a:chExt cx="8401461" cy="4676631"/>
          </a:xfrm>
        </p:grpSpPr>
        <p:grpSp>
          <p:nvGrpSpPr>
            <p:cNvPr id="283" name="Google Shape;283;p17"/>
            <p:cNvGrpSpPr/>
            <p:nvPr/>
          </p:nvGrpSpPr>
          <p:grpSpPr>
            <a:xfrm>
              <a:off x="8354742" y="242145"/>
              <a:ext cx="297872" cy="376963"/>
              <a:chOff x="1355550" y="2696650"/>
              <a:chExt cx="319400" cy="404250"/>
            </a:xfrm>
          </p:grpSpPr>
          <p:sp>
            <p:nvSpPr>
              <p:cNvPr id="284" name="Google Shape;284;p17"/>
              <p:cNvSpPr/>
              <p:nvPr/>
            </p:nvSpPr>
            <p:spPr>
              <a:xfrm>
                <a:off x="1355550" y="2696650"/>
                <a:ext cx="319400" cy="404250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6170" extrusionOk="0">
                    <a:moveTo>
                      <a:pt x="6335" y="1"/>
                    </a:moveTo>
                    <a:cubicBezTo>
                      <a:pt x="6323" y="1"/>
                      <a:pt x="6312" y="1"/>
                      <a:pt x="6301" y="1"/>
                    </a:cubicBezTo>
                    <a:cubicBezTo>
                      <a:pt x="5889" y="15"/>
                      <a:pt x="5514" y="234"/>
                      <a:pt x="5272" y="601"/>
                    </a:cubicBezTo>
                    <a:cubicBezTo>
                      <a:pt x="5179" y="744"/>
                      <a:pt x="5101" y="912"/>
                      <a:pt x="5030" y="1129"/>
                    </a:cubicBezTo>
                    <a:cubicBezTo>
                      <a:pt x="4080" y="3991"/>
                      <a:pt x="2872" y="5642"/>
                      <a:pt x="990" y="6650"/>
                    </a:cubicBezTo>
                    <a:cubicBezTo>
                      <a:pt x="370" y="6981"/>
                      <a:pt x="1" y="7567"/>
                      <a:pt x="2" y="8214"/>
                    </a:cubicBezTo>
                    <a:cubicBezTo>
                      <a:pt x="4" y="8904"/>
                      <a:pt x="419" y="9535"/>
                      <a:pt x="1111" y="9900"/>
                    </a:cubicBezTo>
                    <a:cubicBezTo>
                      <a:pt x="2814" y="10800"/>
                      <a:pt x="3939" y="12279"/>
                      <a:pt x="4870" y="14849"/>
                    </a:cubicBezTo>
                    <a:cubicBezTo>
                      <a:pt x="4986" y="15169"/>
                      <a:pt x="5121" y="15421"/>
                      <a:pt x="5283" y="15618"/>
                    </a:cubicBezTo>
                    <a:cubicBezTo>
                      <a:pt x="5575" y="15975"/>
                      <a:pt x="5968" y="16170"/>
                      <a:pt x="6390" y="16170"/>
                    </a:cubicBezTo>
                    <a:cubicBezTo>
                      <a:pt x="6780" y="16170"/>
                      <a:pt x="7496" y="16002"/>
                      <a:pt x="7908" y="14869"/>
                    </a:cubicBezTo>
                    <a:cubicBezTo>
                      <a:pt x="8842" y="12297"/>
                      <a:pt x="9965" y="10812"/>
                      <a:pt x="11661" y="9906"/>
                    </a:cubicBezTo>
                    <a:cubicBezTo>
                      <a:pt x="12360" y="9532"/>
                      <a:pt x="12775" y="8899"/>
                      <a:pt x="12772" y="8213"/>
                    </a:cubicBezTo>
                    <a:cubicBezTo>
                      <a:pt x="12767" y="7530"/>
                      <a:pt x="12349" y="6906"/>
                      <a:pt x="11654" y="6543"/>
                    </a:cubicBezTo>
                    <a:cubicBezTo>
                      <a:pt x="9450" y="5397"/>
                      <a:pt x="8508" y="3081"/>
                      <a:pt x="7945" y="1698"/>
                    </a:cubicBezTo>
                    <a:cubicBezTo>
                      <a:pt x="7810" y="1366"/>
                      <a:pt x="7703" y="1104"/>
                      <a:pt x="7592" y="887"/>
                    </a:cubicBezTo>
                    <a:cubicBezTo>
                      <a:pt x="7501" y="711"/>
                      <a:pt x="7413" y="578"/>
                      <a:pt x="7314" y="463"/>
                    </a:cubicBezTo>
                    <a:cubicBezTo>
                      <a:pt x="6969" y="66"/>
                      <a:pt x="6566" y="1"/>
                      <a:pt x="6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85" name="Google Shape;285;p17"/>
              <p:cNvGrpSpPr/>
              <p:nvPr/>
            </p:nvGrpSpPr>
            <p:grpSpPr>
              <a:xfrm>
                <a:off x="1398700" y="2749500"/>
                <a:ext cx="233100" cy="298550"/>
                <a:chOff x="1670875" y="3100900"/>
                <a:chExt cx="233100" cy="298550"/>
              </a:xfrm>
            </p:grpSpPr>
            <p:sp>
              <p:nvSpPr>
                <p:cNvPr id="286" name="Google Shape;286;p17"/>
                <p:cNvSpPr/>
                <p:nvPr/>
              </p:nvSpPr>
              <p:spPr>
                <a:xfrm>
                  <a:off x="1670875" y="3100900"/>
                  <a:ext cx="233100" cy="2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" h="11942" extrusionOk="0">
                      <a:moveTo>
                        <a:pt x="4628" y="1"/>
                      </a:moveTo>
                      <a:cubicBezTo>
                        <a:pt x="4562" y="1"/>
                        <a:pt x="4500" y="93"/>
                        <a:pt x="4431" y="298"/>
                      </a:cubicBezTo>
                      <a:cubicBezTo>
                        <a:pt x="3702" y="2499"/>
                        <a:pt x="2655" y="4442"/>
                        <a:pt x="490" y="5601"/>
                      </a:cubicBezTo>
                      <a:cubicBezTo>
                        <a:pt x="0" y="5863"/>
                        <a:pt x="71" y="6389"/>
                        <a:pt x="589" y="6663"/>
                      </a:cubicBezTo>
                      <a:cubicBezTo>
                        <a:pt x="2556" y="7702"/>
                        <a:pt x="3564" y="9460"/>
                        <a:pt x="4285" y="11451"/>
                      </a:cubicBezTo>
                      <a:cubicBezTo>
                        <a:pt x="4411" y="11799"/>
                        <a:pt x="4544" y="11941"/>
                        <a:pt x="4669" y="11941"/>
                      </a:cubicBezTo>
                      <a:cubicBezTo>
                        <a:pt x="4815" y="11941"/>
                        <a:pt x="4949" y="11750"/>
                        <a:pt x="5052" y="11469"/>
                      </a:cubicBezTo>
                      <a:cubicBezTo>
                        <a:pt x="5776" y="9479"/>
                        <a:pt x="6779" y="7718"/>
                        <a:pt x="8739" y="6670"/>
                      </a:cubicBezTo>
                      <a:cubicBezTo>
                        <a:pt x="9317" y="6361"/>
                        <a:pt x="9324" y="5817"/>
                        <a:pt x="8743" y="5516"/>
                      </a:cubicBezTo>
                      <a:lnTo>
                        <a:pt x="8743" y="5514"/>
                      </a:lnTo>
                      <a:cubicBezTo>
                        <a:pt x="5607" y="3883"/>
                        <a:pt x="5054" y="1"/>
                        <a:pt x="46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" name="Google Shape;287;p17"/>
                <p:cNvSpPr/>
                <p:nvPr/>
              </p:nvSpPr>
              <p:spPr>
                <a:xfrm>
                  <a:off x="1670875" y="3100900"/>
                  <a:ext cx="233100" cy="2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" h="11942" extrusionOk="0">
                      <a:moveTo>
                        <a:pt x="4668" y="1607"/>
                      </a:moveTo>
                      <a:cubicBezTo>
                        <a:pt x="5491" y="3352"/>
                        <a:pt x="6292" y="4980"/>
                        <a:pt x="7954" y="6070"/>
                      </a:cubicBezTo>
                      <a:cubicBezTo>
                        <a:pt x="6371" y="7187"/>
                        <a:pt x="5471" y="8767"/>
                        <a:pt x="4692" y="10589"/>
                      </a:cubicBezTo>
                      <a:cubicBezTo>
                        <a:pt x="3848" y="8846"/>
                        <a:pt x="3068" y="7198"/>
                        <a:pt x="1364" y="6103"/>
                      </a:cubicBezTo>
                      <a:cubicBezTo>
                        <a:pt x="3029" y="4980"/>
                        <a:pt x="3870" y="3377"/>
                        <a:pt x="4668" y="1607"/>
                      </a:cubicBezTo>
                      <a:close/>
                      <a:moveTo>
                        <a:pt x="4628" y="1"/>
                      </a:moveTo>
                      <a:cubicBezTo>
                        <a:pt x="4562" y="1"/>
                        <a:pt x="4500" y="93"/>
                        <a:pt x="4431" y="298"/>
                      </a:cubicBezTo>
                      <a:cubicBezTo>
                        <a:pt x="3702" y="2499"/>
                        <a:pt x="2655" y="4442"/>
                        <a:pt x="490" y="5601"/>
                      </a:cubicBezTo>
                      <a:cubicBezTo>
                        <a:pt x="0" y="5863"/>
                        <a:pt x="71" y="6389"/>
                        <a:pt x="589" y="6663"/>
                      </a:cubicBezTo>
                      <a:cubicBezTo>
                        <a:pt x="2556" y="7702"/>
                        <a:pt x="3564" y="9460"/>
                        <a:pt x="4285" y="11451"/>
                      </a:cubicBezTo>
                      <a:cubicBezTo>
                        <a:pt x="4411" y="11799"/>
                        <a:pt x="4544" y="11941"/>
                        <a:pt x="4669" y="11941"/>
                      </a:cubicBezTo>
                      <a:cubicBezTo>
                        <a:pt x="4815" y="11941"/>
                        <a:pt x="4949" y="11750"/>
                        <a:pt x="5052" y="11469"/>
                      </a:cubicBezTo>
                      <a:cubicBezTo>
                        <a:pt x="5776" y="9479"/>
                        <a:pt x="6778" y="7718"/>
                        <a:pt x="8739" y="6670"/>
                      </a:cubicBezTo>
                      <a:cubicBezTo>
                        <a:pt x="9317" y="6361"/>
                        <a:pt x="9324" y="5817"/>
                        <a:pt x="8743" y="5514"/>
                      </a:cubicBezTo>
                      <a:cubicBezTo>
                        <a:pt x="5607" y="3883"/>
                        <a:pt x="5054" y="1"/>
                        <a:pt x="46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88" name="Google Shape;288;p17"/>
            <p:cNvGrpSpPr/>
            <p:nvPr/>
          </p:nvGrpSpPr>
          <p:grpSpPr>
            <a:xfrm>
              <a:off x="251153" y="155302"/>
              <a:ext cx="437506" cy="463800"/>
              <a:chOff x="2733225" y="3194188"/>
              <a:chExt cx="544500" cy="577225"/>
            </a:xfrm>
          </p:grpSpPr>
          <p:sp>
            <p:nvSpPr>
              <p:cNvPr id="289" name="Google Shape;289;p17"/>
              <p:cNvSpPr/>
              <p:nvPr/>
            </p:nvSpPr>
            <p:spPr>
              <a:xfrm>
                <a:off x="2733225" y="3194188"/>
                <a:ext cx="544500" cy="577225"/>
              </a:xfrm>
              <a:custGeom>
                <a:avLst/>
                <a:gdLst/>
                <a:ahLst/>
                <a:cxnLst/>
                <a:rect l="l" t="t" r="r" b="b"/>
                <a:pathLst>
                  <a:path w="21780" h="23089" extrusionOk="0">
                    <a:moveTo>
                      <a:pt x="16680" y="0"/>
                    </a:moveTo>
                    <a:cubicBezTo>
                      <a:pt x="16414" y="0"/>
                      <a:pt x="16144" y="26"/>
                      <a:pt x="15869" y="78"/>
                    </a:cubicBezTo>
                    <a:cubicBezTo>
                      <a:pt x="14264" y="379"/>
                      <a:pt x="12960" y="1135"/>
                      <a:pt x="11994" y="2326"/>
                    </a:cubicBezTo>
                    <a:cubicBezTo>
                      <a:pt x="11240" y="3254"/>
                      <a:pt x="10706" y="4433"/>
                      <a:pt x="10406" y="5836"/>
                    </a:cubicBezTo>
                    <a:cubicBezTo>
                      <a:pt x="10337" y="6161"/>
                      <a:pt x="10282" y="6485"/>
                      <a:pt x="10241" y="6800"/>
                    </a:cubicBezTo>
                    <a:cubicBezTo>
                      <a:pt x="9688" y="6175"/>
                      <a:pt x="9071" y="5563"/>
                      <a:pt x="8427" y="5008"/>
                    </a:cubicBezTo>
                    <a:cubicBezTo>
                      <a:pt x="7431" y="4152"/>
                      <a:pt x="6465" y="3513"/>
                      <a:pt x="5558" y="3111"/>
                    </a:cubicBezTo>
                    <a:cubicBezTo>
                      <a:pt x="4823" y="2784"/>
                      <a:pt x="4138" y="2620"/>
                      <a:pt x="3510" y="2620"/>
                    </a:cubicBezTo>
                    <a:cubicBezTo>
                      <a:pt x="3124" y="2620"/>
                      <a:pt x="2759" y="2682"/>
                      <a:pt x="2418" y="2806"/>
                    </a:cubicBezTo>
                    <a:cubicBezTo>
                      <a:pt x="1819" y="3018"/>
                      <a:pt x="1004" y="3537"/>
                      <a:pt x="513" y="4793"/>
                    </a:cubicBezTo>
                    <a:cubicBezTo>
                      <a:pt x="150" y="5718"/>
                      <a:pt x="1" y="6909"/>
                      <a:pt x="57" y="8435"/>
                    </a:cubicBezTo>
                    <a:cubicBezTo>
                      <a:pt x="150" y="10920"/>
                      <a:pt x="932" y="13240"/>
                      <a:pt x="2382" y="15331"/>
                    </a:cubicBezTo>
                    <a:cubicBezTo>
                      <a:pt x="3520" y="16974"/>
                      <a:pt x="5069" y="18470"/>
                      <a:pt x="6985" y="19782"/>
                    </a:cubicBezTo>
                    <a:cubicBezTo>
                      <a:pt x="10202" y="21984"/>
                      <a:pt x="13340" y="22904"/>
                      <a:pt x="13472" y="22942"/>
                    </a:cubicBezTo>
                    <a:lnTo>
                      <a:pt x="13978" y="23088"/>
                    </a:lnTo>
                    <a:lnTo>
                      <a:pt x="14413" y="22791"/>
                    </a:lnTo>
                    <a:cubicBezTo>
                      <a:pt x="16095" y="21635"/>
                      <a:pt x="17540" y="20112"/>
                      <a:pt x="18707" y="18263"/>
                    </a:cubicBezTo>
                    <a:cubicBezTo>
                      <a:pt x="19748" y="16609"/>
                      <a:pt x="20532" y="14760"/>
                      <a:pt x="21036" y="12766"/>
                    </a:cubicBezTo>
                    <a:cubicBezTo>
                      <a:pt x="21602" y="10540"/>
                      <a:pt x="21779" y="8285"/>
                      <a:pt x="21548" y="6244"/>
                    </a:cubicBezTo>
                    <a:cubicBezTo>
                      <a:pt x="21307" y="4110"/>
                      <a:pt x="20637" y="2406"/>
                      <a:pt x="19613" y="1316"/>
                    </a:cubicBezTo>
                    <a:cubicBezTo>
                      <a:pt x="19125" y="796"/>
                      <a:pt x="18564" y="425"/>
                      <a:pt x="17947" y="211"/>
                    </a:cubicBezTo>
                    <a:cubicBezTo>
                      <a:pt x="17541" y="71"/>
                      <a:pt x="17117" y="0"/>
                      <a:pt x="16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90" name="Google Shape;290;p17"/>
              <p:cNvGrpSpPr/>
              <p:nvPr/>
            </p:nvGrpSpPr>
            <p:grpSpPr>
              <a:xfrm>
                <a:off x="2781738" y="3254513"/>
                <a:ext cx="447475" cy="456575"/>
                <a:chOff x="3625138" y="3254513"/>
                <a:chExt cx="447475" cy="456575"/>
              </a:xfrm>
            </p:grpSpPr>
            <p:sp>
              <p:nvSpPr>
                <p:cNvPr id="291" name="Google Shape;291;p17"/>
                <p:cNvSpPr/>
                <p:nvPr/>
              </p:nvSpPr>
              <p:spPr>
                <a:xfrm>
                  <a:off x="3625138" y="3254513"/>
                  <a:ext cx="447475" cy="4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9" h="18263" extrusionOk="0">
                      <a:moveTo>
                        <a:pt x="13738" y="1"/>
                      </a:moveTo>
                      <a:cubicBezTo>
                        <a:pt x="13566" y="1"/>
                        <a:pt x="13389" y="17"/>
                        <a:pt x="13205" y="52"/>
                      </a:cubicBezTo>
                      <a:cubicBezTo>
                        <a:pt x="8055" y="1016"/>
                        <a:pt x="9001" y="7850"/>
                        <a:pt x="9054" y="8212"/>
                      </a:cubicBezTo>
                      <a:cubicBezTo>
                        <a:pt x="8279" y="6195"/>
                        <a:pt x="4549" y="2306"/>
                        <a:pt x="2150" y="2306"/>
                      </a:cubicBezTo>
                      <a:cubicBezTo>
                        <a:pt x="1928" y="2306"/>
                        <a:pt x="1717" y="2340"/>
                        <a:pt x="1521" y="2411"/>
                      </a:cubicBezTo>
                      <a:cubicBezTo>
                        <a:pt x="598" y="2736"/>
                        <a:pt x="1" y="3910"/>
                        <a:pt x="94" y="6404"/>
                      </a:cubicBezTo>
                      <a:cubicBezTo>
                        <a:pt x="417" y="15154"/>
                        <a:pt x="11189" y="18262"/>
                        <a:pt x="11189" y="18262"/>
                      </a:cubicBezTo>
                      <a:cubicBezTo>
                        <a:pt x="14077" y="16280"/>
                        <a:pt x="15832" y="13133"/>
                        <a:pt x="16622" y="10010"/>
                      </a:cubicBezTo>
                      <a:cubicBezTo>
                        <a:pt x="17898" y="4981"/>
                        <a:pt x="16690" y="1"/>
                        <a:pt x="137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" name="Google Shape;292;p17"/>
                <p:cNvSpPr/>
                <p:nvPr/>
              </p:nvSpPr>
              <p:spPr>
                <a:xfrm>
                  <a:off x="3625138" y="3314788"/>
                  <a:ext cx="415550" cy="3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2" h="15852" extrusionOk="0">
                      <a:moveTo>
                        <a:pt x="1521" y="0"/>
                      </a:moveTo>
                      <a:cubicBezTo>
                        <a:pt x="598" y="325"/>
                        <a:pt x="1" y="1499"/>
                        <a:pt x="94" y="3993"/>
                      </a:cubicBezTo>
                      <a:cubicBezTo>
                        <a:pt x="417" y="12743"/>
                        <a:pt x="11189" y="15851"/>
                        <a:pt x="11189" y="15851"/>
                      </a:cubicBezTo>
                      <a:cubicBezTo>
                        <a:pt x="14077" y="13869"/>
                        <a:pt x="15832" y="10722"/>
                        <a:pt x="16622" y="7599"/>
                      </a:cubicBezTo>
                      <a:lnTo>
                        <a:pt x="16622" y="7599"/>
                      </a:lnTo>
                      <a:cubicBezTo>
                        <a:pt x="15172" y="9675"/>
                        <a:pt x="12244" y="13586"/>
                        <a:pt x="10717" y="13602"/>
                      </a:cubicBezTo>
                      <a:cubicBezTo>
                        <a:pt x="10716" y="13602"/>
                        <a:pt x="10714" y="13602"/>
                        <a:pt x="10712" y="13602"/>
                      </a:cubicBezTo>
                      <a:cubicBezTo>
                        <a:pt x="8627" y="13602"/>
                        <a:pt x="3572" y="9356"/>
                        <a:pt x="1430" y="4908"/>
                      </a:cubicBezTo>
                      <a:cubicBezTo>
                        <a:pt x="279" y="2518"/>
                        <a:pt x="794" y="946"/>
                        <a:pt x="15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93" name="Google Shape;293;p17"/>
            <p:cNvGrpSpPr/>
            <p:nvPr/>
          </p:nvGrpSpPr>
          <p:grpSpPr>
            <a:xfrm>
              <a:off x="275567" y="4454970"/>
              <a:ext cx="297872" cy="376963"/>
              <a:chOff x="1355550" y="2696650"/>
              <a:chExt cx="319400" cy="404250"/>
            </a:xfrm>
          </p:grpSpPr>
          <p:sp>
            <p:nvSpPr>
              <p:cNvPr id="294" name="Google Shape;294;p17"/>
              <p:cNvSpPr/>
              <p:nvPr/>
            </p:nvSpPr>
            <p:spPr>
              <a:xfrm>
                <a:off x="1355550" y="2696650"/>
                <a:ext cx="319400" cy="404250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6170" extrusionOk="0">
                    <a:moveTo>
                      <a:pt x="6335" y="1"/>
                    </a:moveTo>
                    <a:cubicBezTo>
                      <a:pt x="6323" y="1"/>
                      <a:pt x="6312" y="1"/>
                      <a:pt x="6301" y="1"/>
                    </a:cubicBezTo>
                    <a:cubicBezTo>
                      <a:pt x="5889" y="15"/>
                      <a:pt x="5514" y="234"/>
                      <a:pt x="5272" y="601"/>
                    </a:cubicBezTo>
                    <a:cubicBezTo>
                      <a:pt x="5179" y="744"/>
                      <a:pt x="5101" y="912"/>
                      <a:pt x="5030" y="1129"/>
                    </a:cubicBezTo>
                    <a:cubicBezTo>
                      <a:pt x="4080" y="3991"/>
                      <a:pt x="2872" y="5642"/>
                      <a:pt x="990" y="6650"/>
                    </a:cubicBezTo>
                    <a:cubicBezTo>
                      <a:pt x="370" y="6981"/>
                      <a:pt x="1" y="7567"/>
                      <a:pt x="2" y="8214"/>
                    </a:cubicBezTo>
                    <a:cubicBezTo>
                      <a:pt x="4" y="8904"/>
                      <a:pt x="419" y="9535"/>
                      <a:pt x="1111" y="9900"/>
                    </a:cubicBezTo>
                    <a:cubicBezTo>
                      <a:pt x="2814" y="10800"/>
                      <a:pt x="3939" y="12279"/>
                      <a:pt x="4870" y="14849"/>
                    </a:cubicBezTo>
                    <a:cubicBezTo>
                      <a:pt x="4986" y="15169"/>
                      <a:pt x="5121" y="15421"/>
                      <a:pt x="5283" y="15618"/>
                    </a:cubicBezTo>
                    <a:cubicBezTo>
                      <a:pt x="5575" y="15975"/>
                      <a:pt x="5968" y="16170"/>
                      <a:pt x="6390" y="16170"/>
                    </a:cubicBezTo>
                    <a:cubicBezTo>
                      <a:pt x="6780" y="16170"/>
                      <a:pt x="7496" y="16002"/>
                      <a:pt x="7908" y="14869"/>
                    </a:cubicBezTo>
                    <a:cubicBezTo>
                      <a:pt x="8842" y="12297"/>
                      <a:pt x="9965" y="10812"/>
                      <a:pt x="11661" y="9906"/>
                    </a:cubicBezTo>
                    <a:cubicBezTo>
                      <a:pt x="12360" y="9532"/>
                      <a:pt x="12775" y="8899"/>
                      <a:pt x="12772" y="8213"/>
                    </a:cubicBezTo>
                    <a:cubicBezTo>
                      <a:pt x="12767" y="7530"/>
                      <a:pt x="12349" y="6906"/>
                      <a:pt x="11654" y="6543"/>
                    </a:cubicBezTo>
                    <a:cubicBezTo>
                      <a:pt x="9450" y="5397"/>
                      <a:pt x="8508" y="3081"/>
                      <a:pt x="7945" y="1698"/>
                    </a:cubicBezTo>
                    <a:cubicBezTo>
                      <a:pt x="7810" y="1366"/>
                      <a:pt x="7703" y="1104"/>
                      <a:pt x="7592" y="887"/>
                    </a:cubicBezTo>
                    <a:cubicBezTo>
                      <a:pt x="7501" y="711"/>
                      <a:pt x="7413" y="578"/>
                      <a:pt x="7314" y="463"/>
                    </a:cubicBezTo>
                    <a:cubicBezTo>
                      <a:pt x="6969" y="66"/>
                      <a:pt x="6566" y="1"/>
                      <a:pt x="63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95" name="Google Shape;295;p17"/>
              <p:cNvGrpSpPr/>
              <p:nvPr/>
            </p:nvGrpSpPr>
            <p:grpSpPr>
              <a:xfrm>
                <a:off x="1398700" y="2749500"/>
                <a:ext cx="233100" cy="298550"/>
                <a:chOff x="1670875" y="3100900"/>
                <a:chExt cx="233100" cy="298550"/>
              </a:xfrm>
            </p:grpSpPr>
            <p:sp>
              <p:nvSpPr>
                <p:cNvPr id="296" name="Google Shape;296;p17"/>
                <p:cNvSpPr/>
                <p:nvPr/>
              </p:nvSpPr>
              <p:spPr>
                <a:xfrm>
                  <a:off x="1670875" y="3100900"/>
                  <a:ext cx="233100" cy="2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" h="11942" extrusionOk="0">
                      <a:moveTo>
                        <a:pt x="4628" y="1"/>
                      </a:moveTo>
                      <a:cubicBezTo>
                        <a:pt x="4562" y="1"/>
                        <a:pt x="4500" y="93"/>
                        <a:pt x="4431" y="298"/>
                      </a:cubicBezTo>
                      <a:cubicBezTo>
                        <a:pt x="3702" y="2499"/>
                        <a:pt x="2655" y="4442"/>
                        <a:pt x="490" y="5601"/>
                      </a:cubicBezTo>
                      <a:cubicBezTo>
                        <a:pt x="0" y="5863"/>
                        <a:pt x="71" y="6389"/>
                        <a:pt x="589" y="6663"/>
                      </a:cubicBezTo>
                      <a:cubicBezTo>
                        <a:pt x="2556" y="7702"/>
                        <a:pt x="3564" y="9460"/>
                        <a:pt x="4285" y="11451"/>
                      </a:cubicBezTo>
                      <a:cubicBezTo>
                        <a:pt x="4411" y="11799"/>
                        <a:pt x="4544" y="11941"/>
                        <a:pt x="4669" y="11941"/>
                      </a:cubicBezTo>
                      <a:cubicBezTo>
                        <a:pt x="4815" y="11941"/>
                        <a:pt x="4949" y="11750"/>
                        <a:pt x="5052" y="11469"/>
                      </a:cubicBezTo>
                      <a:cubicBezTo>
                        <a:pt x="5776" y="9479"/>
                        <a:pt x="6779" y="7718"/>
                        <a:pt x="8739" y="6670"/>
                      </a:cubicBezTo>
                      <a:cubicBezTo>
                        <a:pt x="9317" y="6361"/>
                        <a:pt x="9324" y="5817"/>
                        <a:pt x="8743" y="5516"/>
                      </a:cubicBezTo>
                      <a:lnTo>
                        <a:pt x="8743" y="5514"/>
                      </a:lnTo>
                      <a:cubicBezTo>
                        <a:pt x="5607" y="3883"/>
                        <a:pt x="5054" y="1"/>
                        <a:pt x="462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7" name="Google Shape;297;p17"/>
                <p:cNvSpPr/>
                <p:nvPr/>
              </p:nvSpPr>
              <p:spPr>
                <a:xfrm>
                  <a:off x="1670875" y="3100900"/>
                  <a:ext cx="233100" cy="2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24" h="11942" extrusionOk="0">
                      <a:moveTo>
                        <a:pt x="4668" y="1607"/>
                      </a:moveTo>
                      <a:cubicBezTo>
                        <a:pt x="5491" y="3352"/>
                        <a:pt x="6292" y="4980"/>
                        <a:pt x="7954" y="6070"/>
                      </a:cubicBezTo>
                      <a:cubicBezTo>
                        <a:pt x="6371" y="7187"/>
                        <a:pt x="5471" y="8767"/>
                        <a:pt x="4692" y="10589"/>
                      </a:cubicBezTo>
                      <a:cubicBezTo>
                        <a:pt x="3848" y="8846"/>
                        <a:pt x="3068" y="7198"/>
                        <a:pt x="1364" y="6103"/>
                      </a:cubicBezTo>
                      <a:cubicBezTo>
                        <a:pt x="3029" y="4980"/>
                        <a:pt x="3870" y="3377"/>
                        <a:pt x="4668" y="1607"/>
                      </a:cubicBezTo>
                      <a:close/>
                      <a:moveTo>
                        <a:pt x="4628" y="1"/>
                      </a:moveTo>
                      <a:cubicBezTo>
                        <a:pt x="4562" y="1"/>
                        <a:pt x="4500" y="93"/>
                        <a:pt x="4431" y="298"/>
                      </a:cubicBezTo>
                      <a:cubicBezTo>
                        <a:pt x="3702" y="2499"/>
                        <a:pt x="2655" y="4442"/>
                        <a:pt x="490" y="5601"/>
                      </a:cubicBezTo>
                      <a:cubicBezTo>
                        <a:pt x="0" y="5863"/>
                        <a:pt x="71" y="6389"/>
                        <a:pt x="589" y="6663"/>
                      </a:cubicBezTo>
                      <a:cubicBezTo>
                        <a:pt x="2556" y="7702"/>
                        <a:pt x="3564" y="9460"/>
                        <a:pt x="4285" y="11451"/>
                      </a:cubicBezTo>
                      <a:cubicBezTo>
                        <a:pt x="4411" y="11799"/>
                        <a:pt x="4544" y="11941"/>
                        <a:pt x="4669" y="11941"/>
                      </a:cubicBezTo>
                      <a:cubicBezTo>
                        <a:pt x="4815" y="11941"/>
                        <a:pt x="4949" y="11750"/>
                        <a:pt x="5052" y="11469"/>
                      </a:cubicBezTo>
                      <a:cubicBezTo>
                        <a:pt x="5776" y="9479"/>
                        <a:pt x="6778" y="7718"/>
                        <a:pt x="8739" y="6670"/>
                      </a:cubicBezTo>
                      <a:cubicBezTo>
                        <a:pt x="9317" y="6361"/>
                        <a:pt x="9324" y="5817"/>
                        <a:pt x="8743" y="5514"/>
                      </a:cubicBezTo>
                      <a:cubicBezTo>
                        <a:pt x="5607" y="3883"/>
                        <a:pt x="5054" y="1"/>
                        <a:pt x="462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88073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20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358" name="Google Shape;358;p20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0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0" name="Google Shape;360;p2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7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20"/>
          <p:cNvSpPr txBox="1">
            <a:spLocks noGrp="1"/>
          </p:cNvSpPr>
          <p:nvPr>
            <p:ph type="subTitle" idx="1"/>
          </p:nvPr>
        </p:nvSpPr>
        <p:spPr>
          <a:xfrm>
            <a:off x="7745189" y="4702995"/>
            <a:ext cx="286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20"/>
          <p:cNvSpPr txBox="1">
            <a:spLocks noGrp="1"/>
          </p:cNvSpPr>
          <p:nvPr>
            <p:ph type="subTitle" idx="2"/>
          </p:nvPr>
        </p:nvSpPr>
        <p:spPr>
          <a:xfrm>
            <a:off x="1463865" y="4702995"/>
            <a:ext cx="2867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subTitle" idx="3"/>
          </p:nvPr>
        </p:nvSpPr>
        <p:spPr>
          <a:xfrm>
            <a:off x="7745180" y="4226833"/>
            <a:ext cx="28676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4"/>
          </p:nvPr>
        </p:nvSpPr>
        <p:spPr>
          <a:xfrm>
            <a:off x="1463865" y="4226833"/>
            <a:ext cx="2867600" cy="5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65" name="Google Shape;365;p20"/>
          <p:cNvGrpSpPr/>
          <p:nvPr/>
        </p:nvGrpSpPr>
        <p:grpSpPr>
          <a:xfrm>
            <a:off x="93737" y="186426"/>
            <a:ext cx="11679300" cy="6432081"/>
            <a:chOff x="70302" y="139819"/>
            <a:chExt cx="8759475" cy="4824061"/>
          </a:xfrm>
        </p:grpSpPr>
        <p:grpSp>
          <p:nvGrpSpPr>
            <p:cNvPr id="366" name="Google Shape;366;p20"/>
            <p:cNvGrpSpPr/>
            <p:nvPr/>
          </p:nvGrpSpPr>
          <p:grpSpPr>
            <a:xfrm rot="-3153767" flipH="1">
              <a:off x="8236183" y="155694"/>
              <a:ext cx="389169" cy="707095"/>
              <a:chOff x="4034600" y="2788931"/>
              <a:chExt cx="389228" cy="707202"/>
            </a:xfrm>
          </p:grpSpPr>
          <p:grpSp>
            <p:nvGrpSpPr>
              <p:cNvPr id="367" name="Google Shape;367;p20"/>
              <p:cNvGrpSpPr/>
              <p:nvPr/>
            </p:nvGrpSpPr>
            <p:grpSpPr>
              <a:xfrm>
                <a:off x="4034600" y="3100904"/>
                <a:ext cx="389228" cy="395229"/>
                <a:chOff x="4141100" y="3337929"/>
                <a:chExt cx="389228" cy="395229"/>
              </a:xfrm>
            </p:grpSpPr>
            <p:sp>
              <p:nvSpPr>
                <p:cNvPr id="368" name="Google Shape;368;p20"/>
                <p:cNvSpPr/>
                <p:nvPr/>
              </p:nvSpPr>
              <p:spPr>
                <a:xfrm>
                  <a:off x="4141100" y="3337929"/>
                  <a:ext cx="389228" cy="39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1" h="10623" extrusionOk="0">
                      <a:moveTo>
                        <a:pt x="8709" y="0"/>
                      </a:moveTo>
                      <a:cubicBezTo>
                        <a:pt x="8529" y="0"/>
                        <a:pt x="8329" y="25"/>
                        <a:pt x="8110" y="87"/>
                      </a:cubicBezTo>
                      <a:cubicBezTo>
                        <a:pt x="7835" y="164"/>
                        <a:pt x="7529" y="296"/>
                        <a:pt x="7202" y="480"/>
                      </a:cubicBezTo>
                      <a:cubicBezTo>
                        <a:pt x="6663" y="780"/>
                        <a:pt x="6127" y="1091"/>
                        <a:pt x="5608" y="1392"/>
                      </a:cubicBezTo>
                      <a:cubicBezTo>
                        <a:pt x="5217" y="1618"/>
                        <a:pt x="4813" y="1854"/>
                        <a:pt x="4415" y="2078"/>
                      </a:cubicBezTo>
                      <a:cubicBezTo>
                        <a:pt x="3943" y="2347"/>
                        <a:pt x="3454" y="2617"/>
                        <a:pt x="2983" y="2880"/>
                      </a:cubicBezTo>
                      <a:cubicBezTo>
                        <a:pt x="2490" y="3154"/>
                        <a:pt x="1979" y="3437"/>
                        <a:pt x="1478" y="3721"/>
                      </a:cubicBezTo>
                      <a:cubicBezTo>
                        <a:pt x="602" y="4221"/>
                        <a:pt x="274" y="4877"/>
                        <a:pt x="154" y="5341"/>
                      </a:cubicBezTo>
                      <a:cubicBezTo>
                        <a:pt x="35" y="5803"/>
                        <a:pt x="0" y="6531"/>
                        <a:pt x="520" y="7386"/>
                      </a:cubicBezTo>
                      <a:cubicBezTo>
                        <a:pt x="600" y="7518"/>
                        <a:pt x="679" y="7650"/>
                        <a:pt x="762" y="7788"/>
                      </a:cubicBezTo>
                      <a:cubicBezTo>
                        <a:pt x="1109" y="8367"/>
                        <a:pt x="1469" y="8967"/>
                        <a:pt x="1915" y="9541"/>
                      </a:cubicBezTo>
                      <a:cubicBezTo>
                        <a:pt x="2605" y="10423"/>
                        <a:pt x="3346" y="10623"/>
                        <a:pt x="3875" y="10623"/>
                      </a:cubicBezTo>
                      <a:cubicBezTo>
                        <a:pt x="3907" y="10623"/>
                        <a:pt x="3938" y="10623"/>
                        <a:pt x="3968" y="10621"/>
                      </a:cubicBezTo>
                      <a:cubicBezTo>
                        <a:pt x="4387" y="10602"/>
                        <a:pt x="4797" y="10455"/>
                        <a:pt x="5152" y="10194"/>
                      </a:cubicBezTo>
                      <a:cubicBezTo>
                        <a:pt x="5419" y="9996"/>
                        <a:pt x="5661" y="9734"/>
                        <a:pt x="5870" y="9410"/>
                      </a:cubicBezTo>
                      <a:cubicBezTo>
                        <a:pt x="7040" y="7599"/>
                        <a:pt x="8188" y="5741"/>
                        <a:pt x="9299" y="3944"/>
                      </a:cubicBezTo>
                      <a:cubicBezTo>
                        <a:pt x="9519" y="3586"/>
                        <a:pt x="9740" y="3230"/>
                        <a:pt x="9960" y="2873"/>
                      </a:cubicBezTo>
                      <a:cubicBezTo>
                        <a:pt x="10139" y="2584"/>
                        <a:pt x="10257" y="2320"/>
                        <a:pt x="10318" y="2067"/>
                      </a:cubicBezTo>
                      <a:cubicBezTo>
                        <a:pt x="10461" y="1483"/>
                        <a:pt x="10318" y="913"/>
                        <a:pt x="9925" y="503"/>
                      </a:cubicBezTo>
                      <a:cubicBezTo>
                        <a:pt x="9762" y="331"/>
                        <a:pt x="9361" y="0"/>
                        <a:pt x="87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69" name="Google Shape;369;p20"/>
                <p:cNvGrpSpPr/>
                <p:nvPr/>
              </p:nvGrpSpPr>
              <p:grpSpPr>
                <a:xfrm>
                  <a:off x="4168325" y="3366891"/>
                  <a:ext cx="334758" cy="337306"/>
                  <a:chOff x="3528075" y="3329941"/>
                  <a:chExt cx="334758" cy="337306"/>
                </a:xfrm>
              </p:grpSpPr>
              <p:sp>
                <p:nvSpPr>
                  <p:cNvPr id="370" name="Google Shape;370;p20"/>
                  <p:cNvSpPr/>
                  <p:nvPr/>
                </p:nvSpPr>
                <p:spPr>
                  <a:xfrm>
                    <a:off x="3547356" y="3392396"/>
                    <a:ext cx="278321" cy="247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37" h="5629" extrusionOk="0">
                        <a:moveTo>
                          <a:pt x="5760" y="0"/>
                        </a:moveTo>
                        <a:cubicBezTo>
                          <a:pt x="5327" y="0"/>
                          <a:pt x="3757" y="972"/>
                          <a:pt x="715" y="2708"/>
                        </a:cubicBezTo>
                        <a:cubicBezTo>
                          <a:pt x="1" y="3117"/>
                          <a:pt x="1787" y="5615"/>
                          <a:pt x="2263" y="5628"/>
                        </a:cubicBezTo>
                        <a:cubicBezTo>
                          <a:pt x="4909" y="1714"/>
                          <a:pt x="6336" y="0"/>
                          <a:pt x="576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71" name="Google Shape;371;p20"/>
                  <p:cNvSpPr/>
                  <p:nvPr/>
                </p:nvSpPr>
                <p:spPr>
                  <a:xfrm>
                    <a:off x="3528075" y="3329941"/>
                    <a:ext cx="334758" cy="337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" h="7680" extrusionOk="0">
                        <a:moveTo>
                          <a:pt x="6199" y="1422"/>
                        </a:moveTo>
                        <a:cubicBezTo>
                          <a:pt x="6775" y="1422"/>
                          <a:pt x="5348" y="3136"/>
                          <a:pt x="2702" y="7050"/>
                        </a:cubicBezTo>
                        <a:cubicBezTo>
                          <a:pt x="2226" y="7037"/>
                          <a:pt x="440" y="4539"/>
                          <a:pt x="1154" y="4130"/>
                        </a:cubicBezTo>
                        <a:cubicBezTo>
                          <a:pt x="4196" y="2394"/>
                          <a:pt x="5766" y="1422"/>
                          <a:pt x="6199" y="1422"/>
                        </a:cubicBezTo>
                        <a:close/>
                        <a:moveTo>
                          <a:pt x="7345" y="1"/>
                        </a:moveTo>
                        <a:cubicBezTo>
                          <a:pt x="7164" y="1"/>
                          <a:pt x="6869" y="117"/>
                          <a:pt x="6553" y="295"/>
                        </a:cubicBezTo>
                        <a:cubicBezTo>
                          <a:pt x="5621" y="815"/>
                          <a:pt x="4704" y="1361"/>
                          <a:pt x="3776" y="1887"/>
                        </a:cubicBezTo>
                        <a:cubicBezTo>
                          <a:pt x="2801" y="2442"/>
                          <a:pt x="1814" y="2977"/>
                          <a:pt x="839" y="3532"/>
                        </a:cubicBezTo>
                        <a:cubicBezTo>
                          <a:pt x="154" y="3920"/>
                          <a:pt x="0" y="4474"/>
                          <a:pt x="412" y="5148"/>
                        </a:cubicBezTo>
                        <a:cubicBezTo>
                          <a:pt x="828" y="5831"/>
                          <a:pt x="1220" y="6536"/>
                          <a:pt x="1711" y="7165"/>
                        </a:cubicBezTo>
                        <a:cubicBezTo>
                          <a:pt x="1977" y="7507"/>
                          <a:pt x="2248" y="7680"/>
                          <a:pt x="2510" y="7680"/>
                        </a:cubicBezTo>
                        <a:cubicBezTo>
                          <a:pt x="2776" y="7680"/>
                          <a:pt x="3033" y="7501"/>
                          <a:pt x="3265" y="7140"/>
                        </a:cubicBezTo>
                        <a:cubicBezTo>
                          <a:pt x="4655" y="4989"/>
                          <a:pt x="5994" y="2805"/>
                          <a:pt x="7341" y="626"/>
                        </a:cubicBezTo>
                        <a:cubicBezTo>
                          <a:pt x="7621" y="175"/>
                          <a:pt x="7568" y="1"/>
                          <a:pt x="73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72" name="Google Shape;372;p20"/>
              <p:cNvGrpSpPr/>
              <p:nvPr/>
            </p:nvGrpSpPr>
            <p:grpSpPr>
              <a:xfrm>
                <a:off x="4060150" y="2788931"/>
                <a:ext cx="286706" cy="247942"/>
                <a:chOff x="4060150" y="2788931"/>
                <a:chExt cx="286706" cy="247942"/>
              </a:xfrm>
            </p:grpSpPr>
            <p:sp>
              <p:nvSpPr>
                <p:cNvPr id="373" name="Google Shape;373;p20"/>
                <p:cNvSpPr/>
                <p:nvPr/>
              </p:nvSpPr>
              <p:spPr>
                <a:xfrm>
                  <a:off x="4060150" y="2788931"/>
                  <a:ext cx="286706" cy="247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4" h="7078" extrusionOk="0">
                      <a:moveTo>
                        <a:pt x="2884" y="0"/>
                      </a:moveTo>
                      <a:lnTo>
                        <a:pt x="2719" y="278"/>
                      </a:lnTo>
                      <a:cubicBezTo>
                        <a:pt x="2187" y="429"/>
                        <a:pt x="1712" y="789"/>
                        <a:pt x="1384" y="1299"/>
                      </a:cubicBezTo>
                      <a:cubicBezTo>
                        <a:pt x="1051" y="1814"/>
                        <a:pt x="673" y="2419"/>
                        <a:pt x="370" y="3071"/>
                      </a:cubicBezTo>
                      <a:cubicBezTo>
                        <a:pt x="18" y="3833"/>
                        <a:pt x="0" y="4609"/>
                        <a:pt x="326" y="5256"/>
                      </a:cubicBezTo>
                      <a:cubicBezTo>
                        <a:pt x="646" y="5900"/>
                        <a:pt x="1270" y="6350"/>
                        <a:pt x="2080" y="6523"/>
                      </a:cubicBezTo>
                      <a:cubicBezTo>
                        <a:pt x="3167" y="6754"/>
                        <a:pt x="4244" y="6906"/>
                        <a:pt x="5526" y="7062"/>
                      </a:cubicBezTo>
                      <a:cubicBezTo>
                        <a:pt x="5612" y="7071"/>
                        <a:pt x="5704" y="7078"/>
                        <a:pt x="5796" y="7078"/>
                      </a:cubicBezTo>
                      <a:cubicBezTo>
                        <a:pt x="6065" y="7078"/>
                        <a:pt x="6357" y="7035"/>
                        <a:pt x="6630" y="6954"/>
                      </a:cubicBezTo>
                      <a:cubicBezTo>
                        <a:pt x="7398" y="6726"/>
                        <a:pt x="7766" y="6277"/>
                        <a:pt x="7939" y="5942"/>
                      </a:cubicBezTo>
                      <a:cubicBezTo>
                        <a:pt x="8133" y="5565"/>
                        <a:pt x="8184" y="5128"/>
                        <a:pt x="8082" y="4712"/>
                      </a:cubicBezTo>
                      <a:lnTo>
                        <a:pt x="8082" y="4712"/>
                      </a:lnTo>
                      <a:lnTo>
                        <a:pt x="8082" y="4714"/>
                      </a:lnTo>
                      <a:cubicBezTo>
                        <a:pt x="8003" y="4397"/>
                        <a:pt x="7838" y="4098"/>
                        <a:pt x="7593" y="3830"/>
                      </a:cubicBezTo>
                      <a:cubicBezTo>
                        <a:pt x="7494" y="3720"/>
                        <a:pt x="7394" y="3610"/>
                        <a:pt x="7293" y="3500"/>
                      </a:cubicBezTo>
                      <a:cubicBezTo>
                        <a:pt x="6481" y="2604"/>
                        <a:pt x="5641" y="1681"/>
                        <a:pt x="4747" y="809"/>
                      </a:cubicBezTo>
                      <a:cubicBezTo>
                        <a:pt x="4345" y="416"/>
                        <a:pt x="3820" y="199"/>
                        <a:pt x="3281" y="199"/>
                      </a:cubicBezTo>
                      <a:cubicBezTo>
                        <a:pt x="3226" y="199"/>
                        <a:pt x="3171" y="202"/>
                        <a:pt x="3117" y="206"/>
                      </a:cubicBezTo>
                      <a:lnTo>
                        <a:pt x="288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74" name="Google Shape;374;p20"/>
                <p:cNvGrpSpPr/>
                <p:nvPr/>
              </p:nvGrpSpPr>
              <p:grpSpPr>
                <a:xfrm>
                  <a:off x="4080125" y="2826511"/>
                  <a:ext cx="246743" cy="172781"/>
                  <a:chOff x="3661725" y="3049333"/>
                  <a:chExt cx="246743" cy="172781"/>
                </a:xfrm>
              </p:grpSpPr>
              <p:sp>
                <p:nvSpPr>
                  <p:cNvPr id="375" name="Google Shape;375;p20"/>
                  <p:cNvSpPr/>
                  <p:nvPr/>
                </p:nvSpPr>
                <p:spPr>
                  <a:xfrm>
                    <a:off x="3695016" y="3076300"/>
                    <a:ext cx="189383" cy="114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2" h="2603" extrusionOk="0">
                        <a:moveTo>
                          <a:pt x="1104" y="1"/>
                        </a:moveTo>
                        <a:cubicBezTo>
                          <a:pt x="774" y="558"/>
                          <a:pt x="492" y="1029"/>
                          <a:pt x="215" y="1507"/>
                        </a:cubicBezTo>
                        <a:cubicBezTo>
                          <a:pt x="0" y="1878"/>
                          <a:pt x="113" y="2140"/>
                          <a:pt x="528" y="2204"/>
                        </a:cubicBezTo>
                        <a:cubicBezTo>
                          <a:pt x="2038" y="2438"/>
                          <a:pt x="2977" y="2603"/>
                          <a:pt x="3429" y="2603"/>
                        </a:cubicBezTo>
                        <a:cubicBezTo>
                          <a:pt x="4311" y="2603"/>
                          <a:pt x="3333" y="1974"/>
                          <a:pt x="11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76" name="Google Shape;376;p20"/>
                  <p:cNvSpPr/>
                  <p:nvPr/>
                </p:nvSpPr>
                <p:spPr>
                  <a:xfrm>
                    <a:off x="3661725" y="3049333"/>
                    <a:ext cx="246743" cy="172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8" h="3934" extrusionOk="0">
                        <a:moveTo>
                          <a:pt x="1862" y="615"/>
                        </a:moveTo>
                        <a:cubicBezTo>
                          <a:pt x="4091" y="2588"/>
                          <a:pt x="5069" y="3217"/>
                          <a:pt x="4187" y="3217"/>
                        </a:cubicBezTo>
                        <a:cubicBezTo>
                          <a:pt x="3735" y="3217"/>
                          <a:pt x="2796" y="3052"/>
                          <a:pt x="1286" y="2818"/>
                        </a:cubicBezTo>
                        <a:cubicBezTo>
                          <a:pt x="871" y="2754"/>
                          <a:pt x="758" y="2492"/>
                          <a:pt x="973" y="2121"/>
                        </a:cubicBezTo>
                        <a:cubicBezTo>
                          <a:pt x="1248" y="1643"/>
                          <a:pt x="1532" y="1172"/>
                          <a:pt x="1862" y="615"/>
                        </a:cubicBezTo>
                        <a:close/>
                        <a:moveTo>
                          <a:pt x="1904" y="0"/>
                        </a:moveTo>
                        <a:cubicBezTo>
                          <a:pt x="1657" y="0"/>
                          <a:pt x="1411" y="161"/>
                          <a:pt x="1242" y="425"/>
                        </a:cubicBezTo>
                        <a:cubicBezTo>
                          <a:pt x="910" y="940"/>
                          <a:pt x="582" y="1466"/>
                          <a:pt x="326" y="2019"/>
                        </a:cubicBezTo>
                        <a:cubicBezTo>
                          <a:pt x="1" y="2718"/>
                          <a:pt x="238" y="3247"/>
                          <a:pt x="1006" y="3410"/>
                        </a:cubicBezTo>
                        <a:cubicBezTo>
                          <a:pt x="2099" y="3644"/>
                          <a:pt x="3213" y="3794"/>
                          <a:pt x="4323" y="3929"/>
                        </a:cubicBezTo>
                        <a:cubicBezTo>
                          <a:pt x="4351" y="3932"/>
                          <a:pt x="4383" y="3934"/>
                          <a:pt x="4417" y="3934"/>
                        </a:cubicBezTo>
                        <a:cubicBezTo>
                          <a:pt x="4827" y="3934"/>
                          <a:pt x="5617" y="3690"/>
                          <a:pt x="5124" y="3150"/>
                        </a:cubicBezTo>
                        <a:cubicBezTo>
                          <a:pt x="4212" y="2148"/>
                          <a:pt x="3307" y="1136"/>
                          <a:pt x="2340" y="191"/>
                        </a:cubicBezTo>
                        <a:cubicBezTo>
                          <a:pt x="2205" y="59"/>
                          <a:pt x="2054" y="0"/>
                          <a:pt x="190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377" name="Google Shape;377;p20"/>
            <p:cNvGrpSpPr/>
            <p:nvPr/>
          </p:nvGrpSpPr>
          <p:grpSpPr>
            <a:xfrm rot="8894292" flipH="1">
              <a:off x="227263" y="4207317"/>
              <a:ext cx="389162" cy="707082"/>
              <a:chOff x="4034600" y="2788931"/>
              <a:chExt cx="389228" cy="707202"/>
            </a:xfrm>
          </p:grpSpPr>
          <p:grpSp>
            <p:nvGrpSpPr>
              <p:cNvPr id="378" name="Google Shape;378;p20"/>
              <p:cNvGrpSpPr/>
              <p:nvPr/>
            </p:nvGrpSpPr>
            <p:grpSpPr>
              <a:xfrm>
                <a:off x="4034600" y="3100904"/>
                <a:ext cx="389228" cy="395229"/>
                <a:chOff x="4141100" y="3337929"/>
                <a:chExt cx="389228" cy="395229"/>
              </a:xfrm>
            </p:grpSpPr>
            <p:sp>
              <p:nvSpPr>
                <p:cNvPr id="379" name="Google Shape;379;p20"/>
                <p:cNvSpPr/>
                <p:nvPr/>
              </p:nvSpPr>
              <p:spPr>
                <a:xfrm>
                  <a:off x="4141100" y="3337929"/>
                  <a:ext cx="389228" cy="39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1" h="10623" extrusionOk="0">
                      <a:moveTo>
                        <a:pt x="8709" y="0"/>
                      </a:moveTo>
                      <a:cubicBezTo>
                        <a:pt x="8529" y="0"/>
                        <a:pt x="8329" y="25"/>
                        <a:pt x="8110" y="87"/>
                      </a:cubicBezTo>
                      <a:cubicBezTo>
                        <a:pt x="7835" y="164"/>
                        <a:pt x="7529" y="296"/>
                        <a:pt x="7202" y="480"/>
                      </a:cubicBezTo>
                      <a:cubicBezTo>
                        <a:pt x="6663" y="780"/>
                        <a:pt x="6127" y="1091"/>
                        <a:pt x="5608" y="1392"/>
                      </a:cubicBezTo>
                      <a:cubicBezTo>
                        <a:pt x="5217" y="1618"/>
                        <a:pt x="4813" y="1854"/>
                        <a:pt x="4415" y="2078"/>
                      </a:cubicBezTo>
                      <a:cubicBezTo>
                        <a:pt x="3943" y="2347"/>
                        <a:pt x="3454" y="2617"/>
                        <a:pt x="2983" y="2880"/>
                      </a:cubicBezTo>
                      <a:cubicBezTo>
                        <a:pt x="2490" y="3154"/>
                        <a:pt x="1979" y="3437"/>
                        <a:pt x="1478" y="3721"/>
                      </a:cubicBezTo>
                      <a:cubicBezTo>
                        <a:pt x="602" y="4221"/>
                        <a:pt x="274" y="4877"/>
                        <a:pt x="154" y="5341"/>
                      </a:cubicBezTo>
                      <a:cubicBezTo>
                        <a:pt x="35" y="5803"/>
                        <a:pt x="0" y="6531"/>
                        <a:pt x="520" y="7386"/>
                      </a:cubicBezTo>
                      <a:cubicBezTo>
                        <a:pt x="600" y="7518"/>
                        <a:pt x="679" y="7650"/>
                        <a:pt x="762" y="7788"/>
                      </a:cubicBezTo>
                      <a:cubicBezTo>
                        <a:pt x="1109" y="8367"/>
                        <a:pt x="1469" y="8967"/>
                        <a:pt x="1915" y="9541"/>
                      </a:cubicBezTo>
                      <a:cubicBezTo>
                        <a:pt x="2605" y="10423"/>
                        <a:pt x="3346" y="10623"/>
                        <a:pt x="3875" y="10623"/>
                      </a:cubicBezTo>
                      <a:cubicBezTo>
                        <a:pt x="3907" y="10623"/>
                        <a:pt x="3938" y="10623"/>
                        <a:pt x="3968" y="10621"/>
                      </a:cubicBezTo>
                      <a:cubicBezTo>
                        <a:pt x="4387" y="10602"/>
                        <a:pt x="4797" y="10455"/>
                        <a:pt x="5152" y="10194"/>
                      </a:cubicBezTo>
                      <a:cubicBezTo>
                        <a:pt x="5419" y="9996"/>
                        <a:pt x="5661" y="9734"/>
                        <a:pt x="5870" y="9410"/>
                      </a:cubicBezTo>
                      <a:cubicBezTo>
                        <a:pt x="7040" y="7599"/>
                        <a:pt x="8188" y="5741"/>
                        <a:pt x="9299" y="3944"/>
                      </a:cubicBezTo>
                      <a:cubicBezTo>
                        <a:pt x="9519" y="3586"/>
                        <a:pt x="9740" y="3230"/>
                        <a:pt x="9960" y="2873"/>
                      </a:cubicBezTo>
                      <a:cubicBezTo>
                        <a:pt x="10139" y="2584"/>
                        <a:pt x="10257" y="2320"/>
                        <a:pt x="10318" y="2067"/>
                      </a:cubicBezTo>
                      <a:cubicBezTo>
                        <a:pt x="10461" y="1483"/>
                        <a:pt x="10318" y="913"/>
                        <a:pt x="9925" y="503"/>
                      </a:cubicBezTo>
                      <a:cubicBezTo>
                        <a:pt x="9762" y="331"/>
                        <a:pt x="9361" y="0"/>
                        <a:pt x="87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80" name="Google Shape;380;p20"/>
                <p:cNvGrpSpPr/>
                <p:nvPr/>
              </p:nvGrpSpPr>
              <p:grpSpPr>
                <a:xfrm>
                  <a:off x="4168325" y="3366891"/>
                  <a:ext cx="334758" cy="337306"/>
                  <a:chOff x="3528075" y="3329941"/>
                  <a:chExt cx="334758" cy="337306"/>
                </a:xfrm>
              </p:grpSpPr>
              <p:sp>
                <p:nvSpPr>
                  <p:cNvPr id="381" name="Google Shape;381;p20"/>
                  <p:cNvSpPr/>
                  <p:nvPr/>
                </p:nvSpPr>
                <p:spPr>
                  <a:xfrm>
                    <a:off x="3547356" y="3392396"/>
                    <a:ext cx="278321" cy="247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37" h="5629" extrusionOk="0">
                        <a:moveTo>
                          <a:pt x="5760" y="0"/>
                        </a:moveTo>
                        <a:cubicBezTo>
                          <a:pt x="5327" y="0"/>
                          <a:pt x="3757" y="972"/>
                          <a:pt x="715" y="2708"/>
                        </a:cubicBezTo>
                        <a:cubicBezTo>
                          <a:pt x="1" y="3117"/>
                          <a:pt x="1787" y="5615"/>
                          <a:pt x="2263" y="5628"/>
                        </a:cubicBezTo>
                        <a:cubicBezTo>
                          <a:pt x="4909" y="1714"/>
                          <a:pt x="6336" y="0"/>
                          <a:pt x="576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2" name="Google Shape;382;p20"/>
                  <p:cNvSpPr/>
                  <p:nvPr/>
                </p:nvSpPr>
                <p:spPr>
                  <a:xfrm>
                    <a:off x="3528075" y="3329941"/>
                    <a:ext cx="334758" cy="337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" h="7680" extrusionOk="0">
                        <a:moveTo>
                          <a:pt x="6199" y="1422"/>
                        </a:moveTo>
                        <a:cubicBezTo>
                          <a:pt x="6775" y="1422"/>
                          <a:pt x="5348" y="3136"/>
                          <a:pt x="2702" y="7050"/>
                        </a:cubicBezTo>
                        <a:cubicBezTo>
                          <a:pt x="2226" y="7037"/>
                          <a:pt x="440" y="4539"/>
                          <a:pt x="1154" y="4130"/>
                        </a:cubicBezTo>
                        <a:cubicBezTo>
                          <a:pt x="4196" y="2394"/>
                          <a:pt x="5766" y="1422"/>
                          <a:pt x="6199" y="1422"/>
                        </a:cubicBezTo>
                        <a:close/>
                        <a:moveTo>
                          <a:pt x="7345" y="1"/>
                        </a:moveTo>
                        <a:cubicBezTo>
                          <a:pt x="7164" y="1"/>
                          <a:pt x="6869" y="117"/>
                          <a:pt x="6553" y="295"/>
                        </a:cubicBezTo>
                        <a:cubicBezTo>
                          <a:pt x="5621" y="815"/>
                          <a:pt x="4704" y="1361"/>
                          <a:pt x="3776" y="1887"/>
                        </a:cubicBezTo>
                        <a:cubicBezTo>
                          <a:pt x="2801" y="2442"/>
                          <a:pt x="1814" y="2977"/>
                          <a:pt x="839" y="3532"/>
                        </a:cubicBezTo>
                        <a:cubicBezTo>
                          <a:pt x="154" y="3920"/>
                          <a:pt x="0" y="4474"/>
                          <a:pt x="412" y="5148"/>
                        </a:cubicBezTo>
                        <a:cubicBezTo>
                          <a:pt x="828" y="5831"/>
                          <a:pt x="1220" y="6536"/>
                          <a:pt x="1711" y="7165"/>
                        </a:cubicBezTo>
                        <a:cubicBezTo>
                          <a:pt x="1977" y="7507"/>
                          <a:pt x="2248" y="7680"/>
                          <a:pt x="2510" y="7680"/>
                        </a:cubicBezTo>
                        <a:cubicBezTo>
                          <a:pt x="2776" y="7680"/>
                          <a:pt x="3033" y="7501"/>
                          <a:pt x="3265" y="7140"/>
                        </a:cubicBezTo>
                        <a:cubicBezTo>
                          <a:pt x="4655" y="4989"/>
                          <a:pt x="5994" y="2805"/>
                          <a:pt x="7341" y="626"/>
                        </a:cubicBezTo>
                        <a:cubicBezTo>
                          <a:pt x="7621" y="175"/>
                          <a:pt x="7568" y="1"/>
                          <a:pt x="73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83" name="Google Shape;383;p20"/>
              <p:cNvGrpSpPr/>
              <p:nvPr/>
            </p:nvGrpSpPr>
            <p:grpSpPr>
              <a:xfrm>
                <a:off x="4060150" y="2788931"/>
                <a:ext cx="286706" cy="247942"/>
                <a:chOff x="4060150" y="2788931"/>
                <a:chExt cx="286706" cy="247942"/>
              </a:xfrm>
            </p:grpSpPr>
            <p:sp>
              <p:nvSpPr>
                <p:cNvPr id="384" name="Google Shape;384;p20"/>
                <p:cNvSpPr/>
                <p:nvPr/>
              </p:nvSpPr>
              <p:spPr>
                <a:xfrm>
                  <a:off x="4060150" y="2788931"/>
                  <a:ext cx="286706" cy="247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4" h="7078" extrusionOk="0">
                      <a:moveTo>
                        <a:pt x="2884" y="0"/>
                      </a:moveTo>
                      <a:lnTo>
                        <a:pt x="2719" y="278"/>
                      </a:lnTo>
                      <a:cubicBezTo>
                        <a:pt x="2187" y="429"/>
                        <a:pt x="1712" y="789"/>
                        <a:pt x="1384" y="1299"/>
                      </a:cubicBezTo>
                      <a:cubicBezTo>
                        <a:pt x="1051" y="1814"/>
                        <a:pt x="673" y="2419"/>
                        <a:pt x="370" y="3071"/>
                      </a:cubicBezTo>
                      <a:cubicBezTo>
                        <a:pt x="18" y="3833"/>
                        <a:pt x="0" y="4609"/>
                        <a:pt x="326" y="5256"/>
                      </a:cubicBezTo>
                      <a:cubicBezTo>
                        <a:pt x="646" y="5900"/>
                        <a:pt x="1270" y="6350"/>
                        <a:pt x="2080" y="6523"/>
                      </a:cubicBezTo>
                      <a:cubicBezTo>
                        <a:pt x="3167" y="6754"/>
                        <a:pt x="4244" y="6906"/>
                        <a:pt x="5526" y="7062"/>
                      </a:cubicBezTo>
                      <a:cubicBezTo>
                        <a:pt x="5612" y="7071"/>
                        <a:pt x="5704" y="7078"/>
                        <a:pt x="5796" y="7078"/>
                      </a:cubicBezTo>
                      <a:cubicBezTo>
                        <a:pt x="6065" y="7078"/>
                        <a:pt x="6357" y="7035"/>
                        <a:pt x="6630" y="6954"/>
                      </a:cubicBezTo>
                      <a:cubicBezTo>
                        <a:pt x="7398" y="6726"/>
                        <a:pt x="7766" y="6277"/>
                        <a:pt x="7939" y="5942"/>
                      </a:cubicBezTo>
                      <a:cubicBezTo>
                        <a:pt x="8133" y="5565"/>
                        <a:pt x="8184" y="5128"/>
                        <a:pt x="8082" y="4712"/>
                      </a:cubicBezTo>
                      <a:lnTo>
                        <a:pt x="8082" y="4712"/>
                      </a:lnTo>
                      <a:lnTo>
                        <a:pt x="8082" y="4714"/>
                      </a:lnTo>
                      <a:cubicBezTo>
                        <a:pt x="8003" y="4397"/>
                        <a:pt x="7838" y="4098"/>
                        <a:pt x="7593" y="3830"/>
                      </a:cubicBezTo>
                      <a:cubicBezTo>
                        <a:pt x="7494" y="3720"/>
                        <a:pt x="7394" y="3610"/>
                        <a:pt x="7293" y="3500"/>
                      </a:cubicBezTo>
                      <a:cubicBezTo>
                        <a:pt x="6481" y="2604"/>
                        <a:pt x="5641" y="1681"/>
                        <a:pt x="4747" y="809"/>
                      </a:cubicBezTo>
                      <a:cubicBezTo>
                        <a:pt x="4345" y="416"/>
                        <a:pt x="3820" y="199"/>
                        <a:pt x="3281" y="199"/>
                      </a:cubicBezTo>
                      <a:cubicBezTo>
                        <a:pt x="3226" y="199"/>
                        <a:pt x="3171" y="202"/>
                        <a:pt x="3117" y="206"/>
                      </a:cubicBezTo>
                      <a:lnTo>
                        <a:pt x="288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85" name="Google Shape;385;p20"/>
                <p:cNvGrpSpPr/>
                <p:nvPr/>
              </p:nvGrpSpPr>
              <p:grpSpPr>
                <a:xfrm>
                  <a:off x="4080125" y="2826511"/>
                  <a:ext cx="246743" cy="172781"/>
                  <a:chOff x="3661725" y="3049333"/>
                  <a:chExt cx="246743" cy="172781"/>
                </a:xfrm>
              </p:grpSpPr>
              <p:sp>
                <p:nvSpPr>
                  <p:cNvPr id="386" name="Google Shape;386;p20"/>
                  <p:cNvSpPr/>
                  <p:nvPr/>
                </p:nvSpPr>
                <p:spPr>
                  <a:xfrm>
                    <a:off x="3695016" y="3076300"/>
                    <a:ext cx="189383" cy="114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2" h="2603" extrusionOk="0">
                        <a:moveTo>
                          <a:pt x="1104" y="1"/>
                        </a:moveTo>
                        <a:cubicBezTo>
                          <a:pt x="774" y="558"/>
                          <a:pt x="492" y="1029"/>
                          <a:pt x="215" y="1507"/>
                        </a:cubicBezTo>
                        <a:cubicBezTo>
                          <a:pt x="0" y="1878"/>
                          <a:pt x="113" y="2140"/>
                          <a:pt x="528" y="2204"/>
                        </a:cubicBezTo>
                        <a:cubicBezTo>
                          <a:pt x="2038" y="2438"/>
                          <a:pt x="2977" y="2603"/>
                          <a:pt x="3429" y="2603"/>
                        </a:cubicBezTo>
                        <a:cubicBezTo>
                          <a:pt x="4311" y="2603"/>
                          <a:pt x="3333" y="1974"/>
                          <a:pt x="11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" name="Google Shape;387;p20"/>
                  <p:cNvSpPr/>
                  <p:nvPr/>
                </p:nvSpPr>
                <p:spPr>
                  <a:xfrm>
                    <a:off x="3661725" y="3049333"/>
                    <a:ext cx="246743" cy="172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8" h="3934" extrusionOk="0">
                        <a:moveTo>
                          <a:pt x="1862" y="615"/>
                        </a:moveTo>
                        <a:cubicBezTo>
                          <a:pt x="4091" y="2588"/>
                          <a:pt x="5069" y="3217"/>
                          <a:pt x="4187" y="3217"/>
                        </a:cubicBezTo>
                        <a:cubicBezTo>
                          <a:pt x="3735" y="3217"/>
                          <a:pt x="2796" y="3052"/>
                          <a:pt x="1286" y="2818"/>
                        </a:cubicBezTo>
                        <a:cubicBezTo>
                          <a:pt x="871" y="2754"/>
                          <a:pt x="758" y="2492"/>
                          <a:pt x="973" y="2121"/>
                        </a:cubicBezTo>
                        <a:cubicBezTo>
                          <a:pt x="1248" y="1643"/>
                          <a:pt x="1532" y="1172"/>
                          <a:pt x="1862" y="615"/>
                        </a:cubicBezTo>
                        <a:close/>
                        <a:moveTo>
                          <a:pt x="1904" y="0"/>
                        </a:moveTo>
                        <a:cubicBezTo>
                          <a:pt x="1657" y="0"/>
                          <a:pt x="1411" y="161"/>
                          <a:pt x="1242" y="425"/>
                        </a:cubicBezTo>
                        <a:cubicBezTo>
                          <a:pt x="910" y="940"/>
                          <a:pt x="582" y="1466"/>
                          <a:pt x="326" y="2019"/>
                        </a:cubicBezTo>
                        <a:cubicBezTo>
                          <a:pt x="1" y="2718"/>
                          <a:pt x="238" y="3247"/>
                          <a:pt x="1006" y="3410"/>
                        </a:cubicBezTo>
                        <a:cubicBezTo>
                          <a:pt x="2099" y="3644"/>
                          <a:pt x="3213" y="3794"/>
                          <a:pt x="4323" y="3929"/>
                        </a:cubicBezTo>
                        <a:cubicBezTo>
                          <a:pt x="4351" y="3932"/>
                          <a:pt x="4383" y="3934"/>
                          <a:pt x="4417" y="3934"/>
                        </a:cubicBezTo>
                        <a:cubicBezTo>
                          <a:pt x="4827" y="3934"/>
                          <a:pt x="5617" y="3690"/>
                          <a:pt x="5124" y="3150"/>
                        </a:cubicBezTo>
                        <a:cubicBezTo>
                          <a:pt x="4212" y="2148"/>
                          <a:pt x="3307" y="1136"/>
                          <a:pt x="2340" y="191"/>
                        </a:cubicBezTo>
                        <a:cubicBezTo>
                          <a:pt x="2205" y="59"/>
                          <a:pt x="2054" y="0"/>
                          <a:pt x="190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198704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3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451" name="Google Shape;451;p23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3" name="Google Shape;453;p23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23"/>
          <p:cNvSpPr txBox="1">
            <a:spLocks noGrp="1"/>
          </p:cNvSpPr>
          <p:nvPr>
            <p:ph type="subTitle" idx="1"/>
          </p:nvPr>
        </p:nvSpPr>
        <p:spPr>
          <a:xfrm>
            <a:off x="960233" y="2635599"/>
            <a:ext cx="2938800" cy="10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5" name="Google Shape;455;p23"/>
          <p:cNvSpPr txBox="1">
            <a:spLocks noGrp="1"/>
          </p:cNvSpPr>
          <p:nvPr>
            <p:ph type="subTitle" idx="2"/>
          </p:nvPr>
        </p:nvSpPr>
        <p:spPr>
          <a:xfrm>
            <a:off x="4626777" y="2635599"/>
            <a:ext cx="2938800" cy="10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3"/>
          <p:cNvSpPr txBox="1">
            <a:spLocks noGrp="1"/>
          </p:cNvSpPr>
          <p:nvPr>
            <p:ph type="subTitle" idx="3"/>
          </p:nvPr>
        </p:nvSpPr>
        <p:spPr>
          <a:xfrm>
            <a:off x="960233" y="4554900"/>
            <a:ext cx="2938800" cy="10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23"/>
          <p:cNvSpPr txBox="1">
            <a:spLocks noGrp="1"/>
          </p:cNvSpPr>
          <p:nvPr>
            <p:ph type="subTitle" idx="4"/>
          </p:nvPr>
        </p:nvSpPr>
        <p:spPr>
          <a:xfrm>
            <a:off x="4626777" y="4554900"/>
            <a:ext cx="2938800" cy="10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23"/>
          <p:cNvSpPr txBox="1">
            <a:spLocks noGrp="1"/>
          </p:cNvSpPr>
          <p:nvPr>
            <p:ph type="subTitle" idx="5"/>
          </p:nvPr>
        </p:nvSpPr>
        <p:spPr>
          <a:xfrm>
            <a:off x="8293329" y="2635599"/>
            <a:ext cx="2938800" cy="10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subTitle" idx="6"/>
          </p:nvPr>
        </p:nvSpPr>
        <p:spPr>
          <a:xfrm>
            <a:off x="8293329" y="4554900"/>
            <a:ext cx="2938800" cy="10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23"/>
          <p:cNvSpPr txBox="1">
            <a:spLocks noGrp="1"/>
          </p:cNvSpPr>
          <p:nvPr>
            <p:ph type="subTitle" idx="7"/>
          </p:nvPr>
        </p:nvSpPr>
        <p:spPr>
          <a:xfrm>
            <a:off x="960233" y="2168044"/>
            <a:ext cx="29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1" name="Google Shape;461;p23"/>
          <p:cNvSpPr txBox="1">
            <a:spLocks noGrp="1"/>
          </p:cNvSpPr>
          <p:nvPr>
            <p:ph type="subTitle" idx="8"/>
          </p:nvPr>
        </p:nvSpPr>
        <p:spPr>
          <a:xfrm>
            <a:off x="4626767" y="2168044"/>
            <a:ext cx="29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2" name="Google Shape;462;p23"/>
          <p:cNvSpPr txBox="1">
            <a:spLocks noGrp="1"/>
          </p:cNvSpPr>
          <p:nvPr>
            <p:ph type="subTitle" idx="9"/>
          </p:nvPr>
        </p:nvSpPr>
        <p:spPr>
          <a:xfrm>
            <a:off x="960233" y="4079245"/>
            <a:ext cx="29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3" name="Google Shape;463;p23"/>
          <p:cNvSpPr txBox="1">
            <a:spLocks noGrp="1"/>
          </p:cNvSpPr>
          <p:nvPr>
            <p:ph type="subTitle" idx="13"/>
          </p:nvPr>
        </p:nvSpPr>
        <p:spPr>
          <a:xfrm>
            <a:off x="4626767" y="4079245"/>
            <a:ext cx="29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4" name="Google Shape;464;p23"/>
          <p:cNvSpPr txBox="1">
            <a:spLocks noGrp="1"/>
          </p:cNvSpPr>
          <p:nvPr>
            <p:ph type="subTitle" idx="14"/>
          </p:nvPr>
        </p:nvSpPr>
        <p:spPr>
          <a:xfrm>
            <a:off x="8293309" y="2168044"/>
            <a:ext cx="29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5" name="Google Shape;465;p23"/>
          <p:cNvSpPr txBox="1">
            <a:spLocks noGrp="1"/>
          </p:cNvSpPr>
          <p:nvPr>
            <p:ph type="subTitle" idx="15"/>
          </p:nvPr>
        </p:nvSpPr>
        <p:spPr>
          <a:xfrm>
            <a:off x="8293309" y="4079245"/>
            <a:ext cx="29388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667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66" name="Google Shape;466;p23"/>
          <p:cNvGrpSpPr/>
          <p:nvPr/>
        </p:nvGrpSpPr>
        <p:grpSpPr>
          <a:xfrm>
            <a:off x="367621" y="325703"/>
            <a:ext cx="11395875" cy="6122167"/>
            <a:chOff x="275716" y="244277"/>
            <a:chExt cx="8546906" cy="4591625"/>
          </a:xfrm>
        </p:grpSpPr>
        <p:grpSp>
          <p:nvGrpSpPr>
            <p:cNvPr id="467" name="Google Shape;467;p23"/>
            <p:cNvGrpSpPr/>
            <p:nvPr/>
          </p:nvGrpSpPr>
          <p:grpSpPr>
            <a:xfrm>
              <a:off x="8385116" y="4372102"/>
              <a:ext cx="437506" cy="463800"/>
              <a:chOff x="2733225" y="3194188"/>
              <a:chExt cx="544500" cy="577225"/>
            </a:xfrm>
          </p:grpSpPr>
          <p:sp>
            <p:nvSpPr>
              <p:cNvPr id="468" name="Google Shape;468;p23"/>
              <p:cNvSpPr/>
              <p:nvPr/>
            </p:nvSpPr>
            <p:spPr>
              <a:xfrm>
                <a:off x="2733225" y="3194188"/>
                <a:ext cx="544500" cy="577225"/>
              </a:xfrm>
              <a:custGeom>
                <a:avLst/>
                <a:gdLst/>
                <a:ahLst/>
                <a:cxnLst/>
                <a:rect l="l" t="t" r="r" b="b"/>
                <a:pathLst>
                  <a:path w="21780" h="23089" extrusionOk="0">
                    <a:moveTo>
                      <a:pt x="16680" y="0"/>
                    </a:moveTo>
                    <a:cubicBezTo>
                      <a:pt x="16414" y="0"/>
                      <a:pt x="16144" y="26"/>
                      <a:pt x="15869" y="78"/>
                    </a:cubicBezTo>
                    <a:cubicBezTo>
                      <a:pt x="14264" y="379"/>
                      <a:pt x="12960" y="1135"/>
                      <a:pt x="11994" y="2326"/>
                    </a:cubicBezTo>
                    <a:cubicBezTo>
                      <a:pt x="11240" y="3254"/>
                      <a:pt x="10706" y="4433"/>
                      <a:pt x="10406" y="5836"/>
                    </a:cubicBezTo>
                    <a:cubicBezTo>
                      <a:pt x="10337" y="6161"/>
                      <a:pt x="10282" y="6485"/>
                      <a:pt x="10241" y="6800"/>
                    </a:cubicBezTo>
                    <a:cubicBezTo>
                      <a:pt x="9688" y="6175"/>
                      <a:pt x="9071" y="5563"/>
                      <a:pt x="8427" y="5008"/>
                    </a:cubicBezTo>
                    <a:cubicBezTo>
                      <a:pt x="7431" y="4152"/>
                      <a:pt x="6465" y="3513"/>
                      <a:pt x="5558" y="3111"/>
                    </a:cubicBezTo>
                    <a:cubicBezTo>
                      <a:pt x="4823" y="2784"/>
                      <a:pt x="4138" y="2620"/>
                      <a:pt x="3510" y="2620"/>
                    </a:cubicBezTo>
                    <a:cubicBezTo>
                      <a:pt x="3124" y="2620"/>
                      <a:pt x="2759" y="2682"/>
                      <a:pt x="2418" y="2806"/>
                    </a:cubicBezTo>
                    <a:cubicBezTo>
                      <a:pt x="1819" y="3018"/>
                      <a:pt x="1004" y="3537"/>
                      <a:pt x="513" y="4793"/>
                    </a:cubicBezTo>
                    <a:cubicBezTo>
                      <a:pt x="150" y="5718"/>
                      <a:pt x="1" y="6909"/>
                      <a:pt x="57" y="8435"/>
                    </a:cubicBezTo>
                    <a:cubicBezTo>
                      <a:pt x="150" y="10920"/>
                      <a:pt x="932" y="13240"/>
                      <a:pt x="2382" y="15331"/>
                    </a:cubicBezTo>
                    <a:cubicBezTo>
                      <a:pt x="3520" y="16974"/>
                      <a:pt x="5069" y="18470"/>
                      <a:pt x="6985" y="19782"/>
                    </a:cubicBezTo>
                    <a:cubicBezTo>
                      <a:pt x="10202" y="21984"/>
                      <a:pt x="13340" y="22904"/>
                      <a:pt x="13472" y="22942"/>
                    </a:cubicBezTo>
                    <a:lnTo>
                      <a:pt x="13978" y="23088"/>
                    </a:lnTo>
                    <a:lnTo>
                      <a:pt x="14413" y="22791"/>
                    </a:lnTo>
                    <a:cubicBezTo>
                      <a:pt x="16095" y="21635"/>
                      <a:pt x="17540" y="20112"/>
                      <a:pt x="18707" y="18263"/>
                    </a:cubicBezTo>
                    <a:cubicBezTo>
                      <a:pt x="19748" y="16609"/>
                      <a:pt x="20532" y="14760"/>
                      <a:pt x="21036" y="12766"/>
                    </a:cubicBezTo>
                    <a:cubicBezTo>
                      <a:pt x="21602" y="10540"/>
                      <a:pt x="21779" y="8285"/>
                      <a:pt x="21548" y="6244"/>
                    </a:cubicBezTo>
                    <a:cubicBezTo>
                      <a:pt x="21307" y="4110"/>
                      <a:pt x="20637" y="2406"/>
                      <a:pt x="19613" y="1316"/>
                    </a:cubicBezTo>
                    <a:cubicBezTo>
                      <a:pt x="19125" y="796"/>
                      <a:pt x="18564" y="425"/>
                      <a:pt x="17947" y="211"/>
                    </a:cubicBezTo>
                    <a:cubicBezTo>
                      <a:pt x="17541" y="71"/>
                      <a:pt x="17117" y="0"/>
                      <a:pt x="16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9" name="Google Shape;469;p23"/>
              <p:cNvGrpSpPr/>
              <p:nvPr/>
            </p:nvGrpSpPr>
            <p:grpSpPr>
              <a:xfrm>
                <a:off x="2781738" y="3254513"/>
                <a:ext cx="447475" cy="456575"/>
                <a:chOff x="3625138" y="3254513"/>
                <a:chExt cx="447475" cy="456575"/>
              </a:xfrm>
            </p:grpSpPr>
            <p:sp>
              <p:nvSpPr>
                <p:cNvPr id="470" name="Google Shape;470;p23"/>
                <p:cNvSpPr/>
                <p:nvPr/>
              </p:nvSpPr>
              <p:spPr>
                <a:xfrm>
                  <a:off x="3625138" y="3254513"/>
                  <a:ext cx="447475" cy="4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9" h="18263" extrusionOk="0">
                      <a:moveTo>
                        <a:pt x="13738" y="1"/>
                      </a:moveTo>
                      <a:cubicBezTo>
                        <a:pt x="13566" y="1"/>
                        <a:pt x="13389" y="17"/>
                        <a:pt x="13205" y="52"/>
                      </a:cubicBezTo>
                      <a:cubicBezTo>
                        <a:pt x="8055" y="1016"/>
                        <a:pt x="9001" y="7850"/>
                        <a:pt x="9054" y="8212"/>
                      </a:cubicBezTo>
                      <a:cubicBezTo>
                        <a:pt x="8279" y="6195"/>
                        <a:pt x="4549" y="2306"/>
                        <a:pt x="2150" y="2306"/>
                      </a:cubicBezTo>
                      <a:cubicBezTo>
                        <a:pt x="1928" y="2306"/>
                        <a:pt x="1717" y="2340"/>
                        <a:pt x="1521" y="2411"/>
                      </a:cubicBezTo>
                      <a:cubicBezTo>
                        <a:pt x="598" y="2736"/>
                        <a:pt x="1" y="3910"/>
                        <a:pt x="94" y="6404"/>
                      </a:cubicBezTo>
                      <a:cubicBezTo>
                        <a:pt x="417" y="15154"/>
                        <a:pt x="11189" y="18262"/>
                        <a:pt x="11189" y="18262"/>
                      </a:cubicBezTo>
                      <a:cubicBezTo>
                        <a:pt x="14077" y="16280"/>
                        <a:pt x="15832" y="13133"/>
                        <a:pt x="16622" y="10010"/>
                      </a:cubicBezTo>
                      <a:cubicBezTo>
                        <a:pt x="17898" y="4981"/>
                        <a:pt x="16690" y="1"/>
                        <a:pt x="137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23"/>
                <p:cNvSpPr/>
                <p:nvPr/>
              </p:nvSpPr>
              <p:spPr>
                <a:xfrm>
                  <a:off x="3625138" y="3314788"/>
                  <a:ext cx="415550" cy="3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2" h="15852" extrusionOk="0">
                      <a:moveTo>
                        <a:pt x="1521" y="0"/>
                      </a:moveTo>
                      <a:cubicBezTo>
                        <a:pt x="598" y="325"/>
                        <a:pt x="1" y="1499"/>
                        <a:pt x="94" y="3993"/>
                      </a:cubicBezTo>
                      <a:cubicBezTo>
                        <a:pt x="417" y="12743"/>
                        <a:pt x="11189" y="15851"/>
                        <a:pt x="11189" y="15851"/>
                      </a:cubicBezTo>
                      <a:cubicBezTo>
                        <a:pt x="14077" y="13869"/>
                        <a:pt x="15832" y="10722"/>
                        <a:pt x="16622" y="7599"/>
                      </a:cubicBezTo>
                      <a:lnTo>
                        <a:pt x="16622" y="7599"/>
                      </a:lnTo>
                      <a:cubicBezTo>
                        <a:pt x="15172" y="9675"/>
                        <a:pt x="12244" y="13586"/>
                        <a:pt x="10717" y="13602"/>
                      </a:cubicBezTo>
                      <a:cubicBezTo>
                        <a:pt x="10716" y="13602"/>
                        <a:pt x="10714" y="13602"/>
                        <a:pt x="10712" y="13602"/>
                      </a:cubicBezTo>
                      <a:cubicBezTo>
                        <a:pt x="8627" y="13602"/>
                        <a:pt x="3572" y="9356"/>
                        <a:pt x="1430" y="4908"/>
                      </a:cubicBezTo>
                      <a:cubicBezTo>
                        <a:pt x="279" y="2518"/>
                        <a:pt x="794" y="946"/>
                        <a:pt x="15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72" name="Google Shape;472;p23"/>
            <p:cNvGrpSpPr/>
            <p:nvPr/>
          </p:nvGrpSpPr>
          <p:grpSpPr>
            <a:xfrm flipH="1">
              <a:off x="275716" y="244277"/>
              <a:ext cx="437506" cy="463800"/>
              <a:chOff x="2733225" y="3194188"/>
              <a:chExt cx="544500" cy="577225"/>
            </a:xfrm>
          </p:grpSpPr>
          <p:sp>
            <p:nvSpPr>
              <p:cNvPr id="473" name="Google Shape;473;p23"/>
              <p:cNvSpPr/>
              <p:nvPr/>
            </p:nvSpPr>
            <p:spPr>
              <a:xfrm>
                <a:off x="2733225" y="3194188"/>
                <a:ext cx="544500" cy="577225"/>
              </a:xfrm>
              <a:custGeom>
                <a:avLst/>
                <a:gdLst/>
                <a:ahLst/>
                <a:cxnLst/>
                <a:rect l="l" t="t" r="r" b="b"/>
                <a:pathLst>
                  <a:path w="21780" h="23089" extrusionOk="0">
                    <a:moveTo>
                      <a:pt x="16680" y="0"/>
                    </a:moveTo>
                    <a:cubicBezTo>
                      <a:pt x="16414" y="0"/>
                      <a:pt x="16144" y="26"/>
                      <a:pt x="15869" y="78"/>
                    </a:cubicBezTo>
                    <a:cubicBezTo>
                      <a:pt x="14264" y="379"/>
                      <a:pt x="12960" y="1135"/>
                      <a:pt x="11994" y="2326"/>
                    </a:cubicBezTo>
                    <a:cubicBezTo>
                      <a:pt x="11240" y="3254"/>
                      <a:pt x="10706" y="4433"/>
                      <a:pt x="10406" y="5836"/>
                    </a:cubicBezTo>
                    <a:cubicBezTo>
                      <a:pt x="10337" y="6161"/>
                      <a:pt x="10282" y="6485"/>
                      <a:pt x="10241" y="6800"/>
                    </a:cubicBezTo>
                    <a:cubicBezTo>
                      <a:pt x="9688" y="6175"/>
                      <a:pt x="9071" y="5563"/>
                      <a:pt x="8427" y="5008"/>
                    </a:cubicBezTo>
                    <a:cubicBezTo>
                      <a:pt x="7431" y="4152"/>
                      <a:pt x="6465" y="3513"/>
                      <a:pt x="5558" y="3111"/>
                    </a:cubicBezTo>
                    <a:cubicBezTo>
                      <a:pt x="4823" y="2784"/>
                      <a:pt x="4138" y="2620"/>
                      <a:pt x="3510" y="2620"/>
                    </a:cubicBezTo>
                    <a:cubicBezTo>
                      <a:pt x="3124" y="2620"/>
                      <a:pt x="2759" y="2682"/>
                      <a:pt x="2418" y="2806"/>
                    </a:cubicBezTo>
                    <a:cubicBezTo>
                      <a:pt x="1819" y="3018"/>
                      <a:pt x="1004" y="3537"/>
                      <a:pt x="513" y="4793"/>
                    </a:cubicBezTo>
                    <a:cubicBezTo>
                      <a:pt x="150" y="5718"/>
                      <a:pt x="1" y="6909"/>
                      <a:pt x="57" y="8435"/>
                    </a:cubicBezTo>
                    <a:cubicBezTo>
                      <a:pt x="150" y="10920"/>
                      <a:pt x="932" y="13240"/>
                      <a:pt x="2382" y="15331"/>
                    </a:cubicBezTo>
                    <a:cubicBezTo>
                      <a:pt x="3520" y="16974"/>
                      <a:pt x="5069" y="18470"/>
                      <a:pt x="6985" y="19782"/>
                    </a:cubicBezTo>
                    <a:cubicBezTo>
                      <a:pt x="10202" y="21984"/>
                      <a:pt x="13340" y="22904"/>
                      <a:pt x="13472" y="22942"/>
                    </a:cubicBezTo>
                    <a:lnTo>
                      <a:pt x="13978" y="23088"/>
                    </a:lnTo>
                    <a:lnTo>
                      <a:pt x="14413" y="22791"/>
                    </a:lnTo>
                    <a:cubicBezTo>
                      <a:pt x="16095" y="21635"/>
                      <a:pt x="17540" y="20112"/>
                      <a:pt x="18707" y="18263"/>
                    </a:cubicBezTo>
                    <a:cubicBezTo>
                      <a:pt x="19748" y="16609"/>
                      <a:pt x="20532" y="14760"/>
                      <a:pt x="21036" y="12766"/>
                    </a:cubicBezTo>
                    <a:cubicBezTo>
                      <a:pt x="21602" y="10540"/>
                      <a:pt x="21779" y="8285"/>
                      <a:pt x="21548" y="6244"/>
                    </a:cubicBezTo>
                    <a:cubicBezTo>
                      <a:pt x="21307" y="4110"/>
                      <a:pt x="20637" y="2406"/>
                      <a:pt x="19613" y="1316"/>
                    </a:cubicBezTo>
                    <a:cubicBezTo>
                      <a:pt x="19125" y="796"/>
                      <a:pt x="18564" y="425"/>
                      <a:pt x="17947" y="211"/>
                    </a:cubicBezTo>
                    <a:cubicBezTo>
                      <a:pt x="17541" y="71"/>
                      <a:pt x="17117" y="0"/>
                      <a:pt x="16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74" name="Google Shape;474;p23"/>
              <p:cNvGrpSpPr/>
              <p:nvPr/>
            </p:nvGrpSpPr>
            <p:grpSpPr>
              <a:xfrm>
                <a:off x="2781738" y="3254513"/>
                <a:ext cx="447475" cy="456575"/>
                <a:chOff x="3625138" y="3254513"/>
                <a:chExt cx="447475" cy="456575"/>
              </a:xfrm>
            </p:grpSpPr>
            <p:sp>
              <p:nvSpPr>
                <p:cNvPr id="475" name="Google Shape;475;p23"/>
                <p:cNvSpPr/>
                <p:nvPr/>
              </p:nvSpPr>
              <p:spPr>
                <a:xfrm>
                  <a:off x="3625138" y="3254513"/>
                  <a:ext cx="447475" cy="4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9" h="18263" extrusionOk="0">
                      <a:moveTo>
                        <a:pt x="13738" y="1"/>
                      </a:moveTo>
                      <a:cubicBezTo>
                        <a:pt x="13566" y="1"/>
                        <a:pt x="13389" y="17"/>
                        <a:pt x="13205" y="52"/>
                      </a:cubicBezTo>
                      <a:cubicBezTo>
                        <a:pt x="8055" y="1016"/>
                        <a:pt x="9001" y="7850"/>
                        <a:pt x="9054" y="8212"/>
                      </a:cubicBezTo>
                      <a:cubicBezTo>
                        <a:pt x="8279" y="6195"/>
                        <a:pt x="4549" y="2306"/>
                        <a:pt x="2150" y="2306"/>
                      </a:cubicBezTo>
                      <a:cubicBezTo>
                        <a:pt x="1928" y="2306"/>
                        <a:pt x="1717" y="2340"/>
                        <a:pt x="1521" y="2411"/>
                      </a:cubicBezTo>
                      <a:cubicBezTo>
                        <a:pt x="598" y="2736"/>
                        <a:pt x="1" y="3910"/>
                        <a:pt x="94" y="6404"/>
                      </a:cubicBezTo>
                      <a:cubicBezTo>
                        <a:pt x="417" y="15154"/>
                        <a:pt x="11189" y="18262"/>
                        <a:pt x="11189" y="18262"/>
                      </a:cubicBezTo>
                      <a:cubicBezTo>
                        <a:pt x="14077" y="16280"/>
                        <a:pt x="15832" y="13133"/>
                        <a:pt x="16622" y="10010"/>
                      </a:cubicBezTo>
                      <a:cubicBezTo>
                        <a:pt x="17898" y="4981"/>
                        <a:pt x="16690" y="1"/>
                        <a:pt x="137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23"/>
                <p:cNvSpPr/>
                <p:nvPr/>
              </p:nvSpPr>
              <p:spPr>
                <a:xfrm>
                  <a:off x="3625138" y="3314788"/>
                  <a:ext cx="415550" cy="3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2" h="15852" extrusionOk="0">
                      <a:moveTo>
                        <a:pt x="1521" y="0"/>
                      </a:moveTo>
                      <a:cubicBezTo>
                        <a:pt x="598" y="325"/>
                        <a:pt x="1" y="1499"/>
                        <a:pt x="94" y="3993"/>
                      </a:cubicBezTo>
                      <a:cubicBezTo>
                        <a:pt x="417" y="12743"/>
                        <a:pt x="11189" y="15851"/>
                        <a:pt x="11189" y="15851"/>
                      </a:cubicBezTo>
                      <a:cubicBezTo>
                        <a:pt x="14077" y="13869"/>
                        <a:pt x="15832" y="10722"/>
                        <a:pt x="16622" y="7599"/>
                      </a:cubicBezTo>
                      <a:lnTo>
                        <a:pt x="16622" y="7599"/>
                      </a:lnTo>
                      <a:cubicBezTo>
                        <a:pt x="15172" y="9675"/>
                        <a:pt x="12244" y="13586"/>
                        <a:pt x="10717" y="13602"/>
                      </a:cubicBezTo>
                      <a:cubicBezTo>
                        <a:pt x="10716" y="13602"/>
                        <a:pt x="10714" y="13602"/>
                        <a:pt x="10712" y="13602"/>
                      </a:cubicBezTo>
                      <a:cubicBezTo>
                        <a:pt x="8627" y="13602"/>
                        <a:pt x="3572" y="9356"/>
                        <a:pt x="1430" y="4908"/>
                      </a:cubicBezTo>
                      <a:cubicBezTo>
                        <a:pt x="279" y="2518"/>
                        <a:pt x="794" y="946"/>
                        <a:pt x="15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5406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Google Shape;478;p24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479" name="Google Shape;479;p24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1" name="Google Shape;481;p24"/>
          <p:cNvSpPr txBox="1">
            <a:spLocks noGrp="1"/>
          </p:cNvSpPr>
          <p:nvPr>
            <p:ph type="title" hasCustomPrompt="1"/>
          </p:nvPr>
        </p:nvSpPr>
        <p:spPr>
          <a:xfrm>
            <a:off x="950939" y="841935"/>
            <a:ext cx="50996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2" name="Google Shape;482;p24"/>
          <p:cNvSpPr txBox="1">
            <a:spLocks noGrp="1"/>
          </p:cNvSpPr>
          <p:nvPr>
            <p:ph type="subTitle" idx="1"/>
          </p:nvPr>
        </p:nvSpPr>
        <p:spPr>
          <a:xfrm>
            <a:off x="950939" y="1867139"/>
            <a:ext cx="50996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83" name="Google Shape;483;p24"/>
          <p:cNvSpPr txBox="1">
            <a:spLocks noGrp="1"/>
          </p:cNvSpPr>
          <p:nvPr>
            <p:ph type="title" idx="2" hasCustomPrompt="1"/>
          </p:nvPr>
        </p:nvSpPr>
        <p:spPr>
          <a:xfrm>
            <a:off x="950939" y="2673815"/>
            <a:ext cx="50996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4" name="Google Shape;484;p24"/>
          <p:cNvSpPr txBox="1">
            <a:spLocks noGrp="1"/>
          </p:cNvSpPr>
          <p:nvPr>
            <p:ph type="subTitle" idx="3"/>
          </p:nvPr>
        </p:nvSpPr>
        <p:spPr>
          <a:xfrm>
            <a:off x="950939" y="3698985"/>
            <a:ext cx="50996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85" name="Google Shape;485;p24"/>
          <p:cNvSpPr txBox="1">
            <a:spLocks noGrp="1"/>
          </p:cNvSpPr>
          <p:nvPr>
            <p:ph type="title" idx="4" hasCustomPrompt="1"/>
          </p:nvPr>
        </p:nvSpPr>
        <p:spPr>
          <a:xfrm>
            <a:off x="950939" y="4505695"/>
            <a:ext cx="5099600" cy="102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6" name="Google Shape;486;p24"/>
          <p:cNvSpPr txBox="1">
            <a:spLocks noGrp="1"/>
          </p:cNvSpPr>
          <p:nvPr>
            <p:ph type="subTitle" idx="5"/>
          </p:nvPr>
        </p:nvSpPr>
        <p:spPr>
          <a:xfrm>
            <a:off x="950939" y="5530865"/>
            <a:ext cx="5099600" cy="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8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487" name="Google Shape;487;p24"/>
          <p:cNvGrpSpPr/>
          <p:nvPr/>
        </p:nvGrpSpPr>
        <p:grpSpPr>
          <a:xfrm>
            <a:off x="110592" y="85783"/>
            <a:ext cx="999489" cy="6425020"/>
            <a:chOff x="82943" y="64337"/>
            <a:chExt cx="749617" cy="4818765"/>
          </a:xfrm>
        </p:grpSpPr>
        <p:grpSp>
          <p:nvGrpSpPr>
            <p:cNvPr id="488" name="Google Shape;488;p24"/>
            <p:cNvGrpSpPr/>
            <p:nvPr/>
          </p:nvGrpSpPr>
          <p:grpSpPr>
            <a:xfrm>
              <a:off x="239003" y="4419302"/>
              <a:ext cx="437506" cy="463800"/>
              <a:chOff x="2733225" y="3194188"/>
              <a:chExt cx="544500" cy="577225"/>
            </a:xfrm>
          </p:grpSpPr>
          <p:sp>
            <p:nvSpPr>
              <p:cNvPr id="489" name="Google Shape;489;p24"/>
              <p:cNvSpPr/>
              <p:nvPr/>
            </p:nvSpPr>
            <p:spPr>
              <a:xfrm>
                <a:off x="2733225" y="3194188"/>
                <a:ext cx="544500" cy="577225"/>
              </a:xfrm>
              <a:custGeom>
                <a:avLst/>
                <a:gdLst/>
                <a:ahLst/>
                <a:cxnLst/>
                <a:rect l="l" t="t" r="r" b="b"/>
                <a:pathLst>
                  <a:path w="21780" h="23089" extrusionOk="0">
                    <a:moveTo>
                      <a:pt x="16680" y="0"/>
                    </a:moveTo>
                    <a:cubicBezTo>
                      <a:pt x="16414" y="0"/>
                      <a:pt x="16144" y="26"/>
                      <a:pt x="15869" y="78"/>
                    </a:cubicBezTo>
                    <a:cubicBezTo>
                      <a:pt x="14264" y="379"/>
                      <a:pt x="12960" y="1135"/>
                      <a:pt x="11994" y="2326"/>
                    </a:cubicBezTo>
                    <a:cubicBezTo>
                      <a:pt x="11240" y="3254"/>
                      <a:pt x="10706" y="4433"/>
                      <a:pt x="10406" y="5836"/>
                    </a:cubicBezTo>
                    <a:cubicBezTo>
                      <a:pt x="10337" y="6161"/>
                      <a:pt x="10282" y="6485"/>
                      <a:pt x="10241" y="6800"/>
                    </a:cubicBezTo>
                    <a:cubicBezTo>
                      <a:pt x="9688" y="6175"/>
                      <a:pt x="9071" y="5563"/>
                      <a:pt x="8427" y="5008"/>
                    </a:cubicBezTo>
                    <a:cubicBezTo>
                      <a:pt x="7431" y="4152"/>
                      <a:pt x="6465" y="3513"/>
                      <a:pt x="5558" y="3111"/>
                    </a:cubicBezTo>
                    <a:cubicBezTo>
                      <a:pt x="4823" y="2784"/>
                      <a:pt x="4138" y="2620"/>
                      <a:pt x="3510" y="2620"/>
                    </a:cubicBezTo>
                    <a:cubicBezTo>
                      <a:pt x="3124" y="2620"/>
                      <a:pt x="2759" y="2682"/>
                      <a:pt x="2418" y="2806"/>
                    </a:cubicBezTo>
                    <a:cubicBezTo>
                      <a:pt x="1819" y="3018"/>
                      <a:pt x="1004" y="3537"/>
                      <a:pt x="513" y="4793"/>
                    </a:cubicBezTo>
                    <a:cubicBezTo>
                      <a:pt x="150" y="5718"/>
                      <a:pt x="1" y="6909"/>
                      <a:pt x="57" y="8435"/>
                    </a:cubicBezTo>
                    <a:cubicBezTo>
                      <a:pt x="150" y="10920"/>
                      <a:pt x="932" y="13240"/>
                      <a:pt x="2382" y="15331"/>
                    </a:cubicBezTo>
                    <a:cubicBezTo>
                      <a:pt x="3520" y="16974"/>
                      <a:pt x="5069" y="18470"/>
                      <a:pt x="6985" y="19782"/>
                    </a:cubicBezTo>
                    <a:cubicBezTo>
                      <a:pt x="10202" y="21984"/>
                      <a:pt x="13340" y="22904"/>
                      <a:pt x="13472" y="22942"/>
                    </a:cubicBezTo>
                    <a:lnTo>
                      <a:pt x="13978" y="23088"/>
                    </a:lnTo>
                    <a:lnTo>
                      <a:pt x="14413" y="22791"/>
                    </a:lnTo>
                    <a:cubicBezTo>
                      <a:pt x="16095" y="21635"/>
                      <a:pt x="17540" y="20112"/>
                      <a:pt x="18707" y="18263"/>
                    </a:cubicBezTo>
                    <a:cubicBezTo>
                      <a:pt x="19748" y="16609"/>
                      <a:pt x="20532" y="14760"/>
                      <a:pt x="21036" y="12766"/>
                    </a:cubicBezTo>
                    <a:cubicBezTo>
                      <a:pt x="21602" y="10540"/>
                      <a:pt x="21779" y="8285"/>
                      <a:pt x="21548" y="6244"/>
                    </a:cubicBezTo>
                    <a:cubicBezTo>
                      <a:pt x="21307" y="4110"/>
                      <a:pt x="20637" y="2406"/>
                      <a:pt x="19613" y="1316"/>
                    </a:cubicBezTo>
                    <a:cubicBezTo>
                      <a:pt x="19125" y="796"/>
                      <a:pt x="18564" y="425"/>
                      <a:pt x="17947" y="211"/>
                    </a:cubicBezTo>
                    <a:cubicBezTo>
                      <a:pt x="17541" y="71"/>
                      <a:pt x="17117" y="0"/>
                      <a:pt x="166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90" name="Google Shape;490;p24"/>
              <p:cNvGrpSpPr/>
              <p:nvPr/>
            </p:nvGrpSpPr>
            <p:grpSpPr>
              <a:xfrm>
                <a:off x="2781738" y="3254513"/>
                <a:ext cx="447475" cy="456575"/>
                <a:chOff x="3625138" y="3254513"/>
                <a:chExt cx="447475" cy="456575"/>
              </a:xfrm>
            </p:grpSpPr>
            <p:sp>
              <p:nvSpPr>
                <p:cNvPr id="491" name="Google Shape;491;p24"/>
                <p:cNvSpPr/>
                <p:nvPr/>
              </p:nvSpPr>
              <p:spPr>
                <a:xfrm>
                  <a:off x="3625138" y="3254513"/>
                  <a:ext cx="447475" cy="45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9" h="18263" extrusionOk="0">
                      <a:moveTo>
                        <a:pt x="13738" y="1"/>
                      </a:moveTo>
                      <a:cubicBezTo>
                        <a:pt x="13566" y="1"/>
                        <a:pt x="13389" y="17"/>
                        <a:pt x="13205" y="52"/>
                      </a:cubicBezTo>
                      <a:cubicBezTo>
                        <a:pt x="8055" y="1016"/>
                        <a:pt x="9001" y="7850"/>
                        <a:pt x="9054" y="8212"/>
                      </a:cubicBezTo>
                      <a:cubicBezTo>
                        <a:pt x="8279" y="6195"/>
                        <a:pt x="4549" y="2306"/>
                        <a:pt x="2150" y="2306"/>
                      </a:cubicBezTo>
                      <a:cubicBezTo>
                        <a:pt x="1928" y="2306"/>
                        <a:pt x="1717" y="2340"/>
                        <a:pt x="1521" y="2411"/>
                      </a:cubicBezTo>
                      <a:cubicBezTo>
                        <a:pt x="598" y="2736"/>
                        <a:pt x="1" y="3910"/>
                        <a:pt x="94" y="6404"/>
                      </a:cubicBezTo>
                      <a:cubicBezTo>
                        <a:pt x="417" y="15154"/>
                        <a:pt x="11189" y="18262"/>
                        <a:pt x="11189" y="18262"/>
                      </a:cubicBezTo>
                      <a:cubicBezTo>
                        <a:pt x="14077" y="16280"/>
                        <a:pt x="15832" y="13133"/>
                        <a:pt x="16622" y="10010"/>
                      </a:cubicBezTo>
                      <a:cubicBezTo>
                        <a:pt x="17898" y="4981"/>
                        <a:pt x="16690" y="1"/>
                        <a:pt x="137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24"/>
                <p:cNvSpPr/>
                <p:nvPr/>
              </p:nvSpPr>
              <p:spPr>
                <a:xfrm>
                  <a:off x="3625138" y="3314788"/>
                  <a:ext cx="415550" cy="39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2" h="15852" extrusionOk="0">
                      <a:moveTo>
                        <a:pt x="1521" y="0"/>
                      </a:moveTo>
                      <a:cubicBezTo>
                        <a:pt x="598" y="325"/>
                        <a:pt x="1" y="1499"/>
                        <a:pt x="94" y="3993"/>
                      </a:cubicBezTo>
                      <a:cubicBezTo>
                        <a:pt x="417" y="12743"/>
                        <a:pt x="11189" y="15851"/>
                        <a:pt x="11189" y="15851"/>
                      </a:cubicBezTo>
                      <a:cubicBezTo>
                        <a:pt x="14077" y="13869"/>
                        <a:pt x="15832" y="10722"/>
                        <a:pt x="16622" y="7599"/>
                      </a:cubicBezTo>
                      <a:lnTo>
                        <a:pt x="16622" y="7599"/>
                      </a:lnTo>
                      <a:cubicBezTo>
                        <a:pt x="15172" y="9675"/>
                        <a:pt x="12244" y="13586"/>
                        <a:pt x="10717" y="13602"/>
                      </a:cubicBezTo>
                      <a:cubicBezTo>
                        <a:pt x="10716" y="13602"/>
                        <a:pt x="10714" y="13602"/>
                        <a:pt x="10712" y="13602"/>
                      </a:cubicBezTo>
                      <a:cubicBezTo>
                        <a:pt x="8627" y="13602"/>
                        <a:pt x="3572" y="9356"/>
                        <a:pt x="1430" y="4908"/>
                      </a:cubicBezTo>
                      <a:cubicBezTo>
                        <a:pt x="279" y="2518"/>
                        <a:pt x="794" y="946"/>
                        <a:pt x="152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93" name="Google Shape;493;p24"/>
            <p:cNvGrpSpPr/>
            <p:nvPr/>
          </p:nvGrpSpPr>
          <p:grpSpPr>
            <a:xfrm rot="-8436008" flipH="1">
              <a:off x="263147" y="107501"/>
              <a:ext cx="389210" cy="707170"/>
              <a:chOff x="4034600" y="2788931"/>
              <a:chExt cx="389228" cy="707202"/>
            </a:xfrm>
          </p:grpSpPr>
          <p:grpSp>
            <p:nvGrpSpPr>
              <p:cNvPr id="494" name="Google Shape;494;p24"/>
              <p:cNvGrpSpPr/>
              <p:nvPr/>
            </p:nvGrpSpPr>
            <p:grpSpPr>
              <a:xfrm>
                <a:off x="4034600" y="3100904"/>
                <a:ext cx="389228" cy="395229"/>
                <a:chOff x="4141100" y="3337929"/>
                <a:chExt cx="389228" cy="395229"/>
              </a:xfrm>
            </p:grpSpPr>
            <p:sp>
              <p:nvSpPr>
                <p:cNvPr id="495" name="Google Shape;495;p24"/>
                <p:cNvSpPr/>
                <p:nvPr/>
              </p:nvSpPr>
              <p:spPr>
                <a:xfrm>
                  <a:off x="4141100" y="3337929"/>
                  <a:ext cx="389228" cy="3952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1" h="10623" extrusionOk="0">
                      <a:moveTo>
                        <a:pt x="8709" y="0"/>
                      </a:moveTo>
                      <a:cubicBezTo>
                        <a:pt x="8529" y="0"/>
                        <a:pt x="8329" y="25"/>
                        <a:pt x="8110" y="87"/>
                      </a:cubicBezTo>
                      <a:cubicBezTo>
                        <a:pt x="7835" y="164"/>
                        <a:pt x="7529" y="296"/>
                        <a:pt x="7202" y="480"/>
                      </a:cubicBezTo>
                      <a:cubicBezTo>
                        <a:pt x="6663" y="780"/>
                        <a:pt x="6127" y="1091"/>
                        <a:pt x="5608" y="1392"/>
                      </a:cubicBezTo>
                      <a:cubicBezTo>
                        <a:pt x="5217" y="1618"/>
                        <a:pt x="4813" y="1854"/>
                        <a:pt x="4415" y="2078"/>
                      </a:cubicBezTo>
                      <a:cubicBezTo>
                        <a:pt x="3943" y="2347"/>
                        <a:pt x="3454" y="2617"/>
                        <a:pt x="2983" y="2880"/>
                      </a:cubicBezTo>
                      <a:cubicBezTo>
                        <a:pt x="2490" y="3154"/>
                        <a:pt x="1979" y="3437"/>
                        <a:pt x="1478" y="3721"/>
                      </a:cubicBezTo>
                      <a:cubicBezTo>
                        <a:pt x="602" y="4221"/>
                        <a:pt x="274" y="4877"/>
                        <a:pt x="154" y="5341"/>
                      </a:cubicBezTo>
                      <a:cubicBezTo>
                        <a:pt x="35" y="5803"/>
                        <a:pt x="0" y="6531"/>
                        <a:pt x="520" y="7386"/>
                      </a:cubicBezTo>
                      <a:cubicBezTo>
                        <a:pt x="600" y="7518"/>
                        <a:pt x="679" y="7650"/>
                        <a:pt x="762" y="7788"/>
                      </a:cubicBezTo>
                      <a:cubicBezTo>
                        <a:pt x="1109" y="8367"/>
                        <a:pt x="1469" y="8967"/>
                        <a:pt x="1915" y="9541"/>
                      </a:cubicBezTo>
                      <a:cubicBezTo>
                        <a:pt x="2605" y="10423"/>
                        <a:pt x="3346" y="10623"/>
                        <a:pt x="3875" y="10623"/>
                      </a:cubicBezTo>
                      <a:cubicBezTo>
                        <a:pt x="3907" y="10623"/>
                        <a:pt x="3938" y="10623"/>
                        <a:pt x="3968" y="10621"/>
                      </a:cubicBezTo>
                      <a:cubicBezTo>
                        <a:pt x="4387" y="10602"/>
                        <a:pt x="4797" y="10455"/>
                        <a:pt x="5152" y="10194"/>
                      </a:cubicBezTo>
                      <a:cubicBezTo>
                        <a:pt x="5419" y="9996"/>
                        <a:pt x="5661" y="9734"/>
                        <a:pt x="5870" y="9410"/>
                      </a:cubicBezTo>
                      <a:cubicBezTo>
                        <a:pt x="7040" y="7599"/>
                        <a:pt x="8188" y="5741"/>
                        <a:pt x="9299" y="3944"/>
                      </a:cubicBezTo>
                      <a:cubicBezTo>
                        <a:pt x="9519" y="3586"/>
                        <a:pt x="9740" y="3230"/>
                        <a:pt x="9960" y="2873"/>
                      </a:cubicBezTo>
                      <a:cubicBezTo>
                        <a:pt x="10139" y="2584"/>
                        <a:pt x="10257" y="2320"/>
                        <a:pt x="10318" y="2067"/>
                      </a:cubicBezTo>
                      <a:cubicBezTo>
                        <a:pt x="10461" y="1483"/>
                        <a:pt x="10318" y="913"/>
                        <a:pt x="9925" y="503"/>
                      </a:cubicBezTo>
                      <a:cubicBezTo>
                        <a:pt x="9762" y="331"/>
                        <a:pt x="9361" y="0"/>
                        <a:pt x="87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496" name="Google Shape;496;p24"/>
                <p:cNvGrpSpPr/>
                <p:nvPr/>
              </p:nvGrpSpPr>
              <p:grpSpPr>
                <a:xfrm>
                  <a:off x="4168325" y="3366891"/>
                  <a:ext cx="334758" cy="337306"/>
                  <a:chOff x="3528075" y="3329941"/>
                  <a:chExt cx="334758" cy="337306"/>
                </a:xfrm>
              </p:grpSpPr>
              <p:sp>
                <p:nvSpPr>
                  <p:cNvPr id="497" name="Google Shape;497;p24"/>
                  <p:cNvSpPr/>
                  <p:nvPr/>
                </p:nvSpPr>
                <p:spPr>
                  <a:xfrm>
                    <a:off x="3547356" y="3392396"/>
                    <a:ext cx="278321" cy="247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37" h="5629" extrusionOk="0">
                        <a:moveTo>
                          <a:pt x="5760" y="0"/>
                        </a:moveTo>
                        <a:cubicBezTo>
                          <a:pt x="5327" y="0"/>
                          <a:pt x="3757" y="972"/>
                          <a:pt x="715" y="2708"/>
                        </a:cubicBezTo>
                        <a:cubicBezTo>
                          <a:pt x="1" y="3117"/>
                          <a:pt x="1787" y="5615"/>
                          <a:pt x="2263" y="5628"/>
                        </a:cubicBezTo>
                        <a:cubicBezTo>
                          <a:pt x="4909" y="1714"/>
                          <a:pt x="6336" y="0"/>
                          <a:pt x="576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498" name="Google Shape;498;p24"/>
                  <p:cNvSpPr/>
                  <p:nvPr/>
                </p:nvSpPr>
                <p:spPr>
                  <a:xfrm>
                    <a:off x="3528075" y="3329941"/>
                    <a:ext cx="334758" cy="337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22" h="7680" extrusionOk="0">
                        <a:moveTo>
                          <a:pt x="6199" y="1422"/>
                        </a:moveTo>
                        <a:cubicBezTo>
                          <a:pt x="6775" y="1422"/>
                          <a:pt x="5348" y="3136"/>
                          <a:pt x="2702" y="7050"/>
                        </a:cubicBezTo>
                        <a:cubicBezTo>
                          <a:pt x="2226" y="7037"/>
                          <a:pt x="440" y="4539"/>
                          <a:pt x="1154" y="4130"/>
                        </a:cubicBezTo>
                        <a:cubicBezTo>
                          <a:pt x="4196" y="2394"/>
                          <a:pt x="5766" y="1422"/>
                          <a:pt x="6199" y="1422"/>
                        </a:cubicBezTo>
                        <a:close/>
                        <a:moveTo>
                          <a:pt x="7345" y="1"/>
                        </a:moveTo>
                        <a:cubicBezTo>
                          <a:pt x="7164" y="1"/>
                          <a:pt x="6869" y="117"/>
                          <a:pt x="6553" y="295"/>
                        </a:cubicBezTo>
                        <a:cubicBezTo>
                          <a:pt x="5621" y="815"/>
                          <a:pt x="4704" y="1361"/>
                          <a:pt x="3776" y="1887"/>
                        </a:cubicBezTo>
                        <a:cubicBezTo>
                          <a:pt x="2801" y="2442"/>
                          <a:pt x="1814" y="2977"/>
                          <a:pt x="839" y="3532"/>
                        </a:cubicBezTo>
                        <a:cubicBezTo>
                          <a:pt x="154" y="3920"/>
                          <a:pt x="0" y="4474"/>
                          <a:pt x="412" y="5148"/>
                        </a:cubicBezTo>
                        <a:cubicBezTo>
                          <a:pt x="828" y="5831"/>
                          <a:pt x="1220" y="6536"/>
                          <a:pt x="1711" y="7165"/>
                        </a:cubicBezTo>
                        <a:cubicBezTo>
                          <a:pt x="1977" y="7507"/>
                          <a:pt x="2248" y="7680"/>
                          <a:pt x="2510" y="7680"/>
                        </a:cubicBezTo>
                        <a:cubicBezTo>
                          <a:pt x="2776" y="7680"/>
                          <a:pt x="3033" y="7501"/>
                          <a:pt x="3265" y="7140"/>
                        </a:cubicBezTo>
                        <a:cubicBezTo>
                          <a:pt x="4655" y="4989"/>
                          <a:pt x="5994" y="2805"/>
                          <a:pt x="7341" y="626"/>
                        </a:cubicBezTo>
                        <a:cubicBezTo>
                          <a:pt x="7621" y="175"/>
                          <a:pt x="7568" y="1"/>
                          <a:pt x="73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499" name="Google Shape;499;p24"/>
              <p:cNvGrpSpPr/>
              <p:nvPr/>
            </p:nvGrpSpPr>
            <p:grpSpPr>
              <a:xfrm>
                <a:off x="4060150" y="2788931"/>
                <a:ext cx="286706" cy="247942"/>
                <a:chOff x="4060150" y="2788931"/>
                <a:chExt cx="286706" cy="247942"/>
              </a:xfrm>
            </p:grpSpPr>
            <p:sp>
              <p:nvSpPr>
                <p:cNvPr id="500" name="Google Shape;500;p24"/>
                <p:cNvSpPr/>
                <p:nvPr/>
              </p:nvSpPr>
              <p:spPr>
                <a:xfrm>
                  <a:off x="4060150" y="2788931"/>
                  <a:ext cx="286706" cy="2479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84" h="7078" extrusionOk="0">
                      <a:moveTo>
                        <a:pt x="2884" y="0"/>
                      </a:moveTo>
                      <a:lnTo>
                        <a:pt x="2719" y="278"/>
                      </a:lnTo>
                      <a:cubicBezTo>
                        <a:pt x="2187" y="429"/>
                        <a:pt x="1712" y="789"/>
                        <a:pt x="1384" y="1299"/>
                      </a:cubicBezTo>
                      <a:cubicBezTo>
                        <a:pt x="1051" y="1814"/>
                        <a:pt x="673" y="2419"/>
                        <a:pt x="370" y="3071"/>
                      </a:cubicBezTo>
                      <a:cubicBezTo>
                        <a:pt x="18" y="3833"/>
                        <a:pt x="0" y="4609"/>
                        <a:pt x="326" y="5256"/>
                      </a:cubicBezTo>
                      <a:cubicBezTo>
                        <a:pt x="646" y="5900"/>
                        <a:pt x="1270" y="6350"/>
                        <a:pt x="2080" y="6523"/>
                      </a:cubicBezTo>
                      <a:cubicBezTo>
                        <a:pt x="3167" y="6754"/>
                        <a:pt x="4244" y="6906"/>
                        <a:pt x="5526" y="7062"/>
                      </a:cubicBezTo>
                      <a:cubicBezTo>
                        <a:pt x="5612" y="7071"/>
                        <a:pt x="5704" y="7078"/>
                        <a:pt x="5796" y="7078"/>
                      </a:cubicBezTo>
                      <a:cubicBezTo>
                        <a:pt x="6065" y="7078"/>
                        <a:pt x="6357" y="7035"/>
                        <a:pt x="6630" y="6954"/>
                      </a:cubicBezTo>
                      <a:cubicBezTo>
                        <a:pt x="7398" y="6726"/>
                        <a:pt x="7766" y="6277"/>
                        <a:pt x="7939" y="5942"/>
                      </a:cubicBezTo>
                      <a:cubicBezTo>
                        <a:pt x="8133" y="5565"/>
                        <a:pt x="8184" y="5128"/>
                        <a:pt x="8082" y="4712"/>
                      </a:cubicBezTo>
                      <a:lnTo>
                        <a:pt x="8082" y="4712"/>
                      </a:lnTo>
                      <a:lnTo>
                        <a:pt x="8082" y="4714"/>
                      </a:lnTo>
                      <a:cubicBezTo>
                        <a:pt x="8003" y="4397"/>
                        <a:pt x="7838" y="4098"/>
                        <a:pt x="7593" y="3830"/>
                      </a:cubicBezTo>
                      <a:cubicBezTo>
                        <a:pt x="7494" y="3720"/>
                        <a:pt x="7394" y="3610"/>
                        <a:pt x="7293" y="3500"/>
                      </a:cubicBezTo>
                      <a:cubicBezTo>
                        <a:pt x="6481" y="2604"/>
                        <a:pt x="5641" y="1681"/>
                        <a:pt x="4747" y="809"/>
                      </a:cubicBezTo>
                      <a:cubicBezTo>
                        <a:pt x="4345" y="416"/>
                        <a:pt x="3820" y="199"/>
                        <a:pt x="3281" y="199"/>
                      </a:cubicBezTo>
                      <a:cubicBezTo>
                        <a:pt x="3226" y="199"/>
                        <a:pt x="3171" y="202"/>
                        <a:pt x="3117" y="206"/>
                      </a:cubicBezTo>
                      <a:lnTo>
                        <a:pt x="2884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  <a:effectLst>
                  <a:outerShdw dist="28575" dir="3000000" algn="bl" rotWithShape="0">
                    <a:schemeClr val="accent3"/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" name="Google Shape;501;p24"/>
                <p:cNvGrpSpPr/>
                <p:nvPr/>
              </p:nvGrpSpPr>
              <p:grpSpPr>
                <a:xfrm>
                  <a:off x="4080125" y="2826511"/>
                  <a:ext cx="246743" cy="172781"/>
                  <a:chOff x="3661725" y="3049333"/>
                  <a:chExt cx="246743" cy="172781"/>
                </a:xfrm>
              </p:grpSpPr>
              <p:sp>
                <p:nvSpPr>
                  <p:cNvPr id="502" name="Google Shape;502;p24"/>
                  <p:cNvSpPr/>
                  <p:nvPr/>
                </p:nvSpPr>
                <p:spPr>
                  <a:xfrm>
                    <a:off x="3695016" y="3076300"/>
                    <a:ext cx="189383" cy="1143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2" h="2603" extrusionOk="0">
                        <a:moveTo>
                          <a:pt x="1104" y="1"/>
                        </a:moveTo>
                        <a:cubicBezTo>
                          <a:pt x="774" y="558"/>
                          <a:pt x="492" y="1029"/>
                          <a:pt x="215" y="1507"/>
                        </a:cubicBezTo>
                        <a:cubicBezTo>
                          <a:pt x="0" y="1878"/>
                          <a:pt x="113" y="2140"/>
                          <a:pt x="528" y="2204"/>
                        </a:cubicBezTo>
                        <a:cubicBezTo>
                          <a:pt x="2038" y="2438"/>
                          <a:pt x="2977" y="2603"/>
                          <a:pt x="3429" y="2603"/>
                        </a:cubicBezTo>
                        <a:cubicBezTo>
                          <a:pt x="4311" y="2603"/>
                          <a:pt x="3333" y="1974"/>
                          <a:pt x="110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3" name="Google Shape;503;p24"/>
                  <p:cNvSpPr/>
                  <p:nvPr/>
                </p:nvSpPr>
                <p:spPr>
                  <a:xfrm>
                    <a:off x="3661725" y="3049333"/>
                    <a:ext cx="246743" cy="1727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8" h="3934" extrusionOk="0">
                        <a:moveTo>
                          <a:pt x="1862" y="615"/>
                        </a:moveTo>
                        <a:cubicBezTo>
                          <a:pt x="4091" y="2588"/>
                          <a:pt x="5069" y="3217"/>
                          <a:pt x="4187" y="3217"/>
                        </a:cubicBezTo>
                        <a:cubicBezTo>
                          <a:pt x="3735" y="3217"/>
                          <a:pt x="2796" y="3052"/>
                          <a:pt x="1286" y="2818"/>
                        </a:cubicBezTo>
                        <a:cubicBezTo>
                          <a:pt x="871" y="2754"/>
                          <a:pt x="758" y="2492"/>
                          <a:pt x="973" y="2121"/>
                        </a:cubicBezTo>
                        <a:cubicBezTo>
                          <a:pt x="1248" y="1643"/>
                          <a:pt x="1532" y="1172"/>
                          <a:pt x="1862" y="615"/>
                        </a:cubicBezTo>
                        <a:close/>
                        <a:moveTo>
                          <a:pt x="1904" y="0"/>
                        </a:moveTo>
                        <a:cubicBezTo>
                          <a:pt x="1657" y="0"/>
                          <a:pt x="1411" y="161"/>
                          <a:pt x="1242" y="425"/>
                        </a:cubicBezTo>
                        <a:cubicBezTo>
                          <a:pt x="910" y="940"/>
                          <a:pt x="582" y="1466"/>
                          <a:pt x="326" y="2019"/>
                        </a:cubicBezTo>
                        <a:cubicBezTo>
                          <a:pt x="1" y="2718"/>
                          <a:pt x="238" y="3247"/>
                          <a:pt x="1006" y="3410"/>
                        </a:cubicBezTo>
                        <a:cubicBezTo>
                          <a:pt x="2099" y="3644"/>
                          <a:pt x="3213" y="3794"/>
                          <a:pt x="4323" y="3929"/>
                        </a:cubicBezTo>
                        <a:cubicBezTo>
                          <a:pt x="4351" y="3932"/>
                          <a:pt x="4383" y="3934"/>
                          <a:pt x="4417" y="3934"/>
                        </a:cubicBezTo>
                        <a:cubicBezTo>
                          <a:pt x="4827" y="3934"/>
                          <a:pt x="5617" y="3690"/>
                          <a:pt x="5124" y="3150"/>
                        </a:cubicBezTo>
                        <a:cubicBezTo>
                          <a:pt x="4212" y="2148"/>
                          <a:pt x="3307" y="1136"/>
                          <a:pt x="2340" y="191"/>
                        </a:cubicBezTo>
                        <a:cubicBezTo>
                          <a:pt x="2205" y="59"/>
                          <a:pt x="2054" y="0"/>
                          <a:pt x="1904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10674209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oogle Shape;531;p27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532" name="Google Shape;532;p27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27"/>
          <p:cNvGrpSpPr/>
          <p:nvPr/>
        </p:nvGrpSpPr>
        <p:grpSpPr>
          <a:xfrm>
            <a:off x="191167" y="214867"/>
            <a:ext cx="11618467" cy="6331133"/>
            <a:chOff x="143375" y="161150"/>
            <a:chExt cx="8713850" cy="4748350"/>
          </a:xfrm>
        </p:grpSpPr>
        <p:grpSp>
          <p:nvGrpSpPr>
            <p:cNvPr id="535" name="Google Shape;535;p27"/>
            <p:cNvGrpSpPr/>
            <p:nvPr/>
          </p:nvGrpSpPr>
          <p:grpSpPr>
            <a:xfrm>
              <a:off x="8287375" y="161150"/>
              <a:ext cx="569850" cy="553750"/>
              <a:chOff x="2039775" y="4028100"/>
              <a:chExt cx="569850" cy="553750"/>
            </a:xfrm>
          </p:grpSpPr>
          <p:sp>
            <p:nvSpPr>
              <p:cNvPr id="536" name="Google Shape;536;p27"/>
              <p:cNvSpPr/>
              <p:nvPr/>
            </p:nvSpPr>
            <p:spPr>
              <a:xfrm>
                <a:off x="2039775" y="4028100"/>
                <a:ext cx="569850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22794" h="22150" extrusionOk="0">
                    <a:moveTo>
                      <a:pt x="11388" y="1"/>
                    </a:moveTo>
                    <a:cubicBezTo>
                      <a:pt x="10699" y="1"/>
                      <a:pt x="10047" y="76"/>
                      <a:pt x="9425" y="226"/>
                    </a:cubicBezTo>
                    <a:cubicBezTo>
                      <a:pt x="7859" y="605"/>
                      <a:pt x="6483" y="1468"/>
                      <a:pt x="5335" y="2796"/>
                    </a:cubicBezTo>
                    <a:cubicBezTo>
                      <a:pt x="4802" y="3408"/>
                      <a:pt x="4185" y="3985"/>
                      <a:pt x="3531" y="4596"/>
                    </a:cubicBezTo>
                    <a:cubicBezTo>
                      <a:pt x="3282" y="4828"/>
                      <a:pt x="3024" y="5068"/>
                      <a:pt x="2770" y="5312"/>
                    </a:cubicBezTo>
                    <a:cubicBezTo>
                      <a:pt x="1560" y="6474"/>
                      <a:pt x="759" y="7778"/>
                      <a:pt x="392" y="9188"/>
                    </a:cubicBezTo>
                    <a:cubicBezTo>
                      <a:pt x="1" y="10680"/>
                      <a:pt x="106" y="12229"/>
                      <a:pt x="700" y="13793"/>
                    </a:cubicBezTo>
                    <a:cubicBezTo>
                      <a:pt x="1322" y="15428"/>
                      <a:pt x="2239" y="17087"/>
                      <a:pt x="3426" y="18722"/>
                    </a:cubicBezTo>
                    <a:cubicBezTo>
                      <a:pt x="4188" y="19768"/>
                      <a:pt x="5198" y="20536"/>
                      <a:pt x="6090" y="21213"/>
                    </a:cubicBezTo>
                    <a:cubicBezTo>
                      <a:pt x="6264" y="21345"/>
                      <a:pt x="6429" y="21471"/>
                      <a:pt x="6591" y="21596"/>
                    </a:cubicBezTo>
                    <a:cubicBezTo>
                      <a:pt x="7069" y="21969"/>
                      <a:pt x="7673" y="22094"/>
                      <a:pt x="8094" y="22134"/>
                    </a:cubicBezTo>
                    <a:cubicBezTo>
                      <a:pt x="8209" y="22143"/>
                      <a:pt x="8317" y="22149"/>
                      <a:pt x="8421" y="22149"/>
                    </a:cubicBezTo>
                    <a:cubicBezTo>
                      <a:pt x="9296" y="22149"/>
                      <a:pt x="9863" y="21802"/>
                      <a:pt x="10194" y="21493"/>
                    </a:cubicBezTo>
                    <a:cubicBezTo>
                      <a:pt x="10486" y="21221"/>
                      <a:pt x="10694" y="20890"/>
                      <a:pt x="10810" y="20522"/>
                    </a:cubicBezTo>
                    <a:cubicBezTo>
                      <a:pt x="11567" y="20795"/>
                      <a:pt x="12362" y="20932"/>
                      <a:pt x="13194" y="20932"/>
                    </a:cubicBezTo>
                    <a:cubicBezTo>
                      <a:pt x="13422" y="20932"/>
                      <a:pt x="13651" y="20921"/>
                      <a:pt x="13884" y="20901"/>
                    </a:cubicBezTo>
                    <a:cubicBezTo>
                      <a:pt x="15315" y="20775"/>
                      <a:pt x="16628" y="20224"/>
                      <a:pt x="17788" y="19738"/>
                    </a:cubicBezTo>
                    <a:cubicBezTo>
                      <a:pt x="18068" y="19621"/>
                      <a:pt x="18333" y="19511"/>
                      <a:pt x="18594" y="19407"/>
                    </a:cubicBezTo>
                    <a:cubicBezTo>
                      <a:pt x="20283" y="18738"/>
                      <a:pt x="21504" y="17331"/>
                      <a:pt x="22032" y="15444"/>
                    </a:cubicBezTo>
                    <a:cubicBezTo>
                      <a:pt x="22328" y="14392"/>
                      <a:pt x="22467" y="13349"/>
                      <a:pt x="22604" y="12341"/>
                    </a:cubicBezTo>
                    <a:cubicBezTo>
                      <a:pt x="22617" y="12235"/>
                      <a:pt x="22631" y="12130"/>
                      <a:pt x="22645" y="12026"/>
                    </a:cubicBezTo>
                    <a:cubicBezTo>
                      <a:pt x="22794" y="10939"/>
                      <a:pt x="22637" y="9722"/>
                      <a:pt x="22181" y="8409"/>
                    </a:cubicBezTo>
                    <a:cubicBezTo>
                      <a:pt x="21781" y="7259"/>
                      <a:pt x="21157" y="6077"/>
                      <a:pt x="20378" y="4988"/>
                    </a:cubicBezTo>
                    <a:cubicBezTo>
                      <a:pt x="19574" y="3867"/>
                      <a:pt x="18614" y="2863"/>
                      <a:pt x="17601" y="2084"/>
                    </a:cubicBezTo>
                    <a:cubicBezTo>
                      <a:pt x="16425" y="1179"/>
                      <a:pt x="15198" y="581"/>
                      <a:pt x="13956" y="305"/>
                    </a:cubicBezTo>
                    <a:cubicBezTo>
                      <a:pt x="13040" y="102"/>
                      <a:pt x="12188" y="1"/>
                      <a:pt x="11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7" name="Google Shape;537;p27"/>
              <p:cNvGrpSpPr/>
              <p:nvPr/>
            </p:nvGrpSpPr>
            <p:grpSpPr>
              <a:xfrm>
                <a:off x="2080825" y="4077200"/>
                <a:ext cx="487750" cy="455550"/>
                <a:chOff x="2080350" y="3233300"/>
                <a:chExt cx="487750" cy="455550"/>
              </a:xfrm>
            </p:grpSpPr>
            <p:sp>
              <p:nvSpPr>
                <p:cNvPr id="538" name="Google Shape;538;p27"/>
                <p:cNvSpPr/>
                <p:nvPr/>
              </p:nvSpPr>
              <p:spPr>
                <a:xfrm>
                  <a:off x="2092125" y="3250625"/>
                  <a:ext cx="461950" cy="42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8" h="16965" extrusionOk="0">
                      <a:moveTo>
                        <a:pt x="9290" y="0"/>
                      </a:moveTo>
                      <a:cubicBezTo>
                        <a:pt x="7873" y="0"/>
                        <a:pt x="6494" y="479"/>
                        <a:pt x="5413" y="1688"/>
                      </a:cubicBezTo>
                      <a:cubicBezTo>
                        <a:pt x="4612" y="2583"/>
                        <a:pt x="3720" y="3405"/>
                        <a:pt x="2824" y="4209"/>
                      </a:cubicBezTo>
                      <a:cubicBezTo>
                        <a:pt x="484" y="6314"/>
                        <a:pt x="0" y="8715"/>
                        <a:pt x="1481" y="11494"/>
                      </a:cubicBezTo>
                      <a:cubicBezTo>
                        <a:pt x="2110" y="12673"/>
                        <a:pt x="2798" y="13837"/>
                        <a:pt x="3605" y="14897"/>
                      </a:cubicBezTo>
                      <a:cubicBezTo>
                        <a:pt x="4352" y="15878"/>
                        <a:pt x="5552" y="16965"/>
                        <a:pt x="5850" y="16965"/>
                      </a:cubicBezTo>
                      <a:cubicBezTo>
                        <a:pt x="6026" y="16965"/>
                        <a:pt x="5887" y="16585"/>
                        <a:pt x="5154" y="15579"/>
                      </a:cubicBezTo>
                      <a:cubicBezTo>
                        <a:pt x="3867" y="13814"/>
                        <a:pt x="2298" y="12196"/>
                        <a:pt x="2242" y="9808"/>
                      </a:cubicBezTo>
                      <a:cubicBezTo>
                        <a:pt x="2206" y="8221"/>
                        <a:pt x="2121" y="6631"/>
                        <a:pt x="3394" y="5378"/>
                      </a:cubicBezTo>
                      <a:cubicBezTo>
                        <a:pt x="4348" y="4440"/>
                        <a:pt x="5224" y="3417"/>
                        <a:pt x="6236" y="2552"/>
                      </a:cubicBezTo>
                      <a:cubicBezTo>
                        <a:pt x="6793" y="2076"/>
                        <a:pt x="7530" y="1660"/>
                        <a:pt x="8242" y="1533"/>
                      </a:cubicBezTo>
                      <a:cubicBezTo>
                        <a:pt x="8551" y="1478"/>
                        <a:pt x="8872" y="1451"/>
                        <a:pt x="9198" y="1451"/>
                      </a:cubicBezTo>
                      <a:cubicBezTo>
                        <a:pt x="11886" y="1451"/>
                        <a:pt x="14961" y="3268"/>
                        <a:pt x="15663" y="6190"/>
                      </a:cubicBezTo>
                      <a:cubicBezTo>
                        <a:pt x="15806" y="6787"/>
                        <a:pt x="16034" y="7365"/>
                        <a:pt x="16181" y="7961"/>
                      </a:cubicBezTo>
                      <a:cubicBezTo>
                        <a:pt x="16668" y="9933"/>
                        <a:pt x="15388" y="12458"/>
                        <a:pt x="13470" y="13154"/>
                      </a:cubicBezTo>
                      <a:cubicBezTo>
                        <a:pt x="13150" y="13270"/>
                        <a:pt x="12759" y="13348"/>
                        <a:pt x="12391" y="13348"/>
                      </a:cubicBezTo>
                      <a:cubicBezTo>
                        <a:pt x="12139" y="13348"/>
                        <a:pt x="11897" y="13311"/>
                        <a:pt x="11695" y="13225"/>
                      </a:cubicBezTo>
                      <a:cubicBezTo>
                        <a:pt x="10572" y="12746"/>
                        <a:pt x="9470" y="12147"/>
                        <a:pt x="8498" y="11415"/>
                      </a:cubicBezTo>
                      <a:cubicBezTo>
                        <a:pt x="7114" y="10375"/>
                        <a:pt x="6804" y="9007"/>
                        <a:pt x="7384" y="7394"/>
                      </a:cubicBezTo>
                      <a:cubicBezTo>
                        <a:pt x="7751" y="6373"/>
                        <a:pt x="8476" y="5750"/>
                        <a:pt x="9581" y="5657"/>
                      </a:cubicBezTo>
                      <a:cubicBezTo>
                        <a:pt x="9669" y="5650"/>
                        <a:pt x="9755" y="5646"/>
                        <a:pt x="9839" y="5646"/>
                      </a:cubicBezTo>
                      <a:cubicBezTo>
                        <a:pt x="10753" y="5646"/>
                        <a:pt x="11435" y="6078"/>
                        <a:pt x="11865" y="6953"/>
                      </a:cubicBezTo>
                      <a:cubicBezTo>
                        <a:pt x="11981" y="7190"/>
                        <a:pt x="12124" y="7437"/>
                        <a:pt x="12317" y="7606"/>
                      </a:cubicBezTo>
                      <a:cubicBezTo>
                        <a:pt x="12504" y="7768"/>
                        <a:pt x="12650" y="7830"/>
                        <a:pt x="12763" y="7830"/>
                      </a:cubicBezTo>
                      <a:cubicBezTo>
                        <a:pt x="13089" y="7830"/>
                        <a:pt x="13146" y="7321"/>
                        <a:pt x="13107" y="7215"/>
                      </a:cubicBezTo>
                      <a:cubicBezTo>
                        <a:pt x="12855" y="6516"/>
                        <a:pt x="12605" y="5799"/>
                        <a:pt x="12222" y="5167"/>
                      </a:cubicBezTo>
                      <a:cubicBezTo>
                        <a:pt x="11710" y="4325"/>
                        <a:pt x="10879" y="3893"/>
                        <a:pt x="9966" y="3893"/>
                      </a:cubicBezTo>
                      <a:cubicBezTo>
                        <a:pt x="9723" y="3893"/>
                        <a:pt x="9475" y="3923"/>
                        <a:pt x="9225" y="3984"/>
                      </a:cubicBezTo>
                      <a:cubicBezTo>
                        <a:pt x="7195" y="4482"/>
                        <a:pt x="5198" y="6967"/>
                        <a:pt x="5292" y="9048"/>
                      </a:cubicBezTo>
                      <a:cubicBezTo>
                        <a:pt x="5408" y="11632"/>
                        <a:pt x="6797" y="13500"/>
                        <a:pt x="8887" y="14907"/>
                      </a:cubicBezTo>
                      <a:cubicBezTo>
                        <a:pt x="9621" y="15400"/>
                        <a:pt x="10396" y="15693"/>
                        <a:pt x="11216" y="15693"/>
                      </a:cubicBezTo>
                      <a:cubicBezTo>
                        <a:pt x="11576" y="15693"/>
                        <a:pt x="11945" y="15636"/>
                        <a:pt x="12324" y="15515"/>
                      </a:cubicBezTo>
                      <a:cubicBezTo>
                        <a:pt x="13288" y="15204"/>
                        <a:pt x="14282" y="14916"/>
                        <a:pt x="15163" y="14436"/>
                      </a:cubicBezTo>
                      <a:cubicBezTo>
                        <a:pt x="15864" y="14054"/>
                        <a:pt x="16638" y="13511"/>
                        <a:pt x="16982" y="12838"/>
                      </a:cubicBezTo>
                      <a:cubicBezTo>
                        <a:pt x="18039" y="10773"/>
                        <a:pt x="18478" y="8477"/>
                        <a:pt x="17475" y="6331"/>
                      </a:cubicBezTo>
                      <a:cubicBezTo>
                        <a:pt x="16269" y="3746"/>
                        <a:pt x="14650" y="1413"/>
                        <a:pt x="11692" y="417"/>
                      </a:cubicBezTo>
                      <a:cubicBezTo>
                        <a:pt x="10911" y="155"/>
                        <a:pt x="10094" y="0"/>
                        <a:pt x="929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27"/>
                <p:cNvSpPr/>
                <p:nvPr/>
              </p:nvSpPr>
              <p:spPr>
                <a:xfrm>
                  <a:off x="2080350" y="3233300"/>
                  <a:ext cx="487750" cy="4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0" h="18222" extrusionOk="0">
                      <a:moveTo>
                        <a:pt x="9761" y="693"/>
                      </a:moveTo>
                      <a:cubicBezTo>
                        <a:pt x="10565" y="693"/>
                        <a:pt x="11382" y="848"/>
                        <a:pt x="12163" y="1110"/>
                      </a:cubicBezTo>
                      <a:cubicBezTo>
                        <a:pt x="15121" y="2106"/>
                        <a:pt x="16740" y="4439"/>
                        <a:pt x="17946" y="7024"/>
                      </a:cubicBezTo>
                      <a:cubicBezTo>
                        <a:pt x="18949" y="9170"/>
                        <a:pt x="18510" y="11464"/>
                        <a:pt x="17453" y="13530"/>
                      </a:cubicBezTo>
                      <a:cubicBezTo>
                        <a:pt x="17109" y="14204"/>
                        <a:pt x="16333" y="14747"/>
                        <a:pt x="15634" y="15127"/>
                      </a:cubicBezTo>
                      <a:cubicBezTo>
                        <a:pt x="14753" y="15609"/>
                        <a:pt x="13759" y="15897"/>
                        <a:pt x="12793" y="16206"/>
                      </a:cubicBezTo>
                      <a:cubicBezTo>
                        <a:pt x="12415" y="16328"/>
                        <a:pt x="12045" y="16385"/>
                        <a:pt x="11684" y="16385"/>
                      </a:cubicBezTo>
                      <a:cubicBezTo>
                        <a:pt x="10866" y="16385"/>
                        <a:pt x="10092" y="16092"/>
                        <a:pt x="9358" y="15600"/>
                      </a:cubicBezTo>
                      <a:cubicBezTo>
                        <a:pt x="7268" y="14193"/>
                        <a:pt x="5879" y="12325"/>
                        <a:pt x="5763" y="9741"/>
                      </a:cubicBezTo>
                      <a:cubicBezTo>
                        <a:pt x="5669" y="7660"/>
                        <a:pt x="7666" y="5174"/>
                        <a:pt x="9694" y="4677"/>
                      </a:cubicBezTo>
                      <a:cubicBezTo>
                        <a:pt x="9944" y="4616"/>
                        <a:pt x="10193" y="4586"/>
                        <a:pt x="10435" y="4586"/>
                      </a:cubicBezTo>
                      <a:cubicBezTo>
                        <a:pt x="11349" y="4586"/>
                        <a:pt x="12181" y="5018"/>
                        <a:pt x="12691" y="5860"/>
                      </a:cubicBezTo>
                      <a:cubicBezTo>
                        <a:pt x="13074" y="6490"/>
                        <a:pt x="13326" y="7208"/>
                        <a:pt x="13578" y="7908"/>
                      </a:cubicBezTo>
                      <a:cubicBezTo>
                        <a:pt x="13617" y="8014"/>
                        <a:pt x="13560" y="8522"/>
                        <a:pt x="13235" y="8522"/>
                      </a:cubicBezTo>
                      <a:cubicBezTo>
                        <a:pt x="13121" y="8522"/>
                        <a:pt x="12975" y="8460"/>
                        <a:pt x="12788" y="8298"/>
                      </a:cubicBezTo>
                      <a:cubicBezTo>
                        <a:pt x="12594" y="8130"/>
                        <a:pt x="12452" y="7883"/>
                        <a:pt x="12336" y="7646"/>
                      </a:cubicBezTo>
                      <a:cubicBezTo>
                        <a:pt x="11906" y="6770"/>
                        <a:pt x="11224" y="6339"/>
                        <a:pt x="10310" y="6339"/>
                      </a:cubicBezTo>
                      <a:cubicBezTo>
                        <a:pt x="10226" y="6339"/>
                        <a:pt x="10140" y="6343"/>
                        <a:pt x="10052" y="6350"/>
                      </a:cubicBezTo>
                      <a:cubicBezTo>
                        <a:pt x="8947" y="6443"/>
                        <a:pt x="8222" y="7066"/>
                        <a:pt x="7855" y="8087"/>
                      </a:cubicBezTo>
                      <a:cubicBezTo>
                        <a:pt x="7274" y="9700"/>
                        <a:pt x="7585" y="11068"/>
                        <a:pt x="8967" y="12108"/>
                      </a:cubicBezTo>
                      <a:cubicBezTo>
                        <a:pt x="9941" y="12840"/>
                        <a:pt x="11043" y="13439"/>
                        <a:pt x="12165" y="13918"/>
                      </a:cubicBezTo>
                      <a:cubicBezTo>
                        <a:pt x="12367" y="14004"/>
                        <a:pt x="12610" y="14041"/>
                        <a:pt x="12862" y="14041"/>
                      </a:cubicBezTo>
                      <a:cubicBezTo>
                        <a:pt x="13230" y="14041"/>
                        <a:pt x="13621" y="13963"/>
                        <a:pt x="13941" y="13847"/>
                      </a:cubicBezTo>
                      <a:cubicBezTo>
                        <a:pt x="15857" y="13151"/>
                        <a:pt x="17139" y="10624"/>
                        <a:pt x="16651" y="8654"/>
                      </a:cubicBezTo>
                      <a:cubicBezTo>
                        <a:pt x="16503" y="8058"/>
                        <a:pt x="16277" y="7480"/>
                        <a:pt x="16132" y="6881"/>
                      </a:cubicBezTo>
                      <a:cubicBezTo>
                        <a:pt x="15432" y="3961"/>
                        <a:pt x="12357" y="2144"/>
                        <a:pt x="9669" y="2144"/>
                      </a:cubicBezTo>
                      <a:cubicBezTo>
                        <a:pt x="9342" y="2144"/>
                        <a:pt x="9021" y="2171"/>
                        <a:pt x="8711" y="2226"/>
                      </a:cubicBezTo>
                      <a:cubicBezTo>
                        <a:pt x="7999" y="2353"/>
                        <a:pt x="7264" y="2768"/>
                        <a:pt x="6707" y="3245"/>
                      </a:cubicBezTo>
                      <a:cubicBezTo>
                        <a:pt x="5695" y="4110"/>
                        <a:pt x="4817" y="5133"/>
                        <a:pt x="3865" y="6071"/>
                      </a:cubicBezTo>
                      <a:cubicBezTo>
                        <a:pt x="2592" y="7324"/>
                        <a:pt x="2675" y="8914"/>
                        <a:pt x="2713" y="10501"/>
                      </a:cubicBezTo>
                      <a:cubicBezTo>
                        <a:pt x="2769" y="12887"/>
                        <a:pt x="4338" y="14507"/>
                        <a:pt x="5625" y="16271"/>
                      </a:cubicBezTo>
                      <a:cubicBezTo>
                        <a:pt x="6358" y="17277"/>
                        <a:pt x="6497" y="17657"/>
                        <a:pt x="6321" y="17657"/>
                      </a:cubicBezTo>
                      <a:cubicBezTo>
                        <a:pt x="6023" y="17657"/>
                        <a:pt x="4823" y="16570"/>
                        <a:pt x="4076" y="15590"/>
                      </a:cubicBezTo>
                      <a:cubicBezTo>
                        <a:pt x="3269" y="14530"/>
                        <a:pt x="2579" y="13365"/>
                        <a:pt x="1951" y="12187"/>
                      </a:cubicBezTo>
                      <a:cubicBezTo>
                        <a:pt x="470" y="9408"/>
                        <a:pt x="955" y="7007"/>
                        <a:pt x="3294" y="4902"/>
                      </a:cubicBezTo>
                      <a:lnTo>
                        <a:pt x="3295" y="4902"/>
                      </a:lnTo>
                      <a:cubicBezTo>
                        <a:pt x="4191" y="4098"/>
                        <a:pt x="5083" y="3276"/>
                        <a:pt x="5884" y="2381"/>
                      </a:cubicBezTo>
                      <a:cubicBezTo>
                        <a:pt x="6965" y="1172"/>
                        <a:pt x="8344" y="693"/>
                        <a:pt x="9761" y="693"/>
                      </a:cubicBezTo>
                      <a:close/>
                      <a:moveTo>
                        <a:pt x="9768" y="1"/>
                      </a:moveTo>
                      <a:cubicBezTo>
                        <a:pt x="8046" y="1"/>
                        <a:pt x="6515" y="593"/>
                        <a:pt x="5194" y="2117"/>
                      </a:cubicBezTo>
                      <a:cubicBezTo>
                        <a:pt x="4374" y="3064"/>
                        <a:pt x="3415" y="3894"/>
                        <a:pt x="2507" y="4765"/>
                      </a:cubicBezTo>
                      <a:cubicBezTo>
                        <a:pt x="639" y="6558"/>
                        <a:pt x="0" y="8736"/>
                        <a:pt x="913" y="11133"/>
                      </a:cubicBezTo>
                      <a:cubicBezTo>
                        <a:pt x="1513" y="12713"/>
                        <a:pt x="2395" y="14232"/>
                        <a:pt x="3393" y="15605"/>
                      </a:cubicBezTo>
                      <a:cubicBezTo>
                        <a:pt x="4107" y="16589"/>
                        <a:pt x="5193" y="17320"/>
                        <a:pt x="6174" y="18085"/>
                      </a:cubicBezTo>
                      <a:cubicBezTo>
                        <a:pt x="6249" y="18143"/>
                        <a:pt x="6526" y="18221"/>
                        <a:pt x="6791" y="18221"/>
                      </a:cubicBezTo>
                      <a:cubicBezTo>
                        <a:pt x="7223" y="18221"/>
                        <a:pt x="7621" y="18011"/>
                        <a:pt x="7048" y="17158"/>
                      </a:cubicBezTo>
                      <a:cubicBezTo>
                        <a:pt x="6347" y="16115"/>
                        <a:pt x="5626" y="15078"/>
                        <a:pt x="4824" y="14112"/>
                      </a:cubicBezTo>
                      <a:cubicBezTo>
                        <a:pt x="3737" y="12807"/>
                        <a:pt x="3261" y="11332"/>
                        <a:pt x="3317" y="9548"/>
                      </a:cubicBezTo>
                      <a:cubicBezTo>
                        <a:pt x="3267" y="8477"/>
                        <a:pt x="3416" y="7373"/>
                        <a:pt x="4349" y="6490"/>
                      </a:cubicBezTo>
                      <a:cubicBezTo>
                        <a:pt x="5281" y="5609"/>
                        <a:pt x="6195" y="4704"/>
                        <a:pt x="7051" y="3751"/>
                      </a:cubicBezTo>
                      <a:cubicBezTo>
                        <a:pt x="7612" y="3124"/>
                        <a:pt x="8270" y="2805"/>
                        <a:pt x="9077" y="2752"/>
                      </a:cubicBezTo>
                      <a:cubicBezTo>
                        <a:pt x="9189" y="2744"/>
                        <a:pt x="9302" y="2741"/>
                        <a:pt x="9417" y="2741"/>
                      </a:cubicBezTo>
                      <a:cubicBezTo>
                        <a:pt x="11786" y="2741"/>
                        <a:pt x="14796" y="4299"/>
                        <a:pt x="15418" y="6845"/>
                      </a:cubicBezTo>
                      <a:cubicBezTo>
                        <a:pt x="15556" y="7417"/>
                        <a:pt x="15746" y="7977"/>
                        <a:pt x="15941" y="8532"/>
                      </a:cubicBezTo>
                      <a:cubicBezTo>
                        <a:pt x="16691" y="10673"/>
                        <a:pt x="15146" y="12292"/>
                        <a:pt x="13762" y="13126"/>
                      </a:cubicBezTo>
                      <a:cubicBezTo>
                        <a:pt x="13546" y="13257"/>
                        <a:pt x="13219" y="13339"/>
                        <a:pt x="12923" y="13339"/>
                      </a:cubicBezTo>
                      <a:cubicBezTo>
                        <a:pt x="12747" y="13339"/>
                        <a:pt x="12583" y="13310"/>
                        <a:pt x="12460" y="13245"/>
                      </a:cubicBezTo>
                      <a:cubicBezTo>
                        <a:pt x="11240" y="12600"/>
                        <a:pt x="10010" y="11923"/>
                        <a:pt x="8939" y="11065"/>
                      </a:cubicBezTo>
                      <a:cubicBezTo>
                        <a:pt x="8025" y="10332"/>
                        <a:pt x="8100" y="8510"/>
                        <a:pt x="8877" y="7608"/>
                      </a:cubicBezTo>
                      <a:cubicBezTo>
                        <a:pt x="9248" y="7178"/>
                        <a:pt x="9728" y="6969"/>
                        <a:pt x="10205" y="6969"/>
                      </a:cubicBezTo>
                      <a:cubicBezTo>
                        <a:pt x="10784" y="6969"/>
                        <a:pt x="11357" y="7277"/>
                        <a:pt x="11720" y="7872"/>
                      </a:cubicBezTo>
                      <a:cubicBezTo>
                        <a:pt x="11928" y="8211"/>
                        <a:pt x="12116" y="8642"/>
                        <a:pt x="12432" y="8818"/>
                      </a:cubicBezTo>
                      <a:cubicBezTo>
                        <a:pt x="12844" y="9049"/>
                        <a:pt x="13169" y="9140"/>
                        <a:pt x="13423" y="9140"/>
                      </a:cubicBezTo>
                      <a:cubicBezTo>
                        <a:pt x="14299" y="9140"/>
                        <a:pt x="14336" y="8050"/>
                        <a:pt x="14255" y="7830"/>
                      </a:cubicBezTo>
                      <a:cubicBezTo>
                        <a:pt x="13878" y="6793"/>
                        <a:pt x="13432" y="5727"/>
                        <a:pt x="12760" y="4869"/>
                      </a:cubicBezTo>
                      <a:cubicBezTo>
                        <a:pt x="12221" y="4183"/>
                        <a:pt x="11446" y="3864"/>
                        <a:pt x="10587" y="3864"/>
                      </a:cubicBezTo>
                      <a:cubicBezTo>
                        <a:pt x="10319" y="3864"/>
                        <a:pt x="10043" y="3895"/>
                        <a:pt x="9763" y="3955"/>
                      </a:cubicBezTo>
                      <a:cubicBezTo>
                        <a:pt x="8230" y="4288"/>
                        <a:pt x="7128" y="5262"/>
                        <a:pt x="6217" y="6440"/>
                      </a:cubicBezTo>
                      <a:cubicBezTo>
                        <a:pt x="4539" y="8610"/>
                        <a:pt x="4753" y="10930"/>
                        <a:pt x="6079" y="13129"/>
                      </a:cubicBezTo>
                      <a:cubicBezTo>
                        <a:pt x="7341" y="15222"/>
                        <a:pt x="8999" y="17005"/>
                        <a:pt x="11573" y="17005"/>
                      </a:cubicBezTo>
                      <a:cubicBezTo>
                        <a:pt x="11740" y="17005"/>
                        <a:pt x="11912" y="16998"/>
                        <a:pt x="12088" y="16982"/>
                      </a:cubicBezTo>
                      <a:cubicBezTo>
                        <a:pt x="13506" y="16856"/>
                        <a:pt x="14888" y="16156"/>
                        <a:pt x="16249" y="15617"/>
                      </a:cubicBezTo>
                      <a:cubicBezTo>
                        <a:pt x="17444" y="15144"/>
                        <a:pt x="18182" y="14152"/>
                        <a:pt x="18518" y="12952"/>
                      </a:cubicBezTo>
                      <a:cubicBezTo>
                        <a:pt x="18806" y="11928"/>
                        <a:pt x="18933" y="10856"/>
                        <a:pt x="19077" y="9798"/>
                      </a:cubicBezTo>
                      <a:cubicBezTo>
                        <a:pt x="19509" y="6616"/>
                        <a:pt x="15920" y="1150"/>
                        <a:pt x="11907" y="259"/>
                      </a:cubicBezTo>
                      <a:cubicBezTo>
                        <a:pt x="11165" y="94"/>
                        <a:pt x="10451" y="1"/>
                        <a:pt x="97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40" name="Google Shape;540;p27"/>
            <p:cNvGrpSpPr/>
            <p:nvPr/>
          </p:nvGrpSpPr>
          <p:grpSpPr>
            <a:xfrm>
              <a:off x="143375" y="4355750"/>
              <a:ext cx="569850" cy="553750"/>
              <a:chOff x="2039775" y="4028100"/>
              <a:chExt cx="569850" cy="553750"/>
            </a:xfrm>
          </p:grpSpPr>
          <p:sp>
            <p:nvSpPr>
              <p:cNvPr id="541" name="Google Shape;541;p27"/>
              <p:cNvSpPr/>
              <p:nvPr/>
            </p:nvSpPr>
            <p:spPr>
              <a:xfrm>
                <a:off x="2039775" y="4028100"/>
                <a:ext cx="569850" cy="553750"/>
              </a:xfrm>
              <a:custGeom>
                <a:avLst/>
                <a:gdLst/>
                <a:ahLst/>
                <a:cxnLst/>
                <a:rect l="l" t="t" r="r" b="b"/>
                <a:pathLst>
                  <a:path w="22794" h="22150" extrusionOk="0">
                    <a:moveTo>
                      <a:pt x="11388" y="1"/>
                    </a:moveTo>
                    <a:cubicBezTo>
                      <a:pt x="10699" y="1"/>
                      <a:pt x="10047" y="76"/>
                      <a:pt x="9425" y="226"/>
                    </a:cubicBezTo>
                    <a:cubicBezTo>
                      <a:pt x="7859" y="605"/>
                      <a:pt x="6483" y="1468"/>
                      <a:pt x="5335" y="2796"/>
                    </a:cubicBezTo>
                    <a:cubicBezTo>
                      <a:pt x="4802" y="3408"/>
                      <a:pt x="4185" y="3985"/>
                      <a:pt x="3531" y="4596"/>
                    </a:cubicBezTo>
                    <a:cubicBezTo>
                      <a:pt x="3282" y="4828"/>
                      <a:pt x="3024" y="5068"/>
                      <a:pt x="2770" y="5312"/>
                    </a:cubicBezTo>
                    <a:cubicBezTo>
                      <a:pt x="1560" y="6474"/>
                      <a:pt x="759" y="7778"/>
                      <a:pt x="392" y="9188"/>
                    </a:cubicBezTo>
                    <a:cubicBezTo>
                      <a:pt x="1" y="10680"/>
                      <a:pt x="106" y="12229"/>
                      <a:pt x="700" y="13793"/>
                    </a:cubicBezTo>
                    <a:cubicBezTo>
                      <a:pt x="1322" y="15428"/>
                      <a:pt x="2239" y="17087"/>
                      <a:pt x="3426" y="18722"/>
                    </a:cubicBezTo>
                    <a:cubicBezTo>
                      <a:pt x="4188" y="19768"/>
                      <a:pt x="5198" y="20536"/>
                      <a:pt x="6090" y="21213"/>
                    </a:cubicBezTo>
                    <a:cubicBezTo>
                      <a:pt x="6264" y="21345"/>
                      <a:pt x="6429" y="21471"/>
                      <a:pt x="6591" y="21596"/>
                    </a:cubicBezTo>
                    <a:cubicBezTo>
                      <a:pt x="7069" y="21969"/>
                      <a:pt x="7673" y="22094"/>
                      <a:pt x="8094" y="22134"/>
                    </a:cubicBezTo>
                    <a:cubicBezTo>
                      <a:pt x="8209" y="22143"/>
                      <a:pt x="8317" y="22149"/>
                      <a:pt x="8421" y="22149"/>
                    </a:cubicBezTo>
                    <a:cubicBezTo>
                      <a:pt x="9296" y="22149"/>
                      <a:pt x="9863" y="21802"/>
                      <a:pt x="10194" y="21493"/>
                    </a:cubicBezTo>
                    <a:cubicBezTo>
                      <a:pt x="10486" y="21221"/>
                      <a:pt x="10694" y="20890"/>
                      <a:pt x="10810" y="20522"/>
                    </a:cubicBezTo>
                    <a:cubicBezTo>
                      <a:pt x="11567" y="20795"/>
                      <a:pt x="12362" y="20932"/>
                      <a:pt x="13194" y="20932"/>
                    </a:cubicBezTo>
                    <a:cubicBezTo>
                      <a:pt x="13422" y="20932"/>
                      <a:pt x="13651" y="20921"/>
                      <a:pt x="13884" y="20901"/>
                    </a:cubicBezTo>
                    <a:cubicBezTo>
                      <a:pt x="15315" y="20775"/>
                      <a:pt x="16628" y="20224"/>
                      <a:pt x="17788" y="19738"/>
                    </a:cubicBezTo>
                    <a:cubicBezTo>
                      <a:pt x="18068" y="19621"/>
                      <a:pt x="18333" y="19511"/>
                      <a:pt x="18594" y="19407"/>
                    </a:cubicBezTo>
                    <a:cubicBezTo>
                      <a:pt x="20283" y="18738"/>
                      <a:pt x="21504" y="17331"/>
                      <a:pt x="22032" y="15444"/>
                    </a:cubicBezTo>
                    <a:cubicBezTo>
                      <a:pt x="22328" y="14392"/>
                      <a:pt x="22467" y="13349"/>
                      <a:pt x="22604" y="12341"/>
                    </a:cubicBezTo>
                    <a:cubicBezTo>
                      <a:pt x="22617" y="12235"/>
                      <a:pt x="22631" y="12130"/>
                      <a:pt x="22645" y="12026"/>
                    </a:cubicBezTo>
                    <a:cubicBezTo>
                      <a:pt x="22794" y="10939"/>
                      <a:pt x="22637" y="9722"/>
                      <a:pt x="22181" y="8409"/>
                    </a:cubicBezTo>
                    <a:cubicBezTo>
                      <a:pt x="21781" y="7259"/>
                      <a:pt x="21157" y="6077"/>
                      <a:pt x="20378" y="4988"/>
                    </a:cubicBezTo>
                    <a:cubicBezTo>
                      <a:pt x="19574" y="3867"/>
                      <a:pt x="18614" y="2863"/>
                      <a:pt x="17601" y="2084"/>
                    </a:cubicBezTo>
                    <a:cubicBezTo>
                      <a:pt x="16425" y="1179"/>
                      <a:pt x="15198" y="581"/>
                      <a:pt x="13956" y="305"/>
                    </a:cubicBezTo>
                    <a:cubicBezTo>
                      <a:pt x="13040" y="102"/>
                      <a:pt x="12188" y="1"/>
                      <a:pt x="113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2" name="Google Shape;542;p27"/>
              <p:cNvGrpSpPr/>
              <p:nvPr/>
            </p:nvGrpSpPr>
            <p:grpSpPr>
              <a:xfrm>
                <a:off x="2080825" y="4077200"/>
                <a:ext cx="487750" cy="455550"/>
                <a:chOff x="2080350" y="3233300"/>
                <a:chExt cx="487750" cy="455550"/>
              </a:xfrm>
            </p:grpSpPr>
            <p:sp>
              <p:nvSpPr>
                <p:cNvPr id="543" name="Google Shape;543;p27"/>
                <p:cNvSpPr/>
                <p:nvPr/>
              </p:nvSpPr>
              <p:spPr>
                <a:xfrm>
                  <a:off x="2092125" y="3250625"/>
                  <a:ext cx="461950" cy="42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8" h="16965" extrusionOk="0">
                      <a:moveTo>
                        <a:pt x="9290" y="0"/>
                      </a:moveTo>
                      <a:cubicBezTo>
                        <a:pt x="7873" y="0"/>
                        <a:pt x="6494" y="479"/>
                        <a:pt x="5413" y="1688"/>
                      </a:cubicBezTo>
                      <a:cubicBezTo>
                        <a:pt x="4612" y="2583"/>
                        <a:pt x="3720" y="3405"/>
                        <a:pt x="2824" y="4209"/>
                      </a:cubicBezTo>
                      <a:cubicBezTo>
                        <a:pt x="484" y="6314"/>
                        <a:pt x="0" y="8715"/>
                        <a:pt x="1481" y="11494"/>
                      </a:cubicBezTo>
                      <a:cubicBezTo>
                        <a:pt x="2110" y="12673"/>
                        <a:pt x="2798" y="13837"/>
                        <a:pt x="3605" y="14897"/>
                      </a:cubicBezTo>
                      <a:cubicBezTo>
                        <a:pt x="4352" y="15878"/>
                        <a:pt x="5552" y="16965"/>
                        <a:pt x="5850" y="16965"/>
                      </a:cubicBezTo>
                      <a:cubicBezTo>
                        <a:pt x="6026" y="16965"/>
                        <a:pt x="5887" y="16585"/>
                        <a:pt x="5154" y="15579"/>
                      </a:cubicBezTo>
                      <a:cubicBezTo>
                        <a:pt x="3867" y="13814"/>
                        <a:pt x="2298" y="12196"/>
                        <a:pt x="2242" y="9808"/>
                      </a:cubicBezTo>
                      <a:cubicBezTo>
                        <a:pt x="2206" y="8221"/>
                        <a:pt x="2121" y="6631"/>
                        <a:pt x="3394" y="5378"/>
                      </a:cubicBezTo>
                      <a:cubicBezTo>
                        <a:pt x="4348" y="4440"/>
                        <a:pt x="5224" y="3417"/>
                        <a:pt x="6236" y="2552"/>
                      </a:cubicBezTo>
                      <a:cubicBezTo>
                        <a:pt x="6793" y="2076"/>
                        <a:pt x="7530" y="1660"/>
                        <a:pt x="8242" y="1533"/>
                      </a:cubicBezTo>
                      <a:cubicBezTo>
                        <a:pt x="8551" y="1478"/>
                        <a:pt x="8872" y="1451"/>
                        <a:pt x="9198" y="1451"/>
                      </a:cubicBezTo>
                      <a:cubicBezTo>
                        <a:pt x="11886" y="1451"/>
                        <a:pt x="14961" y="3268"/>
                        <a:pt x="15663" y="6190"/>
                      </a:cubicBezTo>
                      <a:cubicBezTo>
                        <a:pt x="15806" y="6787"/>
                        <a:pt x="16034" y="7365"/>
                        <a:pt x="16181" y="7961"/>
                      </a:cubicBezTo>
                      <a:cubicBezTo>
                        <a:pt x="16668" y="9933"/>
                        <a:pt x="15388" y="12458"/>
                        <a:pt x="13470" y="13154"/>
                      </a:cubicBezTo>
                      <a:cubicBezTo>
                        <a:pt x="13150" y="13270"/>
                        <a:pt x="12759" y="13348"/>
                        <a:pt x="12391" y="13348"/>
                      </a:cubicBezTo>
                      <a:cubicBezTo>
                        <a:pt x="12139" y="13348"/>
                        <a:pt x="11897" y="13311"/>
                        <a:pt x="11695" y="13225"/>
                      </a:cubicBezTo>
                      <a:cubicBezTo>
                        <a:pt x="10572" y="12746"/>
                        <a:pt x="9470" y="12147"/>
                        <a:pt x="8498" y="11415"/>
                      </a:cubicBezTo>
                      <a:cubicBezTo>
                        <a:pt x="7114" y="10375"/>
                        <a:pt x="6804" y="9007"/>
                        <a:pt x="7384" y="7394"/>
                      </a:cubicBezTo>
                      <a:cubicBezTo>
                        <a:pt x="7751" y="6373"/>
                        <a:pt x="8476" y="5750"/>
                        <a:pt x="9581" y="5657"/>
                      </a:cubicBezTo>
                      <a:cubicBezTo>
                        <a:pt x="9669" y="5650"/>
                        <a:pt x="9755" y="5646"/>
                        <a:pt x="9839" y="5646"/>
                      </a:cubicBezTo>
                      <a:cubicBezTo>
                        <a:pt x="10753" y="5646"/>
                        <a:pt x="11435" y="6078"/>
                        <a:pt x="11865" y="6953"/>
                      </a:cubicBezTo>
                      <a:cubicBezTo>
                        <a:pt x="11981" y="7190"/>
                        <a:pt x="12124" y="7437"/>
                        <a:pt x="12317" y="7606"/>
                      </a:cubicBezTo>
                      <a:cubicBezTo>
                        <a:pt x="12504" y="7768"/>
                        <a:pt x="12650" y="7830"/>
                        <a:pt x="12763" y="7830"/>
                      </a:cubicBezTo>
                      <a:cubicBezTo>
                        <a:pt x="13089" y="7830"/>
                        <a:pt x="13146" y="7321"/>
                        <a:pt x="13107" y="7215"/>
                      </a:cubicBezTo>
                      <a:cubicBezTo>
                        <a:pt x="12855" y="6516"/>
                        <a:pt x="12605" y="5799"/>
                        <a:pt x="12222" y="5167"/>
                      </a:cubicBezTo>
                      <a:cubicBezTo>
                        <a:pt x="11710" y="4325"/>
                        <a:pt x="10879" y="3893"/>
                        <a:pt x="9966" y="3893"/>
                      </a:cubicBezTo>
                      <a:cubicBezTo>
                        <a:pt x="9723" y="3893"/>
                        <a:pt x="9475" y="3923"/>
                        <a:pt x="9225" y="3984"/>
                      </a:cubicBezTo>
                      <a:cubicBezTo>
                        <a:pt x="7195" y="4482"/>
                        <a:pt x="5198" y="6967"/>
                        <a:pt x="5292" y="9048"/>
                      </a:cubicBezTo>
                      <a:cubicBezTo>
                        <a:pt x="5408" y="11632"/>
                        <a:pt x="6797" y="13500"/>
                        <a:pt x="8887" y="14907"/>
                      </a:cubicBezTo>
                      <a:cubicBezTo>
                        <a:pt x="9621" y="15400"/>
                        <a:pt x="10396" y="15693"/>
                        <a:pt x="11216" y="15693"/>
                      </a:cubicBezTo>
                      <a:cubicBezTo>
                        <a:pt x="11576" y="15693"/>
                        <a:pt x="11945" y="15636"/>
                        <a:pt x="12324" y="15515"/>
                      </a:cubicBezTo>
                      <a:cubicBezTo>
                        <a:pt x="13288" y="15204"/>
                        <a:pt x="14282" y="14916"/>
                        <a:pt x="15163" y="14436"/>
                      </a:cubicBezTo>
                      <a:cubicBezTo>
                        <a:pt x="15864" y="14054"/>
                        <a:pt x="16638" y="13511"/>
                        <a:pt x="16982" y="12838"/>
                      </a:cubicBezTo>
                      <a:cubicBezTo>
                        <a:pt x="18039" y="10773"/>
                        <a:pt x="18478" y="8477"/>
                        <a:pt x="17475" y="6331"/>
                      </a:cubicBezTo>
                      <a:cubicBezTo>
                        <a:pt x="16269" y="3746"/>
                        <a:pt x="14650" y="1413"/>
                        <a:pt x="11692" y="417"/>
                      </a:cubicBezTo>
                      <a:cubicBezTo>
                        <a:pt x="10911" y="155"/>
                        <a:pt x="10094" y="0"/>
                        <a:pt x="929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" name="Google Shape;544;p27"/>
                <p:cNvSpPr/>
                <p:nvPr/>
              </p:nvSpPr>
              <p:spPr>
                <a:xfrm>
                  <a:off x="2080350" y="3233300"/>
                  <a:ext cx="487750" cy="4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10" h="18222" extrusionOk="0">
                      <a:moveTo>
                        <a:pt x="9761" y="693"/>
                      </a:moveTo>
                      <a:cubicBezTo>
                        <a:pt x="10565" y="693"/>
                        <a:pt x="11382" y="848"/>
                        <a:pt x="12163" y="1110"/>
                      </a:cubicBezTo>
                      <a:cubicBezTo>
                        <a:pt x="15121" y="2106"/>
                        <a:pt x="16740" y="4439"/>
                        <a:pt x="17946" y="7024"/>
                      </a:cubicBezTo>
                      <a:cubicBezTo>
                        <a:pt x="18949" y="9170"/>
                        <a:pt x="18510" y="11464"/>
                        <a:pt x="17453" y="13530"/>
                      </a:cubicBezTo>
                      <a:cubicBezTo>
                        <a:pt x="17109" y="14204"/>
                        <a:pt x="16333" y="14747"/>
                        <a:pt x="15634" y="15127"/>
                      </a:cubicBezTo>
                      <a:cubicBezTo>
                        <a:pt x="14753" y="15609"/>
                        <a:pt x="13759" y="15897"/>
                        <a:pt x="12793" y="16206"/>
                      </a:cubicBezTo>
                      <a:cubicBezTo>
                        <a:pt x="12415" y="16328"/>
                        <a:pt x="12045" y="16385"/>
                        <a:pt x="11684" y="16385"/>
                      </a:cubicBezTo>
                      <a:cubicBezTo>
                        <a:pt x="10866" y="16385"/>
                        <a:pt x="10092" y="16092"/>
                        <a:pt x="9358" y="15600"/>
                      </a:cubicBezTo>
                      <a:cubicBezTo>
                        <a:pt x="7268" y="14193"/>
                        <a:pt x="5879" y="12325"/>
                        <a:pt x="5763" y="9741"/>
                      </a:cubicBezTo>
                      <a:cubicBezTo>
                        <a:pt x="5669" y="7660"/>
                        <a:pt x="7666" y="5174"/>
                        <a:pt x="9694" y="4677"/>
                      </a:cubicBezTo>
                      <a:cubicBezTo>
                        <a:pt x="9944" y="4616"/>
                        <a:pt x="10193" y="4586"/>
                        <a:pt x="10435" y="4586"/>
                      </a:cubicBezTo>
                      <a:cubicBezTo>
                        <a:pt x="11349" y="4586"/>
                        <a:pt x="12181" y="5018"/>
                        <a:pt x="12691" y="5860"/>
                      </a:cubicBezTo>
                      <a:cubicBezTo>
                        <a:pt x="13074" y="6490"/>
                        <a:pt x="13326" y="7208"/>
                        <a:pt x="13578" y="7908"/>
                      </a:cubicBezTo>
                      <a:cubicBezTo>
                        <a:pt x="13617" y="8014"/>
                        <a:pt x="13560" y="8522"/>
                        <a:pt x="13235" y="8522"/>
                      </a:cubicBezTo>
                      <a:cubicBezTo>
                        <a:pt x="13121" y="8522"/>
                        <a:pt x="12975" y="8460"/>
                        <a:pt x="12788" y="8298"/>
                      </a:cubicBezTo>
                      <a:cubicBezTo>
                        <a:pt x="12594" y="8130"/>
                        <a:pt x="12452" y="7883"/>
                        <a:pt x="12336" y="7646"/>
                      </a:cubicBezTo>
                      <a:cubicBezTo>
                        <a:pt x="11906" y="6770"/>
                        <a:pt x="11224" y="6339"/>
                        <a:pt x="10310" y="6339"/>
                      </a:cubicBezTo>
                      <a:cubicBezTo>
                        <a:pt x="10226" y="6339"/>
                        <a:pt x="10140" y="6343"/>
                        <a:pt x="10052" y="6350"/>
                      </a:cubicBezTo>
                      <a:cubicBezTo>
                        <a:pt x="8947" y="6443"/>
                        <a:pt x="8222" y="7066"/>
                        <a:pt x="7855" y="8087"/>
                      </a:cubicBezTo>
                      <a:cubicBezTo>
                        <a:pt x="7274" y="9700"/>
                        <a:pt x="7585" y="11068"/>
                        <a:pt x="8967" y="12108"/>
                      </a:cubicBezTo>
                      <a:cubicBezTo>
                        <a:pt x="9941" y="12840"/>
                        <a:pt x="11043" y="13439"/>
                        <a:pt x="12165" y="13918"/>
                      </a:cubicBezTo>
                      <a:cubicBezTo>
                        <a:pt x="12367" y="14004"/>
                        <a:pt x="12610" y="14041"/>
                        <a:pt x="12862" y="14041"/>
                      </a:cubicBezTo>
                      <a:cubicBezTo>
                        <a:pt x="13230" y="14041"/>
                        <a:pt x="13621" y="13963"/>
                        <a:pt x="13941" y="13847"/>
                      </a:cubicBezTo>
                      <a:cubicBezTo>
                        <a:pt x="15857" y="13151"/>
                        <a:pt x="17139" y="10624"/>
                        <a:pt x="16651" y="8654"/>
                      </a:cubicBezTo>
                      <a:cubicBezTo>
                        <a:pt x="16503" y="8058"/>
                        <a:pt x="16277" y="7480"/>
                        <a:pt x="16132" y="6881"/>
                      </a:cubicBezTo>
                      <a:cubicBezTo>
                        <a:pt x="15432" y="3961"/>
                        <a:pt x="12357" y="2144"/>
                        <a:pt x="9669" y="2144"/>
                      </a:cubicBezTo>
                      <a:cubicBezTo>
                        <a:pt x="9342" y="2144"/>
                        <a:pt x="9021" y="2171"/>
                        <a:pt x="8711" y="2226"/>
                      </a:cubicBezTo>
                      <a:cubicBezTo>
                        <a:pt x="7999" y="2353"/>
                        <a:pt x="7264" y="2768"/>
                        <a:pt x="6707" y="3245"/>
                      </a:cubicBezTo>
                      <a:cubicBezTo>
                        <a:pt x="5695" y="4110"/>
                        <a:pt x="4817" y="5133"/>
                        <a:pt x="3865" y="6071"/>
                      </a:cubicBezTo>
                      <a:cubicBezTo>
                        <a:pt x="2592" y="7324"/>
                        <a:pt x="2675" y="8914"/>
                        <a:pt x="2713" y="10501"/>
                      </a:cubicBezTo>
                      <a:cubicBezTo>
                        <a:pt x="2769" y="12887"/>
                        <a:pt x="4338" y="14507"/>
                        <a:pt x="5625" y="16271"/>
                      </a:cubicBezTo>
                      <a:cubicBezTo>
                        <a:pt x="6358" y="17277"/>
                        <a:pt x="6497" y="17657"/>
                        <a:pt x="6321" y="17657"/>
                      </a:cubicBezTo>
                      <a:cubicBezTo>
                        <a:pt x="6023" y="17657"/>
                        <a:pt x="4823" y="16570"/>
                        <a:pt x="4076" y="15590"/>
                      </a:cubicBezTo>
                      <a:cubicBezTo>
                        <a:pt x="3269" y="14530"/>
                        <a:pt x="2579" y="13365"/>
                        <a:pt x="1951" y="12187"/>
                      </a:cubicBezTo>
                      <a:cubicBezTo>
                        <a:pt x="470" y="9408"/>
                        <a:pt x="955" y="7007"/>
                        <a:pt x="3294" y="4902"/>
                      </a:cubicBezTo>
                      <a:lnTo>
                        <a:pt x="3295" y="4902"/>
                      </a:lnTo>
                      <a:cubicBezTo>
                        <a:pt x="4191" y="4098"/>
                        <a:pt x="5083" y="3276"/>
                        <a:pt x="5884" y="2381"/>
                      </a:cubicBezTo>
                      <a:cubicBezTo>
                        <a:pt x="6965" y="1172"/>
                        <a:pt x="8344" y="693"/>
                        <a:pt x="9761" y="693"/>
                      </a:cubicBezTo>
                      <a:close/>
                      <a:moveTo>
                        <a:pt x="9768" y="1"/>
                      </a:moveTo>
                      <a:cubicBezTo>
                        <a:pt x="8046" y="1"/>
                        <a:pt x="6515" y="593"/>
                        <a:pt x="5194" y="2117"/>
                      </a:cubicBezTo>
                      <a:cubicBezTo>
                        <a:pt x="4374" y="3064"/>
                        <a:pt x="3415" y="3894"/>
                        <a:pt x="2507" y="4765"/>
                      </a:cubicBezTo>
                      <a:cubicBezTo>
                        <a:pt x="639" y="6558"/>
                        <a:pt x="0" y="8736"/>
                        <a:pt x="913" y="11133"/>
                      </a:cubicBezTo>
                      <a:cubicBezTo>
                        <a:pt x="1513" y="12713"/>
                        <a:pt x="2395" y="14232"/>
                        <a:pt x="3393" y="15605"/>
                      </a:cubicBezTo>
                      <a:cubicBezTo>
                        <a:pt x="4107" y="16589"/>
                        <a:pt x="5193" y="17320"/>
                        <a:pt x="6174" y="18085"/>
                      </a:cubicBezTo>
                      <a:cubicBezTo>
                        <a:pt x="6249" y="18143"/>
                        <a:pt x="6526" y="18221"/>
                        <a:pt x="6791" y="18221"/>
                      </a:cubicBezTo>
                      <a:cubicBezTo>
                        <a:pt x="7223" y="18221"/>
                        <a:pt x="7621" y="18011"/>
                        <a:pt x="7048" y="17158"/>
                      </a:cubicBezTo>
                      <a:cubicBezTo>
                        <a:pt x="6347" y="16115"/>
                        <a:pt x="5626" y="15078"/>
                        <a:pt x="4824" y="14112"/>
                      </a:cubicBezTo>
                      <a:cubicBezTo>
                        <a:pt x="3737" y="12807"/>
                        <a:pt x="3261" y="11332"/>
                        <a:pt x="3317" y="9548"/>
                      </a:cubicBezTo>
                      <a:cubicBezTo>
                        <a:pt x="3267" y="8477"/>
                        <a:pt x="3416" y="7373"/>
                        <a:pt x="4349" y="6490"/>
                      </a:cubicBezTo>
                      <a:cubicBezTo>
                        <a:pt x="5281" y="5609"/>
                        <a:pt x="6195" y="4704"/>
                        <a:pt x="7051" y="3751"/>
                      </a:cubicBezTo>
                      <a:cubicBezTo>
                        <a:pt x="7612" y="3124"/>
                        <a:pt x="8270" y="2805"/>
                        <a:pt x="9077" y="2752"/>
                      </a:cubicBezTo>
                      <a:cubicBezTo>
                        <a:pt x="9189" y="2744"/>
                        <a:pt x="9302" y="2741"/>
                        <a:pt x="9417" y="2741"/>
                      </a:cubicBezTo>
                      <a:cubicBezTo>
                        <a:pt x="11786" y="2741"/>
                        <a:pt x="14796" y="4299"/>
                        <a:pt x="15418" y="6845"/>
                      </a:cubicBezTo>
                      <a:cubicBezTo>
                        <a:pt x="15556" y="7417"/>
                        <a:pt x="15746" y="7977"/>
                        <a:pt x="15941" y="8532"/>
                      </a:cubicBezTo>
                      <a:cubicBezTo>
                        <a:pt x="16691" y="10673"/>
                        <a:pt x="15146" y="12292"/>
                        <a:pt x="13762" y="13126"/>
                      </a:cubicBezTo>
                      <a:cubicBezTo>
                        <a:pt x="13546" y="13257"/>
                        <a:pt x="13219" y="13339"/>
                        <a:pt x="12923" y="13339"/>
                      </a:cubicBezTo>
                      <a:cubicBezTo>
                        <a:pt x="12747" y="13339"/>
                        <a:pt x="12583" y="13310"/>
                        <a:pt x="12460" y="13245"/>
                      </a:cubicBezTo>
                      <a:cubicBezTo>
                        <a:pt x="11240" y="12600"/>
                        <a:pt x="10010" y="11923"/>
                        <a:pt x="8939" y="11065"/>
                      </a:cubicBezTo>
                      <a:cubicBezTo>
                        <a:pt x="8025" y="10332"/>
                        <a:pt x="8100" y="8510"/>
                        <a:pt x="8877" y="7608"/>
                      </a:cubicBezTo>
                      <a:cubicBezTo>
                        <a:pt x="9248" y="7178"/>
                        <a:pt x="9728" y="6969"/>
                        <a:pt x="10205" y="6969"/>
                      </a:cubicBezTo>
                      <a:cubicBezTo>
                        <a:pt x="10784" y="6969"/>
                        <a:pt x="11357" y="7277"/>
                        <a:pt x="11720" y="7872"/>
                      </a:cubicBezTo>
                      <a:cubicBezTo>
                        <a:pt x="11928" y="8211"/>
                        <a:pt x="12116" y="8642"/>
                        <a:pt x="12432" y="8818"/>
                      </a:cubicBezTo>
                      <a:cubicBezTo>
                        <a:pt x="12844" y="9049"/>
                        <a:pt x="13169" y="9140"/>
                        <a:pt x="13423" y="9140"/>
                      </a:cubicBezTo>
                      <a:cubicBezTo>
                        <a:pt x="14299" y="9140"/>
                        <a:pt x="14336" y="8050"/>
                        <a:pt x="14255" y="7830"/>
                      </a:cubicBezTo>
                      <a:cubicBezTo>
                        <a:pt x="13878" y="6793"/>
                        <a:pt x="13432" y="5727"/>
                        <a:pt x="12760" y="4869"/>
                      </a:cubicBezTo>
                      <a:cubicBezTo>
                        <a:pt x="12221" y="4183"/>
                        <a:pt x="11446" y="3864"/>
                        <a:pt x="10587" y="3864"/>
                      </a:cubicBezTo>
                      <a:cubicBezTo>
                        <a:pt x="10319" y="3864"/>
                        <a:pt x="10043" y="3895"/>
                        <a:pt x="9763" y="3955"/>
                      </a:cubicBezTo>
                      <a:cubicBezTo>
                        <a:pt x="8230" y="4288"/>
                        <a:pt x="7128" y="5262"/>
                        <a:pt x="6217" y="6440"/>
                      </a:cubicBezTo>
                      <a:cubicBezTo>
                        <a:pt x="4539" y="8610"/>
                        <a:pt x="4753" y="10930"/>
                        <a:pt x="6079" y="13129"/>
                      </a:cubicBezTo>
                      <a:cubicBezTo>
                        <a:pt x="7341" y="15222"/>
                        <a:pt x="8999" y="17005"/>
                        <a:pt x="11573" y="17005"/>
                      </a:cubicBezTo>
                      <a:cubicBezTo>
                        <a:pt x="11740" y="17005"/>
                        <a:pt x="11912" y="16998"/>
                        <a:pt x="12088" y="16982"/>
                      </a:cubicBezTo>
                      <a:cubicBezTo>
                        <a:pt x="13506" y="16856"/>
                        <a:pt x="14888" y="16156"/>
                        <a:pt x="16249" y="15617"/>
                      </a:cubicBezTo>
                      <a:cubicBezTo>
                        <a:pt x="17444" y="15144"/>
                        <a:pt x="18182" y="14152"/>
                        <a:pt x="18518" y="12952"/>
                      </a:cubicBezTo>
                      <a:cubicBezTo>
                        <a:pt x="18806" y="11928"/>
                        <a:pt x="18933" y="10856"/>
                        <a:pt x="19077" y="9798"/>
                      </a:cubicBezTo>
                      <a:cubicBezTo>
                        <a:pt x="19509" y="6616"/>
                        <a:pt x="15920" y="1150"/>
                        <a:pt x="11907" y="259"/>
                      </a:cubicBezTo>
                      <a:cubicBezTo>
                        <a:pt x="11165" y="94"/>
                        <a:pt x="10451" y="1"/>
                        <a:pt x="97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46602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28"/>
          <p:cNvGrpSpPr/>
          <p:nvPr/>
        </p:nvGrpSpPr>
        <p:grpSpPr>
          <a:xfrm>
            <a:off x="389567" y="370700"/>
            <a:ext cx="11085600" cy="6001600"/>
            <a:chOff x="292175" y="278025"/>
            <a:chExt cx="8314200" cy="4501200"/>
          </a:xfrm>
        </p:grpSpPr>
        <p:sp>
          <p:nvSpPr>
            <p:cNvPr id="547" name="Google Shape;547;p28"/>
            <p:cNvSpPr/>
            <p:nvPr/>
          </p:nvSpPr>
          <p:spPr>
            <a:xfrm>
              <a:off x="292175" y="278025"/>
              <a:ext cx="8314200" cy="4501200"/>
            </a:xfrm>
            <a:prstGeom prst="roundRect">
              <a:avLst>
                <a:gd name="adj" fmla="val 8062"/>
              </a:avLst>
            </a:pr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3000000" algn="bl" rotWithShape="0">
                <a:schemeClr val="accent3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8"/>
            <p:cNvSpPr/>
            <p:nvPr/>
          </p:nvSpPr>
          <p:spPr>
            <a:xfrm>
              <a:off x="372425" y="353662"/>
              <a:ext cx="8153700" cy="4350000"/>
            </a:xfrm>
            <a:prstGeom prst="roundRect">
              <a:avLst>
                <a:gd name="adj" fmla="val 5801"/>
              </a:avLst>
            </a:prstGeom>
            <a:solidFill>
              <a:srgbClr val="FFC2E7">
                <a:alpha val="20830"/>
              </a:srgb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9" name="Google Shape;549;p28"/>
          <p:cNvGrpSpPr/>
          <p:nvPr/>
        </p:nvGrpSpPr>
        <p:grpSpPr>
          <a:xfrm>
            <a:off x="246567" y="75800"/>
            <a:ext cx="11656100" cy="6647267"/>
            <a:chOff x="184925" y="56850"/>
            <a:chExt cx="8742075" cy="4985450"/>
          </a:xfrm>
        </p:grpSpPr>
        <p:grpSp>
          <p:nvGrpSpPr>
            <p:cNvPr id="550" name="Google Shape;550;p28"/>
            <p:cNvGrpSpPr/>
            <p:nvPr/>
          </p:nvGrpSpPr>
          <p:grpSpPr>
            <a:xfrm>
              <a:off x="8398700" y="4466025"/>
              <a:ext cx="528300" cy="576275"/>
              <a:chOff x="2064175" y="3821000"/>
              <a:chExt cx="528300" cy="576275"/>
            </a:xfrm>
          </p:grpSpPr>
          <p:sp>
            <p:nvSpPr>
              <p:cNvPr id="551" name="Google Shape;551;p28"/>
              <p:cNvSpPr/>
              <p:nvPr/>
            </p:nvSpPr>
            <p:spPr>
              <a:xfrm>
                <a:off x="2064175" y="3821000"/>
                <a:ext cx="52830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1132" h="23051" extrusionOk="0">
                    <a:moveTo>
                      <a:pt x="10062" y="9091"/>
                    </a:moveTo>
                    <a:cubicBezTo>
                      <a:pt x="10434" y="10351"/>
                      <a:pt x="11142" y="11439"/>
                      <a:pt x="12140" y="12268"/>
                    </a:cubicBezTo>
                    <a:cubicBezTo>
                      <a:pt x="11996" y="12260"/>
                      <a:pt x="11854" y="12256"/>
                      <a:pt x="11712" y="12256"/>
                    </a:cubicBezTo>
                    <a:cubicBezTo>
                      <a:pt x="10460" y="12256"/>
                      <a:pt x="9287" y="12573"/>
                      <a:pt x="8270" y="13179"/>
                    </a:cubicBezTo>
                    <a:cubicBezTo>
                      <a:pt x="8885" y="12413"/>
                      <a:pt x="9371" y="11522"/>
                      <a:pt x="9715" y="10528"/>
                    </a:cubicBezTo>
                    <a:cubicBezTo>
                      <a:pt x="9881" y="10049"/>
                      <a:pt x="9996" y="9568"/>
                      <a:pt x="10062" y="9091"/>
                    </a:cubicBezTo>
                    <a:close/>
                    <a:moveTo>
                      <a:pt x="14423" y="1"/>
                    </a:moveTo>
                    <a:cubicBezTo>
                      <a:pt x="14146" y="1"/>
                      <a:pt x="13865" y="39"/>
                      <a:pt x="13589" y="115"/>
                    </a:cubicBezTo>
                    <a:cubicBezTo>
                      <a:pt x="12867" y="316"/>
                      <a:pt x="12207" y="766"/>
                      <a:pt x="11683" y="1420"/>
                    </a:cubicBezTo>
                    <a:cubicBezTo>
                      <a:pt x="11180" y="2043"/>
                      <a:pt x="10773" y="2708"/>
                      <a:pt x="10467" y="3400"/>
                    </a:cubicBezTo>
                    <a:cubicBezTo>
                      <a:pt x="10428" y="3491"/>
                      <a:pt x="10388" y="3583"/>
                      <a:pt x="10352" y="3674"/>
                    </a:cubicBezTo>
                    <a:cubicBezTo>
                      <a:pt x="10327" y="3735"/>
                      <a:pt x="10304" y="3796"/>
                      <a:pt x="10282" y="3857"/>
                    </a:cubicBezTo>
                    <a:cubicBezTo>
                      <a:pt x="10236" y="3980"/>
                      <a:pt x="10192" y="4104"/>
                      <a:pt x="10153" y="4228"/>
                    </a:cubicBezTo>
                    <a:cubicBezTo>
                      <a:pt x="9963" y="4823"/>
                      <a:pt x="9842" y="5447"/>
                      <a:pt x="9789" y="6091"/>
                    </a:cubicBezTo>
                    <a:cubicBezTo>
                      <a:pt x="9617" y="5587"/>
                      <a:pt x="9385" y="5101"/>
                      <a:pt x="9086" y="4640"/>
                    </a:cubicBezTo>
                    <a:cubicBezTo>
                      <a:pt x="8540" y="3788"/>
                      <a:pt x="7787" y="3055"/>
                      <a:pt x="6913" y="2518"/>
                    </a:cubicBezTo>
                    <a:cubicBezTo>
                      <a:pt x="6042" y="1982"/>
                      <a:pt x="5067" y="1651"/>
                      <a:pt x="4092" y="1560"/>
                    </a:cubicBezTo>
                    <a:cubicBezTo>
                      <a:pt x="3958" y="1547"/>
                      <a:pt x="3824" y="1541"/>
                      <a:pt x="3692" y="1541"/>
                    </a:cubicBezTo>
                    <a:cubicBezTo>
                      <a:pt x="2992" y="1541"/>
                      <a:pt x="2324" y="1714"/>
                      <a:pt x="1740" y="2051"/>
                    </a:cubicBezTo>
                    <a:cubicBezTo>
                      <a:pt x="1031" y="2461"/>
                      <a:pt x="501" y="3091"/>
                      <a:pt x="248" y="3823"/>
                    </a:cubicBezTo>
                    <a:cubicBezTo>
                      <a:pt x="0" y="4539"/>
                      <a:pt x="33" y="5328"/>
                      <a:pt x="341" y="6041"/>
                    </a:cubicBezTo>
                    <a:cubicBezTo>
                      <a:pt x="644" y="6741"/>
                      <a:pt x="1186" y="7344"/>
                      <a:pt x="1949" y="7836"/>
                    </a:cubicBezTo>
                    <a:cubicBezTo>
                      <a:pt x="2111" y="7940"/>
                      <a:pt x="2274" y="8039"/>
                      <a:pt x="2438" y="8131"/>
                    </a:cubicBezTo>
                    <a:cubicBezTo>
                      <a:pt x="2793" y="8329"/>
                      <a:pt x="2915" y="8499"/>
                      <a:pt x="2931" y="8568"/>
                    </a:cubicBezTo>
                    <a:cubicBezTo>
                      <a:pt x="2947" y="8634"/>
                      <a:pt x="2915" y="8832"/>
                      <a:pt x="2697" y="9155"/>
                    </a:cubicBezTo>
                    <a:cubicBezTo>
                      <a:pt x="2535" y="9396"/>
                      <a:pt x="2328" y="9641"/>
                      <a:pt x="2106" y="9901"/>
                    </a:cubicBezTo>
                    <a:cubicBezTo>
                      <a:pt x="1941" y="10096"/>
                      <a:pt x="1770" y="10297"/>
                      <a:pt x="1601" y="10517"/>
                    </a:cubicBezTo>
                    <a:cubicBezTo>
                      <a:pt x="1076" y="11199"/>
                      <a:pt x="782" y="11957"/>
                      <a:pt x="753" y="12710"/>
                    </a:cubicBezTo>
                    <a:cubicBezTo>
                      <a:pt x="721" y="13486"/>
                      <a:pt x="972" y="14227"/>
                      <a:pt x="1461" y="14797"/>
                    </a:cubicBezTo>
                    <a:cubicBezTo>
                      <a:pt x="1945" y="15363"/>
                      <a:pt x="2631" y="15725"/>
                      <a:pt x="3396" y="15820"/>
                    </a:cubicBezTo>
                    <a:cubicBezTo>
                      <a:pt x="3529" y="15837"/>
                      <a:pt x="3665" y="15845"/>
                      <a:pt x="3800" y="15845"/>
                    </a:cubicBezTo>
                    <a:cubicBezTo>
                      <a:pt x="4357" y="15845"/>
                      <a:pt x="4929" y="15705"/>
                      <a:pt x="5477" y="15436"/>
                    </a:cubicBezTo>
                    <a:cubicBezTo>
                      <a:pt x="5537" y="15407"/>
                      <a:pt x="5598" y="15377"/>
                      <a:pt x="5656" y="15344"/>
                    </a:cubicBezTo>
                    <a:cubicBezTo>
                      <a:pt x="5896" y="15212"/>
                      <a:pt x="6127" y="15072"/>
                      <a:pt x="6350" y="14924"/>
                    </a:cubicBezTo>
                    <a:lnTo>
                      <a:pt x="6350" y="14924"/>
                    </a:lnTo>
                    <a:cubicBezTo>
                      <a:pt x="5923" y="15501"/>
                      <a:pt x="5584" y="16148"/>
                      <a:pt x="5355" y="16834"/>
                    </a:cubicBezTo>
                    <a:cubicBezTo>
                      <a:pt x="5028" y="17802"/>
                      <a:pt x="4926" y="18827"/>
                      <a:pt x="5056" y="19798"/>
                    </a:cubicBezTo>
                    <a:cubicBezTo>
                      <a:pt x="5169" y="20638"/>
                      <a:pt x="5518" y="21392"/>
                      <a:pt x="6064" y="21978"/>
                    </a:cubicBezTo>
                    <a:cubicBezTo>
                      <a:pt x="6624" y="22577"/>
                      <a:pt x="7356" y="22952"/>
                      <a:pt x="8127" y="23034"/>
                    </a:cubicBezTo>
                    <a:cubicBezTo>
                      <a:pt x="8232" y="23045"/>
                      <a:pt x="8337" y="23051"/>
                      <a:pt x="8441" y="23051"/>
                    </a:cubicBezTo>
                    <a:cubicBezTo>
                      <a:pt x="9091" y="23051"/>
                      <a:pt x="9729" y="22839"/>
                      <a:pt x="10268" y="22443"/>
                    </a:cubicBezTo>
                    <a:cubicBezTo>
                      <a:pt x="10880" y="21991"/>
                      <a:pt x="11348" y="21326"/>
                      <a:pt x="11654" y="20472"/>
                    </a:cubicBezTo>
                    <a:cubicBezTo>
                      <a:pt x="11719" y="20291"/>
                      <a:pt x="11779" y="20109"/>
                      <a:pt x="11830" y="19930"/>
                    </a:cubicBezTo>
                    <a:cubicBezTo>
                      <a:pt x="11835" y="19916"/>
                      <a:pt x="11840" y="19903"/>
                      <a:pt x="11843" y="19889"/>
                    </a:cubicBezTo>
                    <a:cubicBezTo>
                      <a:pt x="11851" y="19862"/>
                      <a:pt x="11860" y="19837"/>
                      <a:pt x="11868" y="19814"/>
                    </a:cubicBezTo>
                    <a:cubicBezTo>
                      <a:pt x="11871" y="19801"/>
                      <a:pt x="11876" y="19790"/>
                      <a:pt x="11879" y="19778"/>
                    </a:cubicBezTo>
                    <a:cubicBezTo>
                      <a:pt x="11885" y="19762"/>
                      <a:pt x="11892" y="19746"/>
                      <a:pt x="11896" y="19732"/>
                    </a:cubicBezTo>
                    <a:cubicBezTo>
                      <a:pt x="11904" y="19710"/>
                      <a:pt x="11914" y="19688"/>
                      <a:pt x="11921" y="19669"/>
                    </a:cubicBezTo>
                    <a:cubicBezTo>
                      <a:pt x="11929" y="19647"/>
                      <a:pt x="11939" y="19627"/>
                      <a:pt x="11947" y="19608"/>
                    </a:cubicBezTo>
                    <a:cubicBezTo>
                      <a:pt x="11950" y="19603"/>
                      <a:pt x="11953" y="19597"/>
                      <a:pt x="11954" y="19592"/>
                    </a:cubicBezTo>
                    <a:cubicBezTo>
                      <a:pt x="12039" y="19410"/>
                      <a:pt x="12108" y="19343"/>
                      <a:pt x="12124" y="19336"/>
                    </a:cubicBezTo>
                    <a:cubicBezTo>
                      <a:pt x="12127" y="19336"/>
                      <a:pt x="12132" y="19335"/>
                      <a:pt x="12137" y="19333"/>
                    </a:cubicBezTo>
                    <a:cubicBezTo>
                      <a:pt x="12151" y="19330"/>
                      <a:pt x="12176" y="19327"/>
                      <a:pt x="12210" y="19327"/>
                    </a:cubicBezTo>
                    <a:cubicBezTo>
                      <a:pt x="12232" y="19327"/>
                      <a:pt x="12258" y="19329"/>
                      <a:pt x="12287" y="19332"/>
                    </a:cubicBezTo>
                    <a:cubicBezTo>
                      <a:pt x="12369" y="19341"/>
                      <a:pt x="12482" y="19361"/>
                      <a:pt x="12628" y="19407"/>
                    </a:cubicBezTo>
                    <a:cubicBezTo>
                      <a:pt x="13018" y="19526"/>
                      <a:pt x="13439" y="19746"/>
                      <a:pt x="13811" y="19939"/>
                    </a:cubicBezTo>
                    <a:cubicBezTo>
                      <a:pt x="13998" y="20038"/>
                      <a:pt x="14175" y="20131"/>
                      <a:pt x="14345" y="20208"/>
                    </a:cubicBezTo>
                    <a:cubicBezTo>
                      <a:pt x="14911" y="20467"/>
                      <a:pt x="15489" y="20599"/>
                      <a:pt x="16045" y="20599"/>
                    </a:cubicBezTo>
                    <a:cubicBezTo>
                      <a:pt x="16258" y="20599"/>
                      <a:pt x="16468" y="20580"/>
                      <a:pt x="16673" y="20541"/>
                    </a:cubicBezTo>
                    <a:cubicBezTo>
                      <a:pt x="17436" y="20397"/>
                      <a:pt x="18102" y="19983"/>
                      <a:pt x="18546" y="19380"/>
                    </a:cubicBezTo>
                    <a:cubicBezTo>
                      <a:pt x="18989" y="18782"/>
                      <a:pt x="19187" y="18030"/>
                      <a:pt x="19107" y="17265"/>
                    </a:cubicBezTo>
                    <a:cubicBezTo>
                      <a:pt x="19098" y="17172"/>
                      <a:pt x="19084" y="17079"/>
                      <a:pt x="19066" y="16987"/>
                    </a:cubicBezTo>
                    <a:cubicBezTo>
                      <a:pt x="19059" y="16944"/>
                      <a:pt x="19049" y="16903"/>
                      <a:pt x="19040" y="16861"/>
                    </a:cubicBezTo>
                    <a:cubicBezTo>
                      <a:pt x="19033" y="16834"/>
                      <a:pt x="19026" y="16808"/>
                      <a:pt x="19019" y="16779"/>
                    </a:cubicBezTo>
                    <a:cubicBezTo>
                      <a:pt x="19013" y="16757"/>
                      <a:pt x="19007" y="16734"/>
                      <a:pt x="19000" y="16712"/>
                    </a:cubicBezTo>
                    <a:cubicBezTo>
                      <a:pt x="18993" y="16682"/>
                      <a:pt x="18983" y="16652"/>
                      <a:pt x="18974" y="16622"/>
                    </a:cubicBezTo>
                    <a:cubicBezTo>
                      <a:pt x="18964" y="16591"/>
                      <a:pt x="18955" y="16561"/>
                      <a:pt x="18944" y="16530"/>
                    </a:cubicBezTo>
                    <a:cubicBezTo>
                      <a:pt x="18939" y="16514"/>
                      <a:pt x="18933" y="16498"/>
                      <a:pt x="18928" y="16482"/>
                    </a:cubicBezTo>
                    <a:cubicBezTo>
                      <a:pt x="18762" y="16018"/>
                      <a:pt x="18495" y="15573"/>
                      <a:pt x="18133" y="15169"/>
                    </a:cubicBezTo>
                    <a:cubicBezTo>
                      <a:pt x="17679" y="14660"/>
                      <a:pt x="17185" y="14214"/>
                      <a:pt x="16657" y="13836"/>
                    </a:cubicBezTo>
                    <a:cubicBezTo>
                      <a:pt x="17254" y="13822"/>
                      <a:pt x="17843" y="13729"/>
                      <a:pt x="18397" y="13558"/>
                    </a:cubicBezTo>
                    <a:cubicBezTo>
                      <a:pt x="19209" y="13308"/>
                      <a:pt x="19896" y="12840"/>
                      <a:pt x="20383" y="12204"/>
                    </a:cubicBezTo>
                    <a:cubicBezTo>
                      <a:pt x="20882" y="11554"/>
                      <a:pt x="21132" y="10770"/>
                      <a:pt x="21085" y="9997"/>
                    </a:cubicBezTo>
                    <a:cubicBezTo>
                      <a:pt x="21039" y="9240"/>
                      <a:pt x="20708" y="8524"/>
                      <a:pt x="20150" y="7984"/>
                    </a:cubicBezTo>
                    <a:cubicBezTo>
                      <a:pt x="19604" y="7453"/>
                      <a:pt x="18872" y="7101"/>
                      <a:pt x="17978" y="6939"/>
                    </a:cubicBezTo>
                    <a:cubicBezTo>
                      <a:pt x="17789" y="6905"/>
                      <a:pt x="17599" y="6876"/>
                      <a:pt x="17414" y="6854"/>
                    </a:cubicBezTo>
                    <a:cubicBezTo>
                      <a:pt x="17010" y="6806"/>
                      <a:pt x="16833" y="6696"/>
                      <a:pt x="16790" y="6639"/>
                    </a:cubicBezTo>
                    <a:cubicBezTo>
                      <a:pt x="16786" y="6631"/>
                      <a:pt x="16781" y="6622"/>
                      <a:pt x="16776" y="6611"/>
                    </a:cubicBezTo>
                    <a:cubicBezTo>
                      <a:pt x="16756" y="6565"/>
                      <a:pt x="16739" y="6484"/>
                      <a:pt x="16740" y="6359"/>
                    </a:cubicBezTo>
                    <a:cubicBezTo>
                      <a:pt x="16742" y="6267"/>
                      <a:pt x="16754" y="6149"/>
                      <a:pt x="16783" y="6006"/>
                    </a:cubicBezTo>
                    <a:cubicBezTo>
                      <a:pt x="16841" y="5723"/>
                      <a:pt x="16938" y="5417"/>
                      <a:pt x="17043" y="5094"/>
                    </a:cubicBezTo>
                    <a:cubicBezTo>
                      <a:pt x="17122" y="4849"/>
                      <a:pt x="17202" y="4597"/>
                      <a:pt x="17274" y="4329"/>
                    </a:cubicBezTo>
                    <a:cubicBezTo>
                      <a:pt x="17288" y="4277"/>
                      <a:pt x="17301" y="4225"/>
                      <a:pt x="17314" y="4173"/>
                    </a:cubicBezTo>
                    <a:cubicBezTo>
                      <a:pt x="17392" y="3837"/>
                      <a:pt x="17431" y="3504"/>
                      <a:pt x="17430" y="3182"/>
                    </a:cubicBezTo>
                    <a:cubicBezTo>
                      <a:pt x="17428" y="2760"/>
                      <a:pt x="17359" y="2354"/>
                      <a:pt x="17221" y="1979"/>
                    </a:cubicBezTo>
                    <a:cubicBezTo>
                      <a:pt x="16952" y="1250"/>
                      <a:pt x="16437" y="661"/>
                      <a:pt x="15768" y="320"/>
                    </a:cubicBezTo>
                    <a:cubicBezTo>
                      <a:pt x="15351" y="108"/>
                      <a:pt x="14891" y="1"/>
                      <a:pt x="14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2" name="Google Shape;552;p28"/>
              <p:cNvGrpSpPr/>
              <p:nvPr/>
            </p:nvGrpSpPr>
            <p:grpSpPr>
              <a:xfrm>
                <a:off x="2080088" y="3857800"/>
                <a:ext cx="496475" cy="502675"/>
                <a:chOff x="2978200" y="3863875"/>
                <a:chExt cx="496475" cy="502675"/>
              </a:xfrm>
            </p:grpSpPr>
            <p:sp>
              <p:nvSpPr>
                <p:cNvPr id="553" name="Google Shape;553;p28"/>
                <p:cNvSpPr/>
                <p:nvPr/>
              </p:nvSpPr>
              <p:spPr>
                <a:xfrm>
                  <a:off x="3242900" y="3863875"/>
                  <a:ext cx="231775" cy="2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1" h="10895" extrusionOk="0">
                      <a:moveTo>
                        <a:pt x="3293" y="1"/>
                      </a:moveTo>
                      <a:cubicBezTo>
                        <a:pt x="2763" y="1"/>
                        <a:pt x="2182" y="269"/>
                        <a:pt x="1698" y="870"/>
                      </a:cubicBezTo>
                      <a:cubicBezTo>
                        <a:pt x="528" y="2326"/>
                        <a:pt x="1" y="3971"/>
                        <a:pt x="112" y="5864"/>
                      </a:cubicBezTo>
                      <a:cubicBezTo>
                        <a:pt x="307" y="9160"/>
                        <a:pt x="2910" y="10895"/>
                        <a:pt x="5373" y="10895"/>
                      </a:cubicBezTo>
                      <a:cubicBezTo>
                        <a:pt x="5873" y="10895"/>
                        <a:pt x="6366" y="10823"/>
                        <a:pt x="6833" y="10679"/>
                      </a:cubicBezTo>
                      <a:cubicBezTo>
                        <a:pt x="8889" y="10046"/>
                        <a:pt x="9271" y="7404"/>
                        <a:pt x="6583" y="6916"/>
                      </a:cubicBezTo>
                      <a:cubicBezTo>
                        <a:pt x="6426" y="6888"/>
                        <a:pt x="6267" y="6863"/>
                        <a:pt x="6109" y="6844"/>
                      </a:cubicBezTo>
                      <a:cubicBezTo>
                        <a:pt x="4588" y="6663"/>
                        <a:pt x="3902" y="5746"/>
                        <a:pt x="4208" y="4241"/>
                      </a:cubicBezTo>
                      <a:cubicBezTo>
                        <a:pt x="4331" y="3641"/>
                        <a:pt x="4562" y="3065"/>
                        <a:pt x="4722" y="2473"/>
                      </a:cubicBezTo>
                      <a:cubicBezTo>
                        <a:pt x="5126" y="976"/>
                        <a:pt x="4303" y="1"/>
                        <a:pt x="32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4" name="Google Shape;554;p28"/>
                <p:cNvSpPr/>
                <p:nvPr/>
              </p:nvSpPr>
              <p:spPr>
                <a:xfrm>
                  <a:off x="2978225" y="3902400"/>
                  <a:ext cx="227000" cy="2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0" h="11359" extrusionOk="0">
                      <a:moveTo>
                        <a:pt x="3148" y="0"/>
                      </a:moveTo>
                      <a:cubicBezTo>
                        <a:pt x="1162" y="0"/>
                        <a:pt x="1" y="2169"/>
                        <a:pt x="2202" y="3586"/>
                      </a:cubicBezTo>
                      <a:cubicBezTo>
                        <a:pt x="2337" y="3672"/>
                        <a:pt x="2474" y="3756"/>
                        <a:pt x="2613" y="3834"/>
                      </a:cubicBezTo>
                      <a:cubicBezTo>
                        <a:pt x="3948" y="4583"/>
                        <a:pt x="4233" y="5692"/>
                        <a:pt x="3374" y="6966"/>
                      </a:cubicBezTo>
                      <a:cubicBezTo>
                        <a:pt x="3031" y="7473"/>
                        <a:pt x="2598" y="7916"/>
                        <a:pt x="2224" y="8403"/>
                      </a:cubicBezTo>
                      <a:cubicBezTo>
                        <a:pt x="1077" y="9890"/>
                        <a:pt x="1887" y="11359"/>
                        <a:pt x="3254" y="11359"/>
                      </a:cubicBezTo>
                      <a:cubicBezTo>
                        <a:pt x="3608" y="11359"/>
                        <a:pt x="4000" y="11261"/>
                        <a:pt x="4404" y="11039"/>
                      </a:cubicBezTo>
                      <a:cubicBezTo>
                        <a:pt x="6041" y="10142"/>
                        <a:pt x="7157" y="8826"/>
                        <a:pt x="7779" y="7034"/>
                      </a:cubicBezTo>
                      <a:cubicBezTo>
                        <a:pt x="9080" y="3280"/>
                        <a:pt x="6295" y="283"/>
                        <a:pt x="3410" y="13"/>
                      </a:cubicBezTo>
                      <a:cubicBezTo>
                        <a:pt x="3321" y="4"/>
                        <a:pt x="3234" y="0"/>
                        <a:pt x="31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5" name="Google Shape;555;p28"/>
                <p:cNvSpPr/>
                <p:nvPr/>
              </p:nvSpPr>
              <p:spPr>
                <a:xfrm>
                  <a:off x="3118400" y="4170275"/>
                  <a:ext cx="302650" cy="1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6" h="7851" extrusionOk="0">
                      <a:moveTo>
                        <a:pt x="5559" y="1"/>
                      </a:moveTo>
                      <a:cubicBezTo>
                        <a:pt x="2018" y="1"/>
                        <a:pt x="0" y="3166"/>
                        <a:pt x="364" y="5873"/>
                      </a:cubicBezTo>
                      <a:cubicBezTo>
                        <a:pt x="526" y="7070"/>
                        <a:pt x="1398" y="7851"/>
                        <a:pt x="2295" y="7851"/>
                      </a:cubicBezTo>
                      <a:cubicBezTo>
                        <a:pt x="2996" y="7851"/>
                        <a:pt x="3712" y="7374"/>
                        <a:pt x="4117" y="6247"/>
                      </a:cubicBezTo>
                      <a:cubicBezTo>
                        <a:pt x="4172" y="6096"/>
                        <a:pt x="4222" y="5944"/>
                        <a:pt x="4266" y="5790"/>
                      </a:cubicBezTo>
                      <a:cubicBezTo>
                        <a:pt x="4635" y="4524"/>
                        <a:pt x="5315" y="4128"/>
                        <a:pt x="6057" y="4128"/>
                      </a:cubicBezTo>
                      <a:cubicBezTo>
                        <a:pt x="7063" y="4128"/>
                        <a:pt x="8184" y="4856"/>
                        <a:pt x="8805" y="5141"/>
                      </a:cubicBezTo>
                      <a:cubicBezTo>
                        <a:pt x="9196" y="5320"/>
                        <a:pt x="9562" y="5399"/>
                        <a:pt x="9892" y="5399"/>
                      </a:cubicBezTo>
                      <a:cubicBezTo>
                        <a:pt x="11376" y="5399"/>
                        <a:pt x="12105" y="3791"/>
                        <a:pt x="10883" y="2422"/>
                      </a:cubicBezTo>
                      <a:cubicBezTo>
                        <a:pt x="9638" y="1026"/>
                        <a:pt x="8100" y="237"/>
                        <a:pt x="6220" y="36"/>
                      </a:cubicBezTo>
                      <a:cubicBezTo>
                        <a:pt x="5994" y="12"/>
                        <a:pt x="5774" y="1"/>
                        <a:pt x="5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" name="Google Shape;556;p28"/>
                <p:cNvSpPr/>
                <p:nvPr/>
              </p:nvSpPr>
              <p:spPr>
                <a:xfrm>
                  <a:off x="3242900" y="3863875"/>
                  <a:ext cx="231750" cy="27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0" h="10894" extrusionOk="0">
                      <a:moveTo>
                        <a:pt x="3258" y="656"/>
                      </a:moveTo>
                      <a:cubicBezTo>
                        <a:pt x="3665" y="656"/>
                        <a:pt x="4099" y="1015"/>
                        <a:pt x="4205" y="1932"/>
                      </a:cubicBezTo>
                      <a:cubicBezTo>
                        <a:pt x="4246" y="2290"/>
                        <a:pt x="3960" y="2678"/>
                        <a:pt x="3850" y="3062"/>
                      </a:cubicBezTo>
                      <a:cubicBezTo>
                        <a:pt x="3674" y="3674"/>
                        <a:pt x="3428" y="4288"/>
                        <a:pt x="3385" y="4913"/>
                      </a:cubicBezTo>
                      <a:cubicBezTo>
                        <a:pt x="3293" y="6300"/>
                        <a:pt x="4180" y="7309"/>
                        <a:pt x="5620" y="7591"/>
                      </a:cubicBezTo>
                      <a:cubicBezTo>
                        <a:pt x="6393" y="7742"/>
                        <a:pt x="7521" y="7593"/>
                        <a:pt x="7661" y="8706"/>
                      </a:cubicBezTo>
                      <a:cubicBezTo>
                        <a:pt x="7736" y="9310"/>
                        <a:pt x="6938" y="9963"/>
                        <a:pt x="6096" y="10042"/>
                      </a:cubicBezTo>
                      <a:lnTo>
                        <a:pt x="6098" y="10042"/>
                      </a:lnTo>
                      <a:cubicBezTo>
                        <a:pt x="5911" y="10059"/>
                        <a:pt x="5727" y="10067"/>
                        <a:pt x="5546" y="10067"/>
                      </a:cubicBezTo>
                      <a:cubicBezTo>
                        <a:pt x="2566" y="10067"/>
                        <a:pt x="462" y="7753"/>
                        <a:pt x="1025" y="4433"/>
                      </a:cubicBezTo>
                      <a:cubicBezTo>
                        <a:pt x="1224" y="3253"/>
                        <a:pt x="1981" y="2151"/>
                        <a:pt x="2586" y="1072"/>
                      </a:cubicBezTo>
                      <a:cubicBezTo>
                        <a:pt x="2730" y="814"/>
                        <a:pt x="2988" y="656"/>
                        <a:pt x="3258" y="656"/>
                      </a:cubicBezTo>
                      <a:close/>
                      <a:moveTo>
                        <a:pt x="3293" y="1"/>
                      </a:moveTo>
                      <a:cubicBezTo>
                        <a:pt x="2763" y="1"/>
                        <a:pt x="2182" y="269"/>
                        <a:pt x="1698" y="870"/>
                      </a:cubicBezTo>
                      <a:cubicBezTo>
                        <a:pt x="528" y="2326"/>
                        <a:pt x="1" y="3971"/>
                        <a:pt x="112" y="5864"/>
                      </a:cubicBezTo>
                      <a:cubicBezTo>
                        <a:pt x="305" y="9160"/>
                        <a:pt x="2910" y="10894"/>
                        <a:pt x="5374" y="10894"/>
                      </a:cubicBezTo>
                      <a:cubicBezTo>
                        <a:pt x="5873" y="10894"/>
                        <a:pt x="6367" y="10823"/>
                        <a:pt x="6833" y="10679"/>
                      </a:cubicBezTo>
                      <a:cubicBezTo>
                        <a:pt x="8887" y="10046"/>
                        <a:pt x="9269" y="7403"/>
                        <a:pt x="6583" y="6916"/>
                      </a:cubicBezTo>
                      <a:cubicBezTo>
                        <a:pt x="6426" y="6888"/>
                        <a:pt x="6267" y="6863"/>
                        <a:pt x="6107" y="6844"/>
                      </a:cubicBezTo>
                      <a:cubicBezTo>
                        <a:pt x="4588" y="6663"/>
                        <a:pt x="3902" y="5746"/>
                        <a:pt x="4208" y="4241"/>
                      </a:cubicBezTo>
                      <a:cubicBezTo>
                        <a:pt x="4331" y="3641"/>
                        <a:pt x="4562" y="3065"/>
                        <a:pt x="4722" y="2473"/>
                      </a:cubicBezTo>
                      <a:cubicBezTo>
                        <a:pt x="5126" y="976"/>
                        <a:pt x="4303" y="1"/>
                        <a:pt x="32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" name="Google Shape;557;p28"/>
                <p:cNvSpPr/>
                <p:nvPr/>
              </p:nvSpPr>
              <p:spPr>
                <a:xfrm>
                  <a:off x="2978200" y="3902400"/>
                  <a:ext cx="227000" cy="28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0" h="11360" extrusionOk="0">
                      <a:moveTo>
                        <a:pt x="3245" y="796"/>
                      </a:moveTo>
                      <a:cubicBezTo>
                        <a:pt x="3447" y="796"/>
                        <a:pt x="3652" y="824"/>
                        <a:pt x="3847" y="884"/>
                      </a:cubicBezTo>
                      <a:cubicBezTo>
                        <a:pt x="6982" y="1852"/>
                        <a:pt x="8288" y="4981"/>
                        <a:pt x="6390" y="8006"/>
                      </a:cubicBezTo>
                      <a:cubicBezTo>
                        <a:pt x="5754" y="9019"/>
                        <a:pt x="4634" y="9749"/>
                        <a:pt x="3662" y="10516"/>
                      </a:cubicBezTo>
                      <a:cubicBezTo>
                        <a:pt x="3511" y="10635"/>
                        <a:pt x="3332" y="10696"/>
                        <a:pt x="3157" y="10696"/>
                      </a:cubicBezTo>
                      <a:cubicBezTo>
                        <a:pt x="2656" y="10696"/>
                        <a:pt x="2184" y="10194"/>
                        <a:pt x="2495" y="9101"/>
                      </a:cubicBezTo>
                      <a:cubicBezTo>
                        <a:pt x="2594" y="8755"/>
                        <a:pt x="3007" y="8505"/>
                        <a:pt x="3255" y="8193"/>
                      </a:cubicBezTo>
                      <a:cubicBezTo>
                        <a:pt x="3651" y="7693"/>
                        <a:pt x="4114" y="7220"/>
                        <a:pt x="4392" y="6660"/>
                      </a:cubicBezTo>
                      <a:cubicBezTo>
                        <a:pt x="5008" y="5413"/>
                        <a:pt x="4573" y="4142"/>
                        <a:pt x="3351" y="3332"/>
                      </a:cubicBezTo>
                      <a:cubicBezTo>
                        <a:pt x="2694" y="2896"/>
                        <a:pt x="1595" y="2603"/>
                        <a:pt x="1892" y="1519"/>
                      </a:cubicBezTo>
                      <a:cubicBezTo>
                        <a:pt x="2013" y="1075"/>
                        <a:pt x="2611" y="796"/>
                        <a:pt x="3245" y="796"/>
                      </a:cubicBezTo>
                      <a:close/>
                      <a:moveTo>
                        <a:pt x="3151" y="1"/>
                      </a:moveTo>
                      <a:cubicBezTo>
                        <a:pt x="1164" y="1"/>
                        <a:pt x="1" y="2169"/>
                        <a:pt x="2203" y="3586"/>
                      </a:cubicBezTo>
                      <a:cubicBezTo>
                        <a:pt x="2338" y="3672"/>
                        <a:pt x="2475" y="3756"/>
                        <a:pt x="2614" y="3834"/>
                      </a:cubicBezTo>
                      <a:cubicBezTo>
                        <a:pt x="3949" y="4583"/>
                        <a:pt x="4234" y="5692"/>
                        <a:pt x="3375" y="6966"/>
                      </a:cubicBezTo>
                      <a:cubicBezTo>
                        <a:pt x="3032" y="7473"/>
                        <a:pt x="2599" y="7916"/>
                        <a:pt x="2225" y="8403"/>
                      </a:cubicBezTo>
                      <a:cubicBezTo>
                        <a:pt x="1078" y="9891"/>
                        <a:pt x="1889" y="11360"/>
                        <a:pt x="3257" y="11360"/>
                      </a:cubicBezTo>
                      <a:cubicBezTo>
                        <a:pt x="3610" y="11360"/>
                        <a:pt x="4001" y="11262"/>
                        <a:pt x="4405" y="11040"/>
                      </a:cubicBezTo>
                      <a:cubicBezTo>
                        <a:pt x="6042" y="10142"/>
                        <a:pt x="7158" y="8826"/>
                        <a:pt x="7780" y="7034"/>
                      </a:cubicBezTo>
                      <a:cubicBezTo>
                        <a:pt x="9079" y="3280"/>
                        <a:pt x="6296" y="283"/>
                        <a:pt x="3411" y="13"/>
                      </a:cubicBezTo>
                      <a:cubicBezTo>
                        <a:pt x="3323" y="4"/>
                        <a:pt x="3236" y="1"/>
                        <a:pt x="31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8" name="Google Shape;558;p28"/>
                <p:cNvSpPr/>
                <p:nvPr/>
              </p:nvSpPr>
              <p:spPr>
                <a:xfrm>
                  <a:off x="3118400" y="4170275"/>
                  <a:ext cx="302650" cy="1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6" h="7851" extrusionOk="0">
                      <a:moveTo>
                        <a:pt x="5572" y="833"/>
                      </a:moveTo>
                      <a:cubicBezTo>
                        <a:pt x="6174" y="833"/>
                        <a:pt x="6816" y="942"/>
                        <a:pt x="7481" y="1172"/>
                      </a:cubicBezTo>
                      <a:cubicBezTo>
                        <a:pt x="8612" y="1563"/>
                        <a:pt x="9575" y="2491"/>
                        <a:pt x="10541" y="3264"/>
                      </a:cubicBezTo>
                      <a:cubicBezTo>
                        <a:pt x="10981" y="3618"/>
                        <a:pt x="11094" y="4724"/>
                        <a:pt x="9589" y="4724"/>
                      </a:cubicBezTo>
                      <a:cubicBezTo>
                        <a:pt x="9536" y="4724"/>
                        <a:pt x="9481" y="4723"/>
                        <a:pt x="9424" y="4720"/>
                      </a:cubicBezTo>
                      <a:cubicBezTo>
                        <a:pt x="9064" y="4703"/>
                        <a:pt x="8730" y="4356"/>
                        <a:pt x="8368" y="4184"/>
                      </a:cubicBezTo>
                      <a:cubicBezTo>
                        <a:pt x="7794" y="3911"/>
                        <a:pt x="7228" y="3566"/>
                        <a:pt x="6619" y="3423"/>
                      </a:cubicBezTo>
                      <a:cubicBezTo>
                        <a:pt x="6402" y="3371"/>
                        <a:pt x="6191" y="3346"/>
                        <a:pt x="5987" y="3346"/>
                      </a:cubicBezTo>
                      <a:cubicBezTo>
                        <a:pt x="4916" y="3346"/>
                        <a:pt x="4042" y="4032"/>
                        <a:pt x="3611" y="5185"/>
                      </a:cubicBezTo>
                      <a:cubicBezTo>
                        <a:pt x="3340" y="5909"/>
                        <a:pt x="3297" y="7016"/>
                        <a:pt x="2236" y="7016"/>
                      </a:cubicBezTo>
                      <a:cubicBezTo>
                        <a:pt x="2216" y="7016"/>
                        <a:pt x="2195" y="7016"/>
                        <a:pt x="2174" y="7015"/>
                      </a:cubicBezTo>
                      <a:cubicBezTo>
                        <a:pt x="1568" y="6990"/>
                        <a:pt x="1052" y="6094"/>
                        <a:pt x="1114" y="5252"/>
                      </a:cubicBezTo>
                      <a:lnTo>
                        <a:pt x="1115" y="5252"/>
                      </a:lnTo>
                      <a:cubicBezTo>
                        <a:pt x="1306" y="2626"/>
                        <a:pt x="3118" y="833"/>
                        <a:pt x="5572" y="833"/>
                      </a:cubicBezTo>
                      <a:close/>
                      <a:moveTo>
                        <a:pt x="5559" y="1"/>
                      </a:moveTo>
                      <a:cubicBezTo>
                        <a:pt x="2018" y="1"/>
                        <a:pt x="0" y="3166"/>
                        <a:pt x="364" y="5873"/>
                      </a:cubicBezTo>
                      <a:cubicBezTo>
                        <a:pt x="526" y="7069"/>
                        <a:pt x="1398" y="7850"/>
                        <a:pt x="2296" y="7850"/>
                      </a:cubicBezTo>
                      <a:cubicBezTo>
                        <a:pt x="2997" y="7850"/>
                        <a:pt x="3713" y="7374"/>
                        <a:pt x="4118" y="6247"/>
                      </a:cubicBezTo>
                      <a:cubicBezTo>
                        <a:pt x="4172" y="6096"/>
                        <a:pt x="4222" y="5944"/>
                        <a:pt x="4266" y="5790"/>
                      </a:cubicBezTo>
                      <a:cubicBezTo>
                        <a:pt x="4636" y="4524"/>
                        <a:pt x="5316" y="4128"/>
                        <a:pt x="6058" y="4128"/>
                      </a:cubicBezTo>
                      <a:cubicBezTo>
                        <a:pt x="7064" y="4128"/>
                        <a:pt x="8185" y="4856"/>
                        <a:pt x="8807" y="5141"/>
                      </a:cubicBezTo>
                      <a:cubicBezTo>
                        <a:pt x="9197" y="5320"/>
                        <a:pt x="9563" y="5399"/>
                        <a:pt x="9892" y="5399"/>
                      </a:cubicBezTo>
                      <a:cubicBezTo>
                        <a:pt x="11376" y="5399"/>
                        <a:pt x="12105" y="3791"/>
                        <a:pt x="10883" y="2422"/>
                      </a:cubicBezTo>
                      <a:cubicBezTo>
                        <a:pt x="9638" y="1026"/>
                        <a:pt x="8101" y="237"/>
                        <a:pt x="6220" y="36"/>
                      </a:cubicBezTo>
                      <a:cubicBezTo>
                        <a:pt x="5994" y="12"/>
                        <a:pt x="5774" y="1"/>
                        <a:pt x="55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9" name="Google Shape;559;p28"/>
            <p:cNvGrpSpPr/>
            <p:nvPr/>
          </p:nvGrpSpPr>
          <p:grpSpPr>
            <a:xfrm>
              <a:off x="184925" y="56850"/>
              <a:ext cx="528300" cy="576275"/>
              <a:chOff x="2064175" y="3821000"/>
              <a:chExt cx="528300" cy="576275"/>
            </a:xfrm>
          </p:grpSpPr>
          <p:sp>
            <p:nvSpPr>
              <p:cNvPr id="560" name="Google Shape;560;p28"/>
              <p:cNvSpPr/>
              <p:nvPr/>
            </p:nvSpPr>
            <p:spPr>
              <a:xfrm>
                <a:off x="2064175" y="3821000"/>
                <a:ext cx="528300" cy="576275"/>
              </a:xfrm>
              <a:custGeom>
                <a:avLst/>
                <a:gdLst/>
                <a:ahLst/>
                <a:cxnLst/>
                <a:rect l="l" t="t" r="r" b="b"/>
                <a:pathLst>
                  <a:path w="21132" h="23051" extrusionOk="0">
                    <a:moveTo>
                      <a:pt x="10062" y="9091"/>
                    </a:moveTo>
                    <a:cubicBezTo>
                      <a:pt x="10434" y="10351"/>
                      <a:pt x="11142" y="11439"/>
                      <a:pt x="12140" y="12268"/>
                    </a:cubicBezTo>
                    <a:cubicBezTo>
                      <a:pt x="11996" y="12260"/>
                      <a:pt x="11854" y="12256"/>
                      <a:pt x="11712" y="12256"/>
                    </a:cubicBezTo>
                    <a:cubicBezTo>
                      <a:pt x="10460" y="12256"/>
                      <a:pt x="9287" y="12573"/>
                      <a:pt x="8270" y="13179"/>
                    </a:cubicBezTo>
                    <a:cubicBezTo>
                      <a:pt x="8885" y="12413"/>
                      <a:pt x="9371" y="11522"/>
                      <a:pt x="9715" y="10528"/>
                    </a:cubicBezTo>
                    <a:cubicBezTo>
                      <a:pt x="9881" y="10049"/>
                      <a:pt x="9996" y="9568"/>
                      <a:pt x="10062" y="9091"/>
                    </a:cubicBezTo>
                    <a:close/>
                    <a:moveTo>
                      <a:pt x="14423" y="1"/>
                    </a:moveTo>
                    <a:cubicBezTo>
                      <a:pt x="14146" y="1"/>
                      <a:pt x="13865" y="39"/>
                      <a:pt x="13589" y="115"/>
                    </a:cubicBezTo>
                    <a:cubicBezTo>
                      <a:pt x="12867" y="316"/>
                      <a:pt x="12207" y="766"/>
                      <a:pt x="11683" y="1420"/>
                    </a:cubicBezTo>
                    <a:cubicBezTo>
                      <a:pt x="11180" y="2043"/>
                      <a:pt x="10773" y="2708"/>
                      <a:pt x="10467" y="3400"/>
                    </a:cubicBezTo>
                    <a:cubicBezTo>
                      <a:pt x="10428" y="3491"/>
                      <a:pt x="10388" y="3583"/>
                      <a:pt x="10352" y="3674"/>
                    </a:cubicBezTo>
                    <a:cubicBezTo>
                      <a:pt x="10327" y="3735"/>
                      <a:pt x="10304" y="3796"/>
                      <a:pt x="10282" y="3857"/>
                    </a:cubicBezTo>
                    <a:cubicBezTo>
                      <a:pt x="10236" y="3980"/>
                      <a:pt x="10192" y="4104"/>
                      <a:pt x="10153" y="4228"/>
                    </a:cubicBezTo>
                    <a:cubicBezTo>
                      <a:pt x="9963" y="4823"/>
                      <a:pt x="9842" y="5447"/>
                      <a:pt x="9789" y="6091"/>
                    </a:cubicBezTo>
                    <a:cubicBezTo>
                      <a:pt x="9617" y="5587"/>
                      <a:pt x="9385" y="5101"/>
                      <a:pt x="9086" y="4640"/>
                    </a:cubicBezTo>
                    <a:cubicBezTo>
                      <a:pt x="8540" y="3788"/>
                      <a:pt x="7787" y="3055"/>
                      <a:pt x="6913" y="2518"/>
                    </a:cubicBezTo>
                    <a:cubicBezTo>
                      <a:pt x="6042" y="1982"/>
                      <a:pt x="5067" y="1651"/>
                      <a:pt x="4092" y="1560"/>
                    </a:cubicBezTo>
                    <a:cubicBezTo>
                      <a:pt x="3958" y="1547"/>
                      <a:pt x="3824" y="1541"/>
                      <a:pt x="3692" y="1541"/>
                    </a:cubicBezTo>
                    <a:cubicBezTo>
                      <a:pt x="2992" y="1541"/>
                      <a:pt x="2324" y="1714"/>
                      <a:pt x="1740" y="2051"/>
                    </a:cubicBezTo>
                    <a:cubicBezTo>
                      <a:pt x="1031" y="2461"/>
                      <a:pt x="501" y="3091"/>
                      <a:pt x="248" y="3823"/>
                    </a:cubicBezTo>
                    <a:cubicBezTo>
                      <a:pt x="0" y="4539"/>
                      <a:pt x="33" y="5328"/>
                      <a:pt x="341" y="6041"/>
                    </a:cubicBezTo>
                    <a:cubicBezTo>
                      <a:pt x="644" y="6741"/>
                      <a:pt x="1186" y="7344"/>
                      <a:pt x="1949" y="7836"/>
                    </a:cubicBezTo>
                    <a:cubicBezTo>
                      <a:pt x="2111" y="7940"/>
                      <a:pt x="2274" y="8039"/>
                      <a:pt x="2438" y="8131"/>
                    </a:cubicBezTo>
                    <a:cubicBezTo>
                      <a:pt x="2793" y="8329"/>
                      <a:pt x="2915" y="8499"/>
                      <a:pt x="2931" y="8568"/>
                    </a:cubicBezTo>
                    <a:cubicBezTo>
                      <a:pt x="2947" y="8634"/>
                      <a:pt x="2915" y="8832"/>
                      <a:pt x="2697" y="9155"/>
                    </a:cubicBezTo>
                    <a:cubicBezTo>
                      <a:pt x="2535" y="9396"/>
                      <a:pt x="2328" y="9641"/>
                      <a:pt x="2106" y="9901"/>
                    </a:cubicBezTo>
                    <a:cubicBezTo>
                      <a:pt x="1941" y="10096"/>
                      <a:pt x="1770" y="10297"/>
                      <a:pt x="1601" y="10517"/>
                    </a:cubicBezTo>
                    <a:cubicBezTo>
                      <a:pt x="1076" y="11199"/>
                      <a:pt x="782" y="11957"/>
                      <a:pt x="753" y="12710"/>
                    </a:cubicBezTo>
                    <a:cubicBezTo>
                      <a:pt x="721" y="13486"/>
                      <a:pt x="972" y="14227"/>
                      <a:pt x="1461" y="14797"/>
                    </a:cubicBezTo>
                    <a:cubicBezTo>
                      <a:pt x="1945" y="15363"/>
                      <a:pt x="2631" y="15725"/>
                      <a:pt x="3396" y="15820"/>
                    </a:cubicBezTo>
                    <a:cubicBezTo>
                      <a:pt x="3529" y="15837"/>
                      <a:pt x="3665" y="15845"/>
                      <a:pt x="3800" y="15845"/>
                    </a:cubicBezTo>
                    <a:cubicBezTo>
                      <a:pt x="4357" y="15845"/>
                      <a:pt x="4929" y="15705"/>
                      <a:pt x="5477" y="15436"/>
                    </a:cubicBezTo>
                    <a:cubicBezTo>
                      <a:pt x="5537" y="15407"/>
                      <a:pt x="5598" y="15377"/>
                      <a:pt x="5656" y="15344"/>
                    </a:cubicBezTo>
                    <a:cubicBezTo>
                      <a:pt x="5896" y="15212"/>
                      <a:pt x="6127" y="15072"/>
                      <a:pt x="6350" y="14924"/>
                    </a:cubicBezTo>
                    <a:lnTo>
                      <a:pt x="6350" y="14924"/>
                    </a:lnTo>
                    <a:cubicBezTo>
                      <a:pt x="5923" y="15501"/>
                      <a:pt x="5584" y="16148"/>
                      <a:pt x="5355" y="16834"/>
                    </a:cubicBezTo>
                    <a:cubicBezTo>
                      <a:pt x="5028" y="17802"/>
                      <a:pt x="4926" y="18827"/>
                      <a:pt x="5056" y="19798"/>
                    </a:cubicBezTo>
                    <a:cubicBezTo>
                      <a:pt x="5169" y="20638"/>
                      <a:pt x="5518" y="21392"/>
                      <a:pt x="6064" y="21978"/>
                    </a:cubicBezTo>
                    <a:cubicBezTo>
                      <a:pt x="6624" y="22577"/>
                      <a:pt x="7356" y="22952"/>
                      <a:pt x="8127" y="23034"/>
                    </a:cubicBezTo>
                    <a:cubicBezTo>
                      <a:pt x="8232" y="23045"/>
                      <a:pt x="8337" y="23051"/>
                      <a:pt x="8441" y="23051"/>
                    </a:cubicBezTo>
                    <a:cubicBezTo>
                      <a:pt x="9091" y="23051"/>
                      <a:pt x="9729" y="22839"/>
                      <a:pt x="10268" y="22443"/>
                    </a:cubicBezTo>
                    <a:cubicBezTo>
                      <a:pt x="10880" y="21991"/>
                      <a:pt x="11348" y="21326"/>
                      <a:pt x="11654" y="20472"/>
                    </a:cubicBezTo>
                    <a:cubicBezTo>
                      <a:pt x="11719" y="20291"/>
                      <a:pt x="11779" y="20109"/>
                      <a:pt x="11830" y="19930"/>
                    </a:cubicBezTo>
                    <a:cubicBezTo>
                      <a:pt x="11835" y="19916"/>
                      <a:pt x="11840" y="19903"/>
                      <a:pt x="11843" y="19889"/>
                    </a:cubicBezTo>
                    <a:cubicBezTo>
                      <a:pt x="11851" y="19862"/>
                      <a:pt x="11860" y="19837"/>
                      <a:pt x="11868" y="19814"/>
                    </a:cubicBezTo>
                    <a:cubicBezTo>
                      <a:pt x="11871" y="19801"/>
                      <a:pt x="11876" y="19790"/>
                      <a:pt x="11879" y="19778"/>
                    </a:cubicBezTo>
                    <a:cubicBezTo>
                      <a:pt x="11885" y="19762"/>
                      <a:pt x="11892" y="19746"/>
                      <a:pt x="11896" y="19732"/>
                    </a:cubicBezTo>
                    <a:cubicBezTo>
                      <a:pt x="11904" y="19710"/>
                      <a:pt x="11914" y="19688"/>
                      <a:pt x="11921" y="19669"/>
                    </a:cubicBezTo>
                    <a:cubicBezTo>
                      <a:pt x="11929" y="19647"/>
                      <a:pt x="11939" y="19627"/>
                      <a:pt x="11947" y="19608"/>
                    </a:cubicBezTo>
                    <a:cubicBezTo>
                      <a:pt x="11950" y="19603"/>
                      <a:pt x="11953" y="19597"/>
                      <a:pt x="11954" y="19592"/>
                    </a:cubicBezTo>
                    <a:cubicBezTo>
                      <a:pt x="12039" y="19410"/>
                      <a:pt x="12108" y="19343"/>
                      <a:pt x="12124" y="19336"/>
                    </a:cubicBezTo>
                    <a:cubicBezTo>
                      <a:pt x="12127" y="19336"/>
                      <a:pt x="12132" y="19335"/>
                      <a:pt x="12137" y="19333"/>
                    </a:cubicBezTo>
                    <a:cubicBezTo>
                      <a:pt x="12151" y="19330"/>
                      <a:pt x="12176" y="19327"/>
                      <a:pt x="12210" y="19327"/>
                    </a:cubicBezTo>
                    <a:cubicBezTo>
                      <a:pt x="12232" y="19327"/>
                      <a:pt x="12258" y="19329"/>
                      <a:pt x="12287" y="19332"/>
                    </a:cubicBezTo>
                    <a:cubicBezTo>
                      <a:pt x="12369" y="19341"/>
                      <a:pt x="12482" y="19361"/>
                      <a:pt x="12628" y="19407"/>
                    </a:cubicBezTo>
                    <a:cubicBezTo>
                      <a:pt x="13018" y="19526"/>
                      <a:pt x="13439" y="19746"/>
                      <a:pt x="13811" y="19939"/>
                    </a:cubicBezTo>
                    <a:cubicBezTo>
                      <a:pt x="13998" y="20038"/>
                      <a:pt x="14175" y="20131"/>
                      <a:pt x="14345" y="20208"/>
                    </a:cubicBezTo>
                    <a:cubicBezTo>
                      <a:pt x="14911" y="20467"/>
                      <a:pt x="15489" y="20599"/>
                      <a:pt x="16045" y="20599"/>
                    </a:cubicBezTo>
                    <a:cubicBezTo>
                      <a:pt x="16258" y="20599"/>
                      <a:pt x="16468" y="20580"/>
                      <a:pt x="16673" y="20541"/>
                    </a:cubicBezTo>
                    <a:cubicBezTo>
                      <a:pt x="17436" y="20397"/>
                      <a:pt x="18102" y="19983"/>
                      <a:pt x="18546" y="19380"/>
                    </a:cubicBezTo>
                    <a:cubicBezTo>
                      <a:pt x="18989" y="18782"/>
                      <a:pt x="19187" y="18030"/>
                      <a:pt x="19107" y="17265"/>
                    </a:cubicBezTo>
                    <a:cubicBezTo>
                      <a:pt x="19098" y="17172"/>
                      <a:pt x="19084" y="17079"/>
                      <a:pt x="19066" y="16987"/>
                    </a:cubicBezTo>
                    <a:cubicBezTo>
                      <a:pt x="19059" y="16944"/>
                      <a:pt x="19049" y="16903"/>
                      <a:pt x="19040" y="16861"/>
                    </a:cubicBezTo>
                    <a:cubicBezTo>
                      <a:pt x="19033" y="16834"/>
                      <a:pt x="19026" y="16808"/>
                      <a:pt x="19019" y="16779"/>
                    </a:cubicBezTo>
                    <a:cubicBezTo>
                      <a:pt x="19013" y="16757"/>
                      <a:pt x="19007" y="16734"/>
                      <a:pt x="19000" y="16712"/>
                    </a:cubicBezTo>
                    <a:cubicBezTo>
                      <a:pt x="18993" y="16682"/>
                      <a:pt x="18983" y="16652"/>
                      <a:pt x="18974" y="16622"/>
                    </a:cubicBezTo>
                    <a:cubicBezTo>
                      <a:pt x="18964" y="16591"/>
                      <a:pt x="18955" y="16561"/>
                      <a:pt x="18944" y="16530"/>
                    </a:cubicBezTo>
                    <a:cubicBezTo>
                      <a:pt x="18939" y="16514"/>
                      <a:pt x="18933" y="16498"/>
                      <a:pt x="18928" y="16482"/>
                    </a:cubicBezTo>
                    <a:cubicBezTo>
                      <a:pt x="18762" y="16018"/>
                      <a:pt x="18495" y="15573"/>
                      <a:pt x="18133" y="15169"/>
                    </a:cubicBezTo>
                    <a:cubicBezTo>
                      <a:pt x="17679" y="14660"/>
                      <a:pt x="17185" y="14214"/>
                      <a:pt x="16657" y="13836"/>
                    </a:cubicBezTo>
                    <a:cubicBezTo>
                      <a:pt x="17254" y="13822"/>
                      <a:pt x="17843" y="13729"/>
                      <a:pt x="18397" y="13558"/>
                    </a:cubicBezTo>
                    <a:cubicBezTo>
                      <a:pt x="19209" y="13308"/>
                      <a:pt x="19896" y="12840"/>
                      <a:pt x="20383" y="12204"/>
                    </a:cubicBezTo>
                    <a:cubicBezTo>
                      <a:pt x="20882" y="11554"/>
                      <a:pt x="21132" y="10770"/>
                      <a:pt x="21085" y="9997"/>
                    </a:cubicBezTo>
                    <a:cubicBezTo>
                      <a:pt x="21039" y="9240"/>
                      <a:pt x="20708" y="8524"/>
                      <a:pt x="20150" y="7984"/>
                    </a:cubicBezTo>
                    <a:cubicBezTo>
                      <a:pt x="19604" y="7453"/>
                      <a:pt x="18872" y="7101"/>
                      <a:pt x="17978" y="6939"/>
                    </a:cubicBezTo>
                    <a:cubicBezTo>
                      <a:pt x="17789" y="6905"/>
                      <a:pt x="17599" y="6876"/>
                      <a:pt x="17414" y="6854"/>
                    </a:cubicBezTo>
                    <a:cubicBezTo>
                      <a:pt x="17010" y="6806"/>
                      <a:pt x="16833" y="6696"/>
                      <a:pt x="16790" y="6639"/>
                    </a:cubicBezTo>
                    <a:cubicBezTo>
                      <a:pt x="16786" y="6631"/>
                      <a:pt x="16781" y="6622"/>
                      <a:pt x="16776" y="6611"/>
                    </a:cubicBezTo>
                    <a:cubicBezTo>
                      <a:pt x="16756" y="6565"/>
                      <a:pt x="16739" y="6484"/>
                      <a:pt x="16740" y="6359"/>
                    </a:cubicBezTo>
                    <a:cubicBezTo>
                      <a:pt x="16742" y="6267"/>
                      <a:pt x="16754" y="6149"/>
                      <a:pt x="16783" y="6006"/>
                    </a:cubicBezTo>
                    <a:cubicBezTo>
                      <a:pt x="16841" y="5723"/>
                      <a:pt x="16938" y="5417"/>
                      <a:pt x="17043" y="5094"/>
                    </a:cubicBezTo>
                    <a:cubicBezTo>
                      <a:pt x="17122" y="4849"/>
                      <a:pt x="17202" y="4597"/>
                      <a:pt x="17274" y="4329"/>
                    </a:cubicBezTo>
                    <a:cubicBezTo>
                      <a:pt x="17288" y="4277"/>
                      <a:pt x="17301" y="4225"/>
                      <a:pt x="17314" y="4173"/>
                    </a:cubicBezTo>
                    <a:cubicBezTo>
                      <a:pt x="17392" y="3837"/>
                      <a:pt x="17431" y="3504"/>
                      <a:pt x="17430" y="3182"/>
                    </a:cubicBezTo>
                    <a:cubicBezTo>
                      <a:pt x="17428" y="2760"/>
                      <a:pt x="17359" y="2354"/>
                      <a:pt x="17221" y="1979"/>
                    </a:cubicBezTo>
                    <a:cubicBezTo>
                      <a:pt x="16952" y="1250"/>
                      <a:pt x="16437" y="661"/>
                      <a:pt x="15768" y="320"/>
                    </a:cubicBezTo>
                    <a:cubicBezTo>
                      <a:pt x="15351" y="108"/>
                      <a:pt x="14891" y="1"/>
                      <a:pt x="144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61" name="Google Shape;561;p28"/>
              <p:cNvGrpSpPr/>
              <p:nvPr/>
            </p:nvGrpSpPr>
            <p:grpSpPr>
              <a:xfrm>
                <a:off x="2080088" y="3857800"/>
                <a:ext cx="496475" cy="502675"/>
                <a:chOff x="2978200" y="3863875"/>
                <a:chExt cx="496475" cy="502675"/>
              </a:xfrm>
            </p:grpSpPr>
            <p:sp>
              <p:nvSpPr>
                <p:cNvPr id="562" name="Google Shape;562;p28"/>
                <p:cNvSpPr/>
                <p:nvPr/>
              </p:nvSpPr>
              <p:spPr>
                <a:xfrm>
                  <a:off x="3242900" y="3863875"/>
                  <a:ext cx="231775" cy="2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1" h="10895" extrusionOk="0">
                      <a:moveTo>
                        <a:pt x="3293" y="1"/>
                      </a:moveTo>
                      <a:cubicBezTo>
                        <a:pt x="2763" y="1"/>
                        <a:pt x="2182" y="269"/>
                        <a:pt x="1698" y="870"/>
                      </a:cubicBezTo>
                      <a:cubicBezTo>
                        <a:pt x="528" y="2326"/>
                        <a:pt x="1" y="3971"/>
                        <a:pt x="112" y="5864"/>
                      </a:cubicBezTo>
                      <a:cubicBezTo>
                        <a:pt x="307" y="9160"/>
                        <a:pt x="2910" y="10895"/>
                        <a:pt x="5373" y="10895"/>
                      </a:cubicBezTo>
                      <a:cubicBezTo>
                        <a:pt x="5873" y="10895"/>
                        <a:pt x="6366" y="10823"/>
                        <a:pt x="6833" y="10679"/>
                      </a:cubicBezTo>
                      <a:cubicBezTo>
                        <a:pt x="8889" y="10046"/>
                        <a:pt x="9271" y="7404"/>
                        <a:pt x="6583" y="6916"/>
                      </a:cubicBezTo>
                      <a:cubicBezTo>
                        <a:pt x="6426" y="6888"/>
                        <a:pt x="6267" y="6863"/>
                        <a:pt x="6109" y="6844"/>
                      </a:cubicBezTo>
                      <a:cubicBezTo>
                        <a:pt x="4588" y="6663"/>
                        <a:pt x="3902" y="5746"/>
                        <a:pt x="4208" y="4241"/>
                      </a:cubicBezTo>
                      <a:cubicBezTo>
                        <a:pt x="4331" y="3641"/>
                        <a:pt x="4562" y="3065"/>
                        <a:pt x="4722" y="2473"/>
                      </a:cubicBezTo>
                      <a:cubicBezTo>
                        <a:pt x="5126" y="976"/>
                        <a:pt x="4303" y="1"/>
                        <a:pt x="32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3" name="Google Shape;563;p28"/>
                <p:cNvSpPr/>
                <p:nvPr/>
              </p:nvSpPr>
              <p:spPr>
                <a:xfrm>
                  <a:off x="2978225" y="3902400"/>
                  <a:ext cx="227000" cy="28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0" h="11359" extrusionOk="0">
                      <a:moveTo>
                        <a:pt x="3148" y="0"/>
                      </a:moveTo>
                      <a:cubicBezTo>
                        <a:pt x="1162" y="0"/>
                        <a:pt x="1" y="2169"/>
                        <a:pt x="2202" y="3586"/>
                      </a:cubicBezTo>
                      <a:cubicBezTo>
                        <a:pt x="2337" y="3672"/>
                        <a:pt x="2474" y="3756"/>
                        <a:pt x="2613" y="3834"/>
                      </a:cubicBezTo>
                      <a:cubicBezTo>
                        <a:pt x="3948" y="4583"/>
                        <a:pt x="4233" y="5692"/>
                        <a:pt x="3374" y="6966"/>
                      </a:cubicBezTo>
                      <a:cubicBezTo>
                        <a:pt x="3031" y="7473"/>
                        <a:pt x="2598" y="7916"/>
                        <a:pt x="2224" y="8403"/>
                      </a:cubicBezTo>
                      <a:cubicBezTo>
                        <a:pt x="1077" y="9890"/>
                        <a:pt x="1887" y="11359"/>
                        <a:pt x="3254" y="11359"/>
                      </a:cubicBezTo>
                      <a:cubicBezTo>
                        <a:pt x="3608" y="11359"/>
                        <a:pt x="4000" y="11261"/>
                        <a:pt x="4404" y="11039"/>
                      </a:cubicBezTo>
                      <a:cubicBezTo>
                        <a:pt x="6041" y="10142"/>
                        <a:pt x="7157" y="8826"/>
                        <a:pt x="7779" y="7034"/>
                      </a:cubicBezTo>
                      <a:cubicBezTo>
                        <a:pt x="9080" y="3280"/>
                        <a:pt x="6295" y="283"/>
                        <a:pt x="3410" y="13"/>
                      </a:cubicBezTo>
                      <a:cubicBezTo>
                        <a:pt x="3321" y="4"/>
                        <a:pt x="3234" y="0"/>
                        <a:pt x="31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4" name="Google Shape;564;p28"/>
                <p:cNvSpPr/>
                <p:nvPr/>
              </p:nvSpPr>
              <p:spPr>
                <a:xfrm>
                  <a:off x="3118400" y="4170275"/>
                  <a:ext cx="302650" cy="1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6" h="7851" extrusionOk="0">
                      <a:moveTo>
                        <a:pt x="5559" y="1"/>
                      </a:moveTo>
                      <a:cubicBezTo>
                        <a:pt x="2018" y="1"/>
                        <a:pt x="0" y="3166"/>
                        <a:pt x="364" y="5873"/>
                      </a:cubicBezTo>
                      <a:cubicBezTo>
                        <a:pt x="526" y="7070"/>
                        <a:pt x="1398" y="7851"/>
                        <a:pt x="2295" y="7851"/>
                      </a:cubicBezTo>
                      <a:cubicBezTo>
                        <a:pt x="2996" y="7851"/>
                        <a:pt x="3712" y="7374"/>
                        <a:pt x="4117" y="6247"/>
                      </a:cubicBezTo>
                      <a:cubicBezTo>
                        <a:pt x="4172" y="6096"/>
                        <a:pt x="4222" y="5944"/>
                        <a:pt x="4266" y="5790"/>
                      </a:cubicBezTo>
                      <a:cubicBezTo>
                        <a:pt x="4635" y="4524"/>
                        <a:pt x="5315" y="4128"/>
                        <a:pt x="6057" y="4128"/>
                      </a:cubicBezTo>
                      <a:cubicBezTo>
                        <a:pt x="7063" y="4128"/>
                        <a:pt x="8184" y="4856"/>
                        <a:pt x="8805" y="5141"/>
                      </a:cubicBezTo>
                      <a:cubicBezTo>
                        <a:pt x="9196" y="5320"/>
                        <a:pt x="9562" y="5399"/>
                        <a:pt x="9892" y="5399"/>
                      </a:cubicBezTo>
                      <a:cubicBezTo>
                        <a:pt x="11376" y="5399"/>
                        <a:pt x="12105" y="3791"/>
                        <a:pt x="10883" y="2422"/>
                      </a:cubicBezTo>
                      <a:cubicBezTo>
                        <a:pt x="9638" y="1026"/>
                        <a:pt x="8100" y="237"/>
                        <a:pt x="6220" y="36"/>
                      </a:cubicBezTo>
                      <a:cubicBezTo>
                        <a:pt x="5994" y="12"/>
                        <a:pt x="5774" y="1"/>
                        <a:pt x="55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5" name="Google Shape;565;p28"/>
                <p:cNvSpPr/>
                <p:nvPr/>
              </p:nvSpPr>
              <p:spPr>
                <a:xfrm>
                  <a:off x="3242900" y="3863875"/>
                  <a:ext cx="231750" cy="27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70" h="10894" extrusionOk="0">
                      <a:moveTo>
                        <a:pt x="3258" y="656"/>
                      </a:moveTo>
                      <a:cubicBezTo>
                        <a:pt x="3665" y="656"/>
                        <a:pt x="4099" y="1015"/>
                        <a:pt x="4205" y="1932"/>
                      </a:cubicBezTo>
                      <a:cubicBezTo>
                        <a:pt x="4246" y="2290"/>
                        <a:pt x="3960" y="2678"/>
                        <a:pt x="3850" y="3062"/>
                      </a:cubicBezTo>
                      <a:cubicBezTo>
                        <a:pt x="3674" y="3674"/>
                        <a:pt x="3428" y="4288"/>
                        <a:pt x="3385" y="4913"/>
                      </a:cubicBezTo>
                      <a:cubicBezTo>
                        <a:pt x="3293" y="6300"/>
                        <a:pt x="4180" y="7309"/>
                        <a:pt x="5620" y="7591"/>
                      </a:cubicBezTo>
                      <a:cubicBezTo>
                        <a:pt x="6393" y="7742"/>
                        <a:pt x="7521" y="7593"/>
                        <a:pt x="7661" y="8706"/>
                      </a:cubicBezTo>
                      <a:cubicBezTo>
                        <a:pt x="7736" y="9310"/>
                        <a:pt x="6938" y="9963"/>
                        <a:pt x="6096" y="10042"/>
                      </a:cubicBezTo>
                      <a:lnTo>
                        <a:pt x="6098" y="10042"/>
                      </a:lnTo>
                      <a:cubicBezTo>
                        <a:pt x="5911" y="10059"/>
                        <a:pt x="5727" y="10067"/>
                        <a:pt x="5546" y="10067"/>
                      </a:cubicBezTo>
                      <a:cubicBezTo>
                        <a:pt x="2566" y="10067"/>
                        <a:pt x="462" y="7753"/>
                        <a:pt x="1025" y="4433"/>
                      </a:cubicBezTo>
                      <a:cubicBezTo>
                        <a:pt x="1224" y="3253"/>
                        <a:pt x="1981" y="2151"/>
                        <a:pt x="2586" y="1072"/>
                      </a:cubicBezTo>
                      <a:cubicBezTo>
                        <a:pt x="2730" y="814"/>
                        <a:pt x="2988" y="656"/>
                        <a:pt x="3258" y="656"/>
                      </a:cubicBezTo>
                      <a:close/>
                      <a:moveTo>
                        <a:pt x="3293" y="1"/>
                      </a:moveTo>
                      <a:cubicBezTo>
                        <a:pt x="2763" y="1"/>
                        <a:pt x="2182" y="269"/>
                        <a:pt x="1698" y="870"/>
                      </a:cubicBezTo>
                      <a:cubicBezTo>
                        <a:pt x="528" y="2326"/>
                        <a:pt x="1" y="3971"/>
                        <a:pt x="112" y="5864"/>
                      </a:cubicBezTo>
                      <a:cubicBezTo>
                        <a:pt x="305" y="9160"/>
                        <a:pt x="2910" y="10894"/>
                        <a:pt x="5374" y="10894"/>
                      </a:cubicBezTo>
                      <a:cubicBezTo>
                        <a:pt x="5873" y="10894"/>
                        <a:pt x="6367" y="10823"/>
                        <a:pt x="6833" y="10679"/>
                      </a:cubicBezTo>
                      <a:cubicBezTo>
                        <a:pt x="8887" y="10046"/>
                        <a:pt x="9269" y="7403"/>
                        <a:pt x="6583" y="6916"/>
                      </a:cubicBezTo>
                      <a:cubicBezTo>
                        <a:pt x="6426" y="6888"/>
                        <a:pt x="6267" y="6863"/>
                        <a:pt x="6107" y="6844"/>
                      </a:cubicBezTo>
                      <a:cubicBezTo>
                        <a:pt x="4588" y="6663"/>
                        <a:pt x="3902" y="5746"/>
                        <a:pt x="4208" y="4241"/>
                      </a:cubicBezTo>
                      <a:cubicBezTo>
                        <a:pt x="4331" y="3641"/>
                        <a:pt x="4562" y="3065"/>
                        <a:pt x="4722" y="2473"/>
                      </a:cubicBezTo>
                      <a:cubicBezTo>
                        <a:pt x="5126" y="976"/>
                        <a:pt x="4303" y="1"/>
                        <a:pt x="32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6" name="Google Shape;566;p28"/>
                <p:cNvSpPr/>
                <p:nvPr/>
              </p:nvSpPr>
              <p:spPr>
                <a:xfrm>
                  <a:off x="2978200" y="3902400"/>
                  <a:ext cx="227000" cy="28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0" h="11360" extrusionOk="0">
                      <a:moveTo>
                        <a:pt x="3245" y="796"/>
                      </a:moveTo>
                      <a:cubicBezTo>
                        <a:pt x="3447" y="796"/>
                        <a:pt x="3652" y="824"/>
                        <a:pt x="3847" y="884"/>
                      </a:cubicBezTo>
                      <a:cubicBezTo>
                        <a:pt x="6982" y="1852"/>
                        <a:pt x="8288" y="4981"/>
                        <a:pt x="6390" y="8006"/>
                      </a:cubicBezTo>
                      <a:cubicBezTo>
                        <a:pt x="5754" y="9019"/>
                        <a:pt x="4634" y="9749"/>
                        <a:pt x="3662" y="10516"/>
                      </a:cubicBezTo>
                      <a:cubicBezTo>
                        <a:pt x="3511" y="10635"/>
                        <a:pt x="3332" y="10696"/>
                        <a:pt x="3157" y="10696"/>
                      </a:cubicBezTo>
                      <a:cubicBezTo>
                        <a:pt x="2656" y="10696"/>
                        <a:pt x="2184" y="10194"/>
                        <a:pt x="2495" y="9101"/>
                      </a:cubicBezTo>
                      <a:cubicBezTo>
                        <a:pt x="2594" y="8755"/>
                        <a:pt x="3007" y="8505"/>
                        <a:pt x="3255" y="8193"/>
                      </a:cubicBezTo>
                      <a:cubicBezTo>
                        <a:pt x="3651" y="7693"/>
                        <a:pt x="4114" y="7220"/>
                        <a:pt x="4392" y="6660"/>
                      </a:cubicBezTo>
                      <a:cubicBezTo>
                        <a:pt x="5008" y="5413"/>
                        <a:pt x="4573" y="4142"/>
                        <a:pt x="3351" y="3332"/>
                      </a:cubicBezTo>
                      <a:cubicBezTo>
                        <a:pt x="2694" y="2896"/>
                        <a:pt x="1595" y="2603"/>
                        <a:pt x="1892" y="1519"/>
                      </a:cubicBezTo>
                      <a:cubicBezTo>
                        <a:pt x="2013" y="1075"/>
                        <a:pt x="2611" y="796"/>
                        <a:pt x="3245" y="796"/>
                      </a:cubicBezTo>
                      <a:close/>
                      <a:moveTo>
                        <a:pt x="3151" y="1"/>
                      </a:moveTo>
                      <a:cubicBezTo>
                        <a:pt x="1164" y="1"/>
                        <a:pt x="1" y="2169"/>
                        <a:pt x="2203" y="3586"/>
                      </a:cubicBezTo>
                      <a:cubicBezTo>
                        <a:pt x="2338" y="3672"/>
                        <a:pt x="2475" y="3756"/>
                        <a:pt x="2614" y="3834"/>
                      </a:cubicBezTo>
                      <a:cubicBezTo>
                        <a:pt x="3949" y="4583"/>
                        <a:pt x="4234" y="5692"/>
                        <a:pt x="3375" y="6966"/>
                      </a:cubicBezTo>
                      <a:cubicBezTo>
                        <a:pt x="3032" y="7473"/>
                        <a:pt x="2599" y="7916"/>
                        <a:pt x="2225" y="8403"/>
                      </a:cubicBezTo>
                      <a:cubicBezTo>
                        <a:pt x="1078" y="9891"/>
                        <a:pt x="1889" y="11360"/>
                        <a:pt x="3257" y="11360"/>
                      </a:cubicBezTo>
                      <a:cubicBezTo>
                        <a:pt x="3610" y="11360"/>
                        <a:pt x="4001" y="11262"/>
                        <a:pt x="4405" y="11040"/>
                      </a:cubicBezTo>
                      <a:cubicBezTo>
                        <a:pt x="6042" y="10142"/>
                        <a:pt x="7158" y="8826"/>
                        <a:pt x="7780" y="7034"/>
                      </a:cubicBezTo>
                      <a:cubicBezTo>
                        <a:pt x="9079" y="3280"/>
                        <a:pt x="6296" y="283"/>
                        <a:pt x="3411" y="13"/>
                      </a:cubicBezTo>
                      <a:cubicBezTo>
                        <a:pt x="3323" y="4"/>
                        <a:pt x="3236" y="1"/>
                        <a:pt x="31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67" name="Google Shape;567;p28"/>
                <p:cNvSpPr/>
                <p:nvPr/>
              </p:nvSpPr>
              <p:spPr>
                <a:xfrm>
                  <a:off x="3118400" y="4170275"/>
                  <a:ext cx="302650" cy="1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6" h="7851" extrusionOk="0">
                      <a:moveTo>
                        <a:pt x="5572" y="833"/>
                      </a:moveTo>
                      <a:cubicBezTo>
                        <a:pt x="6174" y="833"/>
                        <a:pt x="6816" y="942"/>
                        <a:pt x="7481" y="1172"/>
                      </a:cubicBezTo>
                      <a:cubicBezTo>
                        <a:pt x="8612" y="1563"/>
                        <a:pt x="9575" y="2491"/>
                        <a:pt x="10541" y="3264"/>
                      </a:cubicBezTo>
                      <a:cubicBezTo>
                        <a:pt x="10981" y="3618"/>
                        <a:pt x="11094" y="4724"/>
                        <a:pt x="9589" y="4724"/>
                      </a:cubicBezTo>
                      <a:cubicBezTo>
                        <a:pt x="9536" y="4724"/>
                        <a:pt x="9481" y="4723"/>
                        <a:pt x="9424" y="4720"/>
                      </a:cubicBezTo>
                      <a:cubicBezTo>
                        <a:pt x="9064" y="4703"/>
                        <a:pt x="8730" y="4356"/>
                        <a:pt x="8368" y="4184"/>
                      </a:cubicBezTo>
                      <a:cubicBezTo>
                        <a:pt x="7794" y="3911"/>
                        <a:pt x="7228" y="3566"/>
                        <a:pt x="6619" y="3423"/>
                      </a:cubicBezTo>
                      <a:cubicBezTo>
                        <a:pt x="6402" y="3371"/>
                        <a:pt x="6191" y="3346"/>
                        <a:pt x="5987" y="3346"/>
                      </a:cubicBezTo>
                      <a:cubicBezTo>
                        <a:pt x="4916" y="3346"/>
                        <a:pt x="4042" y="4032"/>
                        <a:pt x="3611" y="5185"/>
                      </a:cubicBezTo>
                      <a:cubicBezTo>
                        <a:pt x="3340" y="5909"/>
                        <a:pt x="3297" y="7016"/>
                        <a:pt x="2236" y="7016"/>
                      </a:cubicBezTo>
                      <a:cubicBezTo>
                        <a:pt x="2216" y="7016"/>
                        <a:pt x="2195" y="7016"/>
                        <a:pt x="2174" y="7015"/>
                      </a:cubicBezTo>
                      <a:cubicBezTo>
                        <a:pt x="1568" y="6990"/>
                        <a:pt x="1052" y="6094"/>
                        <a:pt x="1114" y="5252"/>
                      </a:cubicBezTo>
                      <a:lnTo>
                        <a:pt x="1115" y="5252"/>
                      </a:lnTo>
                      <a:cubicBezTo>
                        <a:pt x="1306" y="2626"/>
                        <a:pt x="3118" y="833"/>
                        <a:pt x="5572" y="833"/>
                      </a:cubicBezTo>
                      <a:close/>
                      <a:moveTo>
                        <a:pt x="5559" y="1"/>
                      </a:moveTo>
                      <a:cubicBezTo>
                        <a:pt x="2018" y="1"/>
                        <a:pt x="0" y="3166"/>
                        <a:pt x="364" y="5873"/>
                      </a:cubicBezTo>
                      <a:cubicBezTo>
                        <a:pt x="526" y="7069"/>
                        <a:pt x="1398" y="7850"/>
                        <a:pt x="2296" y="7850"/>
                      </a:cubicBezTo>
                      <a:cubicBezTo>
                        <a:pt x="2997" y="7850"/>
                        <a:pt x="3713" y="7374"/>
                        <a:pt x="4118" y="6247"/>
                      </a:cubicBezTo>
                      <a:cubicBezTo>
                        <a:pt x="4172" y="6096"/>
                        <a:pt x="4222" y="5944"/>
                        <a:pt x="4266" y="5790"/>
                      </a:cubicBezTo>
                      <a:cubicBezTo>
                        <a:pt x="4636" y="4524"/>
                        <a:pt x="5316" y="4128"/>
                        <a:pt x="6058" y="4128"/>
                      </a:cubicBezTo>
                      <a:cubicBezTo>
                        <a:pt x="7064" y="4128"/>
                        <a:pt x="8185" y="4856"/>
                        <a:pt x="8807" y="5141"/>
                      </a:cubicBezTo>
                      <a:cubicBezTo>
                        <a:pt x="9197" y="5320"/>
                        <a:pt x="9563" y="5399"/>
                        <a:pt x="9892" y="5399"/>
                      </a:cubicBezTo>
                      <a:cubicBezTo>
                        <a:pt x="11376" y="5399"/>
                        <a:pt x="12105" y="3791"/>
                        <a:pt x="10883" y="2422"/>
                      </a:cubicBezTo>
                      <a:cubicBezTo>
                        <a:pt x="9638" y="1026"/>
                        <a:pt x="8101" y="237"/>
                        <a:pt x="6220" y="36"/>
                      </a:cubicBezTo>
                      <a:cubicBezTo>
                        <a:pt x="5994" y="12"/>
                        <a:pt x="5774" y="1"/>
                        <a:pt x="55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005922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88034" y="1797534"/>
            <a:ext cx="1709475" cy="1070441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-1519033" y="4652399"/>
            <a:ext cx="15328237" cy="3559996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2681666" y="-1159699"/>
            <a:ext cx="3000565" cy="1878916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7936" y="2543654"/>
            <a:ext cx="1790851" cy="1121401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2051367" y="3961518"/>
            <a:ext cx="364051" cy="242729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715484" y="614234"/>
            <a:ext cx="364067" cy="367933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9490431" y="3290831"/>
            <a:ext cx="141019" cy="276308"/>
          </a:xfrm>
          <a:custGeom>
            <a:avLst/>
            <a:gdLst/>
            <a:ahLst/>
            <a:cxnLst/>
            <a:rect l="l" t="t" r="r" b="b"/>
            <a:pathLst>
              <a:path w="6818" h="13359" extrusionOk="0">
                <a:moveTo>
                  <a:pt x="3409" y="0"/>
                </a:moveTo>
                <a:cubicBezTo>
                  <a:pt x="3409" y="0"/>
                  <a:pt x="0" y="4236"/>
                  <a:pt x="0" y="7920"/>
                </a:cubicBezTo>
                <a:cubicBezTo>
                  <a:pt x="0" y="11604"/>
                  <a:pt x="1529" y="13359"/>
                  <a:pt x="3409" y="13359"/>
                </a:cubicBezTo>
                <a:cubicBezTo>
                  <a:pt x="5288" y="13359"/>
                  <a:pt x="6817" y="11604"/>
                  <a:pt x="6817" y="7920"/>
                </a:cubicBezTo>
                <a:cubicBezTo>
                  <a:pt x="6817" y="4236"/>
                  <a:pt x="3409" y="0"/>
                  <a:pt x="34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1974999">
            <a:off x="9818511" y="3290838"/>
            <a:ext cx="141023" cy="276316"/>
          </a:xfrm>
          <a:custGeom>
            <a:avLst/>
            <a:gdLst/>
            <a:ahLst/>
            <a:cxnLst/>
            <a:rect l="l" t="t" r="r" b="b"/>
            <a:pathLst>
              <a:path w="6818" h="13359" extrusionOk="0">
                <a:moveTo>
                  <a:pt x="3409" y="0"/>
                </a:moveTo>
                <a:cubicBezTo>
                  <a:pt x="3409" y="0"/>
                  <a:pt x="0" y="4236"/>
                  <a:pt x="0" y="7920"/>
                </a:cubicBezTo>
                <a:cubicBezTo>
                  <a:pt x="0" y="11604"/>
                  <a:pt x="1529" y="13359"/>
                  <a:pt x="3409" y="13359"/>
                </a:cubicBezTo>
                <a:cubicBezTo>
                  <a:pt x="5288" y="13359"/>
                  <a:pt x="6817" y="11604"/>
                  <a:pt x="6817" y="7920"/>
                </a:cubicBezTo>
                <a:cubicBezTo>
                  <a:pt x="6817" y="4236"/>
                  <a:pt x="3409" y="0"/>
                  <a:pt x="34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447615" y="1907436"/>
            <a:ext cx="280259" cy="283235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0520233" y="442885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 rot="10800000">
            <a:off x="4414066" y="-1159699"/>
            <a:ext cx="3000565" cy="1878916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1671433" y="1384593"/>
            <a:ext cx="8848800" cy="15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3076733" y="3738311"/>
            <a:ext cx="6038400" cy="63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ctrTitle" idx="2"/>
          </p:nvPr>
        </p:nvSpPr>
        <p:spPr>
          <a:xfrm>
            <a:off x="3083200" y="3076960"/>
            <a:ext cx="6025600" cy="70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None/>
              <a:defRPr sz="4667">
                <a:solidFill>
                  <a:schemeClr val="accent3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3091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0" y="5405901"/>
            <a:ext cx="12290171" cy="2854415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3"/>
          <p:cNvSpPr/>
          <p:nvPr/>
        </p:nvSpPr>
        <p:spPr>
          <a:xfrm>
            <a:off x="674100" y="4825767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" name="Google Shape;26;p3"/>
          <p:cNvGrpSpPr/>
          <p:nvPr/>
        </p:nvGrpSpPr>
        <p:grpSpPr>
          <a:xfrm>
            <a:off x="8483599" y="946863"/>
            <a:ext cx="496731" cy="334680"/>
            <a:chOff x="6162874" y="174722"/>
            <a:chExt cx="372548" cy="251010"/>
          </a:xfrm>
        </p:grpSpPr>
        <p:sp>
          <p:nvSpPr>
            <p:cNvPr id="27" name="Google Shape;27;p3"/>
            <p:cNvSpPr/>
            <p:nvPr/>
          </p:nvSpPr>
          <p:spPr>
            <a:xfrm>
              <a:off x="6162874" y="182599"/>
              <a:ext cx="124071" cy="243134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3"/>
            <p:cNvSpPr/>
            <p:nvPr/>
          </p:nvSpPr>
          <p:spPr>
            <a:xfrm rot="-1799574">
              <a:off x="6440902" y="182604"/>
              <a:ext cx="66422" cy="130190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2856300" y="-627933"/>
            <a:ext cx="1918853" cy="1241223"/>
          </a:xfrm>
          <a:custGeom>
            <a:avLst/>
            <a:gdLst/>
            <a:ahLst/>
            <a:cxnLst/>
            <a:rect l="l" t="t" r="r" b="b"/>
            <a:pathLst>
              <a:path w="47383" h="30650" extrusionOk="0">
                <a:moveTo>
                  <a:pt x="18940" y="1"/>
                </a:moveTo>
                <a:cubicBezTo>
                  <a:pt x="18724" y="1"/>
                  <a:pt x="18506" y="8"/>
                  <a:pt x="18287" y="21"/>
                </a:cubicBezTo>
                <a:cubicBezTo>
                  <a:pt x="13050" y="357"/>
                  <a:pt x="8962" y="4558"/>
                  <a:pt x="8654" y="9655"/>
                </a:cubicBezTo>
                <a:cubicBezTo>
                  <a:pt x="8226" y="9569"/>
                  <a:pt x="7782" y="9533"/>
                  <a:pt x="7321" y="9533"/>
                </a:cubicBezTo>
                <a:cubicBezTo>
                  <a:pt x="7179" y="9533"/>
                  <a:pt x="7035" y="9536"/>
                  <a:pt x="6890" y="9543"/>
                </a:cubicBezTo>
                <a:cubicBezTo>
                  <a:pt x="2997" y="9795"/>
                  <a:pt x="1" y="13183"/>
                  <a:pt x="253" y="17104"/>
                </a:cubicBezTo>
                <a:cubicBezTo>
                  <a:pt x="477" y="20604"/>
                  <a:pt x="3221" y="23376"/>
                  <a:pt x="6638" y="23713"/>
                </a:cubicBezTo>
                <a:cubicBezTo>
                  <a:pt x="6638" y="23741"/>
                  <a:pt x="6638" y="23769"/>
                  <a:pt x="6638" y="23797"/>
                </a:cubicBezTo>
                <a:cubicBezTo>
                  <a:pt x="6799" y="26326"/>
                  <a:pt x="8900" y="28287"/>
                  <a:pt x="11400" y="28287"/>
                </a:cubicBezTo>
                <a:cubicBezTo>
                  <a:pt x="11501" y="28287"/>
                  <a:pt x="11604" y="28284"/>
                  <a:pt x="11706" y="28277"/>
                </a:cubicBezTo>
                <a:cubicBezTo>
                  <a:pt x="13078" y="28193"/>
                  <a:pt x="14255" y="27521"/>
                  <a:pt x="15067" y="26541"/>
                </a:cubicBezTo>
                <a:cubicBezTo>
                  <a:pt x="16961" y="29040"/>
                  <a:pt x="19967" y="30650"/>
                  <a:pt x="23296" y="30650"/>
                </a:cubicBezTo>
                <a:cubicBezTo>
                  <a:pt x="23511" y="30650"/>
                  <a:pt x="23727" y="30643"/>
                  <a:pt x="23944" y="30629"/>
                </a:cubicBezTo>
                <a:cubicBezTo>
                  <a:pt x="26996" y="30433"/>
                  <a:pt x="29657" y="28921"/>
                  <a:pt x="31393" y="26709"/>
                </a:cubicBezTo>
                <a:cubicBezTo>
                  <a:pt x="32289" y="27711"/>
                  <a:pt x="33583" y="28340"/>
                  <a:pt x="35017" y="28340"/>
                </a:cubicBezTo>
                <a:cubicBezTo>
                  <a:pt x="35106" y="28340"/>
                  <a:pt x="35195" y="28338"/>
                  <a:pt x="35285" y="28333"/>
                </a:cubicBezTo>
                <a:cubicBezTo>
                  <a:pt x="37918" y="28165"/>
                  <a:pt x="39934" y="25897"/>
                  <a:pt x="39766" y="23264"/>
                </a:cubicBezTo>
                <a:cubicBezTo>
                  <a:pt x="39766" y="23236"/>
                  <a:pt x="39766" y="23208"/>
                  <a:pt x="39766" y="23180"/>
                </a:cubicBezTo>
                <a:lnTo>
                  <a:pt x="40494" y="23180"/>
                </a:lnTo>
                <a:cubicBezTo>
                  <a:pt x="44415" y="22928"/>
                  <a:pt x="47383" y="19540"/>
                  <a:pt x="47131" y="15647"/>
                </a:cubicBezTo>
                <a:cubicBezTo>
                  <a:pt x="46886" y="11861"/>
                  <a:pt x="43753" y="8976"/>
                  <a:pt x="40051" y="8976"/>
                </a:cubicBezTo>
                <a:cubicBezTo>
                  <a:pt x="39947" y="8976"/>
                  <a:pt x="39843" y="8978"/>
                  <a:pt x="39738" y="8983"/>
                </a:cubicBezTo>
                <a:cubicBezTo>
                  <a:pt x="39120" y="5625"/>
                  <a:pt x="36184" y="3144"/>
                  <a:pt x="32734" y="3144"/>
                </a:cubicBezTo>
                <a:cubicBezTo>
                  <a:pt x="32586" y="3144"/>
                  <a:pt x="32438" y="3149"/>
                  <a:pt x="32289" y="3158"/>
                </a:cubicBezTo>
                <a:cubicBezTo>
                  <a:pt x="30553" y="3270"/>
                  <a:pt x="29013" y="3998"/>
                  <a:pt x="27836" y="5118"/>
                </a:cubicBezTo>
                <a:cubicBezTo>
                  <a:pt x="26036" y="2046"/>
                  <a:pt x="22707" y="1"/>
                  <a:pt x="189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>
            <a:off x="2856300" y="1641785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>
            <a:off x="9874362" y="4196367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 flipH="1">
            <a:off x="7129415" y="5405896"/>
            <a:ext cx="496731" cy="334680"/>
            <a:chOff x="6162874" y="174722"/>
            <a:chExt cx="372548" cy="251010"/>
          </a:xfrm>
        </p:grpSpPr>
        <p:sp>
          <p:nvSpPr>
            <p:cNvPr id="33" name="Google Shape;33;p3"/>
            <p:cNvSpPr/>
            <p:nvPr/>
          </p:nvSpPr>
          <p:spPr>
            <a:xfrm>
              <a:off x="6162874" y="182599"/>
              <a:ext cx="124071" cy="243134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3"/>
            <p:cNvSpPr/>
            <p:nvPr/>
          </p:nvSpPr>
          <p:spPr>
            <a:xfrm rot="-1799574">
              <a:off x="6440902" y="182604"/>
              <a:ext cx="66422" cy="130190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2717600" y="2750367"/>
            <a:ext cx="6756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5193200" y="1477351"/>
            <a:ext cx="18056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2717600" y="3872767"/>
            <a:ext cx="6756800" cy="6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11241200" y="2699217"/>
            <a:ext cx="1053947" cy="873208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1345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"/>
          <p:cNvSpPr/>
          <p:nvPr/>
        </p:nvSpPr>
        <p:spPr>
          <a:xfrm>
            <a:off x="11034000" y="247567"/>
            <a:ext cx="298907" cy="199295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 rot="-580625">
            <a:off x="11514838" y="2103632"/>
            <a:ext cx="227273" cy="445313"/>
          </a:xfrm>
          <a:custGeom>
            <a:avLst/>
            <a:gdLst/>
            <a:ahLst/>
            <a:cxnLst/>
            <a:rect l="l" t="t" r="r" b="b"/>
            <a:pathLst>
              <a:path w="6818" h="13359" extrusionOk="0">
                <a:moveTo>
                  <a:pt x="3409" y="0"/>
                </a:moveTo>
                <a:cubicBezTo>
                  <a:pt x="3409" y="0"/>
                  <a:pt x="0" y="4236"/>
                  <a:pt x="0" y="7920"/>
                </a:cubicBezTo>
                <a:cubicBezTo>
                  <a:pt x="0" y="11604"/>
                  <a:pt x="1529" y="13359"/>
                  <a:pt x="3409" y="13359"/>
                </a:cubicBezTo>
                <a:cubicBezTo>
                  <a:pt x="5288" y="13359"/>
                  <a:pt x="6817" y="11604"/>
                  <a:pt x="6817" y="7920"/>
                </a:cubicBezTo>
                <a:cubicBezTo>
                  <a:pt x="6817" y="4236"/>
                  <a:pt x="3409" y="0"/>
                  <a:pt x="34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251533" y="5517867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-633999" y="155564"/>
            <a:ext cx="1721292" cy="881128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4"/>
          <p:cNvSpPr/>
          <p:nvPr/>
        </p:nvSpPr>
        <p:spPr>
          <a:xfrm>
            <a:off x="10780868" y="5213000"/>
            <a:ext cx="2158137" cy="1396005"/>
          </a:xfrm>
          <a:custGeom>
            <a:avLst/>
            <a:gdLst/>
            <a:ahLst/>
            <a:cxnLst/>
            <a:rect l="l" t="t" r="r" b="b"/>
            <a:pathLst>
              <a:path w="47383" h="30650" extrusionOk="0">
                <a:moveTo>
                  <a:pt x="18940" y="1"/>
                </a:moveTo>
                <a:cubicBezTo>
                  <a:pt x="18724" y="1"/>
                  <a:pt x="18506" y="8"/>
                  <a:pt x="18287" y="21"/>
                </a:cubicBezTo>
                <a:cubicBezTo>
                  <a:pt x="13050" y="357"/>
                  <a:pt x="8962" y="4558"/>
                  <a:pt x="8654" y="9655"/>
                </a:cubicBezTo>
                <a:cubicBezTo>
                  <a:pt x="8226" y="9569"/>
                  <a:pt x="7782" y="9533"/>
                  <a:pt x="7321" y="9533"/>
                </a:cubicBezTo>
                <a:cubicBezTo>
                  <a:pt x="7179" y="9533"/>
                  <a:pt x="7035" y="9536"/>
                  <a:pt x="6890" y="9543"/>
                </a:cubicBezTo>
                <a:cubicBezTo>
                  <a:pt x="2997" y="9795"/>
                  <a:pt x="1" y="13183"/>
                  <a:pt x="253" y="17104"/>
                </a:cubicBezTo>
                <a:cubicBezTo>
                  <a:pt x="477" y="20604"/>
                  <a:pt x="3221" y="23376"/>
                  <a:pt x="6638" y="23713"/>
                </a:cubicBezTo>
                <a:cubicBezTo>
                  <a:pt x="6638" y="23741"/>
                  <a:pt x="6638" y="23769"/>
                  <a:pt x="6638" y="23797"/>
                </a:cubicBezTo>
                <a:cubicBezTo>
                  <a:pt x="6799" y="26326"/>
                  <a:pt x="8900" y="28287"/>
                  <a:pt x="11400" y="28287"/>
                </a:cubicBezTo>
                <a:cubicBezTo>
                  <a:pt x="11501" y="28287"/>
                  <a:pt x="11604" y="28284"/>
                  <a:pt x="11706" y="28277"/>
                </a:cubicBezTo>
                <a:cubicBezTo>
                  <a:pt x="13078" y="28193"/>
                  <a:pt x="14255" y="27521"/>
                  <a:pt x="15067" y="26541"/>
                </a:cubicBezTo>
                <a:cubicBezTo>
                  <a:pt x="16961" y="29040"/>
                  <a:pt x="19967" y="30650"/>
                  <a:pt x="23296" y="30650"/>
                </a:cubicBezTo>
                <a:cubicBezTo>
                  <a:pt x="23511" y="30650"/>
                  <a:pt x="23727" y="30643"/>
                  <a:pt x="23944" y="30629"/>
                </a:cubicBezTo>
                <a:cubicBezTo>
                  <a:pt x="26996" y="30433"/>
                  <a:pt x="29657" y="28921"/>
                  <a:pt x="31393" y="26709"/>
                </a:cubicBezTo>
                <a:cubicBezTo>
                  <a:pt x="32289" y="27711"/>
                  <a:pt x="33583" y="28340"/>
                  <a:pt x="35017" y="28340"/>
                </a:cubicBezTo>
                <a:cubicBezTo>
                  <a:pt x="35106" y="28340"/>
                  <a:pt x="35195" y="28338"/>
                  <a:pt x="35285" y="28333"/>
                </a:cubicBezTo>
                <a:cubicBezTo>
                  <a:pt x="37918" y="28165"/>
                  <a:pt x="39934" y="25897"/>
                  <a:pt x="39766" y="23264"/>
                </a:cubicBezTo>
                <a:cubicBezTo>
                  <a:pt x="39766" y="23236"/>
                  <a:pt x="39766" y="23208"/>
                  <a:pt x="39766" y="23180"/>
                </a:cubicBezTo>
                <a:lnTo>
                  <a:pt x="40494" y="23180"/>
                </a:lnTo>
                <a:cubicBezTo>
                  <a:pt x="44415" y="22928"/>
                  <a:pt x="47383" y="19540"/>
                  <a:pt x="47131" y="15647"/>
                </a:cubicBezTo>
                <a:cubicBezTo>
                  <a:pt x="46886" y="11861"/>
                  <a:pt x="43753" y="8976"/>
                  <a:pt x="40051" y="8976"/>
                </a:cubicBezTo>
                <a:cubicBezTo>
                  <a:pt x="39947" y="8976"/>
                  <a:pt x="39843" y="8978"/>
                  <a:pt x="39738" y="8983"/>
                </a:cubicBezTo>
                <a:cubicBezTo>
                  <a:pt x="39120" y="5625"/>
                  <a:pt x="36184" y="3144"/>
                  <a:pt x="32734" y="3144"/>
                </a:cubicBezTo>
                <a:cubicBezTo>
                  <a:pt x="32586" y="3144"/>
                  <a:pt x="32438" y="3149"/>
                  <a:pt x="32289" y="3158"/>
                </a:cubicBezTo>
                <a:cubicBezTo>
                  <a:pt x="30553" y="3270"/>
                  <a:pt x="29013" y="3998"/>
                  <a:pt x="27836" y="5118"/>
                </a:cubicBezTo>
                <a:cubicBezTo>
                  <a:pt x="26036" y="2046"/>
                  <a:pt x="22707" y="1"/>
                  <a:pt x="189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8403364" y="6419165"/>
            <a:ext cx="141019" cy="276308"/>
          </a:xfrm>
          <a:custGeom>
            <a:avLst/>
            <a:gdLst/>
            <a:ahLst/>
            <a:cxnLst/>
            <a:rect l="l" t="t" r="r" b="b"/>
            <a:pathLst>
              <a:path w="6818" h="13359" extrusionOk="0">
                <a:moveTo>
                  <a:pt x="3409" y="0"/>
                </a:moveTo>
                <a:cubicBezTo>
                  <a:pt x="3409" y="0"/>
                  <a:pt x="0" y="4236"/>
                  <a:pt x="0" y="7920"/>
                </a:cubicBezTo>
                <a:cubicBezTo>
                  <a:pt x="0" y="11604"/>
                  <a:pt x="1529" y="13359"/>
                  <a:pt x="3409" y="13359"/>
                </a:cubicBezTo>
                <a:cubicBezTo>
                  <a:pt x="5288" y="13359"/>
                  <a:pt x="6817" y="11604"/>
                  <a:pt x="6817" y="7920"/>
                </a:cubicBezTo>
                <a:cubicBezTo>
                  <a:pt x="6817" y="4236"/>
                  <a:pt x="3409" y="0"/>
                  <a:pt x="34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 rot="-1974999">
            <a:off x="8731445" y="6419171"/>
            <a:ext cx="141023" cy="276316"/>
          </a:xfrm>
          <a:custGeom>
            <a:avLst/>
            <a:gdLst/>
            <a:ahLst/>
            <a:cxnLst/>
            <a:rect l="l" t="t" r="r" b="b"/>
            <a:pathLst>
              <a:path w="6818" h="13359" extrusionOk="0">
                <a:moveTo>
                  <a:pt x="3409" y="0"/>
                </a:moveTo>
                <a:cubicBezTo>
                  <a:pt x="3409" y="0"/>
                  <a:pt x="0" y="4236"/>
                  <a:pt x="0" y="7920"/>
                </a:cubicBezTo>
                <a:cubicBezTo>
                  <a:pt x="0" y="11604"/>
                  <a:pt x="1529" y="13359"/>
                  <a:pt x="3409" y="13359"/>
                </a:cubicBezTo>
                <a:cubicBezTo>
                  <a:pt x="5288" y="13359"/>
                  <a:pt x="6817" y="11604"/>
                  <a:pt x="6817" y="7920"/>
                </a:cubicBezTo>
                <a:cubicBezTo>
                  <a:pt x="6817" y="4236"/>
                  <a:pt x="3409" y="0"/>
                  <a:pt x="34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6617234" y="-89433"/>
            <a:ext cx="414417" cy="418781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2423633" y="6403034"/>
            <a:ext cx="298899" cy="302036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>
            <a:off x="251533" y="1888400"/>
            <a:ext cx="298907" cy="199295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960000" y="1621000"/>
            <a:ext cx="10272000" cy="451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67">
                <a:solidFill>
                  <a:srgbClr val="434343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598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11092434" y="2058069"/>
            <a:ext cx="2189149" cy="1370932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5"/>
          <p:cNvSpPr/>
          <p:nvPr/>
        </p:nvSpPr>
        <p:spPr>
          <a:xfrm>
            <a:off x="6305001" y="6138801"/>
            <a:ext cx="1850431" cy="947340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5"/>
          <p:cNvSpPr/>
          <p:nvPr/>
        </p:nvSpPr>
        <p:spPr>
          <a:xfrm>
            <a:off x="-521134" y="3095807"/>
            <a:ext cx="1529547" cy="1267268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5"/>
          <p:cNvSpPr/>
          <p:nvPr/>
        </p:nvSpPr>
        <p:spPr>
          <a:xfrm>
            <a:off x="10005667" y="17105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5"/>
          <p:cNvGrpSpPr/>
          <p:nvPr/>
        </p:nvGrpSpPr>
        <p:grpSpPr>
          <a:xfrm rot="1703531" flipH="1">
            <a:off x="872119" y="6026088"/>
            <a:ext cx="528747" cy="389296"/>
            <a:chOff x="360279" y="3247326"/>
            <a:chExt cx="344791" cy="253876"/>
          </a:xfrm>
        </p:grpSpPr>
        <p:sp>
          <p:nvSpPr>
            <p:cNvPr id="58" name="Google Shape;58;p5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5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" name="Google Shape;60;p5"/>
          <p:cNvSpPr/>
          <p:nvPr/>
        </p:nvSpPr>
        <p:spPr>
          <a:xfrm>
            <a:off x="5853979" y="252768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5"/>
          <p:cNvSpPr/>
          <p:nvPr/>
        </p:nvSpPr>
        <p:spPr>
          <a:xfrm>
            <a:off x="11232001" y="5536200"/>
            <a:ext cx="414417" cy="418781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5"/>
          <p:cNvSpPr/>
          <p:nvPr/>
        </p:nvSpPr>
        <p:spPr>
          <a:xfrm>
            <a:off x="811467" y="1986818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5"/>
          <p:cNvSpPr/>
          <p:nvPr/>
        </p:nvSpPr>
        <p:spPr>
          <a:xfrm>
            <a:off x="4324433" y="-882393"/>
            <a:ext cx="1529547" cy="1267268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title" idx="2"/>
          </p:nvPr>
        </p:nvSpPr>
        <p:spPr>
          <a:xfrm>
            <a:off x="1852967" y="3458429"/>
            <a:ext cx="3656800" cy="7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 idx="3"/>
          </p:nvPr>
        </p:nvSpPr>
        <p:spPr>
          <a:xfrm>
            <a:off x="6682229" y="3458429"/>
            <a:ext cx="3656800" cy="7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 b="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1"/>
          </p:nvPr>
        </p:nvSpPr>
        <p:spPr>
          <a:xfrm>
            <a:off x="6682233" y="4203633"/>
            <a:ext cx="3656800" cy="142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1852967" y="4203633"/>
            <a:ext cx="3656800" cy="142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91158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"/>
          <p:cNvSpPr/>
          <p:nvPr/>
        </p:nvSpPr>
        <p:spPr>
          <a:xfrm>
            <a:off x="-517949" y="-381897"/>
            <a:ext cx="2361752" cy="1209095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>
            <a:off x="7717868" y="6269101"/>
            <a:ext cx="1224829" cy="1014817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>
            <a:off x="10988167" y="342134"/>
            <a:ext cx="1620488" cy="1014823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" name="Google Shape;73;p6"/>
          <p:cNvGrpSpPr/>
          <p:nvPr/>
        </p:nvGrpSpPr>
        <p:grpSpPr>
          <a:xfrm>
            <a:off x="227106" y="3429001"/>
            <a:ext cx="459721" cy="338501"/>
            <a:chOff x="360279" y="3247326"/>
            <a:chExt cx="344791" cy="253876"/>
          </a:xfrm>
        </p:grpSpPr>
        <p:sp>
          <p:nvSpPr>
            <p:cNvPr id="74" name="Google Shape;74;p6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6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" name="Google Shape;76;p6"/>
          <p:cNvSpPr/>
          <p:nvPr/>
        </p:nvSpPr>
        <p:spPr>
          <a:xfrm>
            <a:off x="2318429" y="641343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6"/>
          <p:cNvSpPr/>
          <p:nvPr/>
        </p:nvSpPr>
        <p:spPr>
          <a:xfrm>
            <a:off x="3278967" y="246251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" name="Google Shape;78;p6"/>
          <p:cNvGrpSpPr/>
          <p:nvPr/>
        </p:nvGrpSpPr>
        <p:grpSpPr>
          <a:xfrm flipH="1">
            <a:off x="11011340" y="6351252"/>
            <a:ext cx="459721" cy="338501"/>
            <a:chOff x="360279" y="3247326"/>
            <a:chExt cx="344791" cy="253876"/>
          </a:xfrm>
        </p:grpSpPr>
        <p:sp>
          <p:nvSpPr>
            <p:cNvPr id="79" name="Google Shape;79;p6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6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6"/>
          <p:cNvSpPr/>
          <p:nvPr/>
        </p:nvSpPr>
        <p:spPr>
          <a:xfrm>
            <a:off x="11689333" y="3201833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-669699" y="5966235"/>
            <a:ext cx="1424028" cy="891760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6"/>
          <p:cNvSpPr/>
          <p:nvPr/>
        </p:nvSpPr>
        <p:spPr>
          <a:xfrm>
            <a:off x="9764829" y="135267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77558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6790501" y="1021300"/>
            <a:ext cx="1403713" cy="879037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/>
          <p:nvPr/>
        </p:nvSpPr>
        <p:spPr>
          <a:xfrm>
            <a:off x="11292967" y="2599001"/>
            <a:ext cx="1985505" cy="1284337"/>
          </a:xfrm>
          <a:custGeom>
            <a:avLst/>
            <a:gdLst/>
            <a:ahLst/>
            <a:cxnLst/>
            <a:rect l="l" t="t" r="r" b="b"/>
            <a:pathLst>
              <a:path w="47383" h="30650" extrusionOk="0">
                <a:moveTo>
                  <a:pt x="18940" y="1"/>
                </a:moveTo>
                <a:cubicBezTo>
                  <a:pt x="18724" y="1"/>
                  <a:pt x="18506" y="8"/>
                  <a:pt x="18287" y="21"/>
                </a:cubicBezTo>
                <a:cubicBezTo>
                  <a:pt x="13050" y="357"/>
                  <a:pt x="8962" y="4558"/>
                  <a:pt x="8654" y="9655"/>
                </a:cubicBezTo>
                <a:cubicBezTo>
                  <a:pt x="8226" y="9569"/>
                  <a:pt x="7782" y="9533"/>
                  <a:pt x="7321" y="9533"/>
                </a:cubicBezTo>
                <a:cubicBezTo>
                  <a:pt x="7179" y="9533"/>
                  <a:pt x="7035" y="9536"/>
                  <a:pt x="6890" y="9543"/>
                </a:cubicBezTo>
                <a:cubicBezTo>
                  <a:pt x="2997" y="9795"/>
                  <a:pt x="1" y="13183"/>
                  <a:pt x="253" y="17104"/>
                </a:cubicBezTo>
                <a:cubicBezTo>
                  <a:pt x="477" y="20604"/>
                  <a:pt x="3221" y="23376"/>
                  <a:pt x="6638" y="23713"/>
                </a:cubicBezTo>
                <a:cubicBezTo>
                  <a:pt x="6638" y="23741"/>
                  <a:pt x="6638" y="23769"/>
                  <a:pt x="6638" y="23797"/>
                </a:cubicBezTo>
                <a:cubicBezTo>
                  <a:pt x="6799" y="26326"/>
                  <a:pt x="8900" y="28287"/>
                  <a:pt x="11400" y="28287"/>
                </a:cubicBezTo>
                <a:cubicBezTo>
                  <a:pt x="11501" y="28287"/>
                  <a:pt x="11604" y="28284"/>
                  <a:pt x="11706" y="28277"/>
                </a:cubicBezTo>
                <a:cubicBezTo>
                  <a:pt x="13078" y="28193"/>
                  <a:pt x="14255" y="27521"/>
                  <a:pt x="15067" y="26541"/>
                </a:cubicBezTo>
                <a:cubicBezTo>
                  <a:pt x="16961" y="29040"/>
                  <a:pt x="19967" y="30650"/>
                  <a:pt x="23296" y="30650"/>
                </a:cubicBezTo>
                <a:cubicBezTo>
                  <a:pt x="23511" y="30650"/>
                  <a:pt x="23727" y="30643"/>
                  <a:pt x="23944" y="30629"/>
                </a:cubicBezTo>
                <a:cubicBezTo>
                  <a:pt x="26996" y="30433"/>
                  <a:pt x="29657" y="28921"/>
                  <a:pt x="31393" y="26709"/>
                </a:cubicBezTo>
                <a:cubicBezTo>
                  <a:pt x="32289" y="27711"/>
                  <a:pt x="33583" y="28340"/>
                  <a:pt x="35017" y="28340"/>
                </a:cubicBezTo>
                <a:cubicBezTo>
                  <a:pt x="35106" y="28340"/>
                  <a:pt x="35195" y="28338"/>
                  <a:pt x="35285" y="28333"/>
                </a:cubicBezTo>
                <a:cubicBezTo>
                  <a:pt x="37918" y="28165"/>
                  <a:pt x="39934" y="25897"/>
                  <a:pt x="39766" y="23264"/>
                </a:cubicBezTo>
                <a:cubicBezTo>
                  <a:pt x="39766" y="23236"/>
                  <a:pt x="39766" y="23208"/>
                  <a:pt x="39766" y="23180"/>
                </a:cubicBezTo>
                <a:lnTo>
                  <a:pt x="40494" y="23180"/>
                </a:lnTo>
                <a:cubicBezTo>
                  <a:pt x="44415" y="22928"/>
                  <a:pt x="47383" y="19540"/>
                  <a:pt x="47131" y="15647"/>
                </a:cubicBezTo>
                <a:cubicBezTo>
                  <a:pt x="46886" y="11861"/>
                  <a:pt x="43753" y="8976"/>
                  <a:pt x="40051" y="8976"/>
                </a:cubicBezTo>
                <a:cubicBezTo>
                  <a:pt x="39947" y="8976"/>
                  <a:pt x="39843" y="8978"/>
                  <a:pt x="39738" y="8983"/>
                </a:cubicBezTo>
                <a:cubicBezTo>
                  <a:pt x="39120" y="5625"/>
                  <a:pt x="36184" y="3144"/>
                  <a:pt x="32734" y="3144"/>
                </a:cubicBezTo>
                <a:cubicBezTo>
                  <a:pt x="32586" y="3144"/>
                  <a:pt x="32438" y="3149"/>
                  <a:pt x="32289" y="3158"/>
                </a:cubicBezTo>
                <a:cubicBezTo>
                  <a:pt x="30553" y="3270"/>
                  <a:pt x="29013" y="3998"/>
                  <a:pt x="27836" y="5118"/>
                </a:cubicBezTo>
                <a:cubicBezTo>
                  <a:pt x="26036" y="2046"/>
                  <a:pt x="22707" y="1"/>
                  <a:pt x="189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7"/>
          <p:cNvSpPr/>
          <p:nvPr/>
        </p:nvSpPr>
        <p:spPr>
          <a:xfrm>
            <a:off x="-263834" y="6138784"/>
            <a:ext cx="1053947" cy="873208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7"/>
          <p:cNvSpPr/>
          <p:nvPr/>
        </p:nvSpPr>
        <p:spPr>
          <a:xfrm>
            <a:off x="6874400" y="3103001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" name="Google Shape;90;p7"/>
          <p:cNvGrpSpPr/>
          <p:nvPr/>
        </p:nvGrpSpPr>
        <p:grpSpPr>
          <a:xfrm rot="1703351" flipH="1">
            <a:off x="318373" y="1693612"/>
            <a:ext cx="375255" cy="276277"/>
            <a:chOff x="360279" y="3247326"/>
            <a:chExt cx="344791" cy="253876"/>
          </a:xfrm>
        </p:grpSpPr>
        <p:sp>
          <p:nvSpPr>
            <p:cNvPr id="91" name="Google Shape;91;p7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7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3" name="Google Shape;93;p7"/>
          <p:cNvSpPr/>
          <p:nvPr/>
        </p:nvSpPr>
        <p:spPr>
          <a:xfrm>
            <a:off x="9881729" y="46476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7"/>
          <p:cNvSpPr/>
          <p:nvPr/>
        </p:nvSpPr>
        <p:spPr>
          <a:xfrm>
            <a:off x="11705133" y="253201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7"/>
          <p:cNvSpPr/>
          <p:nvPr/>
        </p:nvSpPr>
        <p:spPr>
          <a:xfrm>
            <a:off x="3197495" y="63621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7"/>
          <p:cNvSpPr txBox="1">
            <a:spLocks noGrp="1"/>
          </p:cNvSpPr>
          <p:nvPr>
            <p:ph type="body" idx="1"/>
          </p:nvPr>
        </p:nvSpPr>
        <p:spPr>
          <a:xfrm>
            <a:off x="960000" y="2411333"/>
            <a:ext cx="5136000" cy="348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4025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40256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40256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title"/>
          </p:nvPr>
        </p:nvSpPr>
        <p:spPr>
          <a:xfrm>
            <a:off x="950800" y="799333"/>
            <a:ext cx="5726400" cy="13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285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8"/>
          <p:cNvSpPr/>
          <p:nvPr/>
        </p:nvSpPr>
        <p:spPr>
          <a:xfrm>
            <a:off x="0" y="5405901"/>
            <a:ext cx="12290171" cy="2854415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8"/>
          <p:cNvSpPr/>
          <p:nvPr/>
        </p:nvSpPr>
        <p:spPr>
          <a:xfrm>
            <a:off x="-283933" y="2133687"/>
            <a:ext cx="1164329" cy="964695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8"/>
          <p:cNvSpPr/>
          <p:nvPr/>
        </p:nvSpPr>
        <p:spPr>
          <a:xfrm>
            <a:off x="10823565" y="3098350"/>
            <a:ext cx="1732824" cy="1085171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8"/>
          <p:cNvSpPr/>
          <p:nvPr/>
        </p:nvSpPr>
        <p:spPr>
          <a:xfrm>
            <a:off x="6389901" y="-375601"/>
            <a:ext cx="1787540" cy="915041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8"/>
          <p:cNvSpPr/>
          <p:nvPr/>
        </p:nvSpPr>
        <p:spPr>
          <a:xfrm>
            <a:off x="2652262" y="4925451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8"/>
          <p:cNvSpPr/>
          <p:nvPr/>
        </p:nvSpPr>
        <p:spPr>
          <a:xfrm>
            <a:off x="9982933" y="4721318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8"/>
          <p:cNvGrpSpPr/>
          <p:nvPr/>
        </p:nvGrpSpPr>
        <p:grpSpPr>
          <a:xfrm rot="-1145942">
            <a:off x="3325938" y="294239"/>
            <a:ext cx="570713" cy="420227"/>
            <a:chOff x="360279" y="3247326"/>
            <a:chExt cx="344791" cy="253876"/>
          </a:xfrm>
        </p:grpSpPr>
        <p:sp>
          <p:nvSpPr>
            <p:cNvPr id="106" name="Google Shape;106;p8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8" name="Google Shape;108;p8"/>
          <p:cNvSpPr/>
          <p:nvPr/>
        </p:nvSpPr>
        <p:spPr>
          <a:xfrm>
            <a:off x="9058095" y="2631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9" name="Google Shape;109;p8"/>
          <p:cNvGrpSpPr/>
          <p:nvPr/>
        </p:nvGrpSpPr>
        <p:grpSpPr>
          <a:xfrm rot="1146139" flipH="1">
            <a:off x="6936891" y="5260819"/>
            <a:ext cx="411880" cy="303296"/>
            <a:chOff x="360279" y="3247326"/>
            <a:chExt cx="344791" cy="253876"/>
          </a:xfrm>
        </p:grpSpPr>
        <p:sp>
          <p:nvSpPr>
            <p:cNvPr id="110" name="Google Shape;110;p8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" name="Google Shape;112;p8"/>
          <p:cNvSpPr/>
          <p:nvPr/>
        </p:nvSpPr>
        <p:spPr>
          <a:xfrm>
            <a:off x="1755634" y="2524885"/>
            <a:ext cx="273421" cy="182303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8"/>
          <p:cNvSpPr txBox="1">
            <a:spLocks noGrp="1"/>
          </p:cNvSpPr>
          <p:nvPr>
            <p:ph type="title"/>
          </p:nvPr>
        </p:nvSpPr>
        <p:spPr>
          <a:xfrm>
            <a:off x="2077967" y="1438000"/>
            <a:ext cx="7927200" cy="337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61761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2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"/>
          <p:cNvSpPr/>
          <p:nvPr/>
        </p:nvSpPr>
        <p:spPr>
          <a:xfrm>
            <a:off x="5172800" y="5865037"/>
            <a:ext cx="2461376" cy="1541407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/>
          <p:cNvSpPr/>
          <p:nvPr/>
        </p:nvSpPr>
        <p:spPr>
          <a:xfrm>
            <a:off x="7185434" y="-451199"/>
            <a:ext cx="1850431" cy="947340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/>
          <p:cNvSpPr/>
          <p:nvPr/>
        </p:nvSpPr>
        <p:spPr>
          <a:xfrm>
            <a:off x="-660134" y="2726007"/>
            <a:ext cx="1529547" cy="1267268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9"/>
          <p:cNvSpPr/>
          <p:nvPr/>
        </p:nvSpPr>
        <p:spPr>
          <a:xfrm>
            <a:off x="11526700" y="4371007"/>
            <a:ext cx="1529547" cy="1267268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9"/>
          <p:cNvSpPr/>
          <p:nvPr/>
        </p:nvSpPr>
        <p:spPr>
          <a:xfrm>
            <a:off x="9136833" y="15994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9"/>
          <p:cNvGrpSpPr/>
          <p:nvPr/>
        </p:nvGrpSpPr>
        <p:grpSpPr>
          <a:xfrm rot="-1703351">
            <a:off x="1604406" y="2492946"/>
            <a:ext cx="375255" cy="276277"/>
            <a:chOff x="360279" y="3247326"/>
            <a:chExt cx="344791" cy="253876"/>
          </a:xfrm>
        </p:grpSpPr>
        <p:sp>
          <p:nvSpPr>
            <p:cNvPr id="121" name="Google Shape;121;p9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9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" name="Google Shape;123;p9"/>
          <p:cNvSpPr/>
          <p:nvPr/>
        </p:nvSpPr>
        <p:spPr>
          <a:xfrm>
            <a:off x="3231229" y="905067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3798895" y="5504067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" name="Google Shape;125;p9"/>
          <p:cNvGrpSpPr/>
          <p:nvPr/>
        </p:nvGrpSpPr>
        <p:grpSpPr>
          <a:xfrm rot="1417521">
            <a:off x="10823028" y="4401452"/>
            <a:ext cx="375229" cy="276275"/>
            <a:chOff x="360279" y="3247326"/>
            <a:chExt cx="344791" cy="253876"/>
          </a:xfrm>
        </p:grpSpPr>
        <p:sp>
          <p:nvSpPr>
            <p:cNvPr id="126" name="Google Shape;126;p9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9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9"/>
          <p:cNvSpPr txBox="1">
            <a:spLocks noGrp="1"/>
          </p:cNvSpPr>
          <p:nvPr>
            <p:ph type="title"/>
          </p:nvPr>
        </p:nvSpPr>
        <p:spPr>
          <a:xfrm>
            <a:off x="2548000" y="2271233"/>
            <a:ext cx="7096000" cy="87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1"/>
          </p:nvPr>
        </p:nvSpPr>
        <p:spPr>
          <a:xfrm>
            <a:off x="2548000" y="3142635"/>
            <a:ext cx="7096000" cy="145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7174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"/>
          <p:cNvSpPr/>
          <p:nvPr/>
        </p:nvSpPr>
        <p:spPr>
          <a:xfrm>
            <a:off x="-443235" y="1153101"/>
            <a:ext cx="1912181" cy="978883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0"/>
          <p:cNvSpPr/>
          <p:nvPr/>
        </p:nvSpPr>
        <p:spPr>
          <a:xfrm>
            <a:off x="2766701" y="-537400"/>
            <a:ext cx="1300964" cy="1077893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0"/>
          <p:cNvSpPr/>
          <p:nvPr/>
        </p:nvSpPr>
        <p:spPr>
          <a:xfrm>
            <a:off x="10832916" y="1276301"/>
            <a:ext cx="1787589" cy="1119465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10"/>
          <p:cNvGrpSpPr/>
          <p:nvPr/>
        </p:nvGrpSpPr>
        <p:grpSpPr>
          <a:xfrm>
            <a:off x="11357306" y="2695768"/>
            <a:ext cx="459721" cy="338501"/>
            <a:chOff x="360279" y="3247326"/>
            <a:chExt cx="344791" cy="253876"/>
          </a:xfrm>
        </p:grpSpPr>
        <p:sp>
          <p:nvSpPr>
            <p:cNvPr id="135" name="Google Shape;135;p10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10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xfrm>
            <a:off x="3112200" y="719200"/>
            <a:ext cx="5967600" cy="133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7172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dk2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1"/>
          <p:cNvSpPr/>
          <p:nvPr/>
        </p:nvSpPr>
        <p:spPr>
          <a:xfrm>
            <a:off x="0" y="5405901"/>
            <a:ext cx="12290171" cy="2854415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10675751" y="918318"/>
            <a:ext cx="2446055" cy="1252181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490767" y="-607134"/>
            <a:ext cx="1841221" cy="1525483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2" name="Google Shape;142;p11"/>
          <p:cNvGrpSpPr/>
          <p:nvPr/>
        </p:nvGrpSpPr>
        <p:grpSpPr>
          <a:xfrm>
            <a:off x="2597756" y="5111219"/>
            <a:ext cx="459721" cy="338501"/>
            <a:chOff x="360279" y="3247326"/>
            <a:chExt cx="344791" cy="253876"/>
          </a:xfrm>
        </p:grpSpPr>
        <p:sp>
          <p:nvSpPr>
            <p:cNvPr id="143" name="Google Shape;143;p11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11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5" name="Google Shape;145;p11"/>
          <p:cNvSpPr/>
          <p:nvPr/>
        </p:nvSpPr>
        <p:spPr>
          <a:xfrm>
            <a:off x="3057462" y="140623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1"/>
          <p:cNvSpPr/>
          <p:nvPr/>
        </p:nvSpPr>
        <p:spPr>
          <a:xfrm>
            <a:off x="8635233" y="12916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7" name="Google Shape;147;p11"/>
          <p:cNvGrpSpPr/>
          <p:nvPr/>
        </p:nvGrpSpPr>
        <p:grpSpPr>
          <a:xfrm flipH="1">
            <a:off x="11312189" y="3090486"/>
            <a:ext cx="459721" cy="338501"/>
            <a:chOff x="360279" y="3247326"/>
            <a:chExt cx="344791" cy="253876"/>
          </a:xfrm>
        </p:grpSpPr>
        <p:sp>
          <p:nvSpPr>
            <p:cNvPr id="148" name="Google Shape;148;p11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11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0" name="Google Shape;150;p11"/>
          <p:cNvSpPr/>
          <p:nvPr/>
        </p:nvSpPr>
        <p:spPr>
          <a:xfrm>
            <a:off x="352333" y="2693367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276851"/>
            <a:ext cx="8768000" cy="164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52" name="Google Shape;152;p11"/>
          <p:cNvSpPr txBox="1">
            <a:spLocks noGrp="1"/>
          </p:cNvSpPr>
          <p:nvPr>
            <p:ph type="subTitle" idx="1"/>
          </p:nvPr>
        </p:nvSpPr>
        <p:spPr>
          <a:xfrm>
            <a:off x="1712000" y="3918351"/>
            <a:ext cx="8768000" cy="6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5046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5052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3"/>
          <p:cNvSpPr/>
          <p:nvPr/>
        </p:nvSpPr>
        <p:spPr>
          <a:xfrm>
            <a:off x="6096000" y="4429667"/>
            <a:ext cx="378720" cy="252511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13"/>
          <p:cNvSpPr/>
          <p:nvPr/>
        </p:nvSpPr>
        <p:spPr>
          <a:xfrm>
            <a:off x="5103267" y="6232568"/>
            <a:ext cx="1985479" cy="1243353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13"/>
          <p:cNvSpPr/>
          <p:nvPr/>
        </p:nvSpPr>
        <p:spPr>
          <a:xfrm>
            <a:off x="9705868" y="-690966"/>
            <a:ext cx="1985505" cy="1284337"/>
          </a:xfrm>
          <a:custGeom>
            <a:avLst/>
            <a:gdLst/>
            <a:ahLst/>
            <a:cxnLst/>
            <a:rect l="l" t="t" r="r" b="b"/>
            <a:pathLst>
              <a:path w="47383" h="30650" extrusionOk="0">
                <a:moveTo>
                  <a:pt x="18940" y="1"/>
                </a:moveTo>
                <a:cubicBezTo>
                  <a:pt x="18724" y="1"/>
                  <a:pt x="18506" y="8"/>
                  <a:pt x="18287" y="21"/>
                </a:cubicBezTo>
                <a:cubicBezTo>
                  <a:pt x="13050" y="357"/>
                  <a:pt x="8962" y="4558"/>
                  <a:pt x="8654" y="9655"/>
                </a:cubicBezTo>
                <a:cubicBezTo>
                  <a:pt x="8226" y="9569"/>
                  <a:pt x="7782" y="9533"/>
                  <a:pt x="7321" y="9533"/>
                </a:cubicBezTo>
                <a:cubicBezTo>
                  <a:pt x="7179" y="9533"/>
                  <a:pt x="7035" y="9536"/>
                  <a:pt x="6890" y="9543"/>
                </a:cubicBezTo>
                <a:cubicBezTo>
                  <a:pt x="2997" y="9795"/>
                  <a:pt x="1" y="13183"/>
                  <a:pt x="253" y="17104"/>
                </a:cubicBezTo>
                <a:cubicBezTo>
                  <a:pt x="477" y="20604"/>
                  <a:pt x="3221" y="23376"/>
                  <a:pt x="6638" y="23713"/>
                </a:cubicBezTo>
                <a:cubicBezTo>
                  <a:pt x="6638" y="23741"/>
                  <a:pt x="6638" y="23769"/>
                  <a:pt x="6638" y="23797"/>
                </a:cubicBezTo>
                <a:cubicBezTo>
                  <a:pt x="6799" y="26326"/>
                  <a:pt x="8900" y="28287"/>
                  <a:pt x="11400" y="28287"/>
                </a:cubicBezTo>
                <a:cubicBezTo>
                  <a:pt x="11501" y="28287"/>
                  <a:pt x="11604" y="28284"/>
                  <a:pt x="11706" y="28277"/>
                </a:cubicBezTo>
                <a:cubicBezTo>
                  <a:pt x="13078" y="28193"/>
                  <a:pt x="14255" y="27521"/>
                  <a:pt x="15067" y="26541"/>
                </a:cubicBezTo>
                <a:cubicBezTo>
                  <a:pt x="16961" y="29040"/>
                  <a:pt x="19967" y="30650"/>
                  <a:pt x="23296" y="30650"/>
                </a:cubicBezTo>
                <a:cubicBezTo>
                  <a:pt x="23511" y="30650"/>
                  <a:pt x="23727" y="30643"/>
                  <a:pt x="23944" y="30629"/>
                </a:cubicBezTo>
                <a:cubicBezTo>
                  <a:pt x="26996" y="30433"/>
                  <a:pt x="29657" y="28921"/>
                  <a:pt x="31393" y="26709"/>
                </a:cubicBezTo>
                <a:cubicBezTo>
                  <a:pt x="32289" y="27711"/>
                  <a:pt x="33583" y="28340"/>
                  <a:pt x="35017" y="28340"/>
                </a:cubicBezTo>
                <a:cubicBezTo>
                  <a:pt x="35106" y="28340"/>
                  <a:pt x="35195" y="28338"/>
                  <a:pt x="35285" y="28333"/>
                </a:cubicBezTo>
                <a:cubicBezTo>
                  <a:pt x="37918" y="28165"/>
                  <a:pt x="39934" y="25897"/>
                  <a:pt x="39766" y="23264"/>
                </a:cubicBezTo>
                <a:cubicBezTo>
                  <a:pt x="39766" y="23236"/>
                  <a:pt x="39766" y="23208"/>
                  <a:pt x="39766" y="23180"/>
                </a:cubicBezTo>
                <a:lnTo>
                  <a:pt x="40494" y="23180"/>
                </a:lnTo>
                <a:cubicBezTo>
                  <a:pt x="44415" y="22928"/>
                  <a:pt x="47383" y="19540"/>
                  <a:pt x="47131" y="15647"/>
                </a:cubicBezTo>
                <a:cubicBezTo>
                  <a:pt x="46886" y="11861"/>
                  <a:pt x="43753" y="8976"/>
                  <a:pt x="40051" y="8976"/>
                </a:cubicBezTo>
                <a:cubicBezTo>
                  <a:pt x="39947" y="8976"/>
                  <a:pt x="39843" y="8978"/>
                  <a:pt x="39738" y="8983"/>
                </a:cubicBezTo>
                <a:cubicBezTo>
                  <a:pt x="39120" y="5625"/>
                  <a:pt x="36184" y="3144"/>
                  <a:pt x="32734" y="3144"/>
                </a:cubicBezTo>
                <a:cubicBezTo>
                  <a:pt x="32586" y="3144"/>
                  <a:pt x="32438" y="3149"/>
                  <a:pt x="32289" y="3158"/>
                </a:cubicBezTo>
                <a:cubicBezTo>
                  <a:pt x="30553" y="3270"/>
                  <a:pt x="29013" y="3998"/>
                  <a:pt x="27836" y="5118"/>
                </a:cubicBezTo>
                <a:cubicBezTo>
                  <a:pt x="26036" y="2046"/>
                  <a:pt x="22707" y="1"/>
                  <a:pt x="189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13"/>
          <p:cNvSpPr/>
          <p:nvPr/>
        </p:nvSpPr>
        <p:spPr>
          <a:xfrm>
            <a:off x="1752334" y="-150000"/>
            <a:ext cx="1155269" cy="591439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13"/>
          <p:cNvSpPr/>
          <p:nvPr/>
        </p:nvSpPr>
        <p:spPr>
          <a:xfrm>
            <a:off x="-266267" y="3266884"/>
            <a:ext cx="1053947" cy="873208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0" name="Google Shape;160;p13"/>
          <p:cNvGrpSpPr/>
          <p:nvPr/>
        </p:nvGrpSpPr>
        <p:grpSpPr>
          <a:xfrm>
            <a:off x="581740" y="2461119"/>
            <a:ext cx="459721" cy="338501"/>
            <a:chOff x="360279" y="3247326"/>
            <a:chExt cx="344791" cy="253876"/>
          </a:xfrm>
        </p:grpSpPr>
        <p:sp>
          <p:nvSpPr>
            <p:cNvPr id="161" name="Google Shape;161;p13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13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3" name="Google Shape;163;p13"/>
          <p:cNvSpPr/>
          <p:nvPr/>
        </p:nvSpPr>
        <p:spPr>
          <a:xfrm>
            <a:off x="11363529" y="31958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13"/>
          <p:cNvSpPr/>
          <p:nvPr/>
        </p:nvSpPr>
        <p:spPr>
          <a:xfrm>
            <a:off x="4899395" y="7551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13"/>
          <p:cNvSpPr/>
          <p:nvPr/>
        </p:nvSpPr>
        <p:spPr>
          <a:xfrm>
            <a:off x="1090700" y="6653901"/>
            <a:ext cx="378720" cy="252511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2"/>
          </p:nvPr>
        </p:nvSpPr>
        <p:spPr>
          <a:xfrm>
            <a:off x="2220800" y="2278567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8" name="Google Shape;168;p13"/>
          <p:cNvSpPr txBox="1">
            <a:spLocks noGrp="1"/>
          </p:cNvSpPr>
          <p:nvPr>
            <p:ph type="subTitle" idx="1"/>
          </p:nvPr>
        </p:nvSpPr>
        <p:spPr>
          <a:xfrm>
            <a:off x="2220800" y="2982167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3"/>
          <p:cNvSpPr txBox="1">
            <a:spLocks noGrp="1"/>
          </p:cNvSpPr>
          <p:nvPr>
            <p:ph type="title" idx="3"/>
          </p:nvPr>
        </p:nvSpPr>
        <p:spPr>
          <a:xfrm>
            <a:off x="6897192" y="2278567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4"/>
          </p:nvPr>
        </p:nvSpPr>
        <p:spPr>
          <a:xfrm>
            <a:off x="6897195" y="2982167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title" idx="5"/>
          </p:nvPr>
        </p:nvSpPr>
        <p:spPr>
          <a:xfrm>
            <a:off x="2220800" y="4607367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6"/>
          </p:nvPr>
        </p:nvSpPr>
        <p:spPr>
          <a:xfrm>
            <a:off x="2220800" y="5310967"/>
            <a:ext cx="3074000" cy="6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13"/>
          <p:cNvSpPr txBox="1">
            <a:spLocks noGrp="1"/>
          </p:cNvSpPr>
          <p:nvPr>
            <p:ph type="title" idx="7"/>
          </p:nvPr>
        </p:nvSpPr>
        <p:spPr>
          <a:xfrm>
            <a:off x="6897192" y="4607367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4" name="Google Shape;174;p13"/>
          <p:cNvSpPr txBox="1">
            <a:spLocks noGrp="1"/>
          </p:cNvSpPr>
          <p:nvPr>
            <p:ph type="subTitle" idx="8"/>
          </p:nvPr>
        </p:nvSpPr>
        <p:spPr>
          <a:xfrm>
            <a:off x="6897192" y="5310967"/>
            <a:ext cx="3074000" cy="6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3"/>
          <p:cNvSpPr txBox="1">
            <a:spLocks noGrp="1"/>
          </p:cNvSpPr>
          <p:nvPr>
            <p:ph type="title" idx="9" hasCustomPrompt="1"/>
          </p:nvPr>
        </p:nvSpPr>
        <p:spPr>
          <a:xfrm>
            <a:off x="2907600" y="1574967"/>
            <a:ext cx="17004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6" name="Google Shape;176;p13"/>
          <p:cNvSpPr txBox="1">
            <a:spLocks noGrp="1"/>
          </p:cNvSpPr>
          <p:nvPr>
            <p:ph type="title" idx="13" hasCustomPrompt="1"/>
          </p:nvPr>
        </p:nvSpPr>
        <p:spPr>
          <a:xfrm>
            <a:off x="7584000" y="1574967"/>
            <a:ext cx="17004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idx="14" hasCustomPrompt="1"/>
          </p:nvPr>
        </p:nvSpPr>
        <p:spPr>
          <a:xfrm>
            <a:off x="2907600" y="3903767"/>
            <a:ext cx="17004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title" idx="15" hasCustomPrompt="1"/>
          </p:nvPr>
        </p:nvSpPr>
        <p:spPr>
          <a:xfrm>
            <a:off x="7584000" y="3903767"/>
            <a:ext cx="17004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636408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dk2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/>
          <p:nvPr/>
        </p:nvSpPr>
        <p:spPr>
          <a:xfrm>
            <a:off x="9264267" y="15299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" name="Google Shape;181;p14"/>
          <p:cNvGrpSpPr/>
          <p:nvPr/>
        </p:nvGrpSpPr>
        <p:grpSpPr>
          <a:xfrm>
            <a:off x="1511406" y="3171335"/>
            <a:ext cx="459721" cy="338501"/>
            <a:chOff x="360279" y="3247326"/>
            <a:chExt cx="344791" cy="253876"/>
          </a:xfrm>
        </p:grpSpPr>
        <p:sp>
          <p:nvSpPr>
            <p:cNvPr id="182" name="Google Shape;182;p14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4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-399766" y="3628997"/>
            <a:ext cx="1721292" cy="881128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4"/>
          <p:cNvSpPr/>
          <p:nvPr/>
        </p:nvSpPr>
        <p:spPr>
          <a:xfrm>
            <a:off x="5911601" y="6013100"/>
            <a:ext cx="2158137" cy="1396005"/>
          </a:xfrm>
          <a:custGeom>
            <a:avLst/>
            <a:gdLst/>
            <a:ahLst/>
            <a:cxnLst/>
            <a:rect l="l" t="t" r="r" b="b"/>
            <a:pathLst>
              <a:path w="47383" h="30650" extrusionOk="0">
                <a:moveTo>
                  <a:pt x="18940" y="1"/>
                </a:moveTo>
                <a:cubicBezTo>
                  <a:pt x="18724" y="1"/>
                  <a:pt x="18506" y="8"/>
                  <a:pt x="18287" y="21"/>
                </a:cubicBezTo>
                <a:cubicBezTo>
                  <a:pt x="13050" y="357"/>
                  <a:pt x="8962" y="4558"/>
                  <a:pt x="8654" y="9655"/>
                </a:cubicBezTo>
                <a:cubicBezTo>
                  <a:pt x="8226" y="9569"/>
                  <a:pt x="7782" y="9533"/>
                  <a:pt x="7321" y="9533"/>
                </a:cubicBezTo>
                <a:cubicBezTo>
                  <a:pt x="7179" y="9533"/>
                  <a:pt x="7035" y="9536"/>
                  <a:pt x="6890" y="9543"/>
                </a:cubicBezTo>
                <a:cubicBezTo>
                  <a:pt x="2997" y="9795"/>
                  <a:pt x="1" y="13183"/>
                  <a:pt x="253" y="17104"/>
                </a:cubicBezTo>
                <a:cubicBezTo>
                  <a:pt x="477" y="20604"/>
                  <a:pt x="3221" y="23376"/>
                  <a:pt x="6638" y="23713"/>
                </a:cubicBezTo>
                <a:cubicBezTo>
                  <a:pt x="6638" y="23741"/>
                  <a:pt x="6638" y="23769"/>
                  <a:pt x="6638" y="23797"/>
                </a:cubicBezTo>
                <a:cubicBezTo>
                  <a:pt x="6799" y="26326"/>
                  <a:pt x="8900" y="28287"/>
                  <a:pt x="11400" y="28287"/>
                </a:cubicBezTo>
                <a:cubicBezTo>
                  <a:pt x="11501" y="28287"/>
                  <a:pt x="11604" y="28284"/>
                  <a:pt x="11706" y="28277"/>
                </a:cubicBezTo>
                <a:cubicBezTo>
                  <a:pt x="13078" y="28193"/>
                  <a:pt x="14255" y="27521"/>
                  <a:pt x="15067" y="26541"/>
                </a:cubicBezTo>
                <a:cubicBezTo>
                  <a:pt x="16961" y="29040"/>
                  <a:pt x="19967" y="30650"/>
                  <a:pt x="23296" y="30650"/>
                </a:cubicBezTo>
                <a:cubicBezTo>
                  <a:pt x="23511" y="30650"/>
                  <a:pt x="23727" y="30643"/>
                  <a:pt x="23944" y="30629"/>
                </a:cubicBezTo>
                <a:cubicBezTo>
                  <a:pt x="26996" y="30433"/>
                  <a:pt x="29657" y="28921"/>
                  <a:pt x="31393" y="26709"/>
                </a:cubicBezTo>
                <a:cubicBezTo>
                  <a:pt x="32289" y="27711"/>
                  <a:pt x="33583" y="28340"/>
                  <a:pt x="35017" y="28340"/>
                </a:cubicBezTo>
                <a:cubicBezTo>
                  <a:pt x="35106" y="28340"/>
                  <a:pt x="35195" y="28338"/>
                  <a:pt x="35285" y="28333"/>
                </a:cubicBezTo>
                <a:cubicBezTo>
                  <a:pt x="37918" y="28165"/>
                  <a:pt x="39934" y="25897"/>
                  <a:pt x="39766" y="23264"/>
                </a:cubicBezTo>
                <a:cubicBezTo>
                  <a:pt x="39766" y="23236"/>
                  <a:pt x="39766" y="23208"/>
                  <a:pt x="39766" y="23180"/>
                </a:cubicBezTo>
                <a:lnTo>
                  <a:pt x="40494" y="23180"/>
                </a:lnTo>
                <a:cubicBezTo>
                  <a:pt x="44415" y="22928"/>
                  <a:pt x="47383" y="19540"/>
                  <a:pt x="47131" y="15647"/>
                </a:cubicBezTo>
                <a:cubicBezTo>
                  <a:pt x="46886" y="11861"/>
                  <a:pt x="43753" y="8976"/>
                  <a:pt x="40051" y="8976"/>
                </a:cubicBezTo>
                <a:cubicBezTo>
                  <a:pt x="39947" y="8976"/>
                  <a:pt x="39843" y="8978"/>
                  <a:pt x="39738" y="8983"/>
                </a:cubicBezTo>
                <a:cubicBezTo>
                  <a:pt x="39120" y="5625"/>
                  <a:pt x="36184" y="3144"/>
                  <a:pt x="32734" y="3144"/>
                </a:cubicBezTo>
                <a:cubicBezTo>
                  <a:pt x="32586" y="3144"/>
                  <a:pt x="32438" y="3149"/>
                  <a:pt x="32289" y="3158"/>
                </a:cubicBezTo>
                <a:cubicBezTo>
                  <a:pt x="30553" y="3270"/>
                  <a:pt x="29013" y="3998"/>
                  <a:pt x="27836" y="5118"/>
                </a:cubicBezTo>
                <a:cubicBezTo>
                  <a:pt x="26036" y="2046"/>
                  <a:pt x="22707" y="1"/>
                  <a:pt x="189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14"/>
          <p:cNvSpPr/>
          <p:nvPr/>
        </p:nvSpPr>
        <p:spPr>
          <a:xfrm>
            <a:off x="8610818" y="-367636"/>
            <a:ext cx="1721292" cy="881128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14"/>
          <p:cNvSpPr/>
          <p:nvPr/>
        </p:nvSpPr>
        <p:spPr>
          <a:xfrm>
            <a:off x="8455795" y="55865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14"/>
          <p:cNvSpPr/>
          <p:nvPr/>
        </p:nvSpPr>
        <p:spPr>
          <a:xfrm>
            <a:off x="3231229" y="905067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14"/>
          <p:cNvSpPr txBox="1">
            <a:spLocks noGrp="1"/>
          </p:cNvSpPr>
          <p:nvPr>
            <p:ph type="title"/>
          </p:nvPr>
        </p:nvSpPr>
        <p:spPr>
          <a:xfrm>
            <a:off x="2847400" y="2136317"/>
            <a:ext cx="6497200" cy="14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4"/>
          <p:cNvSpPr txBox="1">
            <a:spLocks noGrp="1"/>
          </p:cNvSpPr>
          <p:nvPr>
            <p:ph type="subTitle" idx="1"/>
          </p:nvPr>
        </p:nvSpPr>
        <p:spPr>
          <a:xfrm>
            <a:off x="2847400" y="3628984"/>
            <a:ext cx="6497200" cy="106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404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/>
          <p:nvPr/>
        </p:nvSpPr>
        <p:spPr>
          <a:xfrm>
            <a:off x="0" y="5405901"/>
            <a:ext cx="12290171" cy="2854415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5"/>
          <p:cNvSpPr/>
          <p:nvPr/>
        </p:nvSpPr>
        <p:spPr>
          <a:xfrm>
            <a:off x="9705868" y="-690966"/>
            <a:ext cx="1985505" cy="1284337"/>
          </a:xfrm>
          <a:custGeom>
            <a:avLst/>
            <a:gdLst/>
            <a:ahLst/>
            <a:cxnLst/>
            <a:rect l="l" t="t" r="r" b="b"/>
            <a:pathLst>
              <a:path w="47383" h="30650" extrusionOk="0">
                <a:moveTo>
                  <a:pt x="18940" y="1"/>
                </a:moveTo>
                <a:cubicBezTo>
                  <a:pt x="18724" y="1"/>
                  <a:pt x="18506" y="8"/>
                  <a:pt x="18287" y="21"/>
                </a:cubicBezTo>
                <a:cubicBezTo>
                  <a:pt x="13050" y="357"/>
                  <a:pt x="8962" y="4558"/>
                  <a:pt x="8654" y="9655"/>
                </a:cubicBezTo>
                <a:cubicBezTo>
                  <a:pt x="8226" y="9569"/>
                  <a:pt x="7782" y="9533"/>
                  <a:pt x="7321" y="9533"/>
                </a:cubicBezTo>
                <a:cubicBezTo>
                  <a:pt x="7179" y="9533"/>
                  <a:pt x="7035" y="9536"/>
                  <a:pt x="6890" y="9543"/>
                </a:cubicBezTo>
                <a:cubicBezTo>
                  <a:pt x="2997" y="9795"/>
                  <a:pt x="1" y="13183"/>
                  <a:pt x="253" y="17104"/>
                </a:cubicBezTo>
                <a:cubicBezTo>
                  <a:pt x="477" y="20604"/>
                  <a:pt x="3221" y="23376"/>
                  <a:pt x="6638" y="23713"/>
                </a:cubicBezTo>
                <a:cubicBezTo>
                  <a:pt x="6638" y="23741"/>
                  <a:pt x="6638" y="23769"/>
                  <a:pt x="6638" y="23797"/>
                </a:cubicBezTo>
                <a:cubicBezTo>
                  <a:pt x="6799" y="26326"/>
                  <a:pt x="8900" y="28287"/>
                  <a:pt x="11400" y="28287"/>
                </a:cubicBezTo>
                <a:cubicBezTo>
                  <a:pt x="11501" y="28287"/>
                  <a:pt x="11604" y="28284"/>
                  <a:pt x="11706" y="28277"/>
                </a:cubicBezTo>
                <a:cubicBezTo>
                  <a:pt x="13078" y="28193"/>
                  <a:pt x="14255" y="27521"/>
                  <a:pt x="15067" y="26541"/>
                </a:cubicBezTo>
                <a:cubicBezTo>
                  <a:pt x="16961" y="29040"/>
                  <a:pt x="19967" y="30650"/>
                  <a:pt x="23296" y="30650"/>
                </a:cubicBezTo>
                <a:cubicBezTo>
                  <a:pt x="23511" y="30650"/>
                  <a:pt x="23727" y="30643"/>
                  <a:pt x="23944" y="30629"/>
                </a:cubicBezTo>
                <a:cubicBezTo>
                  <a:pt x="26996" y="30433"/>
                  <a:pt x="29657" y="28921"/>
                  <a:pt x="31393" y="26709"/>
                </a:cubicBezTo>
                <a:cubicBezTo>
                  <a:pt x="32289" y="27711"/>
                  <a:pt x="33583" y="28340"/>
                  <a:pt x="35017" y="28340"/>
                </a:cubicBezTo>
                <a:cubicBezTo>
                  <a:pt x="35106" y="28340"/>
                  <a:pt x="35195" y="28338"/>
                  <a:pt x="35285" y="28333"/>
                </a:cubicBezTo>
                <a:cubicBezTo>
                  <a:pt x="37918" y="28165"/>
                  <a:pt x="39934" y="25897"/>
                  <a:pt x="39766" y="23264"/>
                </a:cubicBezTo>
                <a:cubicBezTo>
                  <a:pt x="39766" y="23236"/>
                  <a:pt x="39766" y="23208"/>
                  <a:pt x="39766" y="23180"/>
                </a:cubicBezTo>
                <a:lnTo>
                  <a:pt x="40494" y="23180"/>
                </a:lnTo>
                <a:cubicBezTo>
                  <a:pt x="44415" y="22928"/>
                  <a:pt x="47383" y="19540"/>
                  <a:pt x="47131" y="15647"/>
                </a:cubicBezTo>
                <a:cubicBezTo>
                  <a:pt x="46886" y="11861"/>
                  <a:pt x="43753" y="8976"/>
                  <a:pt x="40051" y="8976"/>
                </a:cubicBezTo>
                <a:cubicBezTo>
                  <a:pt x="39947" y="8976"/>
                  <a:pt x="39843" y="8978"/>
                  <a:pt x="39738" y="8983"/>
                </a:cubicBezTo>
                <a:cubicBezTo>
                  <a:pt x="39120" y="5625"/>
                  <a:pt x="36184" y="3144"/>
                  <a:pt x="32734" y="3144"/>
                </a:cubicBezTo>
                <a:cubicBezTo>
                  <a:pt x="32586" y="3144"/>
                  <a:pt x="32438" y="3149"/>
                  <a:pt x="32289" y="3158"/>
                </a:cubicBezTo>
                <a:cubicBezTo>
                  <a:pt x="30553" y="3270"/>
                  <a:pt x="29013" y="3998"/>
                  <a:pt x="27836" y="5118"/>
                </a:cubicBezTo>
                <a:cubicBezTo>
                  <a:pt x="26036" y="2046"/>
                  <a:pt x="22707" y="1"/>
                  <a:pt x="189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5"/>
          <p:cNvSpPr/>
          <p:nvPr/>
        </p:nvSpPr>
        <p:spPr>
          <a:xfrm>
            <a:off x="107333" y="2579316"/>
            <a:ext cx="1456035" cy="745405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5"/>
          <p:cNvSpPr/>
          <p:nvPr/>
        </p:nvSpPr>
        <p:spPr>
          <a:xfrm>
            <a:off x="11146800" y="5292434"/>
            <a:ext cx="378720" cy="252511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6" name="Google Shape;196;p15"/>
          <p:cNvGrpSpPr/>
          <p:nvPr/>
        </p:nvGrpSpPr>
        <p:grpSpPr>
          <a:xfrm>
            <a:off x="7497673" y="719186"/>
            <a:ext cx="459721" cy="338501"/>
            <a:chOff x="360279" y="3247326"/>
            <a:chExt cx="344791" cy="253876"/>
          </a:xfrm>
        </p:grpSpPr>
        <p:sp>
          <p:nvSpPr>
            <p:cNvPr id="197" name="Google Shape;197;p15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5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15"/>
          <p:cNvSpPr/>
          <p:nvPr/>
        </p:nvSpPr>
        <p:spPr>
          <a:xfrm>
            <a:off x="2201329" y="286253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5"/>
          <p:cNvSpPr txBox="1">
            <a:spLocks noGrp="1"/>
          </p:cNvSpPr>
          <p:nvPr>
            <p:ph type="title"/>
          </p:nvPr>
        </p:nvSpPr>
        <p:spPr>
          <a:xfrm>
            <a:off x="3776400" y="4100200"/>
            <a:ext cx="6780400" cy="6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1"/>
          </p:nvPr>
        </p:nvSpPr>
        <p:spPr>
          <a:xfrm>
            <a:off x="2492500" y="1925800"/>
            <a:ext cx="8064400" cy="197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02" name="Google Shape;202;p15"/>
          <p:cNvSpPr/>
          <p:nvPr/>
        </p:nvSpPr>
        <p:spPr>
          <a:xfrm>
            <a:off x="2201334" y="-153987"/>
            <a:ext cx="1829292" cy="1515564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02349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"/>
          <p:cNvSpPr/>
          <p:nvPr/>
        </p:nvSpPr>
        <p:spPr>
          <a:xfrm>
            <a:off x="0" y="5405901"/>
            <a:ext cx="12290171" cy="2854415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511406" y="3171335"/>
            <a:ext cx="459721" cy="338501"/>
            <a:chOff x="360279" y="3247326"/>
            <a:chExt cx="344791" cy="253876"/>
          </a:xfrm>
        </p:grpSpPr>
        <p:sp>
          <p:nvSpPr>
            <p:cNvPr id="206" name="Google Shape;206;p16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6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" name="Google Shape;208;p16"/>
          <p:cNvSpPr/>
          <p:nvPr/>
        </p:nvSpPr>
        <p:spPr>
          <a:xfrm>
            <a:off x="-399766" y="3628997"/>
            <a:ext cx="1721292" cy="881128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6"/>
          <p:cNvSpPr/>
          <p:nvPr/>
        </p:nvSpPr>
        <p:spPr>
          <a:xfrm>
            <a:off x="3810462" y="1385767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6"/>
          <p:cNvSpPr/>
          <p:nvPr/>
        </p:nvSpPr>
        <p:spPr>
          <a:xfrm>
            <a:off x="9816819" y="-126833"/>
            <a:ext cx="2555392" cy="1308223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6"/>
          <p:cNvSpPr/>
          <p:nvPr/>
        </p:nvSpPr>
        <p:spPr>
          <a:xfrm>
            <a:off x="2968167" y="-621900"/>
            <a:ext cx="1618648" cy="1341087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6"/>
          <p:cNvSpPr/>
          <p:nvPr/>
        </p:nvSpPr>
        <p:spPr>
          <a:xfrm>
            <a:off x="8762667" y="3891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" name="Google Shape;213;p16"/>
          <p:cNvGrpSpPr/>
          <p:nvPr/>
        </p:nvGrpSpPr>
        <p:grpSpPr>
          <a:xfrm flipH="1">
            <a:off x="9632106" y="5601786"/>
            <a:ext cx="459721" cy="338501"/>
            <a:chOff x="360279" y="3247326"/>
            <a:chExt cx="344791" cy="253876"/>
          </a:xfrm>
        </p:grpSpPr>
        <p:sp>
          <p:nvSpPr>
            <p:cNvPr id="214" name="Google Shape;214;p16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6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6" name="Google Shape;216;p16"/>
          <p:cNvSpPr/>
          <p:nvPr/>
        </p:nvSpPr>
        <p:spPr>
          <a:xfrm>
            <a:off x="5548129" y="61388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7" name="Google Shape;217;p16"/>
          <p:cNvSpPr txBox="1">
            <a:spLocks noGrp="1"/>
          </p:cNvSpPr>
          <p:nvPr>
            <p:ph type="title"/>
          </p:nvPr>
        </p:nvSpPr>
        <p:spPr>
          <a:xfrm>
            <a:off x="4484400" y="3160700"/>
            <a:ext cx="6756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 idx="2" hasCustomPrompt="1"/>
          </p:nvPr>
        </p:nvSpPr>
        <p:spPr>
          <a:xfrm>
            <a:off x="9435600" y="1887684"/>
            <a:ext cx="18056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4484400" y="4283100"/>
            <a:ext cx="6756800" cy="6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29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7"/>
          <p:cNvSpPr/>
          <p:nvPr/>
        </p:nvSpPr>
        <p:spPr>
          <a:xfrm>
            <a:off x="0" y="5405901"/>
            <a:ext cx="12290171" cy="2854415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" name="Google Shape;222;p17"/>
          <p:cNvGrpSpPr/>
          <p:nvPr/>
        </p:nvGrpSpPr>
        <p:grpSpPr>
          <a:xfrm>
            <a:off x="491073" y="4504602"/>
            <a:ext cx="459721" cy="338501"/>
            <a:chOff x="360279" y="3247326"/>
            <a:chExt cx="344791" cy="253876"/>
          </a:xfrm>
        </p:grpSpPr>
        <p:sp>
          <p:nvSpPr>
            <p:cNvPr id="223" name="Google Shape;223;p17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5" name="Google Shape;225;p17"/>
          <p:cNvSpPr/>
          <p:nvPr/>
        </p:nvSpPr>
        <p:spPr>
          <a:xfrm>
            <a:off x="-449066" y="3160864"/>
            <a:ext cx="1721292" cy="881128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17"/>
          <p:cNvSpPr/>
          <p:nvPr/>
        </p:nvSpPr>
        <p:spPr>
          <a:xfrm>
            <a:off x="1956695" y="252603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17"/>
          <p:cNvSpPr/>
          <p:nvPr/>
        </p:nvSpPr>
        <p:spPr>
          <a:xfrm>
            <a:off x="9816819" y="-126833"/>
            <a:ext cx="2555392" cy="1308223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17"/>
          <p:cNvSpPr/>
          <p:nvPr/>
        </p:nvSpPr>
        <p:spPr>
          <a:xfrm>
            <a:off x="4355933" y="-621900"/>
            <a:ext cx="1618648" cy="1341087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17"/>
          <p:cNvSpPr/>
          <p:nvPr/>
        </p:nvSpPr>
        <p:spPr>
          <a:xfrm>
            <a:off x="5548129" y="61388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17"/>
          <p:cNvSpPr/>
          <p:nvPr/>
        </p:nvSpPr>
        <p:spPr>
          <a:xfrm>
            <a:off x="11370034" y="3334847"/>
            <a:ext cx="1721292" cy="881128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17"/>
          <p:cNvSpPr/>
          <p:nvPr/>
        </p:nvSpPr>
        <p:spPr>
          <a:xfrm>
            <a:off x="10669833" y="32908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2" name="Google Shape;232;p17"/>
          <p:cNvGrpSpPr/>
          <p:nvPr/>
        </p:nvGrpSpPr>
        <p:grpSpPr>
          <a:xfrm flipH="1">
            <a:off x="8852806" y="5460186"/>
            <a:ext cx="459721" cy="338501"/>
            <a:chOff x="360279" y="3247326"/>
            <a:chExt cx="344791" cy="253876"/>
          </a:xfrm>
        </p:grpSpPr>
        <p:sp>
          <p:nvSpPr>
            <p:cNvPr id="233" name="Google Shape;233;p17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7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5" name="Google Shape;235;p17"/>
          <p:cNvSpPr/>
          <p:nvPr/>
        </p:nvSpPr>
        <p:spPr>
          <a:xfrm>
            <a:off x="3684433" y="1381518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7"/>
          <p:cNvSpPr/>
          <p:nvPr/>
        </p:nvSpPr>
        <p:spPr>
          <a:xfrm>
            <a:off x="7494295" y="1295767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7"/>
          <p:cNvSpPr txBox="1">
            <a:spLocks noGrp="1"/>
          </p:cNvSpPr>
          <p:nvPr>
            <p:ph type="title"/>
          </p:nvPr>
        </p:nvSpPr>
        <p:spPr>
          <a:xfrm>
            <a:off x="5160767" y="2353400"/>
            <a:ext cx="37664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38" name="Google Shape;238;p17"/>
          <p:cNvSpPr txBox="1">
            <a:spLocks noGrp="1"/>
          </p:cNvSpPr>
          <p:nvPr>
            <p:ph type="title" idx="2" hasCustomPrompt="1"/>
          </p:nvPr>
        </p:nvSpPr>
        <p:spPr>
          <a:xfrm>
            <a:off x="3264833" y="2697000"/>
            <a:ext cx="1896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39" name="Google Shape;239;p17"/>
          <p:cNvSpPr txBox="1">
            <a:spLocks noGrp="1"/>
          </p:cNvSpPr>
          <p:nvPr>
            <p:ph type="subTitle" idx="1"/>
          </p:nvPr>
        </p:nvSpPr>
        <p:spPr>
          <a:xfrm>
            <a:off x="5160767" y="3475800"/>
            <a:ext cx="3618400" cy="102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8276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2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8"/>
          <p:cNvSpPr/>
          <p:nvPr/>
        </p:nvSpPr>
        <p:spPr>
          <a:xfrm>
            <a:off x="0" y="5405901"/>
            <a:ext cx="12290171" cy="2854415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18"/>
          <p:cNvSpPr/>
          <p:nvPr/>
        </p:nvSpPr>
        <p:spPr>
          <a:xfrm>
            <a:off x="11241200" y="2984668"/>
            <a:ext cx="2148579" cy="1099864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18"/>
          <p:cNvSpPr/>
          <p:nvPr/>
        </p:nvSpPr>
        <p:spPr>
          <a:xfrm>
            <a:off x="9816819" y="-126833"/>
            <a:ext cx="2555392" cy="1308223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8"/>
          <p:cNvSpPr/>
          <p:nvPr/>
        </p:nvSpPr>
        <p:spPr>
          <a:xfrm>
            <a:off x="2057200" y="-452633"/>
            <a:ext cx="1830512" cy="1516649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5" name="Google Shape;245;p18"/>
          <p:cNvGrpSpPr/>
          <p:nvPr/>
        </p:nvGrpSpPr>
        <p:grpSpPr>
          <a:xfrm>
            <a:off x="277889" y="549952"/>
            <a:ext cx="459721" cy="338501"/>
            <a:chOff x="360279" y="3247326"/>
            <a:chExt cx="344791" cy="253876"/>
          </a:xfrm>
        </p:grpSpPr>
        <p:sp>
          <p:nvSpPr>
            <p:cNvPr id="246" name="Google Shape;246;p18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8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8" name="Google Shape;248;p18"/>
          <p:cNvSpPr/>
          <p:nvPr/>
        </p:nvSpPr>
        <p:spPr>
          <a:xfrm>
            <a:off x="3706195" y="161773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8"/>
          <p:cNvSpPr/>
          <p:nvPr/>
        </p:nvSpPr>
        <p:spPr>
          <a:xfrm>
            <a:off x="8762667" y="3891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8"/>
          <p:cNvSpPr/>
          <p:nvPr/>
        </p:nvSpPr>
        <p:spPr>
          <a:xfrm>
            <a:off x="8617995" y="52771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8"/>
          <p:cNvSpPr txBox="1">
            <a:spLocks noGrp="1"/>
          </p:cNvSpPr>
          <p:nvPr>
            <p:ph type="title"/>
          </p:nvPr>
        </p:nvSpPr>
        <p:spPr>
          <a:xfrm>
            <a:off x="950800" y="3160700"/>
            <a:ext cx="5530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title" idx="2" hasCustomPrompt="1"/>
          </p:nvPr>
        </p:nvSpPr>
        <p:spPr>
          <a:xfrm>
            <a:off x="950800" y="1887684"/>
            <a:ext cx="18056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53" name="Google Shape;253;p18"/>
          <p:cNvSpPr txBox="1">
            <a:spLocks noGrp="1"/>
          </p:cNvSpPr>
          <p:nvPr>
            <p:ph type="subTitle" idx="1"/>
          </p:nvPr>
        </p:nvSpPr>
        <p:spPr>
          <a:xfrm>
            <a:off x="950800" y="4283100"/>
            <a:ext cx="5530000" cy="68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6757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dk2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9"/>
          <p:cNvSpPr/>
          <p:nvPr/>
        </p:nvSpPr>
        <p:spPr>
          <a:xfrm>
            <a:off x="10640634" y="2058069"/>
            <a:ext cx="2189149" cy="1370932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9"/>
          <p:cNvSpPr/>
          <p:nvPr/>
        </p:nvSpPr>
        <p:spPr>
          <a:xfrm>
            <a:off x="4505067" y="5907891"/>
            <a:ext cx="2301477" cy="1178239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9"/>
          <p:cNvGrpSpPr/>
          <p:nvPr/>
        </p:nvGrpSpPr>
        <p:grpSpPr>
          <a:xfrm rot="1703531" flipH="1">
            <a:off x="1717785" y="6160788"/>
            <a:ext cx="528747" cy="389296"/>
            <a:chOff x="360279" y="3247326"/>
            <a:chExt cx="344791" cy="253876"/>
          </a:xfrm>
        </p:grpSpPr>
        <p:sp>
          <p:nvSpPr>
            <p:cNvPr id="258" name="Google Shape;258;p19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9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0" name="Google Shape;260;p19"/>
          <p:cNvSpPr/>
          <p:nvPr/>
        </p:nvSpPr>
        <p:spPr>
          <a:xfrm>
            <a:off x="7267446" y="1079651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9"/>
          <p:cNvSpPr/>
          <p:nvPr/>
        </p:nvSpPr>
        <p:spPr>
          <a:xfrm>
            <a:off x="220667" y="2670285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9"/>
          <p:cNvSpPr/>
          <p:nvPr/>
        </p:nvSpPr>
        <p:spPr>
          <a:xfrm>
            <a:off x="-519200" y="-136901"/>
            <a:ext cx="1731923" cy="1434969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9"/>
          <p:cNvSpPr/>
          <p:nvPr/>
        </p:nvSpPr>
        <p:spPr>
          <a:xfrm>
            <a:off x="11241200" y="5462151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64" name="Google Shape;264;p19"/>
          <p:cNvGrpSpPr/>
          <p:nvPr/>
        </p:nvGrpSpPr>
        <p:grpSpPr>
          <a:xfrm rot="-1703630">
            <a:off x="8583278" y="365595"/>
            <a:ext cx="381385" cy="280791"/>
            <a:chOff x="360279" y="3247326"/>
            <a:chExt cx="344791" cy="253876"/>
          </a:xfrm>
        </p:grpSpPr>
        <p:sp>
          <p:nvSpPr>
            <p:cNvPr id="265" name="Google Shape;265;p19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19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19"/>
          <p:cNvSpPr txBox="1">
            <a:spLocks noGrp="1"/>
          </p:cNvSpPr>
          <p:nvPr>
            <p:ph type="title"/>
          </p:nvPr>
        </p:nvSpPr>
        <p:spPr>
          <a:xfrm>
            <a:off x="914400" y="1513267"/>
            <a:ext cx="5545600" cy="249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9"/>
          <p:cNvSpPr txBox="1">
            <a:spLocks noGrp="1"/>
          </p:cNvSpPr>
          <p:nvPr>
            <p:ph type="subTitle" idx="1"/>
          </p:nvPr>
        </p:nvSpPr>
        <p:spPr>
          <a:xfrm>
            <a:off x="914400" y="4005167"/>
            <a:ext cx="5545600" cy="13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5939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oogle Shape;270;p20"/>
          <p:cNvGrpSpPr/>
          <p:nvPr/>
        </p:nvGrpSpPr>
        <p:grpSpPr>
          <a:xfrm rot="-1515031">
            <a:off x="245993" y="1525749"/>
            <a:ext cx="459745" cy="338519"/>
            <a:chOff x="360279" y="3247326"/>
            <a:chExt cx="344791" cy="253876"/>
          </a:xfrm>
        </p:grpSpPr>
        <p:sp>
          <p:nvSpPr>
            <p:cNvPr id="271" name="Google Shape;271;p20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0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3" name="Google Shape;273;p20"/>
          <p:cNvSpPr/>
          <p:nvPr/>
        </p:nvSpPr>
        <p:spPr>
          <a:xfrm>
            <a:off x="-275782" y="6269804"/>
            <a:ext cx="2453169" cy="1255789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0"/>
          <p:cNvSpPr/>
          <p:nvPr/>
        </p:nvSpPr>
        <p:spPr>
          <a:xfrm>
            <a:off x="4935135" y="-622468"/>
            <a:ext cx="1283749" cy="1063631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20"/>
          <p:cNvSpPr/>
          <p:nvPr/>
        </p:nvSpPr>
        <p:spPr>
          <a:xfrm>
            <a:off x="10069400" y="81485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20"/>
          <p:cNvSpPr/>
          <p:nvPr/>
        </p:nvSpPr>
        <p:spPr>
          <a:xfrm>
            <a:off x="11161967" y="3035301"/>
            <a:ext cx="1839208" cy="1151791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20"/>
          <p:cNvSpPr/>
          <p:nvPr/>
        </p:nvSpPr>
        <p:spPr>
          <a:xfrm>
            <a:off x="10801562" y="63900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8" name="Google Shape;278;p20"/>
          <p:cNvGrpSpPr/>
          <p:nvPr/>
        </p:nvGrpSpPr>
        <p:grpSpPr>
          <a:xfrm flipH="1">
            <a:off x="7521989" y="6389986"/>
            <a:ext cx="459721" cy="338501"/>
            <a:chOff x="360279" y="3247326"/>
            <a:chExt cx="344791" cy="253876"/>
          </a:xfrm>
        </p:grpSpPr>
        <p:sp>
          <p:nvSpPr>
            <p:cNvPr id="279" name="Google Shape;279;p20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0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20"/>
          <p:cNvSpPr/>
          <p:nvPr/>
        </p:nvSpPr>
        <p:spPr>
          <a:xfrm>
            <a:off x="0" y="4367718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20"/>
          <p:cNvSpPr/>
          <p:nvPr/>
        </p:nvSpPr>
        <p:spPr>
          <a:xfrm>
            <a:off x="11642595" y="196213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20"/>
          <p:cNvSpPr/>
          <p:nvPr/>
        </p:nvSpPr>
        <p:spPr>
          <a:xfrm>
            <a:off x="1591929" y="-973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2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17667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dk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21"/>
          <p:cNvGrpSpPr/>
          <p:nvPr/>
        </p:nvGrpSpPr>
        <p:grpSpPr>
          <a:xfrm>
            <a:off x="361240" y="2325702"/>
            <a:ext cx="459721" cy="338501"/>
            <a:chOff x="360279" y="3247326"/>
            <a:chExt cx="344791" cy="253876"/>
          </a:xfrm>
        </p:grpSpPr>
        <p:sp>
          <p:nvSpPr>
            <p:cNvPr id="287" name="Google Shape;287;p21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1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21"/>
          <p:cNvSpPr/>
          <p:nvPr/>
        </p:nvSpPr>
        <p:spPr>
          <a:xfrm flipH="1">
            <a:off x="-470502" y="5242237"/>
            <a:ext cx="2555595" cy="1308223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1"/>
          <p:cNvSpPr/>
          <p:nvPr/>
        </p:nvSpPr>
        <p:spPr>
          <a:xfrm>
            <a:off x="6523362" y="587353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21"/>
          <p:cNvSpPr/>
          <p:nvPr/>
        </p:nvSpPr>
        <p:spPr>
          <a:xfrm>
            <a:off x="10164352" y="-323766"/>
            <a:ext cx="2555392" cy="1308223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21"/>
          <p:cNvSpPr/>
          <p:nvPr/>
        </p:nvSpPr>
        <p:spPr>
          <a:xfrm>
            <a:off x="1415867" y="-569933"/>
            <a:ext cx="1800963" cy="1492168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21"/>
          <p:cNvSpPr/>
          <p:nvPr/>
        </p:nvSpPr>
        <p:spPr>
          <a:xfrm>
            <a:off x="4977967" y="581051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21"/>
          <p:cNvSpPr/>
          <p:nvPr/>
        </p:nvSpPr>
        <p:spPr>
          <a:xfrm>
            <a:off x="7879267" y="6030868"/>
            <a:ext cx="1927909" cy="1207373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5" name="Google Shape;295;p21"/>
          <p:cNvGrpSpPr/>
          <p:nvPr/>
        </p:nvGrpSpPr>
        <p:grpSpPr>
          <a:xfrm flipH="1">
            <a:off x="11161273" y="5326068"/>
            <a:ext cx="459721" cy="338501"/>
            <a:chOff x="360279" y="3247326"/>
            <a:chExt cx="344791" cy="253876"/>
          </a:xfrm>
        </p:grpSpPr>
        <p:sp>
          <p:nvSpPr>
            <p:cNvPr id="296" name="Google Shape;296;p21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1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8" name="Google Shape;298;p21"/>
          <p:cNvSpPr/>
          <p:nvPr/>
        </p:nvSpPr>
        <p:spPr>
          <a:xfrm>
            <a:off x="8504229" y="25663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21"/>
          <p:cNvSpPr/>
          <p:nvPr/>
        </p:nvSpPr>
        <p:spPr>
          <a:xfrm>
            <a:off x="3216833" y="6138801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21"/>
          <p:cNvSpPr txBox="1">
            <a:spLocks noGrp="1"/>
          </p:cNvSpPr>
          <p:nvPr>
            <p:ph type="title"/>
          </p:nvPr>
        </p:nvSpPr>
        <p:spPr>
          <a:xfrm>
            <a:off x="2258967" y="1853267"/>
            <a:ext cx="3182000" cy="14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21"/>
          <p:cNvSpPr txBox="1">
            <a:spLocks noGrp="1"/>
          </p:cNvSpPr>
          <p:nvPr>
            <p:ph type="subTitle" idx="1"/>
          </p:nvPr>
        </p:nvSpPr>
        <p:spPr>
          <a:xfrm>
            <a:off x="960000" y="3265933"/>
            <a:ext cx="4480800" cy="173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7861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"/>
          <p:cNvSpPr/>
          <p:nvPr/>
        </p:nvSpPr>
        <p:spPr>
          <a:xfrm>
            <a:off x="-687400" y="2722604"/>
            <a:ext cx="1705219" cy="1412809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2"/>
          <p:cNvSpPr/>
          <p:nvPr/>
        </p:nvSpPr>
        <p:spPr>
          <a:xfrm>
            <a:off x="10396521" y="5201770"/>
            <a:ext cx="2078816" cy="1301839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2"/>
          <p:cNvSpPr/>
          <p:nvPr/>
        </p:nvSpPr>
        <p:spPr>
          <a:xfrm>
            <a:off x="7067383" y="-139182"/>
            <a:ext cx="2295236" cy="1174940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22"/>
          <p:cNvSpPr/>
          <p:nvPr/>
        </p:nvSpPr>
        <p:spPr>
          <a:xfrm>
            <a:off x="2652262" y="4925451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22"/>
          <p:cNvSpPr/>
          <p:nvPr/>
        </p:nvSpPr>
        <p:spPr>
          <a:xfrm>
            <a:off x="10741384" y="2352001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8" name="Google Shape;308;p22"/>
          <p:cNvGrpSpPr/>
          <p:nvPr/>
        </p:nvGrpSpPr>
        <p:grpSpPr>
          <a:xfrm rot="1146193" flipH="1">
            <a:off x="5785261" y="6125562"/>
            <a:ext cx="482377" cy="355225"/>
            <a:chOff x="360279" y="3247326"/>
            <a:chExt cx="344791" cy="253876"/>
          </a:xfrm>
        </p:grpSpPr>
        <p:sp>
          <p:nvSpPr>
            <p:cNvPr id="309" name="Google Shape;309;p22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2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1" name="Google Shape;311;p22"/>
          <p:cNvSpPr/>
          <p:nvPr/>
        </p:nvSpPr>
        <p:spPr>
          <a:xfrm>
            <a:off x="1350167" y="357118"/>
            <a:ext cx="273421" cy="182303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" name="Google Shape;312;p22"/>
          <p:cNvSpPr/>
          <p:nvPr/>
        </p:nvSpPr>
        <p:spPr>
          <a:xfrm>
            <a:off x="394729" y="5366151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" name="Google Shape;313;p22"/>
          <p:cNvSpPr/>
          <p:nvPr/>
        </p:nvSpPr>
        <p:spPr>
          <a:xfrm>
            <a:off x="5515062" y="2504318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" name="Google Shape;314;p22"/>
          <p:cNvGrpSpPr/>
          <p:nvPr/>
        </p:nvGrpSpPr>
        <p:grpSpPr>
          <a:xfrm rot="-1146193">
            <a:off x="11000012" y="788362"/>
            <a:ext cx="482377" cy="355225"/>
            <a:chOff x="360279" y="3247326"/>
            <a:chExt cx="344791" cy="253876"/>
          </a:xfrm>
        </p:grpSpPr>
        <p:sp>
          <p:nvSpPr>
            <p:cNvPr id="315" name="Google Shape;315;p22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2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22"/>
          <p:cNvSpPr txBox="1">
            <a:spLocks noGrp="1"/>
          </p:cNvSpPr>
          <p:nvPr>
            <p:ph type="title"/>
          </p:nvPr>
        </p:nvSpPr>
        <p:spPr>
          <a:xfrm>
            <a:off x="6760400" y="1853267"/>
            <a:ext cx="2909200" cy="141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22"/>
          <p:cNvSpPr txBox="1">
            <a:spLocks noGrp="1"/>
          </p:cNvSpPr>
          <p:nvPr>
            <p:ph type="subTitle" idx="1"/>
          </p:nvPr>
        </p:nvSpPr>
        <p:spPr>
          <a:xfrm>
            <a:off x="6760400" y="3266067"/>
            <a:ext cx="4480800" cy="173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1303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3"/>
          <p:cNvSpPr/>
          <p:nvPr/>
        </p:nvSpPr>
        <p:spPr>
          <a:xfrm>
            <a:off x="11034000" y="247567"/>
            <a:ext cx="298907" cy="199295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23"/>
          <p:cNvSpPr/>
          <p:nvPr/>
        </p:nvSpPr>
        <p:spPr>
          <a:xfrm rot="-580625">
            <a:off x="11514838" y="2103632"/>
            <a:ext cx="227273" cy="445313"/>
          </a:xfrm>
          <a:custGeom>
            <a:avLst/>
            <a:gdLst/>
            <a:ahLst/>
            <a:cxnLst/>
            <a:rect l="l" t="t" r="r" b="b"/>
            <a:pathLst>
              <a:path w="6818" h="13359" extrusionOk="0">
                <a:moveTo>
                  <a:pt x="3409" y="0"/>
                </a:moveTo>
                <a:cubicBezTo>
                  <a:pt x="3409" y="0"/>
                  <a:pt x="0" y="4236"/>
                  <a:pt x="0" y="7920"/>
                </a:cubicBezTo>
                <a:cubicBezTo>
                  <a:pt x="0" y="11604"/>
                  <a:pt x="1529" y="13359"/>
                  <a:pt x="3409" y="13359"/>
                </a:cubicBezTo>
                <a:cubicBezTo>
                  <a:pt x="5288" y="13359"/>
                  <a:pt x="6817" y="11604"/>
                  <a:pt x="6817" y="7920"/>
                </a:cubicBezTo>
                <a:cubicBezTo>
                  <a:pt x="6817" y="4236"/>
                  <a:pt x="3409" y="0"/>
                  <a:pt x="34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23"/>
          <p:cNvSpPr/>
          <p:nvPr/>
        </p:nvSpPr>
        <p:spPr>
          <a:xfrm>
            <a:off x="251533" y="5517867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23"/>
          <p:cNvSpPr/>
          <p:nvPr/>
        </p:nvSpPr>
        <p:spPr>
          <a:xfrm>
            <a:off x="-633999" y="155564"/>
            <a:ext cx="1721292" cy="881128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23"/>
          <p:cNvSpPr/>
          <p:nvPr/>
        </p:nvSpPr>
        <p:spPr>
          <a:xfrm>
            <a:off x="10780868" y="5213000"/>
            <a:ext cx="2158137" cy="1396005"/>
          </a:xfrm>
          <a:custGeom>
            <a:avLst/>
            <a:gdLst/>
            <a:ahLst/>
            <a:cxnLst/>
            <a:rect l="l" t="t" r="r" b="b"/>
            <a:pathLst>
              <a:path w="47383" h="30650" extrusionOk="0">
                <a:moveTo>
                  <a:pt x="18940" y="1"/>
                </a:moveTo>
                <a:cubicBezTo>
                  <a:pt x="18724" y="1"/>
                  <a:pt x="18506" y="8"/>
                  <a:pt x="18287" y="21"/>
                </a:cubicBezTo>
                <a:cubicBezTo>
                  <a:pt x="13050" y="357"/>
                  <a:pt x="8962" y="4558"/>
                  <a:pt x="8654" y="9655"/>
                </a:cubicBezTo>
                <a:cubicBezTo>
                  <a:pt x="8226" y="9569"/>
                  <a:pt x="7782" y="9533"/>
                  <a:pt x="7321" y="9533"/>
                </a:cubicBezTo>
                <a:cubicBezTo>
                  <a:pt x="7179" y="9533"/>
                  <a:pt x="7035" y="9536"/>
                  <a:pt x="6890" y="9543"/>
                </a:cubicBezTo>
                <a:cubicBezTo>
                  <a:pt x="2997" y="9795"/>
                  <a:pt x="1" y="13183"/>
                  <a:pt x="253" y="17104"/>
                </a:cubicBezTo>
                <a:cubicBezTo>
                  <a:pt x="477" y="20604"/>
                  <a:pt x="3221" y="23376"/>
                  <a:pt x="6638" y="23713"/>
                </a:cubicBezTo>
                <a:cubicBezTo>
                  <a:pt x="6638" y="23741"/>
                  <a:pt x="6638" y="23769"/>
                  <a:pt x="6638" y="23797"/>
                </a:cubicBezTo>
                <a:cubicBezTo>
                  <a:pt x="6799" y="26326"/>
                  <a:pt x="8900" y="28287"/>
                  <a:pt x="11400" y="28287"/>
                </a:cubicBezTo>
                <a:cubicBezTo>
                  <a:pt x="11501" y="28287"/>
                  <a:pt x="11604" y="28284"/>
                  <a:pt x="11706" y="28277"/>
                </a:cubicBezTo>
                <a:cubicBezTo>
                  <a:pt x="13078" y="28193"/>
                  <a:pt x="14255" y="27521"/>
                  <a:pt x="15067" y="26541"/>
                </a:cubicBezTo>
                <a:cubicBezTo>
                  <a:pt x="16961" y="29040"/>
                  <a:pt x="19967" y="30650"/>
                  <a:pt x="23296" y="30650"/>
                </a:cubicBezTo>
                <a:cubicBezTo>
                  <a:pt x="23511" y="30650"/>
                  <a:pt x="23727" y="30643"/>
                  <a:pt x="23944" y="30629"/>
                </a:cubicBezTo>
                <a:cubicBezTo>
                  <a:pt x="26996" y="30433"/>
                  <a:pt x="29657" y="28921"/>
                  <a:pt x="31393" y="26709"/>
                </a:cubicBezTo>
                <a:cubicBezTo>
                  <a:pt x="32289" y="27711"/>
                  <a:pt x="33583" y="28340"/>
                  <a:pt x="35017" y="28340"/>
                </a:cubicBezTo>
                <a:cubicBezTo>
                  <a:pt x="35106" y="28340"/>
                  <a:pt x="35195" y="28338"/>
                  <a:pt x="35285" y="28333"/>
                </a:cubicBezTo>
                <a:cubicBezTo>
                  <a:pt x="37918" y="28165"/>
                  <a:pt x="39934" y="25897"/>
                  <a:pt x="39766" y="23264"/>
                </a:cubicBezTo>
                <a:cubicBezTo>
                  <a:pt x="39766" y="23236"/>
                  <a:pt x="39766" y="23208"/>
                  <a:pt x="39766" y="23180"/>
                </a:cubicBezTo>
                <a:lnTo>
                  <a:pt x="40494" y="23180"/>
                </a:lnTo>
                <a:cubicBezTo>
                  <a:pt x="44415" y="22928"/>
                  <a:pt x="47383" y="19540"/>
                  <a:pt x="47131" y="15647"/>
                </a:cubicBezTo>
                <a:cubicBezTo>
                  <a:pt x="46886" y="11861"/>
                  <a:pt x="43753" y="8976"/>
                  <a:pt x="40051" y="8976"/>
                </a:cubicBezTo>
                <a:cubicBezTo>
                  <a:pt x="39947" y="8976"/>
                  <a:pt x="39843" y="8978"/>
                  <a:pt x="39738" y="8983"/>
                </a:cubicBezTo>
                <a:cubicBezTo>
                  <a:pt x="39120" y="5625"/>
                  <a:pt x="36184" y="3144"/>
                  <a:pt x="32734" y="3144"/>
                </a:cubicBezTo>
                <a:cubicBezTo>
                  <a:pt x="32586" y="3144"/>
                  <a:pt x="32438" y="3149"/>
                  <a:pt x="32289" y="3158"/>
                </a:cubicBezTo>
                <a:cubicBezTo>
                  <a:pt x="30553" y="3270"/>
                  <a:pt x="29013" y="3998"/>
                  <a:pt x="27836" y="5118"/>
                </a:cubicBezTo>
                <a:cubicBezTo>
                  <a:pt x="26036" y="2046"/>
                  <a:pt x="22707" y="1"/>
                  <a:pt x="189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23"/>
          <p:cNvSpPr/>
          <p:nvPr/>
        </p:nvSpPr>
        <p:spPr>
          <a:xfrm>
            <a:off x="8403364" y="6419165"/>
            <a:ext cx="141019" cy="276308"/>
          </a:xfrm>
          <a:custGeom>
            <a:avLst/>
            <a:gdLst/>
            <a:ahLst/>
            <a:cxnLst/>
            <a:rect l="l" t="t" r="r" b="b"/>
            <a:pathLst>
              <a:path w="6818" h="13359" extrusionOk="0">
                <a:moveTo>
                  <a:pt x="3409" y="0"/>
                </a:moveTo>
                <a:cubicBezTo>
                  <a:pt x="3409" y="0"/>
                  <a:pt x="0" y="4236"/>
                  <a:pt x="0" y="7920"/>
                </a:cubicBezTo>
                <a:cubicBezTo>
                  <a:pt x="0" y="11604"/>
                  <a:pt x="1529" y="13359"/>
                  <a:pt x="3409" y="13359"/>
                </a:cubicBezTo>
                <a:cubicBezTo>
                  <a:pt x="5288" y="13359"/>
                  <a:pt x="6817" y="11604"/>
                  <a:pt x="6817" y="7920"/>
                </a:cubicBezTo>
                <a:cubicBezTo>
                  <a:pt x="6817" y="4236"/>
                  <a:pt x="3409" y="0"/>
                  <a:pt x="34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23"/>
          <p:cNvSpPr/>
          <p:nvPr/>
        </p:nvSpPr>
        <p:spPr>
          <a:xfrm rot="-1974999">
            <a:off x="8731445" y="6419171"/>
            <a:ext cx="141023" cy="276316"/>
          </a:xfrm>
          <a:custGeom>
            <a:avLst/>
            <a:gdLst/>
            <a:ahLst/>
            <a:cxnLst/>
            <a:rect l="l" t="t" r="r" b="b"/>
            <a:pathLst>
              <a:path w="6818" h="13359" extrusionOk="0">
                <a:moveTo>
                  <a:pt x="3409" y="0"/>
                </a:moveTo>
                <a:cubicBezTo>
                  <a:pt x="3409" y="0"/>
                  <a:pt x="0" y="4236"/>
                  <a:pt x="0" y="7920"/>
                </a:cubicBezTo>
                <a:cubicBezTo>
                  <a:pt x="0" y="11604"/>
                  <a:pt x="1529" y="13359"/>
                  <a:pt x="3409" y="13359"/>
                </a:cubicBezTo>
                <a:cubicBezTo>
                  <a:pt x="5288" y="13359"/>
                  <a:pt x="6817" y="11604"/>
                  <a:pt x="6817" y="7920"/>
                </a:cubicBezTo>
                <a:cubicBezTo>
                  <a:pt x="6817" y="4236"/>
                  <a:pt x="3409" y="0"/>
                  <a:pt x="34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23"/>
          <p:cNvSpPr/>
          <p:nvPr/>
        </p:nvSpPr>
        <p:spPr>
          <a:xfrm>
            <a:off x="6617234" y="-89433"/>
            <a:ext cx="414417" cy="418781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23"/>
          <p:cNvSpPr/>
          <p:nvPr/>
        </p:nvSpPr>
        <p:spPr>
          <a:xfrm>
            <a:off x="2423633" y="6403034"/>
            <a:ext cx="298899" cy="302036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23"/>
          <p:cNvSpPr/>
          <p:nvPr/>
        </p:nvSpPr>
        <p:spPr>
          <a:xfrm>
            <a:off x="251533" y="1888400"/>
            <a:ext cx="298907" cy="199295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23"/>
          <p:cNvSpPr txBox="1">
            <a:spLocks noGrp="1"/>
          </p:cNvSpPr>
          <p:nvPr>
            <p:ph type="body" idx="1"/>
          </p:nvPr>
        </p:nvSpPr>
        <p:spPr>
          <a:xfrm>
            <a:off x="950800" y="2282600"/>
            <a:ext cx="5145200" cy="34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667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23"/>
          <p:cNvSpPr txBox="1">
            <a:spLocks noGrp="1"/>
          </p:cNvSpPr>
          <p:nvPr>
            <p:ph type="body" idx="2"/>
          </p:nvPr>
        </p:nvSpPr>
        <p:spPr>
          <a:xfrm>
            <a:off x="6283167" y="2282600"/>
            <a:ext cx="4958000" cy="3447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3333">
                <a:solidFill>
                  <a:schemeClr val="dk1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04683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4"/>
          <p:cNvSpPr/>
          <p:nvPr/>
        </p:nvSpPr>
        <p:spPr>
          <a:xfrm>
            <a:off x="0" y="5405901"/>
            <a:ext cx="12290171" cy="2854415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24"/>
          <p:cNvSpPr/>
          <p:nvPr/>
        </p:nvSpPr>
        <p:spPr>
          <a:xfrm>
            <a:off x="9705868" y="-565133"/>
            <a:ext cx="1985505" cy="1284337"/>
          </a:xfrm>
          <a:custGeom>
            <a:avLst/>
            <a:gdLst/>
            <a:ahLst/>
            <a:cxnLst/>
            <a:rect l="l" t="t" r="r" b="b"/>
            <a:pathLst>
              <a:path w="47383" h="30650" extrusionOk="0">
                <a:moveTo>
                  <a:pt x="18940" y="1"/>
                </a:moveTo>
                <a:cubicBezTo>
                  <a:pt x="18724" y="1"/>
                  <a:pt x="18506" y="8"/>
                  <a:pt x="18287" y="21"/>
                </a:cubicBezTo>
                <a:cubicBezTo>
                  <a:pt x="13050" y="357"/>
                  <a:pt x="8962" y="4558"/>
                  <a:pt x="8654" y="9655"/>
                </a:cubicBezTo>
                <a:cubicBezTo>
                  <a:pt x="8226" y="9569"/>
                  <a:pt x="7782" y="9533"/>
                  <a:pt x="7321" y="9533"/>
                </a:cubicBezTo>
                <a:cubicBezTo>
                  <a:pt x="7179" y="9533"/>
                  <a:pt x="7035" y="9536"/>
                  <a:pt x="6890" y="9543"/>
                </a:cubicBezTo>
                <a:cubicBezTo>
                  <a:pt x="2997" y="9795"/>
                  <a:pt x="1" y="13183"/>
                  <a:pt x="253" y="17104"/>
                </a:cubicBezTo>
                <a:cubicBezTo>
                  <a:pt x="477" y="20604"/>
                  <a:pt x="3221" y="23376"/>
                  <a:pt x="6638" y="23713"/>
                </a:cubicBezTo>
                <a:cubicBezTo>
                  <a:pt x="6638" y="23741"/>
                  <a:pt x="6638" y="23769"/>
                  <a:pt x="6638" y="23797"/>
                </a:cubicBezTo>
                <a:cubicBezTo>
                  <a:pt x="6799" y="26326"/>
                  <a:pt x="8900" y="28287"/>
                  <a:pt x="11400" y="28287"/>
                </a:cubicBezTo>
                <a:cubicBezTo>
                  <a:pt x="11501" y="28287"/>
                  <a:pt x="11604" y="28284"/>
                  <a:pt x="11706" y="28277"/>
                </a:cubicBezTo>
                <a:cubicBezTo>
                  <a:pt x="13078" y="28193"/>
                  <a:pt x="14255" y="27521"/>
                  <a:pt x="15067" y="26541"/>
                </a:cubicBezTo>
                <a:cubicBezTo>
                  <a:pt x="16961" y="29040"/>
                  <a:pt x="19967" y="30650"/>
                  <a:pt x="23296" y="30650"/>
                </a:cubicBezTo>
                <a:cubicBezTo>
                  <a:pt x="23511" y="30650"/>
                  <a:pt x="23727" y="30643"/>
                  <a:pt x="23944" y="30629"/>
                </a:cubicBezTo>
                <a:cubicBezTo>
                  <a:pt x="26996" y="30433"/>
                  <a:pt x="29657" y="28921"/>
                  <a:pt x="31393" y="26709"/>
                </a:cubicBezTo>
                <a:cubicBezTo>
                  <a:pt x="32289" y="27711"/>
                  <a:pt x="33583" y="28340"/>
                  <a:pt x="35017" y="28340"/>
                </a:cubicBezTo>
                <a:cubicBezTo>
                  <a:pt x="35106" y="28340"/>
                  <a:pt x="35195" y="28338"/>
                  <a:pt x="35285" y="28333"/>
                </a:cubicBezTo>
                <a:cubicBezTo>
                  <a:pt x="37918" y="28165"/>
                  <a:pt x="39934" y="25897"/>
                  <a:pt x="39766" y="23264"/>
                </a:cubicBezTo>
                <a:cubicBezTo>
                  <a:pt x="39766" y="23236"/>
                  <a:pt x="39766" y="23208"/>
                  <a:pt x="39766" y="23180"/>
                </a:cubicBezTo>
                <a:lnTo>
                  <a:pt x="40494" y="23180"/>
                </a:lnTo>
                <a:cubicBezTo>
                  <a:pt x="44415" y="22928"/>
                  <a:pt x="47383" y="19540"/>
                  <a:pt x="47131" y="15647"/>
                </a:cubicBezTo>
                <a:cubicBezTo>
                  <a:pt x="46886" y="11861"/>
                  <a:pt x="43753" y="8976"/>
                  <a:pt x="40051" y="8976"/>
                </a:cubicBezTo>
                <a:cubicBezTo>
                  <a:pt x="39947" y="8976"/>
                  <a:pt x="39843" y="8978"/>
                  <a:pt x="39738" y="8983"/>
                </a:cubicBezTo>
                <a:cubicBezTo>
                  <a:pt x="39120" y="5625"/>
                  <a:pt x="36184" y="3144"/>
                  <a:pt x="32734" y="3144"/>
                </a:cubicBezTo>
                <a:cubicBezTo>
                  <a:pt x="32586" y="3144"/>
                  <a:pt x="32438" y="3149"/>
                  <a:pt x="32289" y="3158"/>
                </a:cubicBezTo>
                <a:cubicBezTo>
                  <a:pt x="30553" y="3270"/>
                  <a:pt x="29013" y="3998"/>
                  <a:pt x="27836" y="5118"/>
                </a:cubicBezTo>
                <a:cubicBezTo>
                  <a:pt x="26036" y="2046"/>
                  <a:pt x="22707" y="1"/>
                  <a:pt x="189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24"/>
          <p:cNvSpPr/>
          <p:nvPr/>
        </p:nvSpPr>
        <p:spPr>
          <a:xfrm>
            <a:off x="-495033" y="719195"/>
            <a:ext cx="1985477" cy="1016507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24"/>
          <p:cNvSpPr/>
          <p:nvPr/>
        </p:nvSpPr>
        <p:spPr>
          <a:xfrm>
            <a:off x="11448000" y="5327201"/>
            <a:ext cx="378720" cy="252511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8" name="Google Shape;338;p24"/>
          <p:cNvGrpSpPr/>
          <p:nvPr/>
        </p:nvGrpSpPr>
        <p:grpSpPr>
          <a:xfrm>
            <a:off x="11082689" y="1588019"/>
            <a:ext cx="459721" cy="338501"/>
            <a:chOff x="360279" y="3247326"/>
            <a:chExt cx="344791" cy="253876"/>
          </a:xfrm>
        </p:grpSpPr>
        <p:sp>
          <p:nvSpPr>
            <p:cNvPr id="339" name="Google Shape;339;p24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4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1" name="Google Shape;341;p24"/>
          <p:cNvSpPr/>
          <p:nvPr/>
        </p:nvSpPr>
        <p:spPr>
          <a:xfrm>
            <a:off x="360995" y="286253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4"/>
          <p:cNvSpPr/>
          <p:nvPr/>
        </p:nvSpPr>
        <p:spPr>
          <a:xfrm>
            <a:off x="9968295" y="61388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24"/>
          <p:cNvSpPr/>
          <p:nvPr/>
        </p:nvSpPr>
        <p:spPr>
          <a:xfrm>
            <a:off x="1705467" y="340867"/>
            <a:ext cx="378720" cy="252511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4" name="Google Shape;344;p24"/>
          <p:cNvGrpSpPr/>
          <p:nvPr/>
        </p:nvGrpSpPr>
        <p:grpSpPr>
          <a:xfrm rot="-1795562">
            <a:off x="536941" y="5580011"/>
            <a:ext cx="378737" cy="278901"/>
            <a:chOff x="360279" y="3247326"/>
            <a:chExt cx="344791" cy="253876"/>
          </a:xfrm>
        </p:grpSpPr>
        <p:sp>
          <p:nvSpPr>
            <p:cNvPr id="345" name="Google Shape;345;p24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4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24"/>
          <p:cNvSpPr txBox="1">
            <a:spLocks noGrp="1"/>
          </p:cNvSpPr>
          <p:nvPr>
            <p:ph type="title" idx="2"/>
          </p:nvPr>
        </p:nvSpPr>
        <p:spPr>
          <a:xfrm>
            <a:off x="960000" y="3267200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49" name="Google Shape;349;p24"/>
          <p:cNvSpPr txBox="1">
            <a:spLocks noGrp="1"/>
          </p:cNvSpPr>
          <p:nvPr>
            <p:ph type="subTitle" idx="1"/>
          </p:nvPr>
        </p:nvSpPr>
        <p:spPr>
          <a:xfrm>
            <a:off x="960000" y="3970800"/>
            <a:ext cx="3074000" cy="1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24"/>
          <p:cNvSpPr txBox="1">
            <a:spLocks noGrp="1"/>
          </p:cNvSpPr>
          <p:nvPr>
            <p:ph type="title" idx="3"/>
          </p:nvPr>
        </p:nvSpPr>
        <p:spPr>
          <a:xfrm>
            <a:off x="4558957" y="3267200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51" name="Google Shape;351;p24"/>
          <p:cNvSpPr txBox="1">
            <a:spLocks noGrp="1"/>
          </p:cNvSpPr>
          <p:nvPr>
            <p:ph type="subTitle" idx="4"/>
          </p:nvPr>
        </p:nvSpPr>
        <p:spPr>
          <a:xfrm>
            <a:off x="4558961" y="3970800"/>
            <a:ext cx="3074000" cy="1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24"/>
          <p:cNvSpPr txBox="1">
            <a:spLocks noGrp="1"/>
          </p:cNvSpPr>
          <p:nvPr>
            <p:ph type="title" idx="5"/>
          </p:nvPr>
        </p:nvSpPr>
        <p:spPr>
          <a:xfrm>
            <a:off x="8157925" y="3267200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53" name="Google Shape;353;p24"/>
          <p:cNvSpPr txBox="1">
            <a:spLocks noGrp="1"/>
          </p:cNvSpPr>
          <p:nvPr>
            <p:ph type="subTitle" idx="6"/>
          </p:nvPr>
        </p:nvSpPr>
        <p:spPr>
          <a:xfrm>
            <a:off x="8157933" y="3970800"/>
            <a:ext cx="3074000" cy="11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53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l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5"/>
          <p:cNvSpPr/>
          <p:nvPr/>
        </p:nvSpPr>
        <p:spPr>
          <a:xfrm>
            <a:off x="-908600" y="4930203"/>
            <a:ext cx="1859384" cy="1540607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25"/>
          <p:cNvSpPr/>
          <p:nvPr/>
        </p:nvSpPr>
        <p:spPr>
          <a:xfrm>
            <a:off x="10447392" y="5934618"/>
            <a:ext cx="2044193" cy="1280157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25"/>
          <p:cNvSpPr/>
          <p:nvPr/>
        </p:nvSpPr>
        <p:spPr>
          <a:xfrm>
            <a:off x="9209632" y="-633533"/>
            <a:ext cx="2864883" cy="1466553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8" name="Google Shape;358;p25"/>
          <p:cNvGrpSpPr/>
          <p:nvPr/>
        </p:nvGrpSpPr>
        <p:grpSpPr>
          <a:xfrm>
            <a:off x="2447156" y="-15"/>
            <a:ext cx="459721" cy="338501"/>
            <a:chOff x="360279" y="3247326"/>
            <a:chExt cx="344791" cy="253876"/>
          </a:xfrm>
        </p:grpSpPr>
        <p:sp>
          <p:nvSpPr>
            <p:cNvPr id="359" name="Google Shape;359;p25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5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1" name="Google Shape;361;p25"/>
          <p:cNvSpPr/>
          <p:nvPr/>
        </p:nvSpPr>
        <p:spPr>
          <a:xfrm>
            <a:off x="4159795" y="2815067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" name="Google Shape;362;p25"/>
          <p:cNvGrpSpPr/>
          <p:nvPr/>
        </p:nvGrpSpPr>
        <p:grpSpPr>
          <a:xfrm flipH="1">
            <a:off x="7791589" y="6223319"/>
            <a:ext cx="459721" cy="338501"/>
            <a:chOff x="360279" y="3247326"/>
            <a:chExt cx="344791" cy="253876"/>
          </a:xfrm>
        </p:grpSpPr>
        <p:sp>
          <p:nvSpPr>
            <p:cNvPr id="363" name="Google Shape;363;p25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5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" name="Google Shape;365;p25"/>
          <p:cNvSpPr/>
          <p:nvPr/>
        </p:nvSpPr>
        <p:spPr>
          <a:xfrm>
            <a:off x="11262267" y="1528636"/>
            <a:ext cx="330940" cy="220625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25"/>
          <p:cNvSpPr/>
          <p:nvPr/>
        </p:nvSpPr>
        <p:spPr>
          <a:xfrm>
            <a:off x="591795" y="150078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>
            <a:off x="4159801" y="6464385"/>
            <a:ext cx="330940" cy="220625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/>
          <p:nvPr/>
        </p:nvSpPr>
        <p:spPr>
          <a:xfrm>
            <a:off x="8527129" y="1622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25"/>
          <p:cNvSpPr txBox="1">
            <a:spLocks noGrp="1"/>
          </p:cNvSpPr>
          <p:nvPr>
            <p:ph type="title" idx="2"/>
          </p:nvPr>
        </p:nvSpPr>
        <p:spPr>
          <a:xfrm>
            <a:off x="960000" y="4226600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1" name="Google Shape;371;p25"/>
          <p:cNvSpPr txBox="1">
            <a:spLocks noGrp="1"/>
          </p:cNvSpPr>
          <p:nvPr>
            <p:ph type="subTitle" idx="1"/>
          </p:nvPr>
        </p:nvSpPr>
        <p:spPr>
          <a:xfrm>
            <a:off x="960000" y="4930200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25"/>
          <p:cNvSpPr txBox="1">
            <a:spLocks noGrp="1"/>
          </p:cNvSpPr>
          <p:nvPr>
            <p:ph type="title" idx="3"/>
          </p:nvPr>
        </p:nvSpPr>
        <p:spPr>
          <a:xfrm>
            <a:off x="4558957" y="4226600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3" name="Google Shape;373;p25"/>
          <p:cNvSpPr txBox="1">
            <a:spLocks noGrp="1"/>
          </p:cNvSpPr>
          <p:nvPr>
            <p:ph type="subTitle" idx="4"/>
          </p:nvPr>
        </p:nvSpPr>
        <p:spPr>
          <a:xfrm>
            <a:off x="4558963" y="4930200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25"/>
          <p:cNvSpPr txBox="1">
            <a:spLocks noGrp="1"/>
          </p:cNvSpPr>
          <p:nvPr>
            <p:ph type="title" idx="5"/>
          </p:nvPr>
        </p:nvSpPr>
        <p:spPr>
          <a:xfrm>
            <a:off x="8157925" y="4226600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5" name="Google Shape;375;p25"/>
          <p:cNvSpPr txBox="1">
            <a:spLocks noGrp="1"/>
          </p:cNvSpPr>
          <p:nvPr>
            <p:ph type="subTitle" idx="6"/>
          </p:nvPr>
        </p:nvSpPr>
        <p:spPr>
          <a:xfrm>
            <a:off x="8157933" y="4930200"/>
            <a:ext cx="30740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6210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6"/>
          <p:cNvGrpSpPr/>
          <p:nvPr/>
        </p:nvGrpSpPr>
        <p:grpSpPr>
          <a:xfrm>
            <a:off x="242622" y="2787468"/>
            <a:ext cx="459721" cy="338501"/>
            <a:chOff x="360279" y="3247326"/>
            <a:chExt cx="344791" cy="253876"/>
          </a:xfrm>
        </p:grpSpPr>
        <p:sp>
          <p:nvSpPr>
            <p:cNvPr id="378" name="Google Shape;378;p26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6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0" name="Google Shape;380;p26"/>
          <p:cNvSpPr/>
          <p:nvPr/>
        </p:nvSpPr>
        <p:spPr>
          <a:xfrm>
            <a:off x="-457666" y="1250264"/>
            <a:ext cx="1721292" cy="881128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26"/>
          <p:cNvSpPr/>
          <p:nvPr/>
        </p:nvSpPr>
        <p:spPr>
          <a:xfrm>
            <a:off x="1512529" y="180967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26"/>
          <p:cNvSpPr/>
          <p:nvPr/>
        </p:nvSpPr>
        <p:spPr>
          <a:xfrm>
            <a:off x="8227102" y="6282166"/>
            <a:ext cx="1283749" cy="1063631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26"/>
          <p:cNvSpPr/>
          <p:nvPr/>
        </p:nvSpPr>
        <p:spPr>
          <a:xfrm>
            <a:off x="11542967" y="1147251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26"/>
          <p:cNvSpPr/>
          <p:nvPr/>
        </p:nvSpPr>
        <p:spPr>
          <a:xfrm>
            <a:off x="10501633" y="-486366"/>
            <a:ext cx="1839208" cy="1151791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26"/>
          <p:cNvSpPr/>
          <p:nvPr/>
        </p:nvSpPr>
        <p:spPr>
          <a:xfrm>
            <a:off x="10753995" y="63900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26"/>
          <p:cNvSpPr/>
          <p:nvPr/>
        </p:nvSpPr>
        <p:spPr>
          <a:xfrm>
            <a:off x="287933" y="6279151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26"/>
          <p:cNvSpPr txBox="1">
            <a:spLocks noGrp="1"/>
          </p:cNvSpPr>
          <p:nvPr>
            <p:ph type="title" idx="2"/>
          </p:nvPr>
        </p:nvSpPr>
        <p:spPr>
          <a:xfrm>
            <a:off x="3657851" y="4238933"/>
            <a:ext cx="2185200" cy="70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9" name="Google Shape;389;p26"/>
          <p:cNvSpPr txBox="1">
            <a:spLocks noGrp="1"/>
          </p:cNvSpPr>
          <p:nvPr>
            <p:ph type="subTitle" idx="1"/>
          </p:nvPr>
        </p:nvSpPr>
        <p:spPr>
          <a:xfrm>
            <a:off x="3657851" y="4948267"/>
            <a:ext cx="2185200" cy="10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26"/>
          <p:cNvSpPr txBox="1">
            <a:spLocks noGrp="1"/>
          </p:cNvSpPr>
          <p:nvPr>
            <p:ph type="title" idx="3"/>
          </p:nvPr>
        </p:nvSpPr>
        <p:spPr>
          <a:xfrm>
            <a:off x="6348989" y="4238933"/>
            <a:ext cx="2185200" cy="70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1" name="Google Shape;391;p26"/>
          <p:cNvSpPr txBox="1">
            <a:spLocks noGrp="1"/>
          </p:cNvSpPr>
          <p:nvPr>
            <p:ph type="subTitle" idx="4"/>
          </p:nvPr>
        </p:nvSpPr>
        <p:spPr>
          <a:xfrm>
            <a:off x="6348984" y="4948267"/>
            <a:ext cx="2185200" cy="10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26"/>
          <p:cNvSpPr txBox="1">
            <a:spLocks noGrp="1"/>
          </p:cNvSpPr>
          <p:nvPr>
            <p:ph type="title" idx="5"/>
          </p:nvPr>
        </p:nvSpPr>
        <p:spPr>
          <a:xfrm>
            <a:off x="966667" y="4238933"/>
            <a:ext cx="2185200" cy="70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3" name="Google Shape;393;p26"/>
          <p:cNvSpPr txBox="1">
            <a:spLocks noGrp="1"/>
          </p:cNvSpPr>
          <p:nvPr>
            <p:ph type="subTitle" idx="6"/>
          </p:nvPr>
        </p:nvSpPr>
        <p:spPr>
          <a:xfrm>
            <a:off x="966667" y="4948267"/>
            <a:ext cx="2185200" cy="10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6"/>
          <p:cNvSpPr txBox="1">
            <a:spLocks noGrp="1"/>
          </p:cNvSpPr>
          <p:nvPr>
            <p:ph type="title" idx="7"/>
          </p:nvPr>
        </p:nvSpPr>
        <p:spPr>
          <a:xfrm>
            <a:off x="9040140" y="4238933"/>
            <a:ext cx="2185200" cy="70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" name="Google Shape;395;p26"/>
          <p:cNvSpPr txBox="1">
            <a:spLocks noGrp="1"/>
          </p:cNvSpPr>
          <p:nvPr>
            <p:ph type="subTitle" idx="8"/>
          </p:nvPr>
        </p:nvSpPr>
        <p:spPr>
          <a:xfrm>
            <a:off x="9040133" y="4948267"/>
            <a:ext cx="2185200" cy="107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516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7"/>
          <p:cNvSpPr/>
          <p:nvPr/>
        </p:nvSpPr>
        <p:spPr>
          <a:xfrm>
            <a:off x="365862" y="3918051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7"/>
          <p:cNvSpPr/>
          <p:nvPr/>
        </p:nvSpPr>
        <p:spPr>
          <a:xfrm>
            <a:off x="4976600" y="6138797"/>
            <a:ext cx="2500824" cy="1280185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7"/>
          <p:cNvSpPr/>
          <p:nvPr/>
        </p:nvSpPr>
        <p:spPr>
          <a:xfrm>
            <a:off x="-504033" y="1612351"/>
            <a:ext cx="1545089" cy="1280183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7"/>
          <p:cNvSpPr/>
          <p:nvPr/>
        </p:nvSpPr>
        <p:spPr>
          <a:xfrm>
            <a:off x="11241200" y="3429001"/>
            <a:ext cx="1787589" cy="1119465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1" name="Google Shape;401;p27"/>
          <p:cNvGrpSpPr/>
          <p:nvPr/>
        </p:nvGrpSpPr>
        <p:grpSpPr>
          <a:xfrm>
            <a:off x="11489825" y="4941430"/>
            <a:ext cx="375224" cy="276284"/>
            <a:chOff x="360279" y="3247326"/>
            <a:chExt cx="344791" cy="253876"/>
          </a:xfrm>
        </p:grpSpPr>
        <p:sp>
          <p:nvSpPr>
            <p:cNvPr id="402" name="Google Shape;402;p27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7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4" name="Google Shape;404;p27"/>
          <p:cNvSpPr/>
          <p:nvPr/>
        </p:nvSpPr>
        <p:spPr>
          <a:xfrm>
            <a:off x="8075633" y="63435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7"/>
          <p:cNvSpPr/>
          <p:nvPr/>
        </p:nvSpPr>
        <p:spPr>
          <a:xfrm>
            <a:off x="10777862" y="189078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7"/>
          <p:cNvSpPr/>
          <p:nvPr/>
        </p:nvSpPr>
        <p:spPr>
          <a:xfrm>
            <a:off x="4441201" y="1890812"/>
            <a:ext cx="273380" cy="182275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7" name="Google Shape;407;p27"/>
          <p:cNvGrpSpPr/>
          <p:nvPr/>
        </p:nvGrpSpPr>
        <p:grpSpPr>
          <a:xfrm flipH="1">
            <a:off x="1911192" y="207030"/>
            <a:ext cx="375224" cy="276284"/>
            <a:chOff x="360279" y="3247326"/>
            <a:chExt cx="344791" cy="253876"/>
          </a:xfrm>
        </p:grpSpPr>
        <p:sp>
          <p:nvSpPr>
            <p:cNvPr id="408" name="Google Shape;408;p27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7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0" name="Google Shape;4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27"/>
          <p:cNvSpPr txBox="1">
            <a:spLocks noGrp="1"/>
          </p:cNvSpPr>
          <p:nvPr>
            <p:ph type="title" idx="2"/>
          </p:nvPr>
        </p:nvSpPr>
        <p:spPr>
          <a:xfrm>
            <a:off x="1353433" y="2243800"/>
            <a:ext cx="27628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2" name="Google Shape;412;p27"/>
          <p:cNvSpPr txBox="1">
            <a:spLocks noGrp="1"/>
          </p:cNvSpPr>
          <p:nvPr>
            <p:ph type="subTitle" idx="1"/>
          </p:nvPr>
        </p:nvSpPr>
        <p:spPr>
          <a:xfrm>
            <a:off x="1353433" y="2947400"/>
            <a:ext cx="27628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27"/>
          <p:cNvSpPr txBox="1">
            <a:spLocks noGrp="1"/>
          </p:cNvSpPr>
          <p:nvPr>
            <p:ph type="title" idx="3"/>
          </p:nvPr>
        </p:nvSpPr>
        <p:spPr>
          <a:xfrm>
            <a:off x="4714564" y="2243800"/>
            <a:ext cx="27628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" name="Google Shape;414;p27"/>
          <p:cNvSpPr txBox="1">
            <a:spLocks noGrp="1"/>
          </p:cNvSpPr>
          <p:nvPr>
            <p:ph type="subTitle" idx="4"/>
          </p:nvPr>
        </p:nvSpPr>
        <p:spPr>
          <a:xfrm>
            <a:off x="4714636" y="2947400"/>
            <a:ext cx="27628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7"/>
          <p:cNvSpPr txBox="1">
            <a:spLocks noGrp="1"/>
          </p:cNvSpPr>
          <p:nvPr>
            <p:ph type="title" idx="5"/>
          </p:nvPr>
        </p:nvSpPr>
        <p:spPr>
          <a:xfrm>
            <a:off x="1353433" y="4155000"/>
            <a:ext cx="27628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6" name="Google Shape;416;p27"/>
          <p:cNvSpPr txBox="1">
            <a:spLocks noGrp="1"/>
          </p:cNvSpPr>
          <p:nvPr>
            <p:ph type="subTitle" idx="6"/>
          </p:nvPr>
        </p:nvSpPr>
        <p:spPr>
          <a:xfrm>
            <a:off x="1353433" y="4858600"/>
            <a:ext cx="2762800" cy="6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7"/>
          <p:cNvSpPr txBox="1">
            <a:spLocks noGrp="1"/>
          </p:cNvSpPr>
          <p:nvPr>
            <p:ph type="title" idx="7"/>
          </p:nvPr>
        </p:nvSpPr>
        <p:spPr>
          <a:xfrm>
            <a:off x="4714564" y="4155000"/>
            <a:ext cx="27628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8" name="Google Shape;418;p27"/>
          <p:cNvSpPr txBox="1">
            <a:spLocks noGrp="1"/>
          </p:cNvSpPr>
          <p:nvPr>
            <p:ph type="subTitle" idx="8"/>
          </p:nvPr>
        </p:nvSpPr>
        <p:spPr>
          <a:xfrm>
            <a:off x="4714564" y="4858600"/>
            <a:ext cx="2762800" cy="6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7"/>
          <p:cNvSpPr txBox="1">
            <a:spLocks noGrp="1"/>
          </p:cNvSpPr>
          <p:nvPr>
            <p:ph type="title" idx="9"/>
          </p:nvPr>
        </p:nvSpPr>
        <p:spPr>
          <a:xfrm>
            <a:off x="8075635" y="2243800"/>
            <a:ext cx="27628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20" name="Google Shape;420;p27"/>
          <p:cNvSpPr txBox="1">
            <a:spLocks noGrp="1"/>
          </p:cNvSpPr>
          <p:nvPr>
            <p:ph type="subTitle" idx="13"/>
          </p:nvPr>
        </p:nvSpPr>
        <p:spPr>
          <a:xfrm>
            <a:off x="8075633" y="2947400"/>
            <a:ext cx="27628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7"/>
          <p:cNvSpPr txBox="1">
            <a:spLocks noGrp="1"/>
          </p:cNvSpPr>
          <p:nvPr>
            <p:ph type="title" idx="14"/>
          </p:nvPr>
        </p:nvSpPr>
        <p:spPr>
          <a:xfrm>
            <a:off x="8075635" y="4155000"/>
            <a:ext cx="2762800" cy="70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22" name="Google Shape;422;p27"/>
          <p:cNvSpPr txBox="1">
            <a:spLocks noGrp="1"/>
          </p:cNvSpPr>
          <p:nvPr>
            <p:ph type="subTitle" idx="15"/>
          </p:nvPr>
        </p:nvSpPr>
        <p:spPr>
          <a:xfrm>
            <a:off x="8075635" y="4858600"/>
            <a:ext cx="2762800" cy="6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5161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8"/>
          <p:cNvSpPr/>
          <p:nvPr/>
        </p:nvSpPr>
        <p:spPr>
          <a:xfrm>
            <a:off x="3377967" y="6138797"/>
            <a:ext cx="2500824" cy="1280185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28"/>
          <p:cNvSpPr/>
          <p:nvPr/>
        </p:nvSpPr>
        <p:spPr>
          <a:xfrm>
            <a:off x="-689367" y="1738237"/>
            <a:ext cx="1859384" cy="1540607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28"/>
          <p:cNvSpPr/>
          <p:nvPr/>
        </p:nvSpPr>
        <p:spPr>
          <a:xfrm>
            <a:off x="10961425" y="3429000"/>
            <a:ext cx="2044193" cy="1280157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8"/>
          <p:cNvSpPr/>
          <p:nvPr/>
        </p:nvSpPr>
        <p:spPr>
          <a:xfrm>
            <a:off x="6389900" y="-560970"/>
            <a:ext cx="2500824" cy="1280185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8" name="Google Shape;428;p28"/>
          <p:cNvGrpSpPr/>
          <p:nvPr/>
        </p:nvGrpSpPr>
        <p:grpSpPr>
          <a:xfrm>
            <a:off x="4509189" y="280485"/>
            <a:ext cx="459721" cy="338501"/>
            <a:chOff x="360279" y="3247326"/>
            <a:chExt cx="344791" cy="253876"/>
          </a:xfrm>
        </p:grpSpPr>
        <p:sp>
          <p:nvSpPr>
            <p:cNvPr id="429" name="Google Shape;429;p28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8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28"/>
          <p:cNvSpPr/>
          <p:nvPr/>
        </p:nvSpPr>
        <p:spPr>
          <a:xfrm>
            <a:off x="5751362" y="30120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8"/>
          <p:cNvSpPr/>
          <p:nvPr/>
        </p:nvSpPr>
        <p:spPr>
          <a:xfrm>
            <a:off x="11374833" y="2735701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8"/>
          <p:cNvSpPr/>
          <p:nvPr/>
        </p:nvSpPr>
        <p:spPr>
          <a:xfrm>
            <a:off x="536400" y="37551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4" name="Google Shape;434;p28"/>
          <p:cNvGrpSpPr/>
          <p:nvPr/>
        </p:nvGrpSpPr>
        <p:grpSpPr>
          <a:xfrm flipH="1">
            <a:off x="7791589" y="6223319"/>
            <a:ext cx="459721" cy="338501"/>
            <a:chOff x="360279" y="3247326"/>
            <a:chExt cx="344791" cy="253876"/>
          </a:xfrm>
        </p:grpSpPr>
        <p:sp>
          <p:nvSpPr>
            <p:cNvPr id="435" name="Google Shape;435;p28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8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7" name="Google Shape;437;p28"/>
          <p:cNvSpPr/>
          <p:nvPr/>
        </p:nvSpPr>
        <p:spPr>
          <a:xfrm>
            <a:off x="9157195" y="31158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8"/>
          <p:cNvSpPr/>
          <p:nvPr/>
        </p:nvSpPr>
        <p:spPr>
          <a:xfrm>
            <a:off x="2870595" y="6335518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8"/>
          <p:cNvSpPr txBox="1">
            <a:spLocks noGrp="1"/>
          </p:cNvSpPr>
          <p:nvPr>
            <p:ph type="title" hasCustomPrompt="1"/>
          </p:nvPr>
        </p:nvSpPr>
        <p:spPr>
          <a:xfrm>
            <a:off x="1389251" y="1188384"/>
            <a:ext cx="3010800" cy="102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40" name="Google Shape;440;p28"/>
          <p:cNvSpPr txBox="1">
            <a:spLocks noGrp="1"/>
          </p:cNvSpPr>
          <p:nvPr>
            <p:ph type="subTitle" idx="1"/>
          </p:nvPr>
        </p:nvSpPr>
        <p:spPr>
          <a:xfrm>
            <a:off x="1389251" y="2213587"/>
            <a:ext cx="3010800" cy="79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41" name="Google Shape;441;p28"/>
          <p:cNvSpPr txBox="1">
            <a:spLocks noGrp="1"/>
          </p:cNvSpPr>
          <p:nvPr>
            <p:ph type="title" idx="2" hasCustomPrompt="1"/>
          </p:nvPr>
        </p:nvSpPr>
        <p:spPr>
          <a:xfrm>
            <a:off x="1389251" y="3846036"/>
            <a:ext cx="3010800" cy="102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42" name="Google Shape;442;p28"/>
          <p:cNvSpPr txBox="1">
            <a:spLocks noGrp="1"/>
          </p:cNvSpPr>
          <p:nvPr>
            <p:ph type="subTitle" idx="3"/>
          </p:nvPr>
        </p:nvSpPr>
        <p:spPr>
          <a:xfrm>
            <a:off x="1389251" y="4871217"/>
            <a:ext cx="3010800" cy="79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43" name="Google Shape;443;p28"/>
          <p:cNvSpPr txBox="1">
            <a:spLocks noGrp="1"/>
          </p:cNvSpPr>
          <p:nvPr>
            <p:ph type="title" idx="4" hasCustomPrompt="1"/>
          </p:nvPr>
        </p:nvSpPr>
        <p:spPr>
          <a:xfrm>
            <a:off x="7791951" y="3846028"/>
            <a:ext cx="3010800" cy="102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44" name="Google Shape;444;p28"/>
          <p:cNvSpPr txBox="1">
            <a:spLocks noGrp="1"/>
          </p:cNvSpPr>
          <p:nvPr>
            <p:ph type="subTitle" idx="5"/>
          </p:nvPr>
        </p:nvSpPr>
        <p:spPr>
          <a:xfrm>
            <a:off x="7791951" y="4871197"/>
            <a:ext cx="3010800" cy="79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45" name="Google Shape;445;p28"/>
          <p:cNvSpPr txBox="1">
            <a:spLocks noGrp="1"/>
          </p:cNvSpPr>
          <p:nvPr>
            <p:ph type="title" idx="6" hasCustomPrompt="1"/>
          </p:nvPr>
        </p:nvSpPr>
        <p:spPr>
          <a:xfrm>
            <a:off x="7791951" y="1188384"/>
            <a:ext cx="3010800" cy="102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46" name="Google Shape;446;p28"/>
          <p:cNvSpPr txBox="1">
            <a:spLocks noGrp="1"/>
          </p:cNvSpPr>
          <p:nvPr>
            <p:ph type="subTitle" idx="7"/>
          </p:nvPr>
        </p:nvSpPr>
        <p:spPr>
          <a:xfrm>
            <a:off x="7791951" y="2213587"/>
            <a:ext cx="3010800" cy="79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92157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dk2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9"/>
          <p:cNvSpPr/>
          <p:nvPr/>
        </p:nvSpPr>
        <p:spPr>
          <a:xfrm>
            <a:off x="-797833" y="5287053"/>
            <a:ext cx="13087928" cy="3039700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29"/>
          <p:cNvSpPr/>
          <p:nvPr/>
        </p:nvSpPr>
        <p:spPr>
          <a:xfrm>
            <a:off x="4399126" y="-661700"/>
            <a:ext cx="3635823" cy="1861247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29"/>
          <p:cNvSpPr/>
          <p:nvPr/>
        </p:nvSpPr>
        <p:spPr>
          <a:xfrm>
            <a:off x="-476933" y="2409600"/>
            <a:ext cx="1300964" cy="1077893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29"/>
          <p:cNvSpPr/>
          <p:nvPr/>
        </p:nvSpPr>
        <p:spPr>
          <a:xfrm>
            <a:off x="11289534" y="1033034"/>
            <a:ext cx="1787589" cy="1119465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2" name="Google Shape;452;p29"/>
          <p:cNvGrpSpPr/>
          <p:nvPr/>
        </p:nvGrpSpPr>
        <p:grpSpPr>
          <a:xfrm>
            <a:off x="11355589" y="5342919"/>
            <a:ext cx="459721" cy="338501"/>
            <a:chOff x="360279" y="3247326"/>
            <a:chExt cx="344791" cy="253876"/>
          </a:xfrm>
        </p:grpSpPr>
        <p:sp>
          <p:nvSpPr>
            <p:cNvPr id="453" name="Google Shape;453;p29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9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5" name="Google Shape;455;p29"/>
          <p:cNvSpPr/>
          <p:nvPr/>
        </p:nvSpPr>
        <p:spPr>
          <a:xfrm>
            <a:off x="11651100" y="2810385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29"/>
          <p:cNvSpPr/>
          <p:nvPr/>
        </p:nvSpPr>
        <p:spPr>
          <a:xfrm>
            <a:off x="8835395" y="29628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7" name="Google Shape;457;p29"/>
          <p:cNvGrpSpPr/>
          <p:nvPr/>
        </p:nvGrpSpPr>
        <p:grpSpPr>
          <a:xfrm rot="-1145997">
            <a:off x="720781" y="452365"/>
            <a:ext cx="459697" cy="338483"/>
            <a:chOff x="360279" y="3247326"/>
            <a:chExt cx="344791" cy="253876"/>
          </a:xfrm>
        </p:grpSpPr>
        <p:sp>
          <p:nvSpPr>
            <p:cNvPr id="458" name="Google Shape;458;p29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9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0" name="Google Shape;460;p29"/>
          <p:cNvSpPr txBox="1">
            <a:spLocks noGrp="1"/>
          </p:cNvSpPr>
          <p:nvPr>
            <p:ph type="title" hasCustomPrompt="1"/>
          </p:nvPr>
        </p:nvSpPr>
        <p:spPr>
          <a:xfrm>
            <a:off x="950800" y="2054469"/>
            <a:ext cx="3010800" cy="143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1" name="Google Shape;461;p29"/>
          <p:cNvSpPr txBox="1">
            <a:spLocks noGrp="1"/>
          </p:cNvSpPr>
          <p:nvPr>
            <p:ph type="subTitle" idx="1"/>
          </p:nvPr>
        </p:nvSpPr>
        <p:spPr>
          <a:xfrm>
            <a:off x="950800" y="3486761"/>
            <a:ext cx="3010800" cy="91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62" name="Google Shape;462;p29"/>
          <p:cNvSpPr txBox="1">
            <a:spLocks noGrp="1"/>
          </p:cNvSpPr>
          <p:nvPr>
            <p:ph type="title" idx="2" hasCustomPrompt="1"/>
          </p:nvPr>
        </p:nvSpPr>
        <p:spPr>
          <a:xfrm>
            <a:off x="4590600" y="2054451"/>
            <a:ext cx="3010800" cy="143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3" name="Google Shape;463;p29"/>
          <p:cNvSpPr txBox="1">
            <a:spLocks noGrp="1"/>
          </p:cNvSpPr>
          <p:nvPr>
            <p:ph type="subTitle" idx="3"/>
          </p:nvPr>
        </p:nvSpPr>
        <p:spPr>
          <a:xfrm>
            <a:off x="4590600" y="3486720"/>
            <a:ext cx="3010800" cy="91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64" name="Google Shape;464;p29"/>
          <p:cNvSpPr txBox="1">
            <a:spLocks noGrp="1"/>
          </p:cNvSpPr>
          <p:nvPr>
            <p:ph type="title" idx="4" hasCustomPrompt="1"/>
          </p:nvPr>
        </p:nvSpPr>
        <p:spPr>
          <a:xfrm>
            <a:off x="8230400" y="2054461"/>
            <a:ext cx="3010800" cy="143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5" name="Google Shape;465;p29"/>
          <p:cNvSpPr txBox="1">
            <a:spLocks noGrp="1"/>
          </p:cNvSpPr>
          <p:nvPr>
            <p:ph type="subTitle" idx="5"/>
          </p:nvPr>
        </p:nvSpPr>
        <p:spPr>
          <a:xfrm>
            <a:off x="8230400" y="3486717"/>
            <a:ext cx="3010800" cy="91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2133">
                <a:solidFill>
                  <a:srgbClr val="24242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466" name="Google Shape;466;p29"/>
          <p:cNvSpPr/>
          <p:nvPr/>
        </p:nvSpPr>
        <p:spPr>
          <a:xfrm>
            <a:off x="2023653" y="-661700"/>
            <a:ext cx="3635823" cy="1861247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986137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2"/>
        </a:solidFill>
        <a:effectLst/>
      </p:bgPr>
    </p:bg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0"/>
          <p:cNvSpPr txBox="1"/>
          <p:nvPr/>
        </p:nvSpPr>
        <p:spPr>
          <a:xfrm>
            <a:off x="960000" y="4675167"/>
            <a:ext cx="40792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accent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  <p:sp>
        <p:nvSpPr>
          <p:cNvPr id="469" name="Google Shape;469;p30"/>
          <p:cNvSpPr/>
          <p:nvPr/>
        </p:nvSpPr>
        <p:spPr>
          <a:xfrm>
            <a:off x="-410567" y="-560633"/>
            <a:ext cx="1709475" cy="1070441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30"/>
          <p:cNvSpPr/>
          <p:nvPr/>
        </p:nvSpPr>
        <p:spPr>
          <a:xfrm>
            <a:off x="7677000" y="278233"/>
            <a:ext cx="364067" cy="367933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1" name="Google Shape;471;p30"/>
          <p:cNvGrpSpPr/>
          <p:nvPr/>
        </p:nvGrpSpPr>
        <p:grpSpPr>
          <a:xfrm>
            <a:off x="9955698" y="3083765"/>
            <a:ext cx="458957" cy="276308"/>
            <a:chOff x="7466773" y="2312823"/>
            <a:chExt cx="344218" cy="207231"/>
          </a:xfrm>
        </p:grpSpPr>
        <p:sp>
          <p:nvSpPr>
            <p:cNvPr id="472" name="Google Shape;472;p30"/>
            <p:cNvSpPr/>
            <p:nvPr/>
          </p:nvSpPr>
          <p:spPr>
            <a:xfrm>
              <a:off x="7466773" y="2312823"/>
              <a:ext cx="105764" cy="207231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30"/>
            <p:cNvSpPr/>
            <p:nvPr/>
          </p:nvSpPr>
          <p:spPr>
            <a:xfrm rot="-1975183">
              <a:off x="7699680" y="2325319"/>
              <a:ext cx="76653" cy="150191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4" name="Google Shape;474;p30"/>
          <p:cNvSpPr/>
          <p:nvPr/>
        </p:nvSpPr>
        <p:spPr>
          <a:xfrm>
            <a:off x="10096699" y="-579199"/>
            <a:ext cx="3000565" cy="1878916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30"/>
          <p:cNvSpPr/>
          <p:nvPr/>
        </p:nvSpPr>
        <p:spPr>
          <a:xfrm>
            <a:off x="0" y="43691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30"/>
          <p:cNvSpPr/>
          <p:nvPr/>
        </p:nvSpPr>
        <p:spPr>
          <a:xfrm>
            <a:off x="5039200" y="6138798"/>
            <a:ext cx="1744555" cy="1092409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30"/>
          <p:cNvSpPr/>
          <p:nvPr/>
        </p:nvSpPr>
        <p:spPr>
          <a:xfrm>
            <a:off x="5505418" y="-129066"/>
            <a:ext cx="1181183" cy="978620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30"/>
          <p:cNvSpPr/>
          <p:nvPr/>
        </p:nvSpPr>
        <p:spPr>
          <a:xfrm>
            <a:off x="4675134" y="350563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30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5136000" cy="101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8666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30"/>
          <p:cNvSpPr txBox="1">
            <a:spLocks noGrp="1"/>
          </p:cNvSpPr>
          <p:nvPr>
            <p:ph type="subTitle" idx="1"/>
          </p:nvPr>
        </p:nvSpPr>
        <p:spPr>
          <a:xfrm>
            <a:off x="960000" y="3276717"/>
            <a:ext cx="3453600" cy="109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30"/>
          <p:cNvSpPr txBox="1">
            <a:spLocks noGrp="1"/>
          </p:cNvSpPr>
          <p:nvPr>
            <p:ph type="subTitle" idx="2"/>
          </p:nvPr>
        </p:nvSpPr>
        <p:spPr>
          <a:xfrm>
            <a:off x="960000" y="2748317"/>
            <a:ext cx="3453600" cy="52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82" name="Google Shape;482;p30"/>
          <p:cNvGrpSpPr/>
          <p:nvPr/>
        </p:nvGrpSpPr>
        <p:grpSpPr>
          <a:xfrm>
            <a:off x="11338427" y="6138793"/>
            <a:ext cx="414392" cy="249479"/>
            <a:chOff x="7466773" y="2312823"/>
            <a:chExt cx="344218" cy="207231"/>
          </a:xfrm>
        </p:grpSpPr>
        <p:sp>
          <p:nvSpPr>
            <p:cNvPr id="483" name="Google Shape;483;p30"/>
            <p:cNvSpPr/>
            <p:nvPr/>
          </p:nvSpPr>
          <p:spPr>
            <a:xfrm>
              <a:off x="7466773" y="2312823"/>
              <a:ext cx="105764" cy="207231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30"/>
            <p:cNvSpPr/>
            <p:nvPr/>
          </p:nvSpPr>
          <p:spPr>
            <a:xfrm rot="-1975183">
              <a:off x="7699680" y="2325319"/>
              <a:ext cx="76653" cy="150191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871127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1"/>
          <p:cNvSpPr/>
          <p:nvPr/>
        </p:nvSpPr>
        <p:spPr>
          <a:xfrm>
            <a:off x="365862" y="3918051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" name="Google Shape;487;p31"/>
          <p:cNvSpPr/>
          <p:nvPr/>
        </p:nvSpPr>
        <p:spPr>
          <a:xfrm>
            <a:off x="4976600" y="6138797"/>
            <a:ext cx="2500824" cy="1280185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31"/>
          <p:cNvSpPr/>
          <p:nvPr/>
        </p:nvSpPr>
        <p:spPr>
          <a:xfrm>
            <a:off x="-504033" y="1612351"/>
            <a:ext cx="1545089" cy="1280183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31"/>
          <p:cNvSpPr/>
          <p:nvPr/>
        </p:nvSpPr>
        <p:spPr>
          <a:xfrm>
            <a:off x="11241200" y="3429001"/>
            <a:ext cx="1787589" cy="1119465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0" name="Google Shape;490;p31"/>
          <p:cNvGrpSpPr/>
          <p:nvPr/>
        </p:nvGrpSpPr>
        <p:grpSpPr>
          <a:xfrm>
            <a:off x="11489825" y="4941430"/>
            <a:ext cx="375224" cy="276284"/>
            <a:chOff x="360279" y="3247326"/>
            <a:chExt cx="344791" cy="253876"/>
          </a:xfrm>
        </p:grpSpPr>
        <p:sp>
          <p:nvSpPr>
            <p:cNvPr id="491" name="Google Shape;491;p31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31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31"/>
          <p:cNvSpPr/>
          <p:nvPr/>
        </p:nvSpPr>
        <p:spPr>
          <a:xfrm>
            <a:off x="8075633" y="6343534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4" name="Google Shape;494;p31"/>
          <p:cNvSpPr/>
          <p:nvPr/>
        </p:nvSpPr>
        <p:spPr>
          <a:xfrm>
            <a:off x="10777862" y="189078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5" name="Google Shape;495;p31"/>
          <p:cNvSpPr/>
          <p:nvPr/>
        </p:nvSpPr>
        <p:spPr>
          <a:xfrm>
            <a:off x="4441201" y="1890812"/>
            <a:ext cx="273380" cy="182275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6" name="Google Shape;496;p31"/>
          <p:cNvGrpSpPr/>
          <p:nvPr/>
        </p:nvGrpSpPr>
        <p:grpSpPr>
          <a:xfrm flipH="1">
            <a:off x="1911192" y="207030"/>
            <a:ext cx="375224" cy="276284"/>
            <a:chOff x="360279" y="3247326"/>
            <a:chExt cx="344791" cy="253876"/>
          </a:xfrm>
        </p:grpSpPr>
        <p:sp>
          <p:nvSpPr>
            <p:cNvPr id="497" name="Google Shape;497;p31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1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9" name="Google Shape;499;p31"/>
          <p:cNvSpPr/>
          <p:nvPr/>
        </p:nvSpPr>
        <p:spPr>
          <a:xfrm>
            <a:off x="4616435" y="-501098"/>
            <a:ext cx="2888979" cy="1478855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0" name="Google Shape;500;p31"/>
          <p:cNvSpPr/>
          <p:nvPr/>
        </p:nvSpPr>
        <p:spPr>
          <a:xfrm>
            <a:off x="6212113" y="-501098"/>
            <a:ext cx="2888979" cy="1478855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581720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2"/>
          <p:cNvSpPr/>
          <p:nvPr/>
        </p:nvSpPr>
        <p:spPr>
          <a:xfrm>
            <a:off x="0" y="5405901"/>
            <a:ext cx="12290171" cy="2854415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3" name="Google Shape;503;p32"/>
          <p:cNvSpPr/>
          <p:nvPr/>
        </p:nvSpPr>
        <p:spPr>
          <a:xfrm>
            <a:off x="5864110" y="-438367"/>
            <a:ext cx="2186837" cy="1119483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4" name="Google Shape;504;p32"/>
          <p:cNvSpPr/>
          <p:nvPr/>
        </p:nvSpPr>
        <p:spPr>
          <a:xfrm>
            <a:off x="-476933" y="2409600"/>
            <a:ext cx="1300964" cy="1077893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5" name="Google Shape;505;p32"/>
          <p:cNvSpPr/>
          <p:nvPr/>
        </p:nvSpPr>
        <p:spPr>
          <a:xfrm>
            <a:off x="11289534" y="1033034"/>
            <a:ext cx="1787589" cy="1119465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6" name="Google Shape;506;p32"/>
          <p:cNvGrpSpPr/>
          <p:nvPr/>
        </p:nvGrpSpPr>
        <p:grpSpPr>
          <a:xfrm>
            <a:off x="11355589" y="5342919"/>
            <a:ext cx="459721" cy="338501"/>
            <a:chOff x="360279" y="3247326"/>
            <a:chExt cx="344791" cy="253876"/>
          </a:xfrm>
        </p:grpSpPr>
        <p:sp>
          <p:nvSpPr>
            <p:cNvPr id="507" name="Google Shape;507;p32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2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9" name="Google Shape;509;p32"/>
          <p:cNvSpPr/>
          <p:nvPr/>
        </p:nvSpPr>
        <p:spPr>
          <a:xfrm>
            <a:off x="4088362" y="295638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32"/>
          <p:cNvSpPr/>
          <p:nvPr/>
        </p:nvSpPr>
        <p:spPr>
          <a:xfrm>
            <a:off x="11651100" y="2810385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32"/>
          <p:cNvSpPr/>
          <p:nvPr/>
        </p:nvSpPr>
        <p:spPr>
          <a:xfrm>
            <a:off x="8835395" y="296284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2" name="Google Shape;512;p32"/>
          <p:cNvGrpSpPr/>
          <p:nvPr/>
        </p:nvGrpSpPr>
        <p:grpSpPr>
          <a:xfrm rot="-1145997">
            <a:off x="720781" y="452365"/>
            <a:ext cx="459697" cy="338483"/>
            <a:chOff x="360279" y="3247326"/>
            <a:chExt cx="344791" cy="253876"/>
          </a:xfrm>
        </p:grpSpPr>
        <p:sp>
          <p:nvSpPr>
            <p:cNvPr id="513" name="Google Shape;513;p32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2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84890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3"/>
          <p:cNvSpPr/>
          <p:nvPr/>
        </p:nvSpPr>
        <p:spPr>
          <a:xfrm>
            <a:off x="6096000" y="4429667"/>
            <a:ext cx="378720" cy="252511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33"/>
          <p:cNvSpPr/>
          <p:nvPr/>
        </p:nvSpPr>
        <p:spPr>
          <a:xfrm>
            <a:off x="5103267" y="6232568"/>
            <a:ext cx="1985479" cy="1243353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33"/>
          <p:cNvSpPr/>
          <p:nvPr/>
        </p:nvSpPr>
        <p:spPr>
          <a:xfrm>
            <a:off x="9705868" y="-690966"/>
            <a:ext cx="1985505" cy="1284337"/>
          </a:xfrm>
          <a:custGeom>
            <a:avLst/>
            <a:gdLst/>
            <a:ahLst/>
            <a:cxnLst/>
            <a:rect l="l" t="t" r="r" b="b"/>
            <a:pathLst>
              <a:path w="47383" h="30650" extrusionOk="0">
                <a:moveTo>
                  <a:pt x="18940" y="1"/>
                </a:moveTo>
                <a:cubicBezTo>
                  <a:pt x="18724" y="1"/>
                  <a:pt x="18506" y="8"/>
                  <a:pt x="18287" y="21"/>
                </a:cubicBezTo>
                <a:cubicBezTo>
                  <a:pt x="13050" y="357"/>
                  <a:pt x="8962" y="4558"/>
                  <a:pt x="8654" y="9655"/>
                </a:cubicBezTo>
                <a:cubicBezTo>
                  <a:pt x="8226" y="9569"/>
                  <a:pt x="7782" y="9533"/>
                  <a:pt x="7321" y="9533"/>
                </a:cubicBezTo>
                <a:cubicBezTo>
                  <a:pt x="7179" y="9533"/>
                  <a:pt x="7035" y="9536"/>
                  <a:pt x="6890" y="9543"/>
                </a:cubicBezTo>
                <a:cubicBezTo>
                  <a:pt x="2997" y="9795"/>
                  <a:pt x="1" y="13183"/>
                  <a:pt x="253" y="17104"/>
                </a:cubicBezTo>
                <a:cubicBezTo>
                  <a:pt x="477" y="20604"/>
                  <a:pt x="3221" y="23376"/>
                  <a:pt x="6638" y="23713"/>
                </a:cubicBezTo>
                <a:cubicBezTo>
                  <a:pt x="6638" y="23741"/>
                  <a:pt x="6638" y="23769"/>
                  <a:pt x="6638" y="23797"/>
                </a:cubicBezTo>
                <a:cubicBezTo>
                  <a:pt x="6799" y="26326"/>
                  <a:pt x="8900" y="28287"/>
                  <a:pt x="11400" y="28287"/>
                </a:cubicBezTo>
                <a:cubicBezTo>
                  <a:pt x="11501" y="28287"/>
                  <a:pt x="11604" y="28284"/>
                  <a:pt x="11706" y="28277"/>
                </a:cubicBezTo>
                <a:cubicBezTo>
                  <a:pt x="13078" y="28193"/>
                  <a:pt x="14255" y="27521"/>
                  <a:pt x="15067" y="26541"/>
                </a:cubicBezTo>
                <a:cubicBezTo>
                  <a:pt x="16961" y="29040"/>
                  <a:pt x="19967" y="30650"/>
                  <a:pt x="23296" y="30650"/>
                </a:cubicBezTo>
                <a:cubicBezTo>
                  <a:pt x="23511" y="30650"/>
                  <a:pt x="23727" y="30643"/>
                  <a:pt x="23944" y="30629"/>
                </a:cubicBezTo>
                <a:cubicBezTo>
                  <a:pt x="26996" y="30433"/>
                  <a:pt x="29657" y="28921"/>
                  <a:pt x="31393" y="26709"/>
                </a:cubicBezTo>
                <a:cubicBezTo>
                  <a:pt x="32289" y="27711"/>
                  <a:pt x="33583" y="28340"/>
                  <a:pt x="35017" y="28340"/>
                </a:cubicBezTo>
                <a:cubicBezTo>
                  <a:pt x="35106" y="28340"/>
                  <a:pt x="35195" y="28338"/>
                  <a:pt x="35285" y="28333"/>
                </a:cubicBezTo>
                <a:cubicBezTo>
                  <a:pt x="37918" y="28165"/>
                  <a:pt x="39934" y="25897"/>
                  <a:pt x="39766" y="23264"/>
                </a:cubicBezTo>
                <a:cubicBezTo>
                  <a:pt x="39766" y="23236"/>
                  <a:pt x="39766" y="23208"/>
                  <a:pt x="39766" y="23180"/>
                </a:cubicBezTo>
                <a:lnTo>
                  <a:pt x="40494" y="23180"/>
                </a:lnTo>
                <a:cubicBezTo>
                  <a:pt x="44415" y="22928"/>
                  <a:pt x="47383" y="19540"/>
                  <a:pt x="47131" y="15647"/>
                </a:cubicBezTo>
                <a:cubicBezTo>
                  <a:pt x="46886" y="11861"/>
                  <a:pt x="43753" y="8976"/>
                  <a:pt x="40051" y="8976"/>
                </a:cubicBezTo>
                <a:cubicBezTo>
                  <a:pt x="39947" y="8976"/>
                  <a:pt x="39843" y="8978"/>
                  <a:pt x="39738" y="8983"/>
                </a:cubicBezTo>
                <a:cubicBezTo>
                  <a:pt x="39120" y="5625"/>
                  <a:pt x="36184" y="3144"/>
                  <a:pt x="32734" y="3144"/>
                </a:cubicBezTo>
                <a:cubicBezTo>
                  <a:pt x="32586" y="3144"/>
                  <a:pt x="32438" y="3149"/>
                  <a:pt x="32289" y="3158"/>
                </a:cubicBezTo>
                <a:cubicBezTo>
                  <a:pt x="30553" y="3270"/>
                  <a:pt x="29013" y="3998"/>
                  <a:pt x="27836" y="5118"/>
                </a:cubicBezTo>
                <a:cubicBezTo>
                  <a:pt x="26036" y="2046"/>
                  <a:pt x="22707" y="1"/>
                  <a:pt x="189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33"/>
          <p:cNvSpPr/>
          <p:nvPr/>
        </p:nvSpPr>
        <p:spPr>
          <a:xfrm>
            <a:off x="1752334" y="-150000"/>
            <a:ext cx="1155269" cy="591439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0" name="Google Shape;520;p33"/>
          <p:cNvSpPr/>
          <p:nvPr/>
        </p:nvSpPr>
        <p:spPr>
          <a:xfrm>
            <a:off x="-266267" y="3266884"/>
            <a:ext cx="1053947" cy="873208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" name="Google Shape;521;p33"/>
          <p:cNvGrpSpPr/>
          <p:nvPr/>
        </p:nvGrpSpPr>
        <p:grpSpPr>
          <a:xfrm>
            <a:off x="581740" y="2461119"/>
            <a:ext cx="459721" cy="338501"/>
            <a:chOff x="360279" y="3247326"/>
            <a:chExt cx="344791" cy="253876"/>
          </a:xfrm>
        </p:grpSpPr>
        <p:sp>
          <p:nvSpPr>
            <p:cNvPr id="522" name="Google Shape;522;p33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3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33"/>
          <p:cNvSpPr/>
          <p:nvPr/>
        </p:nvSpPr>
        <p:spPr>
          <a:xfrm>
            <a:off x="11363529" y="31958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33"/>
          <p:cNvSpPr/>
          <p:nvPr/>
        </p:nvSpPr>
        <p:spPr>
          <a:xfrm>
            <a:off x="4899395" y="7551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33"/>
          <p:cNvSpPr/>
          <p:nvPr/>
        </p:nvSpPr>
        <p:spPr>
          <a:xfrm>
            <a:off x="1090700" y="6653901"/>
            <a:ext cx="378720" cy="252511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7" name="Google Shape;527;p33"/>
          <p:cNvGrpSpPr/>
          <p:nvPr/>
        </p:nvGrpSpPr>
        <p:grpSpPr>
          <a:xfrm rot="1699496">
            <a:off x="147026" y="4349246"/>
            <a:ext cx="1329145" cy="1384615"/>
            <a:chOff x="2399900" y="2436500"/>
            <a:chExt cx="640375" cy="667100"/>
          </a:xfrm>
        </p:grpSpPr>
        <p:sp>
          <p:nvSpPr>
            <p:cNvPr id="528" name="Google Shape;528;p33"/>
            <p:cNvSpPr/>
            <p:nvPr/>
          </p:nvSpPr>
          <p:spPr>
            <a:xfrm>
              <a:off x="2406150" y="2567075"/>
              <a:ext cx="631625" cy="534475"/>
            </a:xfrm>
            <a:custGeom>
              <a:avLst/>
              <a:gdLst/>
              <a:ahLst/>
              <a:cxnLst/>
              <a:rect l="l" t="t" r="r" b="b"/>
              <a:pathLst>
                <a:path w="25265" h="21379" extrusionOk="0">
                  <a:moveTo>
                    <a:pt x="12632" y="0"/>
                  </a:moveTo>
                  <a:cubicBezTo>
                    <a:pt x="5665" y="0"/>
                    <a:pt x="1" y="4787"/>
                    <a:pt x="1" y="10702"/>
                  </a:cubicBezTo>
                  <a:cubicBezTo>
                    <a:pt x="1" y="16592"/>
                    <a:pt x="5665" y="21379"/>
                    <a:pt x="12632" y="21379"/>
                  </a:cubicBezTo>
                  <a:cubicBezTo>
                    <a:pt x="19625" y="21379"/>
                    <a:pt x="25264" y="16592"/>
                    <a:pt x="25264" y="10702"/>
                  </a:cubicBezTo>
                  <a:cubicBezTo>
                    <a:pt x="25264" y="4787"/>
                    <a:pt x="19625" y="0"/>
                    <a:pt x="12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3"/>
            <p:cNvSpPr/>
            <p:nvPr/>
          </p:nvSpPr>
          <p:spPr>
            <a:xfrm>
              <a:off x="2399900" y="2565000"/>
              <a:ext cx="640375" cy="538600"/>
            </a:xfrm>
            <a:custGeom>
              <a:avLst/>
              <a:gdLst/>
              <a:ahLst/>
              <a:cxnLst/>
              <a:rect l="l" t="t" r="r" b="b"/>
              <a:pathLst>
                <a:path w="25615" h="21544" extrusionOk="0">
                  <a:moveTo>
                    <a:pt x="12905" y="177"/>
                  </a:moveTo>
                  <a:cubicBezTo>
                    <a:pt x="13747" y="177"/>
                    <a:pt x="14588" y="247"/>
                    <a:pt x="15414" y="384"/>
                  </a:cubicBezTo>
                  <a:cubicBezTo>
                    <a:pt x="17820" y="810"/>
                    <a:pt x="20126" y="1838"/>
                    <a:pt x="21955" y="3442"/>
                  </a:cubicBezTo>
                  <a:cubicBezTo>
                    <a:pt x="23634" y="4921"/>
                    <a:pt x="24888" y="6900"/>
                    <a:pt x="25289" y="9131"/>
                  </a:cubicBezTo>
                  <a:cubicBezTo>
                    <a:pt x="25389" y="9682"/>
                    <a:pt x="25439" y="10234"/>
                    <a:pt x="25439" y="10785"/>
                  </a:cubicBezTo>
                  <a:cubicBezTo>
                    <a:pt x="25439" y="13041"/>
                    <a:pt x="24562" y="15196"/>
                    <a:pt x="23108" y="16926"/>
                  </a:cubicBezTo>
                  <a:cubicBezTo>
                    <a:pt x="21554" y="18730"/>
                    <a:pt x="19449" y="20033"/>
                    <a:pt x="17193" y="20735"/>
                  </a:cubicBezTo>
                  <a:cubicBezTo>
                    <a:pt x="15801" y="21153"/>
                    <a:pt x="14347" y="21362"/>
                    <a:pt x="12895" y="21362"/>
                  </a:cubicBezTo>
                  <a:cubicBezTo>
                    <a:pt x="11734" y="21362"/>
                    <a:pt x="10574" y="21228"/>
                    <a:pt x="9449" y="20961"/>
                  </a:cubicBezTo>
                  <a:cubicBezTo>
                    <a:pt x="7118" y="20409"/>
                    <a:pt x="4912" y="19256"/>
                    <a:pt x="3208" y="17527"/>
                  </a:cubicBezTo>
                  <a:cubicBezTo>
                    <a:pt x="1629" y="15923"/>
                    <a:pt x="577" y="13818"/>
                    <a:pt x="376" y="11587"/>
                  </a:cubicBezTo>
                  <a:cubicBezTo>
                    <a:pt x="176" y="9332"/>
                    <a:pt x="827" y="7126"/>
                    <a:pt x="2156" y="5296"/>
                  </a:cubicBezTo>
                  <a:cubicBezTo>
                    <a:pt x="3509" y="3367"/>
                    <a:pt x="5539" y="1938"/>
                    <a:pt x="7720" y="1111"/>
                  </a:cubicBezTo>
                  <a:cubicBezTo>
                    <a:pt x="9366" y="483"/>
                    <a:pt x="11138" y="177"/>
                    <a:pt x="12905" y="177"/>
                  </a:cubicBezTo>
                  <a:close/>
                  <a:moveTo>
                    <a:pt x="12860" y="0"/>
                  </a:moveTo>
                  <a:cubicBezTo>
                    <a:pt x="11700" y="0"/>
                    <a:pt x="10543" y="135"/>
                    <a:pt x="9424" y="409"/>
                  </a:cubicBezTo>
                  <a:cubicBezTo>
                    <a:pt x="7043" y="986"/>
                    <a:pt x="4787" y="2164"/>
                    <a:pt x="3083" y="3918"/>
                  </a:cubicBezTo>
                  <a:cubicBezTo>
                    <a:pt x="1479" y="5547"/>
                    <a:pt x="426" y="7652"/>
                    <a:pt x="201" y="9933"/>
                  </a:cubicBezTo>
                  <a:cubicBezTo>
                    <a:pt x="0" y="12214"/>
                    <a:pt x="652" y="14495"/>
                    <a:pt x="2005" y="16349"/>
                  </a:cubicBezTo>
                  <a:cubicBezTo>
                    <a:pt x="3384" y="18279"/>
                    <a:pt x="5389" y="19708"/>
                    <a:pt x="7619" y="20585"/>
                  </a:cubicBezTo>
                  <a:cubicBezTo>
                    <a:pt x="9287" y="21231"/>
                    <a:pt x="11082" y="21543"/>
                    <a:pt x="12878" y="21543"/>
                  </a:cubicBezTo>
                  <a:cubicBezTo>
                    <a:pt x="13728" y="21543"/>
                    <a:pt x="14577" y="21473"/>
                    <a:pt x="15414" y="21337"/>
                  </a:cubicBezTo>
                  <a:cubicBezTo>
                    <a:pt x="17845" y="20911"/>
                    <a:pt x="20201" y="19858"/>
                    <a:pt x="22081" y="18229"/>
                  </a:cubicBezTo>
                  <a:cubicBezTo>
                    <a:pt x="23785" y="16725"/>
                    <a:pt x="25038" y="14695"/>
                    <a:pt x="25464" y="12439"/>
                  </a:cubicBezTo>
                  <a:cubicBezTo>
                    <a:pt x="25564" y="11888"/>
                    <a:pt x="25614" y="11337"/>
                    <a:pt x="25614" y="10785"/>
                  </a:cubicBezTo>
                  <a:cubicBezTo>
                    <a:pt x="25614" y="8479"/>
                    <a:pt x="24737" y="6299"/>
                    <a:pt x="23284" y="4545"/>
                  </a:cubicBezTo>
                  <a:cubicBezTo>
                    <a:pt x="21730" y="2690"/>
                    <a:pt x="19574" y="1387"/>
                    <a:pt x="17268" y="660"/>
                  </a:cubicBezTo>
                  <a:cubicBezTo>
                    <a:pt x="15845" y="223"/>
                    <a:pt x="14350" y="0"/>
                    <a:pt x="12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3"/>
            <p:cNvSpPr/>
            <p:nvPr/>
          </p:nvSpPr>
          <p:spPr>
            <a:xfrm>
              <a:off x="2454400" y="2589625"/>
              <a:ext cx="535125" cy="382225"/>
            </a:xfrm>
            <a:custGeom>
              <a:avLst/>
              <a:gdLst/>
              <a:ahLst/>
              <a:cxnLst/>
              <a:rect l="l" t="t" r="r" b="b"/>
              <a:pathLst>
                <a:path w="21405" h="15289" extrusionOk="0">
                  <a:moveTo>
                    <a:pt x="10702" y="1"/>
                  </a:moveTo>
                  <a:cubicBezTo>
                    <a:pt x="4788" y="1"/>
                    <a:pt x="1" y="3409"/>
                    <a:pt x="1" y="7645"/>
                  </a:cubicBezTo>
                  <a:cubicBezTo>
                    <a:pt x="1" y="11880"/>
                    <a:pt x="4788" y="15289"/>
                    <a:pt x="10702" y="15289"/>
                  </a:cubicBezTo>
                  <a:cubicBezTo>
                    <a:pt x="16617" y="15289"/>
                    <a:pt x="21404" y="11880"/>
                    <a:pt x="21404" y="7645"/>
                  </a:cubicBezTo>
                  <a:cubicBezTo>
                    <a:pt x="21404" y="3409"/>
                    <a:pt x="16617" y="1"/>
                    <a:pt x="1070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33"/>
            <p:cNvSpPr/>
            <p:nvPr/>
          </p:nvSpPr>
          <p:spPr>
            <a:xfrm>
              <a:off x="2853525" y="2698025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1"/>
                  </a:moveTo>
                  <a:cubicBezTo>
                    <a:pt x="1279" y="1"/>
                    <a:pt x="1" y="1279"/>
                    <a:pt x="1" y="2858"/>
                  </a:cubicBezTo>
                  <a:cubicBezTo>
                    <a:pt x="1" y="4437"/>
                    <a:pt x="1279" y="5715"/>
                    <a:pt x="2858" y="5715"/>
                  </a:cubicBezTo>
                  <a:cubicBezTo>
                    <a:pt x="4437" y="5715"/>
                    <a:pt x="5715" y="4437"/>
                    <a:pt x="5715" y="2858"/>
                  </a:cubicBezTo>
                  <a:cubicBezTo>
                    <a:pt x="5715" y="1279"/>
                    <a:pt x="4437" y="1"/>
                    <a:pt x="2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33"/>
            <p:cNvSpPr/>
            <p:nvPr/>
          </p:nvSpPr>
          <p:spPr>
            <a:xfrm>
              <a:off x="2851650" y="2695900"/>
              <a:ext cx="152900" cy="147475"/>
            </a:xfrm>
            <a:custGeom>
              <a:avLst/>
              <a:gdLst/>
              <a:ahLst/>
              <a:cxnLst/>
              <a:rect l="l" t="t" r="r" b="b"/>
              <a:pathLst>
                <a:path w="6116" h="5899" extrusionOk="0">
                  <a:moveTo>
                    <a:pt x="2923" y="182"/>
                  </a:moveTo>
                  <a:cubicBezTo>
                    <a:pt x="3735" y="182"/>
                    <a:pt x="4537" y="528"/>
                    <a:pt x="5063" y="1163"/>
                  </a:cubicBezTo>
                  <a:cubicBezTo>
                    <a:pt x="5815" y="2065"/>
                    <a:pt x="5915" y="3394"/>
                    <a:pt x="5314" y="4396"/>
                  </a:cubicBezTo>
                  <a:cubicBezTo>
                    <a:pt x="4805" y="5222"/>
                    <a:pt x="3867" y="5726"/>
                    <a:pt x="2908" y="5726"/>
                  </a:cubicBezTo>
                  <a:cubicBezTo>
                    <a:pt x="2732" y="5726"/>
                    <a:pt x="2556" y="5709"/>
                    <a:pt x="2381" y="5675"/>
                  </a:cubicBezTo>
                  <a:cubicBezTo>
                    <a:pt x="1103" y="5399"/>
                    <a:pt x="176" y="4246"/>
                    <a:pt x="176" y="2943"/>
                  </a:cubicBezTo>
                  <a:cubicBezTo>
                    <a:pt x="176" y="1790"/>
                    <a:pt x="903" y="737"/>
                    <a:pt x="2005" y="336"/>
                  </a:cubicBezTo>
                  <a:cubicBezTo>
                    <a:pt x="2303" y="232"/>
                    <a:pt x="2614" y="182"/>
                    <a:pt x="2923" y="182"/>
                  </a:cubicBezTo>
                  <a:close/>
                  <a:moveTo>
                    <a:pt x="2939" y="1"/>
                  </a:moveTo>
                  <a:cubicBezTo>
                    <a:pt x="2745" y="1"/>
                    <a:pt x="2550" y="20"/>
                    <a:pt x="2356" y="60"/>
                  </a:cubicBezTo>
                  <a:cubicBezTo>
                    <a:pt x="1003" y="336"/>
                    <a:pt x="0" y="1564"/>
                    <a:pt x="0" y="2943"/>
                  </a:cubicBezTo>
                  <a:cubicBezTo>
                    <a:pt x="0" y="4171"/>
                    <a:pt x="777" y="5299"/>
                    <a:pt x="1930" y="5725"/>
                  </a:cubicBezTo>
                  <a:cubicBezTo>
                    <a:pt x="2249" y="5842"/>
                    <a:pt x="2583" y="5899"/>
                    <a:pt x="2916" y="5899"/>
                  </a:cubicBezTo>
                  <a:cubicBezTo>
                    <a:pt x="3787" y="5899"/>
                    <a:pt x="4651" y="5512"/>
                    <a:pt x="5214" y="4822"/>
                  </a:cubicBezTo>
                  <a:cubicBezTo>
                    <a:pt x="5990" y="3870"/>
                    <a:pt x="6116" y="2492"/>
                    <a:pt x="5464" y="1414"/>
                  </a:cubicBezTo>
                  <a:cubicBezTo>
                    <a:pt x="4918" y="531"/>
                    <a:pt x="3948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33"/>
            <p:cNvSpPr/>
            <p:nvPr/>
          </p:nvSpPr>
          <p:spPr>
            <a:xfrm>
              <a:off x="2876075" y="2721825"/>
              <a:ext cx="97775" cy="97775"/>
            </a:xfrm>
            <a:custGeom>
              <a:avLst/>
              <a:gdLst/>
              <a:ahLst/>
              <a:cxnLst/>
              <a:rect l="l" t="t" r="r" b="b"/>
              <a:pathLst>
                <a:path w="3911" h="3911" extrusionOk="0">
                  <a:moveTo>
                    <a:pt x="1956" y="1"/>
                  </a:moveTo>
                  <a:cubicBezTo>
                    <a:pt x="878" y="1"/>
                    <a:pt x="1" y="878"/>
                    <a:pt x="1" y="1956"/>
                  </a:cubicBezTo>
                  <a:cubicBezTo>
                    <a:pt x="1" y="3034"/>
                    <a:pt x="878" y="3911"/>
                    <a:pt x="1956" y="3911"/>
                  </a:cubicBezTo>
                  <a:cubicBezTo>
                    <a:pt x="3034" y="3911"/>
                    <a:pt x="3911" y="3034"/>
                    <a:pt x="3911" y="1956"/>
                  </a:cubicBezTo>
                  <a:cubicBezTo>
                    <a:pt x="3911" y="878"/>
                    <a:pt x="3034" y="1"/>
                    <a:pt x="19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33"/>
            <p:cNvSpPr/>
            <p:nvPr/>
          </p:nvSpPr>
          <p:spPr>
            <a:xfrm>
              <a:off x="2881725" y="2719950"/>
              <a:ext cx="30725" cy="30725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02" y="1"/>
                  </a:moveTo>
                  <a:cubicBezTo>
                    <a:pt x="276" y="1"/>
                    <a:pt x="0" y="276"/>
                    <a:pt x="0" y="627"/>
                  </a:cubicBezTo>
                  <a:cubicBezTo>
                    <a:pt x="0" y="953"/>
                    <a:pt x="276" y="1229"/>
                    <a:pt x="602" y="1229"/>
                  </a:cubicBezTo>
                  <a:cubicBezTo>
                    <a:pt x="953" y="1229"/>
                    <a:pt x="1229" y="953"/>
                    <a:pt x="1229" y="627"/>
                  </a:cubicBezTo>
                  <a:cubicBezTo>
                    <a:pt x="1229" y="276"/>
                    <a:pt x="953" y="1"/>
                    <a:pt x="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33"/>
            <p:cNvSpPr/>
            <p:nvPr/>
          </p:nvSpPr>
          <p:spPr>
            <a:xfrm>
              <a:off x="2447500" y="2696775"/>
              <a:ext cx="142900" cy="143500"/>
            </a:xfrm>
            <a:custGeom>
              <a:avLst/>
              <a:gdLst/>
              <a:ahLst/>
              <a:cxnLst/>
              <a:rect l="l" t="t" r="r" b="b"/>
              <a:pathLst>
                <a:path w="5716" h="5740" extrusionOk="0">
                  <a:moveTo>
                    <a:pt x="2858" y="0"/>
                  </a:moveTo>
                  <a:cubicBezTo>
                    <a:pt x="1279" y="0"/>
                    <a:pt x="1" y="1304"/>
                    <a:pt x="1" y="2883"/>
                  </a:cubicBezTo>
                  <a:cubicBezTo>
                    <a:pt x="1" y="4462"/>
                    <a:pt x="1279" y="5740"/>
                    <a:pt x="2858" y="5740"/>
                  </a:cubicBezTo>
                  <a:cubicBezTo>
                    <a:pt x="4437" y="5740"/>
                    <a:pt x="5715" y="4462"/>
                    <a:pt x="5715" y="2883"/>
                  </a:cubicBezTo>
                  <a:cubicBezTo>
                    <a:pt x="5715" y="1304"/>
                    <a:pt x="4437" y="0"/>
                    <a:pt x="28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33"/>
            <p:cNvSpPr/>
            <p:nvPr/>
          </p:nvSpPr>
          <p:spPr>
            <a:xfrm>
              <a:off x="2445000" y="2694900"/>
              <a:ext cx="152925" cy="147250"/>
            </a:xfrm>
            <a:custGeom>
              <a:avLst/>
              <a:gdLst/>
              <a:ahLst/>
              <a:cxnLst/>
              <a:rect l="l" t="t" r="r" b="b"/>
              <a:pathLst>
                <a:path w="6117" h="5890" extrusionOk="0">
                  <a:moveTo>
                    <a:pt x="2940" y="172"/>
                  </a:moveTo>
                  <a:cubicBezTo>
                    <a:pt x="3747" y="172"/>
                    <a:pt x="4543" y="524"/>
                    <a:pt x="5088" y="1178"/>
                  </a:cubicBezTo>
                  <a:cubicBezTo>
                    <a:pt x="5840" y="2055"/>
                    <a:pt x="5941" y="3384"/>
                    <a:pt x="5339" y="4386"/>
                  </a:cubicBezTo>
                  <a:cubicBezTo>
                    <a:pt x="4831" y="5212"/>
                    <a:pt x="3893" y="5716"/>
                    <a:pt x="2933" y="5716"/>
                  </a:cubicBezTo>
                  <a:cubicBezTo>
                    <a:pt x="2758" y="5716"/>
                    <a:pt x="2581" y="5699"/>
                    <a:pt x="2407" y="5664"/>
                  </a:cubicBezTo>
                  <a:cubicBezTo>
                    <a:pt x="1129" y="5389"/>
                    <a:pt x="201" y="4261"/>
                    <a:pt x="176" y="2958"/>
                  </a:cubicBezTo>
                  <a:cubicBezTo>
                    <a:pt x="201" y="1780"/>
                    <a:pt x="928" y="727"/>
                    <a:pt x="2031" y="326"/>
                  </a:cubicBezTo>
                  <a:cubicBezTo>
                    <a:pt x="2327" y="223"/>
                    <a:pt x="2634" y="172"/>
                    <a:pt x="2940" y="172"/>
                  </a:cubicBezTo>
                  <a:close/>
                  <a:moveTo>
                    <a:pt x="2921" y="0"/>
                  </a:moveTo>
                  <a:cubicBezTo>
                    <a:pt x="2742" y="0"/>
                    <a:pt x="2561" y="17"/>
                    <a:pt x="2382" y="50"/>
                  </a:cubicBezTo>
                  <a:cubicBezTo>
                    <a:pt x="1005" y="326"/>
                    <a:pt x="28" y="1551"/>
                    <a:pt x="1" y="2953"/>
                  </a:cubicBezTo>
                  <a:lnTo>
                    <a:pt x="1" y="2953"/>
                  </a:lnTo>
                  <a:cubicBezTo>
                    <a:pt x="1" y="2954"/>
                    <a:pt x="1" y="2956"/>
                    <a:pt x="1" y="2958"/>
                  </a:cubicBezTo>
                  <a:cubicBezTo>
                    <a:pt x="1" y="2958"/>
                    <a:pt x="1" y="2958"/>
                    <a:pt x="1" y="2958"/>
                  </a:cubicBezTo>
                  <a:lnTo>
                    <a:pt x="1" y="2958"/>
                  </a:lnTo>
                  <a:cubicBezTo>
                    <a:pt x="1" y="2959"/>
                    <a:pt x="1" y="2960"/>
                    <a:pt x="1" y="2961"/>
                  </a:cubicBezTo>
                  <a:lnTo>
                    <a:pt x="1" y="2961"/>
                  </a:lnTo>
                  <a:cubicBezTo>
                    <a:pt x="27" y="4188"/>
                    <a:pt x="804" y="5289"/>
                    <a:pt x="1956" y="5715"/>
                  </a:cubicBezTo>
                  <a:cubicBezTo>
                    <a:pt x="2276" y="5833"/>
                    <a:pt x="2609" y="5889"/>
                    <a:pt x="2942" y="5889"/>
                  </a:cubicBezTo>
                  <a:cubicBezTo>
                    <a:pt x="3806" y="5889"/>
                    <a:pt x="4660" y="5507"/>
                    <a:pt x="5239" y="4837"/>
                  </a:cubicBezTo>
                  <a:cubicBezTo>
                    <a:pt x="6016" y="3860"/>
                    <a:pt x="6116" y="2481"/>
                    <a:pt x="5489" y="1429"/>
                  </a:cubicBezTo>
                  <a:cubicBezTo>
                    <a:pt x="4935" y="533"/>
                    <a:pt x="3945" y="0"/>
                    <a:pt x="2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33"/>
            <p:cNvSpPr/>
            <p:nvPr/>
          </p:nvSpPr>
          <p:spPr>
            <a:xfrm>
              <a:off x="2470075" y="2720575"/>
              <a:ext cx="97775" cy="97775"/>
            </a:xfrm>
            <a:custGeom>
              <a:avLst/>
              <a:gdLst/>
              <a:ahLst/>
              <a:cxnLst/>
              <a:rect l="l" t="t" r="r" b="b"/>
              <a:pathLst>
                <a:path w="3911" h="3911" extrusionOk="0">
                  <a:moveTo>
                    <a:pt x="1955" y="1"/>
                  </a:moveTo>
                  <a:cubicBezTo>
                    <a:pt x="877" y="1"/>
                    <a:pt x="0" y="878"/>
                    <a:pt x="0" y="1956"/>
                  </a:cubicBezTo>
                  <a:cubicBezTo>
                    <a:pt x="0" y="3033"/>
                    <a:pt x="877" y="3911"/>
                    <a:pt x="1955" y="3911"/>
                  </a:cubicBezTo>
                  <a:cubicBezTo>
                    <a:pt x="3033" y="3911"/>
                    <a:pt x="3910" y="3033"/>
                    <a:pt x="3910" y="1956"/>
                  </a:cubicBezTo>
                  <a:cubicBezTo>
                    <a:pt x="3910" y="878"/>
                    <a:pt x="3033" y="1"/>
                    <a:pt x="1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3"/>
            <p:cNvSpPr/>
            <p:nvPr/>
          </p:nvSpPr>
          <p:spPr>
            <a:xfrm>
              <a:off x="2475700" y="2718700"/>
              <a:ext cx="30725" cy="31350"/>
            </a:xfrm>
            <a:custGeom>
              <a:avLst/>
              <a:gdLst/>
              <a:ahLst/>
              <a:cxnLst/>
              <a:rect l="l" t="t" r="r" b="b"/>
              <a:pathLst>
                <a:path w="1229" h="1254" extrusionOk="0">
                  <a:moveTo>
                    <a:pt x="602" y="1"/>
                  </a:moveTo>
                  <a:cubicBezTo>
                    <a:pt x="276" y="1"/>
                    <a:pt x="1" y="276"/>
                    <a:pt x="1" y="627"/>
                  </a:cubicBezTo>
                  <a:cubicBezTo>
                    <a:pt x="1" y="978"/>
                    <a:pt x="276" y="1254"/>
                    <a:pt x="602" y="1254"/>
                  </a:cubicBezTo>
                  <a:cubicBezTo>
                    <a:pt x="953" y="1254"/>
                    <a:pt x="1229" y="978"/>
                    <a:pt x="1229" y="627"/>
                  </a:cubicBezTo>
                  <a:cubicBezTo>
                    <a:pt x="1229" y="276"/>
                    <a:pt x="953" y="1"/>
                    <a:pt x="6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3"/>
            <p:cNvSpPr/>
            <p:nvPr/>
          </p:nvSpPr>
          <p:spPr>
            <a:xfrm>
              <a:off x="2614175" y="2770875"/>
              <a:ext cx="219325" cy="105250"/>
            </a:xfrm>
            <a:custGeom>
              <a:avLst/>
              <a:gdLst/>
              <a:ahLst/>
              <a:cxnLst/>
              <a:rect l="l" t="t" r="r" b="b"/>
              <a:pathLst>
                <a:path w="8773" h="4210" extrusionOk="0">
                  <a:moveTo>
                    <a:pt x="88" y="0"/>
                  </a:moveTo>
                  <a:cubicBezTo>
                    <a:pt x="45" y="0"/>
                    <a:pt x="1" y="31"/>
                    <a:pt x="1" y="94"/>
                  </a:cubicBezTo>
                  <a:cubicBezTo>
                    <a:pt x="26" y="1848"/>
                    <a:pt x="1229" y="3377"/>
                    <a:pt x="2883" y="3954"/>
                  </a:cubicBezTo>
                  <a:cubicBezTo>
                    <a:pt x="3370" y="4126"/>
                    <a:pt x="3881" y="4209"/>
                    <a:pt x="4391" y="4209"/>
                  </a:cubicBezTo>
                  <a:cubicBezTo>
                    <a:pt x="5665" y="4209"/>
                    <a:pt x="6929" y="3685"/>
                    <a:pt x="7770" y="2701"/>
                  </a:cubicBezTo>
                  <a:cubicBezTo>
                    <a:pt x="8422" y="1974"/>
                    <a:pt x="8773" y="1046"/>
                    <a:pt x="8773" y="94"/>
                  </a:cubicBezTo>
                  <a:cubicBezTo>
                    <a:pt x="8773" y="31"/>
                    <a:pt x="8729" y="0"/>
                    <a:pt x="8685" y="0"/>
                  </a:cubicBezTo>
                  <a:cubicBezTo>
                    <a:pt x="8641" y="0"/>
                    <a:pt x="8597" y="31"/>
                    <a:pt x="8597" y="94"/>
                  </a:cubicBezTo>
                  <a:cubicBezTo>
                    <a:pt x="8597" y="1798"/>
                    <a:pt x="7419" y="3252"/>
                    <a:pt x="5840" y="3803"/>
                  </a:cubicBezTo>
                  <a:cubicBezTo>
                    <a:pt x="5381" y="3959"/>
                    <a:pt x="4902" y="4035"/>
                    <a:pt x="4424" y="4035"/>
                  </a:cubicBezTo>
                  <a:cubicBezTo>
                    <a:pt x="3207" y="4035"/>
                    <a:pt x="1999" y="3543"/>
                    <a:pt x="1154" y="2625"/>
                  </a:cubicBezTo>
                  <a:cubicBezTo>
                    <a:pt x="552" y="1924"/>
                    <a:pt x="201" y="1021"/>
                    <a:pt x="176" y="94"/>
                  </a:cubicBezTo>
                  <a:cubicBezTo>
                    <a:pt x="176" y="31"/>
                    <a:pt x="132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3"/>
            <p:cNvSpPr/>
            <p:nvPr/>
          </p:nvSpPr>
          <p:spPr>
            <a:xfrm>
              <a:off x="2768325" y="2831625"/>
              <a:ext cx="102150" cy="96875"/>
            </a:xfrm>
            <a:custGeom>
              <a:avLst/>
              <a:gdLst/>
              <a:ahLst/>
              <a:cxnLst/>
              <a:rect l="l" t="t" r="r" b="b"/>
              <a:pathLst>
                <a:path w="4086" h="3875" extrusionOk="0">
                  <a:moveTo>
                    <a:pt x="1674" y="0"/>
                  </a:moveTo>
                  <a:cubicBezTo>
                    <a:pt x="1330" y="0"/>
                    <a:pt x="985" y="121"/>
                    <a:pt x="702" y="371"/>
                  </a:cubicBezTo>
                  <a:cubicBezTo>
                    <a:pt x="75" y="897"/>
                    <a:pt x="0" y="1850"/>
                    <a:pt x="526" y="2476"/>
                  </a:cubicBezTo>
                  <a:lnTo>
                    <a:pt x="1278" y="3353"/>
                  </a:lnTo>
                  <a:cubicBezTo>
                    <a:pt x="1580" y="3697"/>
                    <a:pt x="1995" y="3874"/>
                    <a:pt x="2411" y="3874"/>
                  </a:cubicBezTo>
                  <a:cubicBezTo>
                    <a:pt x="2755" y="3874"/>
                    <a:pt x="3100" y="3753"/>
                    <a:pt x="3384" y="3504"/>
                  </a:cubicBezTo>
                  <a:cubicBezTo>
                    <a:pt x="4010" y="2977"/>
                    <a:pt x="4085" y="2050"/>
                    <a:pt x="3559" y="1423"/>
                  </a:cubicBezTo>
                  <a:lnTo>
                    <a:pt x="2807" y="521"/>
                  </a:lnTo>
                  <a:cubicBezTo>
                    <a:pt x="2505" y="178"/>
                    <a:pt x="2090" y="0"/>
                    <a:pt x="1674" y="0"/>
                  </a:cubicBezTo>
                  <a:close/>
                </a:path>
              </a:pathLst>
            </a:custGeom>
            <a:solidFill>
              <a:srgbClr val="FF5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3"/>
            <p:cNvSpPr/>
            <p:nvPr/>
          </p:nvSpPr>
          <p:spPr>
            <a:xfrm>
              <a:off x="2769575" y="2829550"/>
              <a:ext cx="99650" cy="101275"/>
            </a:xfrm>
            <a:custGeom>
              <a:avLst/>
              <a:gdLst/>
              <a:ahLst/>
              <a:cxnLst/>
              <a:rect l="l" t="t" r="r" b="b"/>
              <a:pathLst>
                <a:path w="3986" h="4051" extrusionOk="0">
                  <a:moveTo>
                    <a:pt x="1631" y="170"/>
                  </a:moveTo>
                  <a:cubicBezTo>
                    <a:pt x="1680" y="170"/>
                    <a:pt x="1730" y="173"/>
                    <a:pt x="1780" y="178"/>
                  </a:cubicBezTo>
                  <a:cubicBezTo>
                    <a:pt x="2456" y="253"/>
                    <a:pt x="2832" y="830"/>
                    <a:pt x="3233" y="1306"/>
                  </a:cubicBezTo>
                  <a:cubicBezTo>
                    <a:pt x="3459" y="1557"/>
                    <a:pt x="3659" y="1807"/>
                    <a:pt x="3735" y="2133"/>
                  </a:cubicBezTo>
                  <a:cubicBezTo>
                    <a:pt x="3859" y="2657"/>
                    <a:pt x="3661" y="3182"/>
                    <a:pt x="3288" y="3532"/>
                  </a:cubicBezTo>
                  <a:lnTo>
                    <a:pt x="3288" y="3532"/>
                  </a:lnTo>
                  <a:cubicBezTo>
                    <a:pt x="3286" y="3534"/>
                    <a:pt x="3285" y="3535"/>
                    <a:pt x="3283" y="3537"/>
                  </a:cubicBezTo>
                  <a:cubicBezTo>
                    <a:pt x="3283" y="3537"/>
                    <a:pt x="3283" y="3537"/>
                    <a:pt x="3283" y="3537"/>
                  </a:cubicBezTo>
                  <a:lnTo>
                    <a:pt x="3283" y="3537"/>
                  </a:lnTo>
                  <a:cubicBezTo>
                    <a:pt x="3279" y="3540"/>
                    <a:pt x="3275" y="3543"/>
                    <a:pt x="3272" y="3546"/>
                  </a:cubicBezTo>
                  <a:lnTo>
                    <a:pt x="3272" y="3546"/>
                  </a:lnTo>
                  <a:cubicBezTo>
                    <a:pt x="3022" y="3756"/>
                    <a:pt x="2710" y="3865"/>
                    <a:pt x="2399" y="3865"/>
                  </a:cubicBezTo>
                  <a:cubicBezTo>
                    <a:pt x="2275" y="3865"/>
                    <a:pt x="2151" y="3848"/>
                    <a:pt x="2030" y="3812"/>
                  </a:cubicBezTo>
                  <a:cubicBezTo>
                    <a:pt x="1679" y="3737"/>
                    <a:pt x="1429" y="3537"/>
                    <a:pt x="1228" y="3286"/>
                  </a:cubicBezTo>
                  <a:cubicBezTo>
                    <a:pt x="1028" y="3060"/>
                    <a:pt x="852" y="2860"/>
                    <a:pt x="677" y="2659"/>
                  </a:cubicBezTo>
                  <a:cubicBezTo>
                    <a:pt x="476" y="2409"/>
                    <a:pt x="301" y="2183"/>
                    <a:pt x="251" y="1882"/>
                  </a:cubicBezTo>
                  <a:cubicBezTo>
                    <a:pt x="37" y="1004"/>
                    <a:pt x="746" y="170"/>
                    <a:pt x="1631" y="170"/>
                  </a:cubicBezTo>
                  <a:close/>
                  <a:moveTo>
                    <a:pt x="1651" y="0"/>
                  </a:moveTo>
                  <a:cubicBezTo>
                    <a:pt x="844" y="0"/>
                    <a:pt x="115" y="618"/>
                    <a:pt x="50" y="1456"/>
                  </a:cubicBezTo>
                  <a:cubicBezTo>
                    <a:pt x="0" y="1882"/>
                    <a:pt x="151" y="2308"/>
                    <a:pt x="426" y="2634"/>
                  </a:cubicBezTo>
                  <a:cubicBezTo>
                    <a:pt x="627" y="2860"/>
                    <a:pt x="802" y="3085"/>
                    <a:pt x="1003" y="3311"/>
                  </a:cubicBezTo>
                  <a:cubicBezTo>
                    <a:pt x="1253" y="3612"/>
                    <a:pt x="1529" y="3862"/>
                    <a:pt x="1930" y="3988"/>
                  </a:cubicBezTo>
                  <a:cubicBezTo>
                    <a:pt x="2070" y="4030"/>
                    <a:pt x="2217" y="4050"/>
                    <a:pt x="2363" y="4050"/>
                  </a:cubicBezTo>
                  <a:cubicBezTo>
                    <a:pt x="2740" y="4050"/>
                    <a:pt x="3120" y="3915"/>
                    <a:pt x="3409" y="3662"/>
                  </a:cubicBezTo>
                  <a:cubicBezTo>
                    <a:pt x="3760" y="3336"/>
                    <a:pt x="3985" y="2860"/>
                    <a:pt x="3935" y="2359"/>
                  </a:cubicBezTo>
                  <a:cubicBezTo>
                    <a:pt x="3910" y="1983"/>
                    <a:pt x="3760" y="1657"/>
                    <a:pt x="3509" y="1381"/>
                  </a:cubicBezTo>
                  <a:cubicBezTo>
                    <a:pt x="3309" y="1131"/>
                    <a:pt x="3108" y="905"/>
                    <a:pt x="2908" y="654"/>
                  </a:cubicBezTo>
                  <a:cubicBezTo>
                    <a:pt x="2657" y="379"/>
                    <a:pt x="2406" y="153"/>
                    <a:pt x="2055" y="53"/>
                  </a:cubicBezTo>
                  <a:cubicBezTo>
                    <a:pt x="1920" y="17"/>
                    <a:pt x="1785" y="0"/>
                    <a:pt x="1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3"/>
            <p:cNvSpPr/>
            <p:nvPr/>
          </p:nvSpPr>
          <p:spPr>
            <a:xfrm>
              <a:off x="2668075" y="2438625"/>
              <a:ext cx="119050" cy="119075"/>
            </a:xfrm>
            <a:custGeom>
              <a:avLst/>
              <a:gdLst/>
              <a:ahLst/>
              <a:cxnLst/>
              <a:rect l="l" t="t" r="r" b="b"/>
              <a:pathLst>
                <a:path w="4762" h="4763" extrusionOk="0">
                  <a:moveTo>
                    <a:pt x="2381" y="1"/>
                  </a:moveTo>
                  <a:cubicBezTo>
                    <a:pt x="1053" y="1"/>
                    <a:pt x="0" y="1053"/>
                    <a:pt x="0" y="2381"/>
                  </a:cubicBezTo>
                  <a:cubicBezTo>
                    <a:pt x="0" y="3685"/>
                    <a:pt x="1053" y="4762"/>
                    <a:pt x="2381" y="4762"/>
                  </a:cubicBezTo>
                  <a:cubicBezTo>
                    <a:pt x="3684" y="4762"/>
                    <a:pt x="4762" y="3685"/>
                    <a:pt x="4762" y="2381"/>
                  </a:cubicBezTo>
                  <a:cubicBezTo>
                    <a:pt x="4762" y="1053"/>
                    <a:pt x="3684" y="1"/>
                    <a:pt x="2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3"/>
            <p:cNvSpPr/>
            <p:nvPr/>
          </p:nvSpPr>
          <p:spPr>
            <a:xfrm>
              <a:off x="2661175" y="2436500"/>
              <a:ext cx="127850" cy="123000"/>
            </a:xfrm>
            <a:custGeom>
              <a:avLst/>
              <a:gdLst/>
              <a:ahLst/>
              <a:cxnLst/>
              <a:rect l="l" t="t" r="r" b="b"/>
              <a:pathLst>
                <a:path w="5114" h="4920" extrusionOk="0">
                  <a:moveTo>
                    <a:pt x="2653" y="164"/>
                  </a:moveTo>
                  <a:cubicBezTo>
                    <a:pt x="2804" y="164"/>
                    <a:pt x="2957" y="179"/>
                    <a:pt x="3108" y="211"/>
                  </a:cubicBezTo>
                  <a:cubicBezTo>
                    <a:pt x="4161" y="436"/>
                    <a:pt x="4938" y="1389"/>
                    <a:pt x="4938" y="2466"/>
                  </a:cubicBezTo>
                  <a:cubicBezTo>
                    <a:pt x="4938" y="3419"/>
                    <a:pt x="4336" y="4296"/>
                    <a:pt x="3409" y="4622"/>
                  </a:cubicBezTo>
                  <a:cubicBezTo>
                    <a:pt x="3173" y="4703"/>
                    <a:pt x="2927" y="4742"/>
                    <a:pt x="2680" y="4742"/>
                  </a:cubicBezTo>
                  <a:cubicBezTo>
                    <a:pt x="2010" y="4742"/>
                    <a:pt x="1343" y="4452"/>
                    <a:pt x="903" y="3920"/>
                  </a:cubicBezTo>
                  <a:cubicBezTo>
                    <a:pt x="276" y="3193"/>
                    <a:pt x="201" y="2116"/>
                    <a:pt x="677" y="1289"/>
                  </a:cubicBezTo>
                  <a:cubicBezTo>
                    <a:pt x="1099" y="593"/>
                    <a:pt x="1857" y="164"/>
                    <a:pt x="2653" y="164"/>
                  </a:cubicBezTo>
                  <a:close/>
                  <a:moveTo>
                    <a:pt x="2640" y="0"/>
                  </a:moveTo>
                  <a:cubicBezTo>
                    <a:pt x="1920" y="0"/>
                    <a:pt x="1216" y="317"/>
                    <a:pt x="752" y="888"/>
                  </a:cubicBezTo>
                  <a:cubicBezTo>
                    <a:pt x="101" y="1690"/>
                    <a:pt x="0" y="2842"/>
                    <a:pt x="552" y="3745"/>
                  </a:cubicBezTo>
                  <a:cubicBezTo>
                    <a:pt x="995" y="4483"/>
                    <a:pt x="1811" y="4920"/>
                    <a:pt x="2656" y="4920"/>
                  </a:cubicBezTo>
                  <a:cubicBezTo>
                    <a:pt x="2815" y="4920"/>
                    <a:pt x="2975" y="4904"/>
                    <a:pt x="3133" y="4873"/>
                  </a:cubicBezTo>
                  <a:cubicBezTo>
                    <a:pt x="4286" y="4647"/>
                    <a:pt x="5113" y="3619"/>
                    <a:pt x="5113" y="2466"/>
                  </a:cubicBezTo>
                  <a:cubicBezTo>
                    <a:pt x="5113" y="1439"/>
                    <a:pt x="4462" y="512"/>
                    <a:pt x="3509" y="161"/>
                  </a:cubicBezTo>
                  <a:cubicBezTo>
                    <a:pt x="3227" y="52"/>
                    <a:pt x="2933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3"/>
            <p:cNvSpPr/>
            <p:nvPr/>
          </p:nvSpPr>
          <p:spPr>
            <a:xfrm>
              <a:off x="2512050" y="2567075"/>
              <a:ext cx="414800" cy="105300"/>
            </a:xfrm>
            <a:custGeom>
              <a:avLst/>
              <a:gdLst/>
              <a:ahLst/>
              <a:cxnLst/>
              <a:rect l="l" t="t" r="r" b="b"/>
              <a:pathLst>
                <a:path w="16592" h="4212" extrusionOk="0">
                  <a:moveTo>
                    <a:pt x="8396" y="0"/>
                  </a:moveTo>
                  <a:cubicBezTo>
                    <a:pt x="5163" y="0"/>
                    <a:pt x="2231" y="1028"/>
                    <a:pt x="0" y="2707"/>
                  </a:cubicBezTo>
                  <a:cubicBezTo>
                    <a:pt x="481" y="3297"/>
                    <a:pt x="1265" y="3848"/>
                    <a:pt x="2486" y="3848"/>
                  </a:cubicBezTo>
                  <a:cubicBezTo>
                    <a:pt x="2667" y="3848"/>
                    <a:pt x="2858" y="3836"/>
                    <a:pt x="3058" y="3810"/>
                  </a:cubicBezTo>
                  <a:cubicBezTo>
                    <a:pt x="5840" y="3434"/>
                    <a:pt x="6166" y="1980"/>
                    <a:pt x="6166" y="1980"/>
                  </a:cubicBezTo>
                  <a:cubicBezTo>
                    <a:pt x="6166" y="1980"/>
                    <a:pt x="6316" y="3810"/>
                    <a:pt x="8898" y="4010"/>
                  </a:cubicBezTo>
                  <a:cubicBezTo>
                    <a:pt x="9000" y="4019"/>
                    <a:pt x="9098" y="4023"/>
                    <a:pt x="9193" y="4023"/>
                  </a:cubicBezTo>
                  <a:cubicBezTo>
                    <a:pt x="11293" y="4023"/>
                    <a:pt x="11454" y="1980"/>
                    <a:pt x="11454" y="1980"/>
                  </a:cubicBezTo>
                  <a:cubicBezTo>
                    <a:pt x="11454" y="1980"/>
                    <a:pt x="12356" y="4161"/>
                    <a:pt x="14036" y="4211"/>
                  </a:cubicBezTo>
                  <a:cubicBezTo>
                    <a:pt x="14055" y="4211"/>
                    <a:pt x="14074" y="4212"/>
                    <a:pt x="14093" y="4212"/>
                  </a:cubicBezTo>
                  <a:cubicBezTo>
                    <a:pt x="15173" y="4212"/>
                    <a:pt x="16149" y="3517"/>
                    <a:pt x="16592" y="2557"/>
                  </a:cubicBezTo>
                  <a:cubicBezTo>
                    <a:pt x="14386" y="978"/>
                    <a:pt x="11529" y="0"/>
                    <a:pt x="8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3"/>
            <p:cNvSpPr/>
            <p:nvPr/>
          </p:nvSpPr>
          <p:spPr>
            <a:xfrm>
              <a:off x="2509550" y="2565200"/>
              <a:ext cx="419200" cy="109550"/>
            </a:xfrm>
            <a:custGeom>
              <a:avLst/>
              <a:gdLst/>
              <a:ahLst/>
              <a:cxnLst/>
              <a:rect l="l" t="t" r="r" b="b"/>
              <a:pathLst>
                <a:path w="16768" h="4382" extrusionOk="0">
                  <a:moveTo>
                    <a:pt x="8496" y="176"/>
                  </a:moveTo>
                  <a:cubicBezTo>
                    <a:pt x="10777" y="176"/>
                    <a:pt x="13058" y="702"/>
                    <a:pt x="15088" y="1755"/>
                  </a:cubicBezTo>
                  <a:cubicBezTo>
                    <a:pt x="15616" y="2019"/>
                    <a:pt x="16098" y="2328"/>
                    <a:pt x="16578" y="2662"/>
                  </a:cubicBezTo>
                  <a:lnTo>
                    <a:pt x="16578" y="2662"/>
                  </a:lnTo>
                  <a:cubicBezTo>
                    <a:pt x="16144" y="3524"/>
                    <a:pt x="15235" y="4207"/>
                    <a:pt x="14250" y="4207"/>
                  </a:cubicBezTo>
                  <a:cubicBezTo>
                    <a:pt x="14104" y="4207"/>
                    <a:pt x="13957" y="4192"/>
                    <a:pt x="13810" y="4161"/>
                  </a:cubicBezTo>
                  <a:cubicBezTo>
                    <a:pt x="12983" y="3985"/>
                    <a:pt x="12356" y="3283"/>
                    <a:pt x="11930" y="2582"/>
                  </a:cubicBezTo>
                  <a:cubicBezTo>
                    <a:pt x="11855" y="2456"/>
                    <a:pt x="11780" y="2306"/>
                    <a:pt x="11730" y="2181"/>
                  </a:cubicBezTo>
                  <a:cubicBezTo>
                    <a:pt x="11705" y="2131"/>
                    <a:pt x="11679" y="2105"/>
                    <a:pt x="11654" y="2055"/>
                  </a:cubicBezTo>
                  <a:cubicBezTo>
                    <a:pt x="11654" y="2038"/>
                    <a:pt x="11642" y="2020"/>
                    <a:pt x="11643" y="2020"/>
                  </a:cubicBezTo>
                  <a:lnTo>
                    <a:pt x="11643" y="2020"/>
                  </a:lnTo>
                  <a:cubicBezTo>
                    <a:pt x="11644" y="2020"/>
                    <a:pt x="11647" y="2023"/>
                    <a:pt x="11654" y="2030"/>
                  </a:cubicBezTo>
                  <a:cubicBezTo>
                    <a:pt x="11632" y="1986"/>
                    <a:pt x="11596" y="1966"/>
                    <a:pt x="11562" y="1966"/>
                  </a:cubicBezTo>
                  <a:cubicBezTo>
                    <a:pt x="11518" y="1966"/>
                    <a:pt x="11479" y="1999"/>
                    <a:pt x="11479" y="2055"/>
                  </a:cubicBezTo>
                  <a:cubicBezTo>
                    <a:pt x="11429" y="2757"/>
                    <a:pt x="10978" y="3484"/>
                    <a:pt x="10301" y="3810"/>
                  </a:cubicBezTo>
                  <a:cubicBezTo>
                    <a:pt x="9987" y="3955"/>
                    <a:pt x="9634" y="4016"/>
                    <a:pt x="9273" y="4016"/>
                  </a:cubicBezTo>
                  <a:cubicBezTo>
                    <a:pt x="8828" y="4016"/>
                    <a:pt x="8372" y="3923"/>
                    <a:pt x="7970" y="3785"/>
                  </a:cubicBezTo>
                  <a:cubicBezTo>
                    <a:pt x="7444" y="3609"/>
                    <a:pt x="6943" y="3283"/>
                    <a:pt x="6617" y="2782"/>
                  </a:cubicBezTo>
                  <a:cubicBezTo>
                    <a:pt x="6517" y="2607"/>
                    <a:pt x="6441" y="2431"/>
                    <a:pt x="6391" y="2256"/>
                  </a:cubicBezTo>
                  <a:cubicBezTo>
                    <a:pt x="6391" y="2206"/>
                    <a:pt x="6366" y="2156"/>
                    <a:pt x="6366" y="2105"/>
                  </a:cubicBezTo>
                  <a:cubicBezTo>
                    <a:pt x="6341" y="2055"/>
                    <a:pt x="6341" y="2055"/>
                    <a:pt x="6341" y="2055"/>
                  </a:cubicBezTo>
                  <a:cubicBezTo>
                    <a:pt x="6341" y="1999"/>
                    <a:pt x="6294" y="1966"/>
                    <a:pt x="6248" y="1966"/>
                  </a:cubicBezTo>
                  <a:cubicBezTo>
                    <a:pt x="6212" y="1966"/>
                    <a:pt x="6177" y="1986"/>
                    <a:pt x="6166" y="2030"/>
                  </a:cubicBezTo>
                  <a:cubicBezTo>
                    <a:pt x="6090" y="2431"/>
                    <a:pt x="5714" y="2782"/>
                    <a:pt x="5414" y="3008"/>
                  </a:cubicBezTo>
                  <a:cubicBezTo>
                    <a:pt x="4963" y="3309"/>
                    <a:pt x="4461" y="3509"/>
                    <a:pt x="3935" y="3634"/>
                  </a:cubicBezTo>
                  <a:cubicBezTo>
                    <a:pt x="3491" y="3745"/>
                    <a:pt x="3017" y="3826"/>
                    <a:pt x="2544" y="3826"/>
                  </a:cubicBezTo>
                  <a:cubicBezTo>
                    <a:pt x="2270" y="3826"/>
                    <a:pt x="1996" y="3799"/>
                    <a:pt x="1730" y="3735"/>
                  </a:cubicBezTo>
                  <a:cubicBezTo>
                    <a:pt x="1131" y="3591"/>
                    <a:pt x="624" y="3242"/>
                    <a:pt x="209" y="2796"/>
                  </a:cubicBezTo>
                  <a:lnTo>
                    <a:pt x="209" y="2796"/>
                  </a:lnTo>
                  <a:cubicBezTo>
                    <a:pt x="2021" y="1478"/>
                    <a:pt x="4170" y="647"/>
                    <a:pt x="6391" y="326"/>
                  </a:cubicBezTo>
                  <a:cubicBezTo>
                    <a:pt x="7093" y="226"/>
                    <a:pt x="7795" y="176"/>
                    <a:pt x="8496" y="176"/>
                  </a:cubicBezTo>
                  <a:close/>
                  <a:moveTo>
                    <a:pt x="8496" y="0"/>
                  </a:moveTo>
                  <a:cubicBezTo>
                    <a:pt x="6116" y="0"/>
                    <a:pt x="3760" y="552"/>
                    <a:pt x="1654" y="1679"/>
                  </a:cubicBezTo>
                  <a:cubicBezTo>
                    <a:pt x="1103" y="1980"/>
                    <a:pt x="552" y="2331"/>
                    <a:pt x="50" y="2707"/>
                  </a:cubicBezTo>
                  <a:cubicBezTo>
                    <a:pt x="0" y="2757"/>
                    <a:pt x="0" y="2807"/>
                    <a:pt x="25" y="2857"/>
                  </a:cubicBezTo>
                  <a:cubicBezTo>
                    <a:pt x="401" y="3283"/>
                    <a:pt x="877" y="3634"/>
                    <a:pt x="1404" y="3810"/>
                  </a:cubicBezTo>
                  <a:cubicBezTo>
                    <a:pt x="1790" y="3943"/>
                    <a:pt x="2191" y="3998"/>
                    <a:pt x="2594" y="3998"/>
                  </a:cubicBezTo>
                  <a:cubicBezTo>
                    <a:pt x="2950" y="3998"/>
                    <a:pt x="3307" y="3955"/>
                    <a:pt x="3659" y="3885"/>
                  </a:cubicBezTo>
                  <a:cubicBezTo>
                    <a:pt x="4562" y="3710"/>
                    <a:pt x="5589" y="3309"/>
                    <a:pt x="6141" y="2506"/>
                  </a:cubicBezTo>
                  <a:cubicBezTo>
                    <a:pt x="6167" y="2463"/>
                    <a:pt x="6196" y="2416"/>
                    <a:pt x="6224" y="2367"/>
                  </a:cubicBezTo>
                  <a:lnTo>
                    <a:pt x="6224" y="2367"/>
                  </a:lnTo>
                  <a:cubicBezTo>
                    <a:pt x="6422" y="3050"/>
                    <a:pt x="7036" y="3598"/>
                    <a:pt x="7669" y="3860"/>
                  </a:cubicBezTo>
                  <a:cubicBezTo>
                    <a:pt x="8147" y="4067"/>
                    <a:pt x="8696" y="4193"/>
                    <a:pt x="9232" y="4193"/>
                  </a:cubicBezTo>
                  <a:cubicBezTo>
                    <a:pt x="9540" y="4193"/>
                    <a:pt x="9843" y="4152"/>
                    <a:pt x="10126" y="4060"/>
                  </a:cubicBezTo>
                  <a:cubicBezTo>
                    <a:pt x="10677" y="3885"/>
                    <a:pt x="11103" y="3509"/>
                    <a:pt x="11354" y="2983"/>
                  </a:cubicBezTo>
                  <a:cubicBezTo>
                    <a:pt x="11457" y="2792"/>
                    <a:pt x="11549" y="2578"/>
                    <a:pt x="11604" y="2357"/>
                  </a:cubicBezTo>
                  <a:lnTo>
                    <a:pt x="11604" y="2357"/>
                  </a:lnTo>
                  <a:cubicBezTo>
                    <a:pt x="11832" y="2813"/>
                    <a:pt x="12152" y="3255"/>
                    <a:pt x="12507" y="3609"/>
                  </a:cubicBezTo>
                  <a:cubicBezTo>
                    <a:pt x="12832" y="3935"/>
                    <a:pt x="13233" y="4211"/>
                    <a:pt x="13684" y="4311"/>
                  </a:cubicBezTo>
                  <a:cubicBezTo>
                    <a:pt x="13869" y="4359"/>
                    <a:pt x="14057" y="4382"/>
                    <a:pt x="14243" y="4382"/>
                  </a:cubicBezTo>
                  <a:cubicBezTo>
                    <a:pt x="14639" y="4382"/>
                    <a:pt x="15031" y="4281"/>
                    <a:pt x="15389" y="4111"/>
                  </a:cubicBezTo>
                  <a:cubicBezTo>
                    <a:pt x="15990" y="3810"/>
                    <a:pt x="16491" y="3283"/>
                    <a:pt x="16767" y="2682"/>
                  </a:cubicBezTo>
                  <a:cubicBezTo>
                    <a:pt x="16767" y="2632"/>
                    <a:pt x="16767" y="2582"/>
                    <a:pt x="16717" y="2557"/>
                  </a:cubicBezTo>
                  <a:cubicBezTo>
                    <a:pt x="14913" y="1253"/>
                    <a:pt x="12757" y="426"/>
                    <a:pt x="10527" y="126"/>
                  </a:cubicBezTo>
                  <a:cubicBezTo>
                    <a:pt x="9850" y="50"/>
                    <a:pt x="9173" y="0"/>
                    <a:pt x="8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33"/>
          <p:cNvGrpSpPr/>
          <p:nvPr/>
        </p:nvGrpSpPr>
        <p:grpSpPr>
          <a:xfrm rot="1909946">
            <a:off x="10653535" y="1279837"/>
            <a:ext cx="1771348" cy="1269803"/>
            <a:chOff x="3990750" y="3234575"/>
            <a:chExt cx="758175" cy="543450"/>
          </a:xfrm>
        </p:grpSpPr>
        <p:sp>
          <p:nvSpPr>
            <p:cNvPr id="547" name="Google Shape;547;p33"/>
            <p:cNvSpPr/>
            <p:nvPr/>
          </p:nvSpPr>
          <p:spPr>
            <a:xfrm>
              <a:off x="4539000" y="3434250"/>
              <a:ext cx="207425" cy="208050"/>
            </a:xfrm>
            <a:custGeom>
              <a:avLst/>
              <a:gdLst/>
              <a:ahLst/>
              <a:cxnLst/>
              <a:rect l="l" t="t" r="r" b="b"/>
              <a:pathLst>
                <a:path w="8297" h="8322" extrusionOk="0">
                  <a:moveTo>
                    <a:pt x="4161" y="0"/>
                  </a:moveTo>
                  <a:cubicBezTo>
                    <a:pt x="1855" y="0"/>
                    <a:pt x="1" y="1855"/>
                    <a:pt x="1" y="4161"/>
                  </a:cubicBezTo>
                  <a:cubicBezTo>
                    <a:pt x="1" y="6441"/>
                    <a:pt x="1855" y="8321"/>
                    <a:pt x="4161" y="8321"/>
                  </a:cubicBezTo>
                  <a:cubicBezTo>
                    <a:pt x="6442" y="8321"/>
                    <a:pt x="8296" y="6441"/>
                    <a:pt x="8296" y="4161"/>
                  </a:cubicBezTo>
                  <a:cubicBezTo>
                    <a:pt x="8296" y="1855"/>
                    <a:pt x="6442" y="0"/>
                    <a:pt x="41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3"/>
            <p:cNvSpPr/>
            <p:nvPr/>
          </p:nvSpPr>
          <p:spPr>
            <a:xfrm>
              <a:off x="4528975" y="3432075"/>
              <a:ext cx="219950" cy="212250"/>
            </a:xfrm>
            <a:custGeom>
              <a:avLst/>
              <a:gdLst/>
              <a:ahLst/>
              <a:cxnLst/>
              <a:rect l="l" t="t" r="r" b="b"/>
              <a:pathLst>
                <a:path w="8798" h="8490" extrusionOk="0">
                  <a:moveTo>
                    <a:pt x="4552" y="179"/>
                  </a:moveTo>
                  <a:cubicBezTo>
                    <a:pt x="4822" y="179"/>
                    <a:pt x="5094" y="206"/>
                    <a:pt x="5364" y="263"/>
                  </a:cubicBezTo>
                  <a:cubicBezTo>
                    <a:pt x="6993" y="589"/>
                    <a:pt x="8296" y="1942"/>
                    <a:pt x="8572" y="3571"/>
                  </a:cubicBezTo>
                  <a:cubicBezTo>
                    <a:pt x="8597" y="3797"/>
                    <a:pt x="8622" y="4022"/>
                    <a:pt x="8622" y="4248"/>
                  </a:cubicBezTo>
                  <a:cubicBezTo>
                    <a:pt x="8597" y="5927"/>
                    <a:pt x="7544" y="7481"/>
                    <a:pt x="5940" y="8057"/>
                  </a:cubicBezTo>
                  <a:cubicBezTo>
                    <a:pt x="5485" y="8228"/>
                    <a:pt x="5012" y="8310"/>
                    <a:pt x="4543" y="8310"/>
                  </a:cubicBezTo>
                  <a:cubicBezTo>
                    <a:pt x="3359" y="8310"/>
                    <a:pt x="2201" y="7788"/>
                    <a:pt x="1429" y="6854"/>
                  </a:cubicBezTo>
                  <a:cubicBezTo>
                    <a:pt x="326" y="5526"/>
                    <a:pt x="176" y="3621"/>
                    <a:pt x="1053" y="2142"/>
                  </a:cubicBezTo>
                  <a:cubicBezTo>
                    <a:pt x="1789" y="922"/>
                    <a:pt x="3144" y="179"/>
                    <a:pt x="4552" y="179"/>
                  </a:cubicBezTo>
                  <a:close/>
                  <a:moveTo>
                    <a:pt x="4558" y="1"/>
                  </a:moveTo>
                  <a:cubicBezTo>
                    <a:pt x="3311" y="1"/>
                    <a:pt x="2088" y="551"/>
                    <a:pt x="1279" y="1541"/>
                  </a:cubicBezTo>
                  <a:cubicBezTo>
                    <a:pt x="151" y="2919"/>
                    <a:pt x="1" y="4899"/>
                    <a:pt x="903" y="6428"/>
                  </a:cubicBezTo>
                  <a:cubicBezTo>
                    <a:pt x="1685" y="7717"/>
                    <a:pt x="3091" y="8490"/>
                    <a:pt x="4549" y="8490"/>
                  </a:cubicBezTo>
                  <a:cubicBezTo>
                    <a:pt x="4820" y="8490"/>
                    <a:pt x="5093" y="8463"/>
                    <a:pt x="5364" y="8408"/>
                  </a:cubicBezTo>
                  <a:cubicBezTo>
                    <a:pt x="7093" y="8082"/>
                    <a:pt x="8472" y="6629"/>
                    <a:pt x="8747" y="4899"/>
                  </a:cubicBezTo>
                  <a:cubicBezTo>
                    <a:pt x="8773" y="4674"/>
                    <a:pt x="8798" y="4473"/>
                    <a:pt x="8798" y="4248"/>
                  </a:cubicBezTo>
                  <a:cubicBezTo>
                    <a:pt x="8798" y="4246"/>
                    <a:pt x="8798" y="4245"/>
                    <a:pt x="8798" y="4244"/>
                  </a:cubicBezTo>
                  <a:lnTo>
                    <a:pt x="8798" y="4244"/>
                  </a:lnTo>
                  <a:cubicBezTo>
                    <a:pt x="8771" y="2466"/>
                    <a:pt x="7669" y="864"/>
                    <a:pt x="6016" y="263"/>
                  </a:cubicBezTo>
                  <a:cubicBezTo>
                    <a:pt x="5542" y="86"/>
                    <a:pt x="5048" y="1"/>
                    <a:pt x="4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3"/>
            <p:cNvSpPr/>
            <p:nvPr/>
          </p:nvSpPr>
          <p:spPr>
            <a:xfrm>
              <a:off x="3997025" y="3236875"/>
              <a:ext cx="637250" cy="538875"/>
            </a:xfrm>
            <a:custGeom>
              <a:avLst/>
              <a:gdLst/>
              <a:ahLst/>
              <a:cxnLst/>
              <a:rect l="l" t="t" r="r" b="b"/>
              <a:pathLst>
                <a:path w="25490" h="21555" extrusionOk="0">
                  <a:moveTo>
                    <a:pt x="12757" y="1"/>
                  </a:moveTo>
                  <a:cubicBezTo>
                    <a:pt x="5715" y="1"/>
                    <a:pt x="0" y="4838"/>
                    <a:pt x="0" y="10778"/>
                  </a:cubicBezTo>
                  <a:cubicBezTo>
                    <a:pt x="0" y="16717"/>
                    <a:pt x="5715" y="21555"/>
                    <a:pt x="12757" y="21555"/>
                  </a:cubicBezTo>
                  <a:cubicBezTo>
                    <a:pt x="19775" y="21555"/>
                    <a:pt x="25489" y="16717"/>
                    <a:pt x="25489" y="10778"/>
                  </a:cubicBezTo>
                  <a:cubicBezTo>
                    <a:pt x="25489" y="4838"/>
                    <a:pt x="19775" y="1"/>
                    <a:pt x="127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3"/>
            <p:cNvSpPr/>
            <p:nvPr/>
          </p:nvSpPr>
          <p:spPr>
            <a:xfrm>
              <a:off x="3990750" y="3234575"/>
              <a:ext cx="646025" cy="543450"/>
            </a:xfrm>
            <a:custGeom>
              <a:avLst/>
              <a:gdLst/>
              <a:ahLst/>
              <a:cxnLst/>
              <a:rect l="l" t="t" r="r" b="b"/>
              <a:pathLst>
                <a:path w="25841" h="21738" extrusionOk="0">
                  <a:moveTo>
                    <a:pt x="13012" y="186"/>
                  </a:moveTo>
                  <a:cubicBezTo>
                    <a:pt x="13859" y="186"/>
                    <a:pt x="14706" y="256"/>
                    <a:pt x="15540" y="393"/>
                  </a:cubicBezTo>
                  <a:cubicBezTo>
                    <a:pt x="17971" y="819"/>
                    <a:pt x="20301" y="1847"/>
                    <a:pt x="22131" y="3476"/>
                  </a:cubicBezTo>
                  <a:cubicBezTo>
                    <a:pt x="23835" y="4980"/>
                    <a:pt x="25088" y="6985"/>
                    <a:pt x="25515" y="9215"/>
                  </a:cubicBezTo>
                  <a:cubicBezTo>
                    <a:pt x="25615" y="9767"/>
                    <a:pt x="25665" y="10318"/>
                    <a:pt x="25665" y="10870"/>
                  </a:cubicBezTo>
                  <a:cubicBezTo>
                    <a:pt x="25640" y="13150"/>
                    <a:pt x="24763" y="15331"/>
                    <a:pt x="23309" y="17060"/>
                  </a:cubicBezTo>
                  <a:cubicBezTo>
                    <a:pt x="21755" y="18915"/>
                    <a:pt x="19625" y="20218"/>
                    <a:pt x="17319" y="20920"/>
                  </a:cubicBezTo>
                  <a:cubicBezTo>
                    <a:pt x="15918" y="21340"/>
                    <a:pt x="14455" y="21557"/>
                    <a:pt x="12990" y="21557"/>
                  </a:cubicBezTo>
                  <a:cubicBezTo>
                    <a:pt x="11834" y="21557"/>
                    <a:pt x="10677" y="21422"/>
                    <a:pt x="9550" y="21145"/>
                  </a:cubicBezTo>
                  <a:cubicBezTo>
                    <a:pt x="7194" y="20594"/>
                    <a:pt x="4938" y="19416"/>
                    <a:pt x="3234" y="17662"/>
                  </a:cubicBezTo>
                  <a:cubicBezTo>
                    <a:pt x="1655" y="16058"/>
                    <a:pt x="577" y="13952"/>
                    <a:pt x="377" y="11697"/>
                  </a:cubicBezTo>
                  <a:cubicBezTo>
                    <a:pt x="176" y="9416"/>
                    <a:pt x="853" y="7185"/>
                    <a:pt x="2156" y="5356"/>
                  </a:cubicBezTo>
                  <a:cubicBezTo>
                    <a:pt x="3560" y="3401"/>
                    <a:pt x="5590" y="1972"/>
                    <a:pt x="7795" y="1120"/>
                  </a:cubicBezTo>
                  <a:cubicBezTo>
                    <a:pt x="9458" y="492"/>
                    <a:pt x="11236" y="186"/>
                    <a:pt x="13012" y="186"/>
                  </a:cubicBezTo>
                  <a:close/>
                  <a:moveTo>
                    <a:pt x="13021" y="1"/>
                  </a:moveTo>
                  <a:cubicBezTo>
                    <a:pt x="11838" y="1"/>
                    <a:pt x="10654" y="141"/>
                    <a:pt x="9499" y="418"/>
                  </a:cubicBezTo>
                  <a:cubicBezTo>
                    <a:pt x="7093" y="995"/>
                    <a:pt x="4838" y="2198"/>
                    <a:pt x="3108" y="3952"/>
                  </a:cubicBezTo>
                  <a:cubicBezTo>
                    <a:pt x="1504" y="5606"/>
                    <a:pt x="427" y="7712"/>
                    <a:pt x="201" y="10017"/>
                  </a:cubicBezTo>
                  <a:cubicBezTo>
                    <a:pt x="1" y="12323"/>
                    <a:pt x="677" y="14604"/>
                    <a:pt x="2006" y="16484"/>
                  </a:cubicBezTo>
                  <a:cubicBezTo>
                    <a:pt x="3409" y="18438"/>
                    <a:pt x="5439" y="19892"/>
                    <a:pt x="7670" y="20744"/>
                  </a:cubicBezTo>
                  <a:cubicBezTo>
                    <a:pt x="9375" y="21409"/>
                    <a:pt x="11185" y="21738"/>
                    <a:pt x="12996" y="21738"/>
                  </a:cubicBezTo>
                  <a:cubicBezTo>
                    <a:pt x="13847" y="21738"/>
                    <a:pt x="14698" y="21665"/>
                    <a:pt x="15540" y="21521"/>
                  </a:cubicBezTo>
                  <a:cubicBezTo>
                    <a:pt x="18021" y="21095"/>
                    <a:pt x="20377" y="20043"/>
                    <a:pt x="22256" y="18388"/>
                  </a:cubicBezTo>
                  <a:cubicBezTo>
                    <a:pt x="23986" y="16860"/>
                    <a:pt x="25264" y="14829"/>
                    <a:pt x="25690" y="12549"/>
                  </a:cubicBezTo>
                  <a:cubicBezTo>
                    <a:pt x="25790" y="11997"/>
                    <a:pt x="25840" y="11421"/>
                    <a:pt x="25840" y="10870"/>
                  </a:cubicBezTo>
                  <a:cubicBezTo>
                    <a:pt x="25840" y="10869"/>
                    <a:pt x="25840" y="10868"/>
                    <a:pt x="25840" y="10867"/>
                  </a:cubicBezTo>
                  <a:lnTo>
                    <a:pt x="25840" y="10867"/>
                  </a:lnTo>
                  <a:cubicBezTo>
                    <a:pt x="25815" y="8562"/>
                    <a:pt x="24937" y="6357"/>
                    <a:pt x="23484" y="4604"/>
                  </a:cubicBezTo>
                  <a:cubicBezTo>
                    <a:pt x="21906" y="2724"/>
                    <a:pt x="19750" y="1396"/>
                    <a:pt x="17419" y="669"/>
                  </a:cubicBezTo>
                  <a:cubicBezTo>
                    <a:pt x="15995" y="222"/>
                    <a:pt x="14509" y="1"/>
                    <a:pt x="13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3"/>
            <p:cNvSpPr/>
            <p:nvPr/>
          </p:nvSpPr>
          <p:spPr>
            <a:xfrm>
              <a:off x="4045900" y="3259425"/>
              <a:ext cx="539500" cy="386000"/>
            </a:xfrm>
            <a:custGeom>
              <a:avLst/>
              <a:gdLst/>
              <a:ahLst/>
              <a:cxnLst/>
              <a:rect l="l" t="t" r="r" b="b"/>
              <a:pathLst>
                <a:path w="21580" h="15440" extrusionOk="0">
                  <a:moveTo>
                    <a:pt x="10802" y="1"/>
                  </a:moveTo>
                  <a:cubicBezTo>
                    <a:pt x="4837" y="1"/>
                    <a:pt x="0" y="3459"/>
                    <a:pt x="0" y="7720"/>
                  </a:cubicBezTo>
                  <a:cubicBezTo>
                    <a:pt x="0" y="11981"/>
                    <a:pt x="4837" y="15439"/>
                    <a:pt x="10802" y="15439"/>
                  </a:cubicBezTo>
                  <a:cubicBezTo>
                    <a:pt x="16742" y="15439"/>
                    <a:pt x="21579" y="11981"/>
                    <a:pt x="21579" y="7720"/>
                  </a:cubicBezTo>
                  <a:cubicBezTo>
                    <a:pt x="21579" y="3459"/>
                    <a:pt x="16742" y="1"/>
                    <a:pt x="1080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3"/>
            <p:cNvSpPr/>
            <p:nvPr/>
          </p:nvSpPr>
          <p:spPr>
            <a:xfrm>
              <a:off x="4163675" y="3421725"/>
              <a:ext cx="303925" cy="169175"/>
            </a:xfrm>
            <a:custGeom>
              <a:avLst/>
              <a:gdLst/>
              <a:ahLst/>
              <a:cxnLst/>
              <a:rect l="l" t="t" r="r" b="b"/>
              <a:pathLst>
                <a:path w="12157" h="6767" extrusionOk="0">
                  <a:moveTo>
                    <a:pt x="1" y="0"/>
                  </a:moveTo>
                  <a:cubicBezTo>
                    <a:pt x="1" y="3734"/>
                    <a:pt x="2733" y="6767"/>
                    <a:pt x="6091" y="6767"/>
                  </a:cubicBezTo>
                  <a:cubicBezTo>
                    <a:pt x="9425" y="6767"/>
                    <a:pt x="12156" y="3734"/>
                    <a:pt x="12156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3"/>
            <p:cNvSpPr/>
            <p:nvPr/>
          </p:nvSpPr>
          <p:spPr>
            <a:xfrm>
              <a:off x="4161800" y="3419200"/>
              <a:ext cx="307675" cy="174225"/>
            </a:xfrm>
            <a:custGeom>
              <a:avLst/>
              <a:gdLst/>
              <a:ahLst/>
              <a:cxnLst/>
              <a:rect l="l" t="t" r="r" b="b"/>
              <a:pathLst>
                <a:path w="12307" h="6969" extrusionOk="0">
                  <a:moveTo>
                    <a:pt x="12031" y="176"/>
                  </a:moveTo>
                  <a:cubicBezTo>
                    <a:pt x="12059" y="176"/>
                    <a:pt x="12095" y="184"/>
                    <a:pt x="12131" y="187"/>
                  </a:cubicBezTo>
                  <a:lnTo>
                    <a:pt x="12131" y="187"/>
                  </a:lnTo>
                  <a:cubicBezTo>
                    <a:pt x="12100" y="2765"/>
                    <a:pt x="10676" y="5350"/>
                    <a:pt x="8246" y="6367"/>
                  </a:cubicBezTo>
                  <a:cubicBezTo>
                    <a:pt x="7570" y="6642"/>
                    <a:pt x="6868" y="6793"/>
                    <a:pt x="6166" y="6793"/>
                  </a:cubicBezTo>
                  <a:cubicBezTo>
                    <a:pt x="3535" y="6768"/>
                    <a:pt x="1354" y="4863"/>
                    <a:pt x="552" y="2432"/>
                  </a:cubicBezTo>
                  <a:cubicBezTo>
                    <a:pt x="310" y="1704"/>
                    <a:pt x="184" y="930"/>
                    <a:pt x="177" y="176"/>
                  </a:cubicBezTo>
                  <a:close/>
                  <a:moveTo>
                    <a:pt x="76" y="1"/>
                  </a:moveTo>
                  <a:cubicBezTo>
                    <a:pt x="26" y="1"/>
                    <a:pt x="1" y="51"/>
                    <a:pt x="1" y="101"/>
                  </a:cubicBezTo>
                  <a:cubicBezTo>
                    <a:pt x="1" y="2783"/>
                    <a:pt x="1479" y="5490"/>
                    <a:pt x="4036" y="6542"/>
                  </a:cubicBezTo>
                  <a:cubicBezTo>
                    <a:pt x="4713" y="6818"/>
                    <a:pt x="5414" y="6968"/>
                    <a:pt x="6166" y="6968"/>
                  </a:cubicBezTo>
                  <a:cubicBezTo>
                    <a:pt x="6167" y="6968"/>
                    <a:pt x="6167" y="6968"/>
                    <a:pt x="6168" y="6968"/>
                  </a:cubicBezTo>
                  <a:lnTo>
                    <a:pt x="6168" y="6968"/>
                  </a:lnTo>
                  <a:cubicBezTo>
                    <a:pt x="8874" y="6942"/>
                    <a:pt x="11104" y="4963"/>
                    <a:pt x="11931" y="2482"/>
                  </a:cubicBezTo>
                  <a:cubicBezTo>
                    <a:pt x="12181" y="1705"/>
                    <a:pt x="12307" y="903"/>
                    <a:pt x="12307" y="101"/>
                  </a:cubicBezTo>
                  <a:cubicBezTo>
                    <a:pt x="12307" y="51"/>
                    <a:pt x="12282" y="1"/>
                    <a:pt x="1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3"/>
            <p:cNvSpPr/>
            <p:nvPr/>
          </p:nvSpPr>
          <p:spPr>
            <a:xfrm>
              <a:off x="4210675" y="3489375"/>
              <a:ext cx="209925" cy="101525"/>
            </a:xfrm>
            <a:custGeom>
              <a:avLst/>
              <a:gdLst/>
              <a:ahLst/>
              <a:cxnLst/>
              <a:rect l="l" t="t" r="r" b="b"/>
              <a:pathLst>
                <a:path w="8397" h="4061" extrusionOk="0">
                  <a:moveTo>
                    <a:pt x="4211" y="1"/>
                  </a:moveTo>
                  <a:cubicBezTo>
                    <a:pt x="2457" y="1"/>
                    <a:pt x="928" y="853"/>
                    <a:pt x="1" y="2181"/>
                  </a:cubicBezTo>
                  <a:cubicBezTo>
                    <a:pt x="1078" y="3334"/>
                    <a:pt x="2557" y="4061"/>
                    <a:pt x="4211" y="4061"/>
                  </a:cubicBezTo>
                  <a:cubicBezTo>
                    <a:pt x="5840" y="4061"/>
                    <a:pt x="7319" y="3334"/>
                    <a:pt x="8397" y="2181"/>
                  </a:cubicBezTo>
                  <a:cubicBezTo>
                    <a:pt x="7469" y="853"/>
                    <a:pt x="5941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3"/>
            <p:cNvSpPr/>
            <p:nvPr/>
          </p:nvSpPr>
          <p:spPr>
            <a:xfrm>
              <a:off x="4208175" y="3487150"/>
              <a:ext cx="214925" cy="106275"/>
            </a:xfrm>
            <a:custGeom>
              <a:avLst/>
              <a:gdLst/>
              <a:ahLst/>
              <a:cxnLst/>
              <a:rect l="l" t="t" r="r" b="b"/>
              <a:pathLst>
                <a:path w="8597" h="4251" extrusionOk="0">
                  <a:moveTo>
                    <a:pt x="4280" y="175"/>
                  </a:moveTo>
                  <a:cubicBezTo>
                    <a:pt x="5202" y="175"/>
                    <a:pt x="6125" y="423"/>
                    <a:pt x="6918" y="892"/>
                  </a:cubicBezTo>
                  <a:cubicBezTo>
                    <a:pt x="7475" y="1255"/>
                    <a:pt x="7986" y="1713"/>
                    <a:pt x="8381" y="2264"/>
                  </a:cubicBezTo>
                  <a:lnTo>
                    <a:pt x="8381" y="2264"/>
                  </a:lnTo>
                  <a:cubicBezTo>
                    <a:pt x="7310" y="3376"/>
                    <a:pt x="5859" y="4050"/>
                    <a:pt x="4311" y="4075"/>
                  </a:cubicBezTo>
                  <a:cubicBezTo>
                    <a:pt x="2739" y="4050"/>
                    <a:pt x="1311" y="3376"/>
                    <a:pt x="217" y="2263"/>
                  </a:cubicBezTo>
                  <a:lnTo>
                    <a:pt x="217" y="2263"/>
                  </a:lnTo>
                  <a:cubicBezTo>
                    <a:pt x="943" y="1266"/>
                    <a:pt x="2003" y="561"/>
                    <a:pt x="3208" y="290"/>
                  </a:cubicBezTo>
                  <a:cubicBezTo>
                    <a:pt x="3560" y="213"/>
                    <a:pt x="3920" y="175"/>
                    <a:pt x="4280" y="175"/>
                  </a:cubicBezTo>
                  <a:close/>
                  <a:moveTo>
                    <a:pt x="4313" y="0"/>
                  </a:moveTo>
                  <a:cubicBezTo>
                    <a:pt x="3361" y="0"/>
                    <a:pt x="2418" y="253"/>
                    <a:pt x="1604" y="741"/>
                  </a:cubicBezTo>
                  <a:cubicBezTo>
                    <a:pt x="978" y="1117"/>
                    <a:pt x="452" y="1619"/>
                    <a:pt x="25" y="2220"/>
                  </a:cubicBezTo>
                  <a:cubicBezTo>
                    <a:pt x="0" y="2245"/>
                    <a:pt x="0" y="2295"/>
                    <a:pt x="25" y="2320"/>
                  </a:cubicBezTo>
                  <a:cubicBezTo>
                    <a:pt x="1152" y="3497"/>
                    <a:pt x="2655" y="4224"/>
                    <a:pt x="4307" y="4250"/>
                  </a:cubicBezTo>
                  <a:lnTo>
                    <a:pt x="4307" y="4250"/>
                  </a:lnTo>
                  <a:cubicBezTo>
                    <a:pt x="4308" y="4250"/>
                    <a:pt x="4310" y="4250"/>
                    <a:pt x="4311" y="4250"/>
                  </a:cubicBezTo>
                  <a:cubicBezTo>
                    <a:pt x="4312" y="4250"/>
                    <a:pt x="4313" y="4250"/>
                    <a:pt x="4314" y="4250"/>
                  </a:cubicBezTo>
                  <a:lnTo>
                    <a:pt x="4314" y="4250"/>
                  </a:lnTo>
                  <a:cubicBezTo>
                    <a:pt x="5942" y="4224"/>
                    <a:pt x="7445" y="3498"/>
                    <a:pt x="8572" y="2320"/>
                  </a:cubicBezTo>
                  <a:cubicBezTo>
                    <a:pt x="8597" y="2295"/>
                    <a:pt x="8597" y="2245"/>
                    <a:pt x="8572" y="2220"/>
                  </a:cubicBezTo>
                  <a:cubicBezTo>
                    <a:pt x="7820" y="1168"/>
                    <a:pt x="6692" y="391"/>
                    <a:pt x="5414" y="115"/>
                  </a:cubicBezTo>
                  <a:cubicBezTo>
                    <a:pt x="5051" y="38"/>
                    <a:pt x="4681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3"/>
            <p:cNvSpPr/>
            <p:nvPr/>
          </p:nvSpPr>
          <p:spPr>
            <a:xfrm>
              <a:off x="4487625" y="3366925"/>
              <a:ext cx="102150" cy="57800"/>
            </a:xfrm>
            <a:custGeom>
              <a:avLst/>
              <a:gdLst/>
              <a:ahLst/>
              <a:cxnLst/>
              <a:rect l="l" t="t" r="r" b="b"/>
              <a:pathLst>
                <a:path w="4086" h="2312" extrusionOk="0">
                  <a:moveTo>
                    <a:pt x="2054" y="0"/>
                  </a:moveTo>
                  <a:cubicBezTo>
                    <a:pt x="1458" y="0"/>
                    <a:pt x="871" y="279"/>
                    <a:pt x="477" y="763"/>
                  </a:cubicBezTo>
                  <a:cubicBezTo>
                    <a:pt x="176" y="1164"/>
                    <a:pt x="0" y="1641"/>
                    <a:pt x="0" y="2142"/>
                  </a:cubicBezTo>
                  <a:cubicBezTo>
                    <a:pt x="0" y="2255"/>
                    <a:pt x="88" y="2311"/>
                    <a:pt x="176" y="2311"/>
                  </a:cubicBezTo>
                  <a:cubicBezTo>
                    <a:pt x="264" y="2311"/>
                    <a:pt x="351" y="2255"/>
                    <a:pt x="351" y="2142"/>
                  </a:cubicBezTo>
                  <a:cubicBezTo>
                    <a:pt x="376" y="1190"/>
                    <a:pt x="1078" y="362"/>
                    <a:pt x="2056" y="362"/>
                  </a:cubicBezTo>
                  <a:cubicBezTo>
                    <a:pt x="3008" y="362"/>
                    <a:pt x="3735" y="1190"/>
                    <a:pt x="3735" y="2142"/>
                  </a:cubicBezTo>
                  <a:cubicBezTo>
                    <a:pt x="3735" y="2255"/>
                    <a:pt x="3822" y="2311"/>
                    <a:pt x="3910" y="2311"/>
                  </a:cubicBezTo>
                  <a:cubicBezTo>
                    <a:pt x="3998" y="2311"/>
                    <a:pt x="4086" y="2255"/>
                    <a:pt x="4086" y="2142"/>
                  </a:cubicBezTo>
                  <a:cubicBezTo>
                    <a:pt x="4086" y="1265"/>
                    <a:pt x="3584" y="463"/>
                    <a:pt x="2757" y="137"/>
                  </a:cubicBezTo>
                  <a:cubicBezTo>
                    <a:pt x="2529" y="44"/>
                    <a:pt x="2291" y="0"/>
                    <a:pt x="2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3"/>
            <p:cNvSpPr/>
            <p:nvPr/>
          </p:nvSpPr>
          <p:spPr>
            <a:xfrm>
              <a:off x="4041500" y="3366925"/>
              <a:ext cx="102150" cy="57800"/>
            </a:xfrm>
            <a:custGeom>
              <a:avLst/>
              <a:gdLst/>
              <a:ahLst/>
              <a:cxnLst/>
              <a:rect l="l" t="t" r="r" b="b"/>
              <a:pathLst>
                <a:path w="4086" h="2312" extrusionOk="0">
                  <a:moveTo>
                    <a:pt x="2050" y="0"/>
                  </a:moveTo>
                  <a:cubicBezTo>
                    <a:pt x="1449" y="0"/>
                    <a:pt x="854" y="279"/>
                    <a:pt x="477" y="763"/>
                  </a:cubicBezTo>
                  <a:cubicBezTo>
                    <a:pt x="176" y="1164"/>
                    <a:pt x="1" y="1641"/>
                    <a:pt x="1" y="2142"/>
                  </a:cubicBezTo>
                  <a:cubicBezTo>
                    <a:pt x="1" y="2255"/>
                    <a:pt x="88" y="2311"/>
                    <a:pt x="176" y="2311"/>
                  </a:cubicBezTo>
                  <a:cubicBezTo>
                    <a:pt x="264" y="2311"/>
                    <a:pt x="352" y="2255"/>
                    <a:pt x="352" y="2142"/>
                  </a:cubicBezTo>
                  <a:cubicBezTo>
                    <a:pt x="377" y="1190"/>
                    <a:pt x="1078" y="362"/>
                    <a:pt x="2056" y="362"/>
                  </a:cubicBezTo>
                  <a:cubicBezTo>
                    <a:pt x="3008" y="362"/>
                    <a:pt x="3735" y="1190"/>
                    <a:pt x="3735" y="2142"/>
                  </a:cubicBezTo>
                  <a:cubicBezTo>
                    <a:pt x="3735" y="2255"/>
                    <a:pt x="3823" y="2311"/>
                    <a:pt x="3911" y="2311"/>
                  </a:cubicBezTo>
                  <a:cubicBezTo>
                    <a:pt x="3998" y="2311"/>
                    <a:pt x="4086" y="2255"/>
                    <a:pt x="4086" y="2142"/>
                  </a:cubicBezTo>
                  <a:cubicBezTo>
                    <a:pt x="4086" y="1265"/>
                    <a:pt x="3585" y="463"/>
                    <a:pt x="2758" y="137"/>
                  </a:cubicBezTo>
                  <a:cubicBezTo>
                    <a:pt x="2530" y="44"/>
                    <a:pt x="2289" y="0"/>
                    <a:pt x="2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3"/>
            <p:cNvSpPr/>
            <p:nvPr/>
          </p:nvSpPr>
          <p:spPr>
            <a:xfrm>
              <a:off x="4050900" y="3236875"/>
              <a:ext cx="500650" cy="119075"/>
            </a:xfrm>
            <a:custGeom>
              <a:avLst/>
              <a:gdLst/>
              <a:ahLst/>
              <a:cxnLst/>
              <a:rect l="l" t="t" r="r" b="b"/>
              <a:pathLst>
                <a:path w="20026" h="4763" extrusionOk="0">
                  <a:moveTo>
                    <a:pt x="10602" y="1"/>
                  </a:moveTo>
                  <a:cubicBezTo>
                    <a:pt x="6191" y="1"/>
                    <a:pt x="2306" y="1905"/>
                    <a:pt x="1" y="4762"/>
                  </a:cubicBezTo>
                  <a:cubicBezTo>
                    <a:pt x="3409" y="4737"/>
                    <a:pt x="8748" y="4236"/>
                    <a:pt x="12432" y="1930"/>
                  </a:cubicBezTo>
                  <a:cubicBezTo>
                    <a:pt x="12432" y="1930"/>
                    <a:pt x="16442" y="3544"/>
                    <a:pt x="19622" y="3544"/>
                  </a:cubicBezTo>
                  <a:cubicBezTo>
                    <a:pt x="19758" y="3544"/>
                    <a:pt x="19893" y="3541"/>
                    <a:pt x="20026" y="3534"/>
                  </a:cubicBezTo>
                  <a:cubicBezTo>
                    <a:pt x="17695" y="1379"/>
                    <a:pt x="14337" y="1"/>
                    <a:pt x="10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3"/>
            <p:cNvSpPr/>
            <p:nvPr/>
          </p:nvSpPr>
          <p:spPr>
            <a:xfrm>
              <a:off x="4048400" y="3235000"/>
              <a:ext cx="506300" cy="123450"/>
            </a:xfrm>
            <a:custGeom>
              <a:avLst/>
              <a:gdLst/>
              <a:ahLst/>
              <a:cxnLst/>
              <a:rect l="l" t="t" r="r" b="b"/>
              <a:pathLst>
                <a:path w="20252" h="4938" extrusionOk="0">
                  <a:moveTo>
                    <a:pt x="10702" y="176"/>
                  </a:moveTo>
                  <a:cubicBezTo>
                    <a:pt x="13384" y="176"/>
                    <a:pt x="16091" y="903"/>
                    <a:pt x="18371" y="2356"/>
                  </a:cubicBezTo>
                  <a:cubicBezTo>
                    <a:pt x="18914" y="2718"/>
                    <a:pt x="19436" y="3100"/>
                    <a:pt x="19919" y="3539"/>
                  </a:cubicBezTo>
                  <a:lnTo>
                    <a:pt x="19919" y="3539"/>
                  </a:lnTo>
                  <a:cubicBezTo>
                    <a:pt x="19869" y="3540"/>
                    <a:pt x="19819" y="3540"/>
                    <a:pt x="19769" y="3540"/>
                  </a:cubicBezTo>
                  <a:cubicBezTo>
                    <a:pt x="18385" y="3540"/>
                    <a:pt x="17003" y="3279"/>
                    <a:pt x="15665" y="2933"/>
                  </a:cubicBezTo>
                  <a:cubicBezTo>
                    <a:pt x="14687" y="2682"/>
                    <a:pt x="13685" y="2356"/>
                    <a:pt x="12732" y="2005"/>
                  </a:cubicBezTo>
                  <a:cubicBezTo>
                    <a:pt x="12682" y="1980"/>
                    <a:pt x="12607" y="1930"/>
                    <a:pt x="12557" y="1930"/>
                  </a:cubicBezTo>
                  <a:cubicBezTo>
                    <a:pt x="12548" y="1928"/>
                    <a:pt x="12539" y="1927"/>
                    <a:pt x="12530" y="1927"/>
                  </a:cubicBezTo>
                  <a:cubicBezTo>
                    <a:pt x="12439" y="1927"/>
                    <a:pt x="12347" y="2035"/>
                    <a:pt x="12256" y="2081"/>
                  </a:cubicBezTo>
                  <a:cubicBezTo>
                    <a:pt x="12081" y="2181"/>
                    <a:pt x="11880" y="2281"/>
                    <a:pt x="11705" y="2381"/>
                  </a:cubicBezTo>
                  <a:cubicBezTo>
                    <a:pt x="11003" y="2757"/>
                    <a:pt x="10276" y="3058"/>
                    <a:pt x="9524" y="3334"/>
                  </a:cubicBezTo>
                  <a:cubicBezTo>
                    <a:pt x="8020" y="3835"/>
                    <a:pt x="6442" y="4186"/>
                    <a:pt x="4863" y="4411"/>
                  </a:cubicBezTo>
                  <a:cubicBezTo>
                    <a:pt x="3349" y="4628"/>
                    <a:pt x="1836" y="4729"/>
                    <a:pt x="301" y="4759"/>
                  </a:cubicBezTo>
                  <a:lnTo>
                    <a:pt x="301" y="4759"/>
                  </a:lnTo>
                  <a:cubicBezTo>
                    <a:pt x="2203" y="2466"/>
                    <a:pt x="4952" y="990"/>
                    <a:pt x="7845" y="426"/>
                  </a:cubicBezTo>
                  <a:cubicBezTo>
                    <a:pt x="8797" y="251"/>
                    <a:pt x="9750" y="176"/>
                    <a:pt x="10702" y="176"/>
                  </a:cubicBezTo>
                  <a:close/>
                  <a:moveTo>
                    <a:pt x="10702" y="0"/>
                  </a:moveTo>
                  <a:cubicBezTo>
                    <a:pt x="7494" y="0"/>
                    <a:pt x="4311" y="1003"/>
                    <a:pt x="1805" y="3008"/>
                  </a:cubicBezTo>
                  <a:cubicBezTo>
                    <a:pt x="1153" y="3534"/>
                    <a:pt x="577" y="4136"/>
                    <a:pt x="51" y="4787"/>
                  </a:cubicBezTo>
                  <a:cubicBezTo>
                    <a:pt x="0" y="4837"/>
                    <a:pt x="25" y="4938"/>
                    <a:pt x="101" y="4938"/>
                  </a:cubicBezTo>
                  <a:cubicBezTo>
                    <a:pt x="3083" y="4888"/>
                    <a:pt x="6091" y="4587"/>
                    <a:pt x="8948" y="3710"/>
                  </a:cubicBezTo>
                  <a:cubicBezTo>
                    <a:pt x="9700" y="3459"/>
                    <a:pt x="10452" y="3183"/>
                    <a:pt x="11153" y="2857"/>
                  </a:cubicBezTo>
                  <a:cubicBezTo>
                    <a:pt x="11504" y="2682"/>
                    <a:pt x="11855" y="2507"/>
                    <a:pt x="12181" y="2331"/>
                  </a:cubicBezTo>
                  <a:cubicBezTo>
                    <a:pt x="12281" y="2281"/>
                    <a:pt x="12356" y="2231"/>
                    <a:pt x="12432" y="2181"/>
                  </a:cubicBezTo>
                  <a:cubicBezTo>
                    <a:pt x="12432" y="2181"/>
                    <a:pt x="12542" y="2126"/>
                    <a:pt x="12526" y="2110"/>
                  </a:cubicBezTo>
                  <a:lnTo>
                    <a:pt x="12526" y="2110"/>
                  </a:lnTo>
                  <a:cubicBezTo>
                    <a:pt x="12545" y="2117"/>
                    <a:pt x="12563" y="2131"/>
                    <a:pt x="12582" y="2131"/>
                  </a:cubicBezTo>
                  <a:cubicBezTo>
                    <a:pt x="13459" y="2431"/>
                    <a:pt x="14311" y="2732"/>
                    <a:pt x="15214" y="2983"/>
                  </a:cubicBezTo>
                  <a:cubicBezTo>
                    <a:pt x="16648" y="3393"/>
                    <a:pt x="18165" y="3720"/>
                    <a:pt x="19672" y="3720"/>
                  </a:cubicBezTo>
                  <a:cubicBezTo>
                    <a:pt x="19823" y="3720"/>
                    <a:pt x="19975" y="3717"/>
                    <a:pt x="20126" y="3710"/>
                  </a:cubicBezTo>
                  <a:cubicBezTo>
                    <a:pt x="20201" y="3710"/>
                    <a:pt x="20251" y="3609"/>
                    <a:pt x="20201" y="3559"/>
                  </a:cubicBezTo>
                  <a:cubicBezTo>
                    <a:pt x="18246" y="1730"/>
                    <a:pt x="15715" y="602"/>
                    <a:pt x="13108" y="176"/>
                  </a:cubicBezTo>
                  <a:cubicBezTo>
                    <a:pt x="12306" y="50"/>
                    <a:pt x="11504" y="0"/>
                    <a:pt x="10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0" name="Google Shape;560;p33"/>
          <p:cNvGrpSpPr/>
          <p:nvPr/>
        </p:nvGrpSpPr>
        <p:grpSpPr>
          <a:xfrm rot="-1437992">
            <a:off x="98026" y="686267"/>
            <a:ext cx="1467173" cy="1232717"/>
            <a:chOff x="2621700" y="3283875"/>
            <a:chExt cx="850900" cy="714925"/>
          </a:xfrm>
        </p:grpSpPr>
        <p:sp>
          <p:nvSpPr>
            <p:cNvPr id="561" name="Google Shape;561;p33"/>
            <p:cNvSpPr/>
            <p:nvPr/>
          </p:nvSpPr>
          <p:spPr>
            <a:xfrm>
              <a:off x="2630475" y="3287000"/>
              <a:ext cx="839000" cy="708675"/>
            </a:xfrm>
            <a:custGeom>
              <a:avLst/>
              <a:gdLst/>
              <a:ahLst/>
              <a:cxnLst/>
              <a:rect l="l" t="t" r="r" b="b"/>
              <a:pathLst>
                <a:path w="33560" h="28347" extrusionOk="0">
                  <a:moveTo>
                    <a:pt x="16767" y="1"/>
                  </a:moveTo>
                  <a:cubicBezTo>
                    <a:pt x="7519" y="1"/>
                    <a:pt x="0" y="6341"/>
                    <a:pt x="0" y="14161"/>
                  </a:cubicBezTo>
                  <a:cubicBezTo>
                    <a:pt x="0" y="22006"/>
                    <a:pt x="7519" y="28347"/>
                    <a:pt x="16767" y="28347"/>
                  </a:cubicBezTo>
                  <a:cubicBezTo>
                    <a:pt x="26041" y="28347"/>
                    <a:pt x="33559" y="22006"/>
                    <a:pt x="33559" y="14161"/>
                  </a:cubicBezTo>
                  <a:cubicBezTo>
                    <a:pt x="33559" y="6341"/>
                    <a:pt x="26041" y="1"/>
                    <a:pt x="167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3"/>
            <p:cNvSpPr/>
            <p:nvPr/>
          </p:nvSpPr>
          <p:spPr>
            <a:xfrm>
              <a:off x="2621700" y="3283875"/>
              <a:ext cx="850900" cy="714925"/>
            </a:xfrm>
            <a:custGeom>
              <a:avLst/>
              <a:gdLst/>
              <a:ahLst/>
              <a:cxnLst/>
              <a:rect l="l" t="t" r="r" b="b"/>
              <a:pathLst>
                <a:path w="34036" h="28597" extrusionOk="0">
                  <a:moveTo>
                    <a:pt x="17125" y="233"/>
                  </a:moveTo>
                  <a:cubicBezTo>
                    <a:pt x="18251" y="233"/>
                    <a:pt x="19375" y="331"/>
                    <a:pt x="20477" y="527"/>
                  </a:cubicBezTo>
                  <a:cubicBezTo>
                    <a:pt x="23660" y="1078"/>
                    <a:pt x="26742" y="2431"/>
                    <a:pt x="29174" y="4562"/>
                  </a:cubicBezTo>
                  <a:cubicBezTo>
                    <a:pt x="31404" y="6542"/>
                    <a:pt x="33058" y="9173"/>
                    <a:pt x="33585" y="12131"/>
                  </a:cubicBezTo>
                  <a:cubicBezTo>
                    <a:pt x="33735" y="12832"/>
                    <a:pt x="33785" y="13559"/>
                    <a:pt x="33785" y="14286"/>
                  </a:cubicBezTo>
                  <a:cubicBezTo>
                    <a:pt x="33785" y="17294"/>
                    <a:pt x="32632" y="20176"/>
                    <a:pt x="30702" y="22456"/>
                  </a:cubicBezTo>
                  <a:cubicBezTo>
                    <a:pt x="28647" y="24888"/>
                    <a:pt x="25840" y="26592"/>
                    <a:pt x="22833" y="27519"/>
                  </a:cubicBezTo>
                  <a:cubicBezTo>
                    <a:pt x="20986" y="28079"/>
                    <a:pt x="19054" y="28365"/>
                    <a:pt x="17123" y="28365"/>
                  </a:cubicBezTo>
                  <a:cubicBezTo>
                    <a:pt x="15594" y="28365"/>
                    <a:pt x="14066" y="28185"/>
                    <a:pt x="12582" y="27820"/>
                  </a:cubicBezTo>
                  <a:cubicBezTo>
                    <a:pt x="9474" y="27093"/>
                    <a:pt x="6542" y="25539"/>
                    <a:pt x="4286" y="23259"/>
                  </a:cubicBezTo>
                  <a:cubicBezTo>
                    <a:pt x="2206" y="21128"/>
                    <a:pt x="777" y="18346"/>
                    <a:pt x="527" y="15364"/>
                  </a:cubicBezTo>
                  <a:cubicBezTo>
                    <a:pt x="251" y="12406"/>
                    <a:pt x="1128" y="9449"/>
                    <a:pt x="2858" y="7018"/>
                  </a:cubicBezTo>
                  <a:cubicBezTo>
                    <a:pt x="4687" y="4461"/>
                    <a:pt x="7369" y="2582"/>
                    <a:pt x="10276" y="1479"/>
                  </a:cubicBezTo>
                  <a:cubicBezTo>
                    <a:pt x="12456" y="651"/>
                    <a:pt x="14795" y="233"/>
                    <a:pt x="17125" y="233"/>
                  </a:cubicBezTo>
                  <a:close/>
                  <a:moveTo>
                    <a:pt x="17160" y="1"/>
                  </a:moveTo>
                  <a:cubicBezTo>
                    <a:pt x="15595" y="1"/>
                    <a:pt x="14029" y="185"/>
                    <a:pt x="12507" y="552"/>
                  </a:cubicBezTo>
                  <a:cubicBezTo>
                    <a:pt x="9374" y="1304"/>
                    <a:pt x="6366" y="2857"/>
                    <a:pt x="4111" y="5188"/>
                  </a:cubicBezTo>
                  <a:cubicBezTo>
                    <a:pt x="2005" y="7344"/>
                    <a:pt x="577" y="10151"/>
                    <a:pt x="301" y="13158"/>
                  </a:cubicBezTo>
                  <a:cubicBezTo>
                    <a:pt x="0" y="16191"/>
                    <a:pt x="903" y="19223"/>
                    <a:pt x="2657" y="21680"/>
                  </a:cubicBezTo>
                  <a:cubicBezTo>
                    <a:pt x="4512" y="24261"/>
                    <a:pt x="7193" y="26166"/>
                    <a:pt x="10126" y="27319"/>
                  </a:cubicBezTo>
                  <a:cubicBezTo>
                    <a:pt x="12365" y="28173"/>
                    <a:pt x="14755" y="28597"/>
                    <a:pt x="17146" y="28597"/>
                  </a:cubicBezTo>
                  <a:cubicBezTo>
                    <a:pt x="18262" y="28597"/>
                    <a:pt x="19377" y="28505"/>
                    <a:pt x="20477" y="28321"/>
                  </a:cubicBezTo>
                  <a:cubicBezTo>
                    <a:pt x="23735" y="27770"/>
                    <a:pt x="26843" y="26366"/>
                    <a:pt x="29324" y="24186"/>
                  </a:cubicBezTo>
                  <a:cubicBezTo>
                    <a:pt x="31605" y="22181"/>
                    <a:pt x="33284" y="19499"/>
                    <a:pt x="33810" y="16517"/>
                  </a:cubicBezTo>
                  <a:cubicBezTo>
                    <a:pt x="33960" y="15793"/>
                    <a:pt x="34010" y="15044"/>
                    <a:pt x="34035" y="14295"/>
                  </a:cubicBezTo>
                  <a:lnTo>
                    <a:pt x="34035" y="14295"/>
                  </a:lnTo>
                  <a:cubicBezTo>
                    <a:pt x="34036" y="14292"/>
                    <a:pt x="34036" y="14289"/>
                    <a:pt x="34036" y="14286"/>
                  </a:cubicBezTo>
                  <a:lnTo>
                    <a:pt x="34036" y="14286"/>
                  </a:lnTo>
                  <a:cubicBezTo>
                    <a:pt x="34036" y="14286"/>
                    <a:pt x="34036" y="14286"/>
                    <a:pt x="34036" y="14286"/>
                  </a:cubicBezTo>
                  <a:cubicBezTo>
                    <a:pt x="34036" y="14286"/>
                    <a:pt x="34036" y="14285"/>
                    <a:pt x="34036" y="14284"/>
                  </a:cubicBezTo>
                  <a:lnTo>
                    <a:pt x="34036" y="14284"/>
                  </a:lnTo>
                  <a:cubicBezTo>
                    <a:pt x="34010" y="11252"/>
                    <a:pt x="32857" y="8371"/>
                    <a:pt x="30928" y="6040"/>
                  </a:cubicBezTo>
                  <a:cubicBezTo>
                    <a:pt x="28848" y="3584"/>
                    <a:pt x="26016" y="1830"/>
                    <a:pt x="22958" y="877"/>
                  </a:cubicBezTo>
                  <a:cubicBezTo>
                    <a:pt x="21088" y="291"/>
                    <a:pt x="19125" y="1"/>
                    <a:pt x="17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3"/>
            <p:cNvSpPr/>
            <p:nvPr/>
          </p:nvSpPr>
          <p:spPr>
            <a:xfrm>
              <a:off x="2695000" y="3316450"/>
              <a:ext cx="709925" cy="507550"/>
            </a:xfrm>
            <a:custGeom>
              <a:avLst/>
              <a:gdLst/>
              <a:ahLst/>
              <a:cxnLst/>
              <a:rect l="l" t="t" r="r" b="b"/>
              <a:pathLst>
                <a:path w="28397" h="20302" extrusionOk="0">
                  <a:moveTo>
                    <a:pt x="14186" y="1"/>
                  </a:moveTo>
                  <a:cubicBezTo>
                    <a:pt x="6367" y="1"/>
                    <a:pt x="1" y="4537"/>
                    <a:pt x="1" y="10151"/>
                  </a:cubicBezTo>
                  <a:cubicBezTo>
                    <a:pt x="1" y="15765"/>
                    <a:pt x="6367" y="20301"/>
                    <a:pt x="14186" y="20301"/>
                  </a:cubicBezTo>
                  <a:cubicBezTo>
                    <a:pt x="22031" y="20301"/>
                    <a:pt x="28397" y="15765"/>
                    <a:pt x="28397" y="10151"/>
                  </a:cubicBezTo>
                  <a:cubicBezTo>
                    <a:pt x="28397" y="4537"/>
                    <a:pt x="22031" y="1"/>
                    <a:pt x="14186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3"/>
            <p:cNvSpPr/>
            <p:nvPr/>
          </p:nvSpPr>
          <p:spPr>
            <a:xfrm>
              <a:off x="3224450" y="3460550"/>
              <a:ext cx="189875" cy="189875"/>
            </a:xfrm>
            <a:custGeom>
              <a:avLst/>
              <a:gdLst/>
              <a:ahLst/>
              <a:cxnLst/>
              <a:rect l="l" t="t" r="r" b="b"/>
              <a:pathLst>
                <a:path w="7595" h="7595" extrusionOk="0">
                  <a:moveTo>
                    <a:pt x="3810" y="1"/>
                  </a:moveTo>
                  <a:cubicBezTo>
                    <a:pt x="1705" y="1"/>
                    <a:pt x="1" y="1705"/>
                    <a:pt x="1" y="3785"/>
                  </a:cubicBezTo>
                  <a:cubicBezTo>
                    <a:pt x="1" y="5891"/>
                    <a:pt x="1705" y="7595"/>
                    <a:pt x="3810" y="7595"/>
                  </a:cubicBezTo>
                  <a:cubicBezTo>
                    <a:pt x="5891" y="7595"/>
                    <a:pt x="7595" y="5891"/>
                    <a:pt x="7595" y="3785"/>
                  </a:cubicBezTo>
                  <a:cubicBezTo>
                    <a:pt x="7595" y="1705"/>
                    <a:pt x="5891" y="1"/>
                    <a:pt x="3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3"/>
            <p:cNvSpPr/>
            <p:nvPr/>
          </p:nvSpPr>
          <p:spPr>
            <a:xfrm>
              <a:off x="3221950" y="3457625"/>
              <a:ext cx="202400" cy="195350"/>
            </a:xfrm>
            <a:custGeom>
              <a:avLst/>
              <a:gdLst/>
              <a:ahLst/>
              <a:cxnLst/>
              <a:rect l="l" t="t" r="r" b="b"/>
              <a:pathLst>
                <a:path w="8096" h="7814" extrusionOk="0">
                  <a:moveTo>
                    <a:pt x="3898" y="226"/>
                  </a:moveTo>
                  <a:cubicBezTo>
                    <a:pt x="4972" y="226"/>
                    <a:pt x="6020" y="697"/>
                    <a:pt x="6742" y="1547"/>
                  </a:cubicBezTo>
                  <a:cubicBezTo>
                    <a:pt x="7720" y="2750"/>
                    <a:pt x="7845" y="4504"/>
                    <a:pt x="7043" y="5807"/>
                  </a:cubicBezTo>
                  <a:cubicBezTo>
                    <a:pt x="6368" y="6926"/>
                    <a:pt x="5142" y="7582"/>
                    <a:pt x="3874" y="7582"/>
                  </a:cubicBezTo>
                  <a:cubicBezTo>
                    <a:pt x="3636" y="7582"/>
                    <a:pt x="3396" y="7559"/>
                    <a:pt x="3158" y="7511"/>
                  </a:cubicBezTo>
                  <a:cubicBezTo>
                    <a:pt x="1454" y="7161"/>
                    <a:pt x="226" y="5632"/>
                    <a:pt x="226" y="3902"/>
                  </a:cubicBezTo>
                  <a:cubicBezTo>
                    <a:pt x="226" y="2374"/>
                    <a:pt x="1204" y="970"/>
                    <a:pt x="2657" y="444"/>
                  </a:cubicBezTo>
                  <a:cubicBezTo>
                    <a:pt x="3063" y="297"/>
                    <a:pt x="3483" y="226"/>
                    <a:pt x="3898" y="226"/>
                  </a:cubicBezTo>
                  <a:close/>
                  <a:moveTo>
                    <a:pt x="3858" y="1"/>
                  </a:moveTo>
                  <a:cubicBezTo>
                    <a:pt x="3617" y="1"/>
                    <a:pt x="3375" y="23"/>
                    <a:pt x="3133" y="68"/>
                  </a:cubicBezTo>
                  <a:cubicBezTo>
                    <a:pt x="1329" y="419"/>
                    <a:pt x="1" y="2073"/>
                    <a:pt x="1" y="3902"/>
                  </a:cubicBezTo>
                  <a:cubicBezTo>
                    <a:pt x="1" y="5532"/>
                    <a:pt x="1028" y="7035"/>
                    <a:pt x="2557" y="7587"/>
                  </a:cubicBezTo>
                  <a:cubicBezTo>
                    <a:pt x="2982" y="7740"/>
                    <a:pt x="3425" y="7814"/>
                    <a:pt x="3868" y="7814"/>
                  </a:cubicBezTo>
                  <a:cubicBezTo>
                    <a:pt x="5018" y="7814"/>
                    <a:pt x="6158" y="7314"/>
                    <a:pt x="6918" y="6409"/>
                  </a:cubicBezTo>
                  <a:cubicBezTo>
                    <a:pt x="7971" y="5131"/>
                    <a:pt x="8096" y="3301"/>
                    <a:pt x="7244" y="1872"/>
                  </a:cubicBezTo>
                  <a:cubicBezTo>
                    <a:pt x="6520" y="701"/>
                    <a:pt x="5217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3"/>
            <p:cNvSpPr/>
            <p:nvPr/>
          </p:nvSpPr>
          <p:spPr>
            <a:xfrm>
              <a:off x="3254525" y="3491900"/>
              <a:ext cx="129725" cy="129725"/>
            </a:xfrm>
            <a:custGeom>
              <a:avLst/>
              <a:gdLst/>
              <a:ahLst/>
              <a:cxnLst/>
              <a:rect l="l" t="t" r="r" b="b"/>
              <a:pathLst>
                <a:path w="5189" h="5189" extrusionOk="0">
                  <a:moveTo>
                    <a:pt x="2607" y="0"/>
                  </a:moveTo>
                  <a:cubicBezTo>
                    <a:pt x="1179" y="0"/>
                    <a:pt x="1" y="1153"/>
                    <a:pt x="1" y="2582"/>
                  </a:cubicBezTo>
                  <a:cubicBezTo>
                    <a:pt x="1" y="4010"/>
                    <a:pt x="1179" y="5188"/>
                    <a:pt x="2607" y="5188"/>
                  </a:cubicBezTo>
                  <a:cubicBezTo>
                    <a:pt x="4036" y="5188"/>
                    <a:pt x="5189" y="4010"/>
                    <a:pt x="5189" y="2582"/>
                  </a:cubicBezTo>
                  <a:cubicBezTo>
                    <a:pt x="5189" y="1153"/>
                    <a:pt x="4036" y="0"/>
                    <a:pt x="2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3"/>
            <p:cNvSpPr/>
            <p:nvPr/>
          </p:nvSpPr>
          <p:spPr>
            <a:xfrm>
              <a:off x="3261425" y="3489375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28" y="1"/>
                  </a:moveTo>
                  <a:cubicBezTo>
                    <a:pt x="376" y="1"/>
                    <a:pt x="1" y="377"/>
                    <a:pt x="1" y="828"/>
                  </a:cubicBezTo>
                  <a:cubicBezTo>
                    <a:pt x="1" y="1279"/>
                    <a:pt x="376" y="1655"/>
                    <a:pt x="828" y="1655"/>
                  </a:cubicBezTo>
                  <a:cubicBezTo>
                    <a:pt x="1279" y="1655"/>
                    <a:pt x="1655" y="1279"/>
                    <a:pt x="1655" y="828"/>
                  </a:cubicBezTo>
                  <a:cubicBezTo>
                    <a:pt x="1655" y="377"/>
                    <a:pt x="1279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3"/>
            <p:cNvSpPr/>
            <p:nvPr/>
          </p:nvSpPr>
          <p:spPr>
            <a:xfrm>
              <a:off x="2685600" y="3459300"/>
              <a:ext cx="189875" cy="189875"/>
            </a:xfrm>
            <a:custGeom>
              <a:avLst/>
              <a:gdLst/>
              <a:ahLst/>
              <a:cxnLst/>
              <a:rect l="l" t="t" r="r" b="b"/>
              <a:pathLst>
                <a:path w="7595" h="7595" extrusionOk="0">
                  <a:moveTo>
                    <a:pt x="3785" y="1"/>
                  </a:moveTo>
                  <a:cubicBezTo>
                    <a:pt x="1705" y="1"/>
                    <a:pt x="1" y="1680"/>
                    <a:pt x="1" y="3785"/>
                  </a:cubicBezTo>
                  <a:cubicBezTo>
                    <a:pt x="1" y="5891"/>
                    <a:pt x="1705" y="7595"/>
                    <a:pt x="3785" y="7595"/>
                  </a:cubicBezTo>
                  <a:cubicBezTo>
                    <a:pt x="5891" y="7595"/>
                    <a:pt x="7595" y="5891"/>
                    <a:pt x="7595" y="3785"/>
                  </a:cubicBezTo>
                  <a:cubicBezTo>
                    <a:pt x="7595" y="1680"/>
                    <a:pt x="5891" y="1"/>
                    <a:pt x="3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33"/>
            <p:cNvSpPr/>
            <p:nvPr/>
          </p:nvSpPr>
          <p:spPr>
            <a:xfrm>
              <a:off x="2682475" y="3456175"/>
              <a:ext cx="203025" cy="195550"/>
            </a:xfrm>
            <a:custGeom>
              <a:avLst/>
              <a:gdLst/>
              <a:ahLst/>
              <a:cxnLst/>
              <a:rect l="l" t="t" r="r" b="b"/>
              <a:pathLst>
                <a:path w="8121" h="7822" extrusionOk="0">
                  <a:moveTo>
                    <a:pt x="3912" y="234"/>
                  </a:moveTo>
                  <a:cubicBezTo>
                    <a:pt x="4982" y="234"/>
                    <a:pt x="6038" y="705"/>
                    <a:pt x="6742" y="1554"/>
                  </a:cubicBezTo>
                  <a:cubicBezTo>
                    <a:pt x="7745" y="2757"/>
                    <a:pt x="7870" y="4487"/>
                    <a:pt x="7068" y="5815"/>
                  </a:cubicBezTo>
                  <a:cubicBezTo>
                    <a:pt x="6393" y="6934"/>
                    <a:pt x="5167" y="7590"/>
                    <a:pt x="3899" y="7590"/>
                  </a:cubicBezTo>
                  <a:cubicBezTo>
                    <a:pt x="3661" y="7590"/>
                    <a:pt x="3421" y="7567"/>
                    <a:pt x="3183" y="7519"/>
                  </a:cubicBezTo>
                  <a:cubicBezTo>
                    <a:pt x="1479" y="7168"/>
                    <a:pt x="251" y="5640"/>
                    <a:pt x="226" y="3910"/>
                  </a:cubicBezTo>
                  <a:cubicBezTo>
                    <a:pt x="251" y="2381"/>
                    <a:pt x="1204" y="978"/>
                    <a:pt x="2682" y="452"/>
                  </a:cubicBezTo>
                  <a:cubicBezTo>
                    <a:pt x="3081" y="305"/>
                    <a:pt x="3498" y="234"/>
                    <a:pt x="3912" y="234"/>
                  </a:cubicBezTo>
                  <a:close/>
                  <a:moveTo>
                    <a:pt x="3911" y="0"/>
                  </a:moveTo>
                  <a:cubicBezTo>
                    <a:pt x="3661" y="0"/>
                    <a:pt x="3409" y="25"/>
                    <a:pt x="3158" y="76"/>
                  </a:cubicBezTo>
                  <a:cubicBezTo>
                    <a:pt x="1330" y="426"/>
                    <a:pt x="28" y="2078"/>
                    <a:pt x="1" y="3906"/>
                  </a:cubicBezTo>
                  <a:lnTo>
                    <a:pt x="1" y="3906"/>
                  </a:lnTo>
                  <a:cubicBezTo>
                    <a:pt x="1" y="3907"/>
                    <a:pt x="1" y="3909"/>
                    <a:pt x="1" y="3910"/>
                  </a:cubicBezTo>
                  <a:cubicBezTo>
                    <a:pt x="1" y="3910"/>
                    <a:pt x="1" y="3910"/>
                    <a:pt x="1" y="3910"/>
                  </a:cubicBezTo>
                  <a:lnTo>
                    <a:pt x="1" y="3910"/>
                  </a:lnTo>
                  <a:cubicBezTo>
                    <a:pt x="1" y="3912"/>
                    <a:pt x="1" y="3913"/>
                    <a:pt x="1" y="3915"/>
                  </a:cubicBezTo>
                  <a:lnTo>
                    <a:pt x="1" y="3915"/>
                  </a:lnTo>
                  <a:cubicBezTo>
                    <a:pt x="28" y="5542"/>
                    <a:pt x="1030" y="7019"/>
                    <a:pt x="2582" y="7595"/>
                  </a:cubicBezTo>
                  <a:cubicBezTo>
                    <a:pt x="3007" y="7748"/>
                    <a:pt x="3450" y="7822"/>
                    <a:pt x="3892" y="7822"/>
                  </a:cubicBezTo>
                  <a:cubicBezTo>
                    <a:pt x="5041" y="7822"/>
                    <a:pt x="6176" y="7322"/>
                    <a:pt x="6918" y="6417"/>
                  </a:cubicBezTo>
                  <a:cubicBezTo>
                    <a:pt x="7970" y="5138"/>
                    <a:pt x="8121" y="3309"/>
                    <a:pt x="7269" y="1880"/>
                  </a:cubicBezTo>
                  <a:cubicBezTo>
                    <a:pt x="6550" y="717"/>
                    <a:pt x="5260" y="0"/>
                    <a:pt x="3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33"/>
            <p:cNvSpPr/>
            <p:nvPr/>
          </p:nvSpPr>
          <p:spPr>
            <a:xfrm>
              <a:off x="2715675" y="3490625"/>
              <a:ext cx="129100" cy="129100"/>
            </a:xfrm>
            <a:custGeom>
              <a:avLst/>
              <a:gdLst/>
              <a:ahLst/>
              <a:cxnLst/>
              <a:rect l="l" t="t" r="r" b="b"/>
              <a:pathLst>
                <a:path w="5164" h="5164" extrusionOk="0">
                  <a:moveTo>
                    <a:pt x="2582" y="1"/>
                  </a:moveTo>
                  <a:cubicBezTo>
                    <a:pt x="1154" y="1"/>
                    <a:pt x="1" y="1154"/>
                    <a:pt x="1" y="2582"/>
                  </a:cubicBezTo>
                  <a:cubicBezTo>
                    <a:pt x="1" y="4011"/>
                    <a:pt x="1154" y="5164"/>
                    <a:pt x="2582" y="5164"/>
                  </a:cubicBezTo>
                  <a:cubicBezTo>
                    <a:pt x="4011" y="5164"/>
                    <a:pt x="5164" y="4011"/>
                    <a:pt x="5164" y="2582"/>
                  </a:cubicBezTo>
                  <a:cubicBezTo>
                    <a:pt x="5164" y="1154"/>
                    <a:pt x="4011" y="1"/>
                    <a:pt x="2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33"/>
            <p:cNvSpPr/>
            <p:nvPr/>
          </p:nvSpPr>
          <p:spPr>
            <a:xfrm>
              <a:off x="2944375" y="3654800"/>
              <a:ext cx="211175" cy="117825"/>
            </a:xfrm>
            <a:custGeom>
              <a:avLst/>
              <a:gdLst/>
              <a:ahLst/>
              <a:cxnLst/>
              <a:rect l="l" t="t" r="r" b="b"/>
              <a:pathLst>
                <a:path w="8447" h="4713" extrusionOk="0">
                  <a:moveTo>
                    <a:pt x="1" y="0"/>
                  </a:moveTo>
                  <a:cubicBezTo>
                    <a:pt x="1" y="2607"/>
                    <a:pt x="1880" y="4712"/>
                    <a:pt x="4211" y="4712"/>
                  </a:cubicBezTo>
                  <a:cubicBezTo>
                    <a:pt x="6567" y="4712"/>
                    <a:pt x="8447" y="2607"/>
                    <a:pt x="8447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33"/>
            <p:cNvSpPr/>
            <p:nvPr/>
          </p:nvSpPr>
          <p:spPr>
            <a:xfrm>
              <a:off x="2941250" y="3652300"/>
              <a:ext cx="217450" cy="123450"/>
            </a:xfrm>
            <a:custGeom>
              <a:avLst/>
              <a:gdLst/>
              <a:ahLst/>
              <a:cxnLst/>
              <a:rect l="l" t="t" r="r" b="b"/>
              <a:pathLst>
                <a:path w="8698" h="4938" extrusionOk="0">
                  <a:moveTo>
                    <a:pt x="8445" y="226"/>
                  </a:moveTo>
                  <a:cubicBezTo>
                    <a:pt x="8386" y="2488"/>
                    <a:pt x="6748" y="4687"/>
                    <a:pt x="4336" y="4712"/>
                  </a:cubicBezTo>
                  <a:cubicBezTo>
                    <a:pt x="1949" y="4687"/>
                    <a:pt x="311" y="2488"/>
                    <a:pt x="253" y="226"/>
                  </a:cubicBezTo>
                  <a:close/>
                  <a:moveTo>
                    <a:pt x="126" y="0"/>
                  </a:moveTo>
                  <a:cubicBezTo>
                    <a:pt x="51" y="0"/>
                    <a:pt x="0" y="50"/>
                    <a:pt x="0" y="100"/>
                  </a:cubicBezTo>
                  <a:cubicBezTo>
                    <a:pt x="26" y="1354"/>
                    <a:pt x="452" y="2582"/>
                    <a:pt x="1279" y="3534"/>
                  </a:cubicBezTo>
                  <a:cubicBezTo>
                    <a:pt x="2056" y="4386"/>
                    <a:pt x="3158" y="4938"/>
                    <a:pt x="4336" y="4938"/>
                  </a:cubicBezTo>
                  <a:cubicBezTo>
                    <a:pt x="5514" y="4938"/>
                    <a:pt x="6642" y="4386"/>
                    <a:pt x="7419" y="3534"/>
                  </a:cubicBezTo>
                  <a:cubicBezTo>
                    <a:pt x="8246" y="2582"/>
                    <a:pt x="8672" y="1354"/>
                    <a:pt x="8697" y="100"/>
                  </a:cubicBezTo>
                  <a:cubicBezTo>
                    <a:pt x="8697" y="50"/>
                    <a:pt x="8622" y="0"/>
                    <a:pt x="8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33"/>
            <p:cNvSpPr/>
            <p:nvPr/>
          </p:nvSpPr>
          <p:spPr>
            <a:xfrm>
              <a:off x="2976975" y="3701800"/>
              <a:ext cx="146000" cy="70825"/>
            </a:xfrm>
            <a:custGeom>
              <a:avLst/>
              <a:gdLst/>
              <a:ahLst/>
              <a:cxnLst/>
              <a:rect l="l" t="t" r="r" b="b"/>
              <a:pathLst>
                <a:path w="5840" h="2833" extrusionOk="0">
                  <a:moveTo>
                    <a:pt x="2907" y="0"/>
                  </a:moveTo>
                  <a:cubicBezTo>
                    <a:pt x="1704" y="0"/>
                    <a:pt x="652" y="602"/>
                    <a:pt x="0" y="1529"/>
                  </a:cubicBezTo>
                  <a:cubicBezTo>
                    <a:pt x="752" y="2331"/>
                    <a:pt x="1779" y="2832"/>
                    <a:pt x="2907" y="2832"/>
                  </a:cubicBezTo>
                  <a:cubicBezTo>
                    <a:pt x="4060" y="2832"/>
                    <a:pt x="5088" y="2331"/>
                    <a:pt x="5840" y="1529"/>
                  </a:cubicBezTo>
                  <a:cubicBezTo>
                    <a:pt x="5188" y="602"/>
                    <a:pt x="4135" y="0"/>
                    <a:pt x="2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33"/>
            <p:cNvSpPr/>
            <p:nvPr/>
          </p:nvSpPr>
          <p:spPr>
            <a:xfrm>
              <a:off x="2973825" y="3699275"/>
              <a:ext cx="152275" cy="76475"/>
            </a:xfrm>
            <a:custGeom>
              <a:avLst/>
              <a:gdLst/>
              <a:ahLst/>
              <a:cxnLst/>
              <a:rect l="l" t="t" r="r" b="b"/>
              <a:pathLst>
                <a:path w="6091" h="3059" extrusionOk="0">
                  <a:moveTo>
                    <a:pt x="3033" y="226"/>
                  </a:moveTo>
                  <a:cubicBezTo>
                    <a:pt x="4137" y="226"/>
                    <a:pt x="5169" y="755"/>
                    <a:pt x="5823" y="1623"/>
                  </a:cubicBezTo>
                  <a:lnTo>
                    <a:pt x="5823" y="1623"/>
                  </a:lnTo>
                  <a:cubicBezTo>
                    <a:pt x="5079" y="2359"/>
                    <a:pt x="4103" y="2809"/>
                    <a:pt x="3033" y="2833"/>
                  </a:cubicBezTo>
                  <a:cubicBezTo>
                    <a:pt x="1987" y="2809"/>
                    <a:pt x="1012" y="2359"/>
                    <a:pt x="269" y="1623"/>
                  </a:cubicBezTo>
                  <a:lnTo>
                    <a:pt x="269" y="1623"/>
                  </a:lnTo>
                  <a:cubicBezTo>
                    <a:pt x="923" y="755"/>
                    <a:pt x="1954" y="226"/>
                    <a:pt x="3033" y="226"/>
                  </a:cubicBezTo>
                  <a:close/>
                  <a:moveTo>
                    <a:pt x="3033" y="1"/>
                  </a:moveTo>
                  <a:cubicBezTo>
                    <a:pt x="1830" y="1"/>
                    <a:pt x="728" y="602"/>
                    <a:pt x="26" y="1580"/>
                  </a:cubicBezTo>
                  <a:cubicBezTo>
                    <a:pt x="1" y="1605"/>
                    <a:pt x="1" y="1680"/>
                    <a:pt x="51" y="1705"/>
                  </a:cubicBezTo>
                  <a:cubicBezTo>
                    <a:pt x="828" y="2532"/>
                    <a:pt x="1880" y="3059"/>
                    <a:pt x="3033" y="3059"/>
                  </a:cubicBezTo>
                  <a:cubicBezTo>
                    <a:pt x="4211" y="3059"/>
                    <a:pt x="5264" y="2532"/>
                    <a:pt x="6041" y="1705"/>
                  </a:cubicBezTo>
                  <a:cubicBezTo>
                    <a:pt x="6091" y="1680"/>
                    <a:pt x="6091" y="1605"/>
                    <a:pt x="6066" y="1580"/>
                  </a:cubicBezTo>
                  <a:cubicBezTo>
                    <a:pt x="5364" y="602"/>
                    <a:pt x="4261" y="1"/>
                    <a:pt x="3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33"/>
          <p:cNvGrpSpPr/>
          <p:nvPr/>
        </p:nvGrpSpPr>
        <p:grpSpPr>
          <a:xfrm rot="-2089686">
            <a:off x="10614259" y="4936391"/>
            <a:ext cx="1380975" cy="992421"/>
            <a:chOff x="3504525" y="1726300"/>
            <a:chExt cx="829625" cy="596200"/>
          </a:xfrm>
        </p:grpSpPr>
        <p:sp>
          <p:nvSpPr>
            <p:cNvPr id="576" name="Google Shape;576;p33"/>
            <p:cNvSpPr/>
            <p:nvPr/>
          </p:nvSpPr>
          <p:spPr>
            <a:xfrm>
              <a:off x="4144275" y="1728100"/>
              <a:ext cx="187975" cy="188000"/>
            </a:xfrm>
            <a:custGeom>
              <a:avLst/>
              <a:gdLst/>
              <a:ahLst/>
              <a:cxnLst/>
              <a:rect l="l" t="t" r="r" b="b"/>
              <a:pathLst>
                <a:path w="7519" h="7520" extrusionOk="0">
                  <a:moveTo>
                    <a:pt x="3759" y="0"/>
                  </a:moveTo>
                  <a:cubicBezTo>
                    <a:pt x="1679" y="0"/>
                    <a:pt x="0" y="1680"/>
                    <a:pt x="0" y="3760"/>
                  </a:cubicBezTo>
                  <a:cubicBezTo>
                    <a:pt x="0" y="5840"/>
                    <a:pt x="1679" y="7519"/>
                    <a:pt x="3759" y="7519"/>
                  </a:cubicBezTo>
                  <a:cubicBezTo>
                    <a:pt x="5815" y="7519"/>
                    <a:pt x="7519" y="5840"/>
                    <a:pt x="7519" y="3760"/>
                  </a:cubicBezTo>
                  <a:cubicBezTo>
                    <a:pt x="7519" y="1680"/>
                    <a:pt x="5815" y="0"/>
                    <a:pt x="37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33"/>
            <p:cNvSpPr/>
            <p:nvPr/>
          </p:nvSpPr>
          <p:spPr>
            <a:xfrm>
              <a:off x="4134875" y="1726300"/>
              <a:ext cx="199275" cy="191775"/>
            </a:xfrm>
            <a:custGeom>
              <a:avLst/>
              <a:gdLst/>
              <a:ahLst/>
              <a:cxnLst/>
              <a:rect l="l" t="t" r="r" b="b"/>
              <a:pathLst>
                <a:path w="7971" h="7671" extrusionOk="0">
                  <a:moveTo>
                    <a:pt x="4162" y="179"/>
                  </a:moveTo>
                  <a:cubicBezTo>
                    <a:pt x="4395" y="179"/>
                    <a:pt x="4629" y="201"/>
                    <a:pt x="4862" y="248"/>
                  </a:cubicBezTo>
                  <a:cubicBezTo>
                    <a:pt x="6541" y="599"/>
                    <a:pt x="7770" y="2102"/>
                    <a:pt x="7795" y="3832"/>
                  </a:cubicBezTo>
                  <a:cubicBezTo>
                    <a:pt x="7770" y="5361"/>
                    <a:pt x="6817" y="6764"/>
                    <a:pt x="5364" y="7265"/>
                  </a:cubicBezTo>
                  <a:cubicBezTo>
                    <a:pt x="4965" y="7412"/>
                    <a:pt x="4548" y="7483"/>
                    <a:pt x="4134" y="7483"/>
                  </a:cubicBezTo>
                  <a:cubicBezTo>
                    <a:pt x="3064" y="7483"/>
                    <a:pt x="2008" y="7012"/>
                    <a:pt x="1303" y="6163"/>
                  </a:cubicBezTo>
                  <a:cubicBezTo>
                    <a:pt x="326" y="4985"/>
                    <a:pt x="201" y="3280"/>
                    <a:pt x="978" y="1952"/>
                  </a:cubicBezTo>
                  <a:cubicBezTo>
                    <a:pt x="1655" y="851"/>
                    <a:pt x="2888" y="179"/>
                    <a:pt x="4162" y="179"/>
                  </a:cubicBezTo>
                  <a:close/>
                  <a:moveTo>
                    <a:pt x="4149" y="0"/>
                  </a:moveTo>
                  <a:cubicBezTo>
                    <a:pt x="3010" y="0"/>
                    <a:pt x="1882" y="514"/>
                    <a:pt x="1153" y="1426"/>
                  </a:cubicBezTo>
                  <a:cubicBezTo>
                    <a:pt x="125" y="2679"/>
                    <a:pt x="0" y="4458"/>
                    <a:pt x="852" y="5837"/>
                  </a:cubicBezTo>
                  <a:cubicBezTo>
                    <a:pt x="1565" y="6990"/>
                    <a:pt x="2823" y="7670"/>
                    <a:pt x="4139" y="7670"/>
                  </a:cubicBezTo>
                  <a:cubicBezTo>
                    <a:pt x="4396" y="7670"/>
                    <a:pt x="4655" y="7644"/>
                    <a:pt x="4912" y="7591"/>
                  </a:cubicBezTo>
                  <a:cubicBezTo>
                    <a:pt x="6692" y="7240"/>
                    <a:pt x="7970" y="5636"/>
                    <a:pt x="7970" y="3832"/>
                  </a:cubicBezTo>
                  <a:cubicBezTo>
                    <a:pt x="7970" y="2228"/>
                    <a:pt x="6942" y="774"/>
                    <a:pt x="5414" y="223"/>
                  </a:cubicBezTo>
                  <a:cubicBezTo>
                    <a:pt x="5004" y="72"/>
                    <a:pt x="4575" y="0"/>
                    <a:pt x="4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33"/>
            <p:cNvSpPr/>
            <p:nvPr/>
          </p:nvSpPr>
          <p:spPr>
            <a:xfrm>
              <a:off x="3513300" y="1728100"/>
              <a:ext cx="188000" cy="188000"/>
            </a:xfrm>
            <a:custGeom>
              <a:avLst/>
              <a:gdLst/>
              <a:ahLst/>
              <a:cxnLst/>
              <a:rect l="l" t="t" r="r" b="b"/>
              <a:pathLst>
                <a:path w="7520" h="7520" extrusionOk="0">
                  <a:moveTo>
                    <a:pt x="3760" y="0"/>
                  </a:moveTo>
                  <a:cubicBezTo>
                    <a:pt x="1680" y="0"/>
                    <a:pt x="1" y="1680"/>
                    <a:pt x="1" y="3760"/>
                  </a:cubicBezTo>
                  <a:cubicBezTo>
                    <a:pt x="1" y="5840"/>
                    <a:pt x="1680" y="7519"/>
                    <a:pt x="3760" y="7519"/>
                  </a:cubicBezTo>
                  <a:cubicBezTo>
                    <a:pt x="5840" y="7519"/>
                    <a:pt x="7520" y="5840"/>
                    <a:pt x="7520" y="3760"/>
                  </a:cubicBezTo>
                  <a:cubicBezTo>
                    <a:pt x="7520" y="1680"/>
                    <a:pt x="5840" y="0"/>
                    <a:pt x="37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33"/>
            <p:cNvSpPr/>
            <p:nvPr/>
          </p:nvSpPr>
          <p:spPr>
            <a:xfrm>
              <a:off x="3504525" y="1726300"/>
              <a:ext cx="198650" cy="191775"/>
            </a:xfrm>
            <a:custGeom>
              <a:avLst/>
              <a:gdLst/>
              <a:ahLst/>
              <a:cxnLst/>
              <a:rect l="l" t="t" r="r" b="b"/>
              <a:pathLst>
                <a:path w="7946" h="7671" extrusionOk="0">
                  <a:moveTo>
                    <a:pt x="4137" y="179"/>
                  </a:moveTo>
                  <a:cubicBezTo>
                    <a:pt x="4371" y="179"/>
                    <a:pt x="4605" y="201"/>
                    <a:pt x="4838" y="248"/>
                  </a:cubicBezTo>
                  <a:cubicBezTo>
                    <a:pt x="6517" y="599"/>
                    <a:pt x="7745" y="2102"/>
                    <a:pt x="7770" y="3832"/>
                  </a:cubicBezTo>
                  <a:cubicBezTo>
                    <a:pt x="7770" y="5361"/>
                    <a:pt x="6793" y="6764"/>
                    <a:pt x="5364" y="7265"/>
                  </a:cubicBezTo>
                  <a:cubicBezTo>
                    <a:pt x="4958" y="7412"/>
                    <a:pt x="4537" y="7483"/>
                    <a:pt x="4119" y="7483"/>
                  </a:cubicBezTo>
                  <a:cubicBezTo>
                    <a:pt x="3040" y="7483"/>
                    <a:pt x="1984" y="7012"/>
                    <a:pt x="1279" y="6163"/>
                  </a:cubicBezTo>
                  <a:cubicBezTo>
                    <a:pt x="302" y="4985"/>
                    <a:pt x="176" y="3280"/>
                    <a:pt x="953" y="1952"/>
                  </a:cubicBezTo>
                  <a:cubicBezTo>
                    <a:pt x="1631" y="851"/>
                    <a:pt x="2864" y="179"/>
                    <a:pt x="4137" y="179"/>
                  </a:cubicBezTo>
                  <a:close/>
                  <a:moveTo>
                    <a:pt x="4124" y="0"/>
                  </a:moveTo>
                  <a:cubicBezTo>
                    <a:pt x="2985" y="0"/>
                    <a:pt x="1858" y="514"/>
                    <a:pt x="1129" y="1426"/>
                  </a:cubicBezTo>
                  <a:cubicBezTo>
                    <a:pt x="126" y="2679"/>
                    <a:pt x="1" y="4458"/>
                    <a:pt x="828" y="5837"/>
                  </a:cubicBezTo>
                  <a:cubicBezTo>
                    <a:pt x="1541" y="6990"/>
                    <a:pt x="2799" y="7670"/>
                    <a:pt x="4115" y="7670"/>
                  </a:cubicBezTo>
                  <a:cubicBezTo>
                    <a:pt x="4372" y="7670"/>
                    <a:pt x="4631" y="7644"/>
                    <a:pt x="4888" y="7591"/>
                  </a:cubicBezTo>
                  <a:cubicBezTo>
                    <a:pt x="6668" y="7240"/>
                    <a:pt x="7946" y="5636"/>
                    <a:pt x="7946" y="3832"/>
                  </a:cubicBezTo>
                  <a:cubicBezTo>
                    <a:pt x="7946" y="2228"/>
                    <a:pt x="6918" y="774"/>
                    <a:pt x="5389" y="223"/>
                  </a:cubicBezTo>
                  <a:cubicBezTo>
                    <a:pt x="4980" y="72"/>
                    <a:pt x="4551" y="0"/>
                    <a:pt x="41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33"/>
            <p:cNvSpPr/>
            <p:nvPr/>
          </p:nvSpPr>
          <p:spPr>
            <a:xfrm>
              <a:off x="3594125" y="1764425"/>
              <a:ext cx="657300" cy="555800"/>
            </a:xfrm>
            <a:custGeom>
              <a:avLst/>
              <a:gdLst/>
              <a:ahLst/>
              <a:cxnLst/>
              <a:rect l="l" t="t" r="r" b="b"/>
              <a:pathLst>
                <a:path w="26292" h="22232" extrusionOk="0">
                  <a:moveTo>
                    <a:pt x="13134" y="1"/>
                  </a:moveTo>
                  <a:cubicBezTo>
                    <a:pt x="5891" y="1"/>
                    <a:pt x="1" y="4988"/>
                    <a:pt x="1" y="11104"/>
                  </a:cubicBezTo>
                  <a:cubicBezTo>
                    <a:pt x="1" y="17244"/>
                    <a:pt x="5891" y="22232"/>
                    <a:pt x="13134" y="22232"/>
                  </a:cubicBezTo>
                  <a:cubicBezTo>
                    <a:pt x="20402" y="22232"/>
                    <a:pt x="26292" y="17244"/>
                    <a:pt x="26292" y="11104"/>
                  </a:cubicBezTo>
                  <a:cubicBezTo>
                    <a:pt x="26292" y="4988"/>
                    <a:pt x="20402" y="1"/>
                    <a:pt x="131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3587250" y="1762200"/>
              <a:ext cx="666050" cy="560300"/>
            </a:xfrm>
            <a:custGeom>
              <a:avLst/>
              <a:gdLst/>
              <a:ahLst/>
              <a:cxnLst/>
              <a:rect l="l" t="t" r="r" b="b"/>
              <a:pathLst>
                <a:path w="26642" h="22412" extrusionOk="0">
                  <a:moveTo>
                    <a:pt x="13396" y="182"/>
                  </a:moveTo>
                  <a:cubicBezTo>
                    <a:pt x="14284" y="182"/>
                    <a:pt x="15170" y="260"/>
                    <a:pt x="16040" y="416"/>
                  </a:cubicBezTo>
                  <a:cubicBezTo>
                    <a:pt x="18547" y="842"/>
                    <a:pt x="20953" y="1894"/>
                    <a:pt x="22857" y="3574"/>
                  </a:cubicBezTo>
                  <a:cubicBezTo>
                    <a:pt x="24587" y="5128"/>
                    <a:pt x="25890" y="7183"/>
                    <a:pt x="26316" y="9489"/>
                  </a:cubicBezTo>
                  <a:cubicBezTo>
                    <a:pt x="26416" y="10065"/>
                    <a:pt x="26466" y="10641"/>
                    <a:pt x="26466" y="11193"/>
                  </a:cubicBezTo>
                  <a:cubicBezTo>
                    <a:pt x="26466" y="13549"/>
                    <a:pt x="25564" y="15804"/>
                    <a:pt x="24060" y="17609"/>
                  </a:cubicBezTo>
                  <a:cubicBezTo>
                    <a:pt x="22456" y="19489"/>
                    <a:pt x="20251" y="20842"/>
                    <a:pt x="17895" y="21569"/>
                  </a:cubicBezTo>
                  <a:cubicBezTo>
                    <a:pt x="16444" y="22001"/>
                    <a:pt x="14930" y="22224"/>
                    <a:pt x="13419" y="22224"/>
                  </a:cubicBezTo>
                  <a:cubicBezTo>
                    <a:pt x="12217" y="22224"/>
                    <a:pt x="11016" y="22083"/>
                    <a:pt x="9850" y="21794"/>
                  </a:cubicBezTo>
                  <a:cubicBezTo>
                    <a:pt x="7419" y="21218"/>
                    <a:pt x="5113" y="20015"/>
                    <a:pt x="3359" y="18210"/>
                  </a:cubicBezTo>
                  <a:cubicBezTo>
                    <a:pt x="1730" y="16556"/>
                    <a:pt x="602" y="14376"/>
                    <a:pt x="401" y="12045"/>
                  </a:cubicBezTo>
                  <a:cubicBezTo>
                    <a:pt x="201" y="9714"/>
                    <a:pt x="877" y="7408"/>
                    <a:pt x="2256" y="5504"/>
                  </a:cubicBezTo>
                  <a:cubicBezTo>
                    <a:pt x="3684" y="3499"/>
                    <a:pt x="5765" y="2020"/>
                    <a:pt x="8045" y="1168"/>
                  </a:cubicBezTo>
                  <a:cubicBezTo>
                    <a:pt x="9747" y="510"/>
                    <a:pt x="11574" y="182"/>
                    <a:pt x="13396" y="182"/>
                  </a:cubicBezTo>
                  <a:close/>
                  <a:moveTo>
                    <a:pt x="13414" y="1"/>
                  </a:moveTo>
                  <a:cubicBezTo>
                    <a:pt x="12196" y="1"/>
                    <a:pt x="10978" y="140"/>
                    <a:pt x="9800" y="416"/>
                  </a:cubicBezTo>
                  <a:cubicBezTo>
                    <a:pt x="7344" y="1017"/>
                    <a:pt x="4988" y="2245"/>
                    <a:pt x="3208" y="4075"/>
                  </a:cubicBezTo>
                  <a:cubicBezTo>
                    <a:pt x="1554" y="5754"/>
                    <a:pt x="451" y="7960"/>
                    <a:pt x="226" y="10316"/>
                  </a:cubicBezTo>
                  <a:cubicBezTo>
                    <a:pt x="0" y="12697"/>
                    <a:pt x="702" y="15078"/>
                    <a:pt x="2080" y="17007"/>
                  </a:cubicBezTo>
                  <a:cubicBezTo>
                    <a:pt x="3534" y="19012"/>
                    <a:pt x="5639" y="20516"/>
                    <a:pt x="7920" y="21393"/>
                  </a:cubicBezTo>
                  <a:cubicBezTo>
                    <a:pt x="9681" y="22077"/>
                    <a:pt x="11559" y="22411"/>
                    <a:pt x="13434" y="22411"/>
                  </a:cubicBezTo>
                  <a:cubicBezTo>
                    <a:pt x="14307" y="22411"/>
                    <a:pt x="15180" y="22339"/>
                    <a:pt x="16040" y="22195"/>
                  </a:cubicBezTo>
                  <a:cubicBezTo>
                    <a:pt x="18597" y="21744"/>
                    <a:pt x="21028" y="20667"/>
                    <a:pt x="22983" y="18962"/>
                  </a:cubicBezTo>
                  <a:cubicBezTo>
                    <a:pt x="24762" y="17383"/>
                    <a:pt x="26065" y="15278"/>
                    <a:pt x="26492" y="12947"/>
                  </a:cubicBezTo>
                  <a:cubicBezTo>
                    <a:pt x="26592" y="12371"/>
                    <a:pt x="26642" y="11794"/>
                    <a:pt x="26642" y="11193"/>
                  </a:cubicBezTo>
                  <a:cubicBezTo>
                    <a:pt x="26642" y="8837"/>
                    <a:pt x="25740" y="6556"/>
                    <a:pt x="24211" y="4727"/>
                  </a:cubicBezTo>
                  <a:cubicBezTo>
                    <a:pt x="22607" y="2797"/>
                    <a:pt x="20376" y="1443"/>
                    <a:pt x="17995" y="691"/>
                  </a:cubicBezTo>
                  <a:cubicBezTo>
                    <a:pt x="16520" y="228"/>
                    <a:pt x="14967" y="1"/>
                    <a:pt x="134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3644875" y="1787625"/>
              <a:ext cx="555800" cy="397900"/>
            </a:xfrm>
            <a:custGeom>
              <a:avLst/>
              <a:gdLst/>
              <a:ahLst/>
              <a:cxnLst/>
              <a:rect l="l" t="t" r="r" b="b"/>
              <a:pathLst>
                <a:path w="22232" h="15916" extrusionOk="0">
                  <a:moveTo>
                    <a:pt x="11104" y="0"/>
                  </a:moveTo>
                  <a:cubicBezTo>
                    <a:pt x="4963" y="0"/>
                    <a:pt x="1" y="3559"/>
                    <a:pt x="1" y="7945"/>
                  </a:cubicBezTo>
                  <a:cubicBezTo>
                    <a:pt x="1" y="12356"/>
                    <a:pt x="4963" y="15915"/>
                    <a:pt x="11104" y="15915"/>
                  </a:cubicBezTo>
                  <a:cubicBezTo>
                    <a:pt x="17269" y="15915"/>
                    <a:pt x="22232" y="12356"/>
                    <a:pt x="22232" y="7945"/>
                  </a:cubicBezTo>
                  <a:cubicBezTo>
                    <a:pt x="22232" y="3559"/>
                    <a:pt x="17269" y="0"/>
                    <a:pt x="11104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3684350" y="1764425"/>
              <a:ext cx="476850" cy="107175"/>
            </a:xfrm>
            <a:custGeom>
              <a:avLst/>
              <a:gdLst/>
              <a:ahLst/>
              <a:cxnLst/>
              <a:rect l="l" t="t" r="r" b="b"/>
              <a:pathLst>
                <a:path w="19074" h="4287" extrusionOk="0">
                  <a:moveTo>
                    <a:pt x="9525" y="1"/>
                  </a:moveTo>
                  <a:cubicBezTo>
                    <a:pt x="5790" y="1"/>
                    <a:pt x="2407" y="1329"/>
                    <a:pt x="1" y="3460"/>
                  </a:cubicBezTo>
                  <a:cubicBezTo>
                    <a:pt x="1028" y="3986"/>
                    <a:pt x="2307" y="4287"/>
                    <a:pt x="3660" y="4287"/>
                  </a:cubicBezTo>
                  <a:cubicBezTo>
                    <a:pt x="6342" y="4287"/>
                    <a:pt x="8597" y="3134"/>
                    <a:pt x="9525" y="1480"/>
                  </a:cubicBezTo>
                  <a:cubicBezTo>
                    <a:pt x="10452" y="3134"/>
                    <a:pt x="12733" y="4287"/>
                    <a:pt x="15415" y="4287"/>
                  </a:cubicBezTo>
                  <a:cubicBezTo>
                    <a:pt x="16768" y="4287"/>
                    <a:pt x="18021" y="3986"/>
                    <a:pt x="19074" y="3460"/>
                  </a:cubicBezTo>
                  <a:cubicBezTo>
                    <a:pt x="16668" y="1329"/>
                    <a:pt x="13284" y="1"/>
                    <a:pt x="95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3681850" y="1762550"/>
              <a:ext cx="481850" cy="111350"/>
            </a:xfrm>
            <a:custGeom>
              <a:avLst/>
              <a:gdLst/>
              <a:ahLst/>
              <a:cxnLst/>
              <a:rect l="l" t="t" r="r" b="b"/>
              <a:pathLst>
                <a:path w="19274" h="4454" extrusionOk="0">
                  <a:moveTo>
                    <a:pt x="9625" y="176"/>
                  </a:moveTo>
                  <a:cubicBezTo>
                    <a:pt x="12357" y="176"/>
                    <a:pt x="15063" y="878"/>
                    <a:pt x="17394" y="2332"/>
                  </a:cubicBezTo>
                  <a:cubicBezTo>
                    <a:pt x="17958" y="2684"/>
                    <a:pt x="18499" y="3080"/>
                    <a:pt x="18998" y="3520"/>
                  </a:cubicBezTo>
                  <a:lnTo>
                    <a:pt x="18998" y="3520"/>
                  </a:lnTo>
                  <a:cubicBezTo>
                    <a:pt x="17893" y="4036"/>
                    <a:pt x="16681" y="4269"/>
                    <a:pt x="15477" y="4269"/>
                  </a:cubicBezTo>
                  <a:cubicBezTo>
                    <a:pt x="15213" y="4269"/>
                    <a:pt x="14949" y="4258"/>
                    <a:pt x="14687" y="4236"/>
                  </a:cubicBezTo>
                  <a:cubicBezTo>
                    <a:pt x="13384" y="4111"/>
                    <a:pt x="12056" y="3710"/>
                    <a:pt x="11003" y="2933"/>
                  </a:cubicBezTo>
                  <a:cubicBezTo>
                    <a:pt x="10477" y="2557"/>
                    <a:pt x="10026" y="2081"/>
                    <a:pt x="9725" y="1530"/>
                  </a:cubicBezTo>
                  <a:cubicBezTo>
                    <a:pt x="9700" y="1492"/>
                    <a:pt x="9669" y="1473"/>
                    <a:pt x="9637" y="1473"/>
                  </a:cubicBezTo>
                  <a:cubicBezTo>
                    <a:pt x="9606" y="1473"/>
                    <a:pt x="9575" y="1492"/>
                    <a:pt x="9550" y="1530"/>
                  </a:cubicBezTo>
                  <a:cubicBezTo>
                    <a:pt x="8973" y="2557"/>
                    <a:pt x="7921" y="3259"/>
                    <a:pt x="6843" y="3710"/>
                  </a:cubicBezTo>
                  <a:cubicBezTo>
                    <a:pt x="5872" y="4088"/>
                    <a:pt x="4837" y="4272"/>
                    <a:pt x="3802" y="4272"/>
                  </a:cubicBezTo>
                  <a:cubicBezTo>
                    <a:pt x="3394" y="4272"/>
                    <a:pt x="2986" y="4243"/>
                    <a:pt x="2582" y="4186"/>
                  </a:cubicBezTo>
                  <a:cubicBezTo>
                    <a:pt x="1777" y="4092"/>
                    <a:pt x="995" y="3863"/>
                    <a:pt x="277" y="3521"/>
                  </a:cubicBezTo>
                  <a:lnTo>
                    <a:pt x="277" y="3521"/>
                  </a:lnTo>
                  <a:cubicBezTo>
                    <a:pt x="2216" y="1819"/>
                    <a:pt x="4681" y="770"/>
                    <a:pt x="7219" y="352"/>
                  </a:cubicBezTo>
                  <a:cubicBezTo>
                    <a:pt x="8021" y="226"/>
                    <a:pt x="8823" y="176"/>
                    <a:pt x="9625" y="176"/>
                  </a:cubicBezTo>
                  <a:close/>
                  <a:moveTo>
                    <a:pt x="9625" y="1"/>
                  </a:moveTo>
                  <a:cubicBezTo>
                    <a:pt x="6868" y="1"/>
                    <a:pt x="4111" y="703"/>
                    <a:pt x="1755" y="2181"/>
                  </a:cubicBezTo>
                  <a:cubicBezTo>
                    <a:pt x="1154" y="2557"/>
                    <a:pt x="577" y="3008"/>
                    <a:pt x="51" y="3485"/>
                  </a:cubicBezTo>
                  <a:cubicBezTo>
                    <a:pt x="1" y="3510"/>
                    <a:pt x="1" y="3585"/>
                    <a:pt x="51" y="3610"/>
                  </a:cubicBezTo>
                  <a:cubicBezTo>
                    <a:pt x="1194" y="4182"/>
                    <a:pt x="2471" y="4454"/>
                    <a:pt x="3745" y="4454"/>
                  </a:cubicBezTo>
                  <a:cubicBezTo>
                    <a:pt x="4034" y="4454"/>
                    <a:pt x="4324" y="4440"/>
                    <a:pt x="4612" y="4412"/>
                  </a:cubicBezTo>
                  <a:cubicBezTo>
                    <a:pt x="5966" y="4287"/>
                    <a:pt x="7319" y="3860"/>
                    <a:pt x="8422" y="3033"/>
                  </a:cubicBezTo>
                  <a:cubicBezTo>
                    <a:pt x="8903" y="2690"/>
                    <a:pt x="9321" y="2263"/>
                    <a:pt x="9638" y="1752"/>
                  </a:cubicBezTo>
                  <a:lnTo>
                    <a:pt x="9638" y="1752"/>
                  </a:lnTo>
                  <a:cubicBezTo>
                    <a:pt x="10251" y="2726"/>
                    <a:pt x="11256" y="3407"/>
                    <a:pt x="12306" y="3860"/>
                  </a:cubicBezTo>
                  <a:cubicBezTo>
                    <a:pt x="13299" y="4257"/>
                    <a:pt x="14382" y="4446"/>
                    <a:pt x="15463" y="4446"/>
                  </a:cubicBezTo>
                  <a:cubicBezTo>
                    <a:pt x="15883" y="4446"/>
                    <a:pt x="16303" y="4418"/>
                    <a:pt x="16718" y="4362"/>
                  </a:cubicBezTo>
                  <a:cubicBezTo>
                    <a:pt x="17595" y="4261"/>
                    <a:pt x="18422" y="4011"/>
                    <a:pt x="19199" y="3610"/>
                  </a:cubicBezTo>
                  <a:cubicBezTo>
                    <a:pt x="19274" y="3585"/>
                    <a:pt x="19274" y="3510"/>
                    <a:pt x="19224" y="3485"/>
                  </a:cubicBezTo>
                  <a:cubicBezTo>
                    <a:pt x="17219" y="1705"/>
                    <a:pt x="14687" y="602"/>
                    <a:pt x="12056" y="176"/>
                  </a:cubicBezTo>
                  <a:cubicBezTo>
                    <a:pt x="11254" y="51"/>
                    <a:pt x="10452" y="1"/>
                    <a:pt x="9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4059675" y="1895400"/>
              <a:ext cx="148525" cy="148500"/>
            </a:xfrm>
            <a:custGeom>
              <a:avLst/>
              <a:gdLst/>
              <a:ahLst/>
              <a:cxnLst/>
              <a:rect l="l" t="t" r="r" b="b"/>
              <a:pathLst>
                <a:path w="5941" h="5940" extrusionOk="0">
                  <a:moveTo>
                    <a:pt x="2958" y="0"/>
                  </a:moveTo>
                  <a:cubicBezTo>
                    <a:pt x="1329" y="0"/>
                    <a:pt x="1" y="1328"/>
                    <a:pt x="1" y="2983"/>
                  </a:cubicBezTo>
                  <a:cubicBezTo>
                    <a:pt x="1" y="4612"/>
                    <a:pt x="1329" y="5940"/>
                    <a:pt x="2958" y="5940"/>
                  </a:cubicBezTo>
                  <a:cubicBezTo>
                    <a:pt x="4612" y="5940"/>
                    <a:pt x="5940" y="4612"/>
                    <a:pt x="5940" y="2983"/>
                  </a:cubicBezTo>
                  <a:cubicBezTo>
                    <a:pt x="5940" y="1328"/>
                    <a:pt x="4612" y="0"/>
                    <a:pt x="2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4057175" y="1893300"/>
              <a:ext cx="159175" cy="153075"/>
            </a:xfrm>
            <a:custGeom>
              <a:avLst/>
              <a:gdLst/>
              <a:ahLst/>
              <a:cxnLst/>
              <a:rect l="l" t="t" r="r" b="b"/>
              <a:pathLst>
                <a:path w="6367" h="6123" extrusionOk="0">
                  <a:moveTo>
                    <a:pt x="3081" y="180"/>
                  </a:moveTo>
                  <a:cubicBezTo>
                    <a:pt x="3920" y="180"/>
                    <a:pt x="4733" y="549"/>
                    <a:pt x="5289" y="1212"/>
                  </a:cubicBezTo>
                  <a:cubicBezTo>
                    <a:pt x="6065" y="2139"/>
                    <a:pt x="6166" y="3518"/>
                    <a:pt x="5539" y="4570"/>
                  </a:cubicBezTo>
                  <a:cubicBezTo>
                    <a:pt x="5009" y="5440"/>
                    <a:pt x="4048" y="5950"/>
                    <a:pt x="3037" y="5950"/>
                  </a:cubicBezTo>
                  <a:cubicBezTo>
                    <a:pt x="2852" y="5950"/>
                    <a:pt x="2667" y="5933"/>
                    <a:pt x="2481" y="5899"/>
                  </a:cubicBezTo>
                  <a:cubicBezTo>
                    <a:pt x="1153" y="5623"/>
                    <a:pt x="201" y="4420"/>
                    <a:pt x="176" y="3067"/>
                  </a:cubicBezTo>
                  <a:cubicBezTo>
                    <a:pt x="201" y="1864"/>
                    <a:pt x="953" y="761"/>
                    <a:pt x="2080" y="360"/>
                  </a:cubicBezTo>
                  <a:cubicBezTo>
                    <a:pt x="2409" y="238"/>
                    <a:pt x="2747" y="180"/>
                    <a:pt x="3081" y="180"/>
                  </a:cubicBezTo>
                  <a:close/>
                  <a:moveTo>
                    <a:pt x="3070" y="1"/>
                  </a:moveTo>
                  <a:cubicBezTo>
                    <a:pt x="2875" y="1"/>
                    <a:pt x="2677" y="20"/>
                    <a:pt x="2481" y="59"/>
                  </a:cubicBezTo>
                  <a:cubicBezTo>
                    <a:pt x="1054" y="334"/>
                    <a:pt x="28" y="1610"/>
                    <a:pt x="0" y="3062"/>
                  </a:cubicBezTo>
                  <a:lnTo>
                    <a:pt x="0" y="3062"/>
                  </a:lnTo>
                  <a:cubicBezTo>
                    <a:pt x="0" y="3063"/>
                    <a:pt x="0" y="3065"/>
                    <a:pt x="0" y="3067"/>
                  </a:cubicBezTo>
                  <a:cubicBezTo>
                    <a:pt x="0" y="3067"/>
                    <a:pt x="0" y="3067"/>
                    <a:pt x="0" y="3067"/>
                  </a:cubicBezTo>
                  <a:lnTo>
                    <a:pt x="0" y="3067"/>
                  </a:lnTo>
                  <a:cubicBezTo>
                    <a:pt x="0" y="3068"/>
                    <a:pt x="0" y="3069"/>
                    <a:pt x="0" y="3070"/>
                  </a:cubicBezTo>
                  <a:lnTo>
                    <a:pt x="0" y="3070"/>
                  </a:lnTo>
                  <a:cubicBezTo>
                    <a:pt x="27" y="4347"/>
                    <a:pt x="828" y="5498"/>
                    <a:pt x="2030" y="5949"/>
                  </a:cubicBezTo>
                  <a:cubicBezTo>
                    <a:pt x="2361" y="6066"/>
                    <a:pt x="2706" y="6123"/>
                    <a:pt x="3048" y="6123"/>
                  </a:cubicBezTo>
                  <a:cubicBezTo>
                    <a:pt x="3950" y="6123"/>
                    <a:pt x="4839" y="5730"/>
                    <a:pt x="5439" y="5021"/>
                  </a:cubicBezTo>
                  <a:cubicBezTo>
                    <a:pt x="6241" y="4019"/>
                    <a:pt x="6366" y="2590"/>
                    <a:pt x="5690" y="1463"/>
                  </a:cubicBezTo>
                  <a:cubicBezTo>
                    <a:pt x="5140" y="553"/>
                    <a:pt x="4126" y="1"/>
                    <a:pt x="3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4083475" y="1920450"/>
              <a:ext cx="100925" cy="100900"/>
            </a:xfrm>
            <a:custGeom>
              <a:avLst/>
              <a:gdLst/>
              <a:ahLst/>
              <a:cxnLst/>
              <a:rect l="l" t="t" r="r" b="b"/>
              <a:pathLst>
                <a:path w="4037" h="4036" extrusionOk="0">
                  <a:moveTo>
                    <a:pt x="2006" y="1"/>
                  </a:moveTo>
                  <a:cubicBezTo>
                    <a:pt x="903" y="1"/>
                    <a:pt x="1" y="903"/>
                    <a:pt x="1" y="2006"/>
                  </a:cubicBezTo>
                  <a:cubicBezTo>
                    <a:pt x="1" y="3133"/>
                    <a:pt x="903" y="4036"/>
                    <a:pt x="2006" y="4036"/>
                  </a:cubicBezTo>
                  <a:cubicBezTo>
                    <a:pt x="3134" y="4036"/>
                    <a:pt x="4036" y="3133"/>
                    <a:pt x="4036" y="2006"/>
                  </a:cubicBezTo>
                  <a:cubicBezTo>
                    <a:pt x="4036" y="903"/>
                    <a:pt x="3134" y="1"/>
                    <a:pt x="2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4088500" y="1917950"/>
              <a:ext cx="32600" cy="32600"/>
            </a:xfrm>
            <a:custGeom>
              <a:avLst/>
              <a:gdLst/>
              <a:ahLst/>
              <a:cxnLst/>
              <a:rect l="l" t="t" r="r" b="b"/>
              <a:pathLst>
                <a:path w="1304" h="1304" extrusionOk="0">
                  <a:moveTo>
                    <a:pt x="652" y="0"/>
                  </a:moveTo>
                  <a:cubicBezTo>
                    <a:pt x="301" y="0"/>
                    <a:pt x="0" y="301"/>
                    <a:pt x="0" y="652"/>
                  </a:cubicBezTo>
                  <a:cubicBezTo>
                    <a:pt x="0" y="1003"/>
                    <a:pt x="301" y="1304"/>
                    <a:pt x="652" y="1304"/>
                  </a:cubicBezTo>
                  <a:cubicBezTo>
                    <a:pt x="1003" y="1304"/>
                    <a:pt x="1304" y="1003"/>
                    <a:pt x="1304" y="652"/>
                  </a:cubicBezTo>
                  <a:cubicBezTo>
                    <a:pt x="1304" y="301"/>
                    <a:pt x="1003" y="0"/>
                    <a:pt x="6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3636750" y="1935075"/>
              <a:ext cx="123450" cy="69525"/>
            </a:xfrm>
            <a:custGeom>
              <a:avLst/>
              <a:gdLst/>
              <a:ahLst/>
              <a:cxnLst/>
              <a:rect l="l" t="t" r="r" b="b"/>
              <a:pathLst>
                <a:path w="4938" h="2781" extrusionOk="0">
                  <a:moveTo>
                    <a:pt x="2483" y="1"/>
                  </a:moveTo>
                  <a:cubicBezTo>
                    <a:pt x="1757" y="1"/>
                    <a:pt x="1044" y="344"/>
                    <a:pt x="577" y="919"/>
                  </a:cubicBezTo>
                  <a:cubicBezTo>
                    <a:pt x="201" y="1396"/>
                    <a:pt x="0" y="1972"/>
                    <a:pt x="0" y="2574"/>
                  </a:cubicBezTo>
                  <a:cubicBezTo>
                    <a:pt x="0" y="2711"/>
                    <a:pt x="107" y="2780"/>
                    <a:pt x="213" y="2780"/>
                  </a:cubicBezTo>
                  <a:cubicBezTo>
                    <a:pt x="320" y="2780"/>
                    <a:pt x="426" y="2711"/>
                    <a:pt x="426" y="2574"/>
                  </a:cubicBezTo>
                  <a:cubicBezTo>
                    <a:pt x="451" y="1446"/>
                    <a:pt x="1303" y="418"/>
                    <a:pt x="2481" y="418"/>
                  </a:cubicBezTo>
                  <a:cubicBezTo>
                    <a:pt x="3634" y="418"/>
                    <a:pt x="4511" y="1446"/>
                    <a:pt x="4511" y="2574"/>
                  </a:cubicBezTo>
                  <a:cubicBezTo>
                    <a:pt x="4511" y="2711"/>
                    <a:pt x="4618" y="2780"/>
                    <a:pt x="4724" y="2780"/>
                  </a:cubicBezTo>
                  <a:cubicBezTo>
                    <a:pt x="4831" y="2780"/>
                    <a:pt x="4938" y="2711"/>
                    <a:pt x="4938" y="2574"/>
                  </a:cubicBezTo>
                  <a:cubicBezTo>
                    <a:pt x="4938" y="1521"/>
                    <a:pt x="4311" y="543"/>
                    <a:pt x="3333" y="167"/>
                  </a:cubicBezTo>
                  <a:cubicBezTo>
                    <a:pt x="3057" y="54"/>
                    <a:pt x="2769" y="1"/>
                    <a:pt x="24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3827850" y="2042000"/>
              <a:ext cx="189875" cy="95900"/>
            </a:xfrm>
            <a:custGeom>
              <a:avLst/>
              <a:gdLst/>
              <a:ahLst/>
              <a:cxnLst/>
              <a:rect l="l" t="t" r="r" b="b"/>
              <a:pathLst>
                <a:path w="7595" h="3836" extrusionOk="0">
                  <a:moveTo>
                    <a:pt x="0" y="1"/>
                  </a:moveTo>
                  <a:cubicBezTo>
                    <a:pt x="0" y="2106"/>
                    <a:pt x="1705" y="3835"/>
                    <a:pt x="3785" y="3835"/>
                  </a:cubicBezTo>
                  <a:cubicBezTo>
                    <a:pt x="5890" y="3835"/>
                    <a:pt x="7594" y="2106"/>
                    <a:pt x="7594" y="1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3825350" y="2039500"/>
              <a:ext cx="194875" cy="100900"/>
            </a:xfrm>
            <a:custGeom>
              <a:avLst/>
              <a:gdLst/>
              <a:ahLst/>
              <a:cxnLst/>
              <a:rect l="l" t="t" r="r" b="b"/>
              <a:pathLst>
                <a:path w="7795" h="4036" extrusionOk="0">
                  <a:moveTo>
                    <a:pt x="7593" y="176"/>
                  </a:moveTo>
                  <a:lnTo>
                    <a:pt x="7593" y="176"/>
                  </a:lnTo>
                  <a:cubicBezTo>
                    <a:pt x="7575" y="1127"/>
                    <a:pt x="7200" y="2049"/>
                    <a:pt x="6516" y="2757"/>
                  </a:cubicBezTo>
                  <a:cubicBezTo>
                    <a:pt x="5815" y="3434"/>
                    <a:pt x="4887" y="3835"/>
                    <a:pt x="3885" y="3835"/>
                  </a:cubicBezTo>
                  <a:cubicBezTo>
                    <a:pt x="2907" y="3835"/>
                    <a:pt x="1955" y="3434"/>
                    <a:pt x="1278" y="2757"/>
                  </a:cubicBezTo>
                  <a:cubicBezTo>
                    <a:pt x="594" y="2049"/>
                    <a:pt x="220" y="1127"/>
                    <a:pt x="178" y="176"/>
                  </a:cubicBezTo>
                  <a:close/>
                  <a:moveTo>
                    <a:pt x="100" y="1"/>
                  </a:moveTo>
                  <a:cubicBezTo>
                    <a:pt x="50" y="1"/>
                    <a:pt x="0" y="51"/>
                    <a:pt x="0" y="101"/>
                  </a:cubicBezTo>
                  <a:cubicBezTo>
                    <a:pt x="25" y="1705"/>
                    <a:pt x="1003" y="3209"/>
                    <a:pt x="2531" y="3785"/>
                  </a:cubicBezTo>
                  <a:cubicBezTo>
                    <a:pt x="2980" y="3934"/>
                    <a:pt x="3428" y="4010"/>
                    <a:pt x="3877" y="4035"/>
                  </a:cubicBezTo>
                  <a:lnTo>
                    <a:pt x="3877" y="4035"/>
                  </a:lnTo>
                  <a:cubicBezTo>
                    <a:pt x="3879" y="4035"/>
                    <a:pt x="3882" y="4036"/>
                    <a:pt x="3885" y="4036"/>
                  </a:cubicBezTo>
                  <a:cubicBezTo>
                    <a:pt x="3886" y="4036"/>
                    <a:pt x="3887" y="4036"/>
                    <a:pt x="3888" y="4036"/>
                  </a:cubicBezTo>
                  <a:lnTo>
                    <a:pt x="3888" y="4036"/>
                  </a:lnTo>
                  <a:cubicBezTo>
                    <a:pt x="5516" y="4009"/>
                    <a:pt x="6968" y="2982"/>
                    <a:pt x="7544" y="1479"/>
                  </a:cubicBezTo>
                  <a:cubicBezTo>
                    <a:pt x="7694" y="1028"/>
                    <a:pt x="7770" y="552"/>
                    <a:pt x="7795" y="101"/>
                  </a:cubicBezTo>
                  <a:cubicBezTo>
                    <a:pt x="7795" y="51"/>
                    <a:pt x="7744" y="1"/>
                    <a:pt x="76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3867950" y="2042000"/>
              <a:ext cx="45750" cy="43900"/>
            </a:xfrm>
            <a:custGeom>
              <a:avLst/>
              <a:gdLst/>
              <a:ahLst/>
              <a:cxnLst/>
              <a:rect l="l" t="t" r="r" b="b"/>
              <a:pathLst>
                <a:path w="1830" h="1756" extrusionOk="0">
                  <a:moveTo>
                    <a:pt x="25" y="1"/>
                  </a:moveTo>
                  <a:cubicBezTo>
                    <a:pt x="0" y="51"/>
                    <a:pt x="0" y="126"/>
                    <a:pt x="0" y="201"/>
                  </a:cubicBezTo>
                  <a:lnTo>
                    <a:pt x="0" y="828"/>
                  </a:lnTo>
                  <a:cubicBezTo>
                    <a:pt x="0" y="1329"/>
                    <a:pt x="401" y="1755"/>
                    <a:pt x="903" y="1755"/>
                  </a:cubicBezTo>
                  <a:cubicBezTo>
                    <a:pt x="1404" y="1755"/>
                    <a:pt x="1830" y="1329"/>
                    <a:pt x="1830" y="828"/>
                  </a:cubicBezTo>
                  <a:lnTo>
                    <a:pt x="1830" y="201"/>
                  </a:lnTo>
                  <a:cubicBezTo>
                    <a:pt x="1830" y="126"/>
                    <a:pt x="1805" y="51"/>
                    <a:pt x="18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3865450" y="2039500"/>
              <a:ext cx="50775" cy="48275"/>
            </a:xfrm>
            <a:custGeom>
              <a:avLst/>
              <a:gdLst/>
              <a:ahLst/>
              <a:cxnLst/>
              <a:rect l="l" t="t" r="r" b="b"/>
              <a:pathLst>
                <a:path w="2031" h="1931" extrusionOk="0">
                  <a:moveTo>
                    <a:pt x="1815" y="176"/>
                  </a:moveTo>
                  <a:cubicBezTo>
                    <a:pt x="1851" y="367"/>
                    <a:pt x="1830" y="595"/>
                    <a:pt x="1830" y="803"/>
                  </a:cubicBezTo>
                  <a:cubicBezTo>
                    <a:pt x="1830" y="878"/>
                    <a:pt x="1830" y="978"/>
                    <a:pt x="1830" y="1053"/>
                  </a:cubicBezTo>
                  <a:cubicBezTo>
                    <a:pt x="1805" y="1229"/>
                    <a:pt x="1704" y="1404"/>
                    <a:pt x="1579" y="1504"/>
                  </a:cubicBezTo>
                  <a:cubicBezTo>
                    <a:pt x="1421" y="1662"/>
                    <a:pt x="1214" y="1750"/>
                    <a:pt x="1001" y="1750"/>
                  </a:cubicBezTo>
                  <a:cubicBezTo>
                    <a:pt x="875" y="1750"/>
                    <a:pt x="747" y="1720"/>
                    <a:pt x="627" y="1655"/>
                  </a:cubicBezTo>
                  <a:cubicBezTo>
                    <a:pt x="351" y="1504"/>
                    <a:pt x="201" y="1229"/>
                    <a:pt x="201" y="903"/>
                  </a:cubicBezTo>
                  <a:cubicBezTo>
                    <a:pt x="201" y="702"/>
                    <a:pt x="201" y="502"/>
                    <a:pt x="201" y="301"/>
                  </a:cubicBezTo>
                  <a:cubicBezTo>
                    <a:pt x="201" y="251"/>
                    <a:pt x="201" y="211"/>
                    <a:pt x="201" y="176"/>
                  </a:cubicBezTo>
                  <a:close/>
                  <a:moveTo>
                    <a:pt x="125" y="1"/>
                  </a:moveTo>
                  <a:cubicBezTo>
                    <a:pt x="75" y="1"/>
                    <a:pt x="50" y="26"/>
                    <a:pt x="25" y="76"/>
                  </a:cubicBezTo>
                  <a:cubicBezTo>
                    <a:pt x="25" y="151"/>
                    <a:pt x="0" y="226"/>
                    <a:pt x="0" y="301"/>
                  </a:cubicBezTo>
                  <a:cubicBezTo>
                    <a:pt x="0" y="502"/>
                    <a:pt x="0" y="702"/>
                    <a:pt x="0" y="903"/>
                  </a:cubicBezTo>
                  <a:cubicBezTo>
                    <a:pt x="0" y="1279"/>
                    <a:pt x="176" y="1605"/>
                    <a:pt x="476" y="1780"/>
                  </a:cubicBezTo>
                  <a:cubicBezTo>
                    <a:pt x="639" y="1880"/>
                    <a:pt x="833" y="1930"/>
                    <a:pt x="1025" y="1930"/>
                  </a:cubicBezTo>
                  <a:cubicBezTo>
                    <a:pt x="1216" y="1930"/>
                    <a:pt x="1404" y="1880"/>
                    <a:pt x="1554" y="1780"/>
                  </a:cubicBezTo>
                  <a:cubicBezTo>
                    <a:pt x="1855" y="1579"/>
                    <a:pt x="2005" y="1254"/>
                    <a:pt x="2005" y="903"/>
                  </a:cubicBezTo>
                  <a:cubicBezTo>
                    <a:pt x="2005" y="627"/>
                    <a:pt x="2030" y="351"/>
                    <a:pt x="1980" y="76"/>
                  </a:cubicBezTo>
                  <a:cubicBezTo>
                    <a:pt x="1980" y="26"/>
                    <a:pt x="1930" y="1"/>
                    <a:pt x="1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3928725" y="2042000"/>
              <a:ext cx="45750" cy="43900"/>
            </a:xfrm>
            <a:custGeom>
              <a:avLst/>
              <a:gdLst/>
              <a:ahLst/>
              <a:cxnLst/>
              <a:rect l="l" t="t" r="r" b="b"/>
              <a:pathLst>
                <a:path w="1830" h="1756" extrusionOk="0">
                  <a:moveTo>
                    <a:pt x="25" y="1"/>
                  </a:moveTo>
                  <a:cubicBezTo>
                    <a:pt x="0" y="51"/>
                    <a:pt x="0" y="126"/>
                    <a:pt x="0" y="201"/>
                  </a:cubicBezTo>
                  <a:lnTo>
                    <a:pt x="0" y="828"/>
                  </a:lnTo>
                  <a:cubicBezTo>
                    <a:pt x="0" y="1329"/>
                    <a:pt x="401" y="1755"/>
                    <a:pt x="903" y="1755"/>
                  </a:cubicBezTo>
                  <a:cubicBezTo>
                    <a:pt x="1404" y="1755"/>
                    <a:pt x="1830" y="1329"/>
                    <a:pt x="1830" y="828"/>
                  </a:cubicBezTo>
                  <a:lnTo>
                    <a:pt x="1830" y="201"/>
                  </a:lnTo>
                  <a:cubicBezTo>
                    <a:pt x="1830" y="126"/>
                    <a:pt x="1805" y="51"/>
                    <a:pt x="18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3926225" y="2039500"/>
              <a:ext cx="50775" cy="48275"/>
            </a:xfrm>
            <a:custGeom>
              <a:avLst/>
              <a:gdLst/>
              <a:ahLst/>
              <a:cxnLst/>
              <a:rect l="l" t="t" r="r" b="b"/>
              <a:pathLst>
                <a:path w="2031" h="1931" extrusionOk="0">
                  <a:moveTo>
                    <a:pt x="1816" y="176"/>
                  </a:moveTo>
                  <a:cubicBezTo>
                    <a:pt x="1851" y="367"/>
                    <a:pt x="1830" y="595"/>
                    <a:pt x="1830" y="803"/>
                  </a:cubicBezTo>
                  <a:cubicBezTo>
                    <a:pt x="1830" y="878"/>
                    <a:pt x="1830" y="978"/>
                    <a:pt x="1830" y="1053"/>
                  </a:cubicBezTo>
                  <a:cubicBezTo>
                    <a:pt x="1780" y="1229"/>
                    <a:pt x="1704" y="1404"/>
                    <a:pt x="1579" y="1504"/>
                  </a:cubicBezTo>
                  <a:cubicBezTo>
                    <a:pt x="1421" y="1662"/>
                    <a:pt x="1214" y="1750"/>
                    <a:pt x="1001" y="1750"/>
                  </a:cubicBezTo>
                  <a:cubicBezTo>
                    <a:pt x="875" y="1750"/>
                    <a:pt x="747" y="1720"/>
                    <a:pt x="627" y="1655"/>
                  </a:cubicBezTo>
                  <a:cubicBezTo>
                    <a:pt x="351" y="1504"/>
                    <a:pt x="201" y="1229"/>
                    <a:pt x="176" y="903"/>
                  </a:cubicBezTo>
                  <a:cubicBezTo>
                    <a:pt x="176" y="702"/>
                    <a:pt x="176" y="502"/>
                    <a:pt x="176" y="301"/>
                  </a:cubicBezTo>
                  <a:cubicBezTo>
                    <a:pt x="192" y="251"/>
                    <a:pt x="198" y="211"/>
                    <a:pt x="200" y="176"/>
                  </a:cubicBezTo>
                  <a:close/>
                  <a:moveTo>
                    <a:pt x="125" y="1"/>
                  </a:moveTo>
                  <a:cubicBezTo>
                    <a:pt x="75" y="1"/>
                    <a:pt x="25" y="26"/>
                    <a:pt x="25" y="76"/>
                  </a:cubicBezTo>
                  <a:cubicBezTo>
                    <a:pt x="25" y="151"/>
                    <a:pt x="0" y="226"/>
                    <a:pt x="0" y="301"/>
                  </a:cubicBezTo>
                  <a:cubicBezTo>
                    <a:pt x="0" y="502"/>
                    <a:pt x="0" y="702"/>
                    <a:pt x="0" y="903"/>
                  </a:cubicBezTo>
                  <a:cubicBezTo>
                    <a:pt x="0" y="1279"/>
                    <a:pt x="176" y="1605"/>
                    <a:pt x="476" y="1780"/>
                  </a:cubicBezTo>
                  <a:cubicBezTo>
                    <a:pt x="639" y="1880"/>
                    <a:pt x="827" y="1930"/>
                    <a:pt x="1015" y="1930"/>
                  </a:cubicBezTo>
                  <a:cubicBezTo>
                    <a:pt x="1203" y="1930"/>
                    <a:pt x="1391" y="1880"/>
                    <a:pt x="1554" y="1780"/>
                  </a:cubicBezTo>
                  <a:cubicBezTo>
                    <a:pt x="1855" y="1579"/>
                    <a:pt x="2005" y="1254"/>
                    <a:pt x="2005" y="903"/>
                  </a:cubicBezTo>
                  <a:cubicBezTo>
                    <a:pt x="2005" y="627"/>
                    <a:pt x="2030" y="351"/>
                    <a:pt x="1980" y="76"/>
                  </a:cubicBezTo>
                  <a:cubicBezTo>
                    <a:pt x="1980" y="26"/>
                    <a:pt x="1930" y="1"/>
                    <a:pt x="1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80208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dk2"/>
        </a:solidFill>
        <a:effectLst/>
      </p:bgPr>
    </p:bg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4"/>
          <p:cNvSpPr/>
          <p:nvPr/>
        </p:nvSpPr>
        <p:spPr>
          <a:xfrm>
            <a:off x="0" y="5405901"/>
            <a:ext cx="12290171" cy="2854415"/>
          </a:xfrm>
          <a:custGeom>
            <a:avLst/>
            <a:gdLst/>
            <a:ahLst/>
            <a:cxnLst/>
            <a:rect l="l" t="t" r="r" b="b"/>
            <a:pathLst>
              <a:path w="141196" h="38655" extrusionOk="0">
                <a:moveTo>
                  <a:pt x="66374" y="0"/>
                </a:moveTo>
                <a:cubicBezTo>
                  <a:pt x="66202" y="0"/>
                  <a:pt x="66033" y="7"/>
                  <a:pt x="65866" y="20"/>
                </a:cubicBezTo>
                <a:cubicBezTo>
                  <a:pt x="64998" y="104"/>
                  <a:pt x="61469" y="832"/>
                  <a:pt x="61161" y="3689"/>
                </a:cubicBezTo>
                <a:cubicBezTo>
                  <a:pt x="59347" y="2479"/>
                  <a:pt x="57612" y="1988"/>
                  <a:pt x="56040" y="1988"/>
                </a:cubicBezTo>
                <a:cubicBezTo>
                  <a:pt x="52008" y="1988"/>
                  <a:pt x="49051" y="5222"/>
                  <a:pt x="48587" y="7861"/>
                </a:cubicBezTo>
                <a:cubicBezTo>
                  <a:pt x="48531" y="8197"/>
                  <a:pt x="48475" y="8533"/>
                  <a:pt x="48475" y="8841"/>
                </a:cubicBezTo>
                <a:cubicBezTo>
                  <a:pt x="48011" y="8725"/>
                  <a:pt x="47521" y="8663"/>
                  <a:pt x="47022" y="8663"/>
                </a:cubicBezTo>
                <a:cubicBezTo>
                  <a:pt x="46798" y="8663"/>
                  <a:pt x="46573" y="8675"/>
                  <a:pt x="46347" y="8701"/>
                </a:cubicBezTo>
                <a:cubicBezTo>
                  <a:pt x="45563" y="8813"/>
                  <a:pt x="44835" y="9065"/>
                  <a:pt x="44247" y="9458"/>
                </a:cubicBezTo>
                <a:cubicBezTo>
                  <a:pt x="42575" y="5790"/>
                  <a:pt x="38348" y="3323"/>
                  <a:pt x="33644" y="3323"/>
                </a:cubicBezTo>
                <a:cubicBezTo>
                  <a:pt x="33068" y="3323"/>
                  <a:pt x="32484" y="3360"/>
                  <a:pt x="31897" y="3437"/>
                </a:cubicBezTo>
                <a:cubicBezTo>
                  <a:pt x="30161" y="3633"/>
                  <a:pt x="28593" y="4165"/>
                  <a:pt x="27221" y="4949"/>
                </a:cubicBezTo>
                <a:cubicBezTo>
                  <a:pt x="26773" y="5201"/>
                  <a:pt x="26352" y="5481"/>
                  <a:pt x="25932" y="5789"/>
                </a:cubicBezTo>
                <a:cubicBezTo>
                  <a:pt x="25680" y="5985"/>
                  <a:pt x="25428" y="6209"/>
                  <a:pt x="25176" y="6433"/>
                </a:cubicBezTo>
                <a:cubicBezTo>
                  <a:pt x="24924" y="6657"/>
                  <a:pt x="24700" y="6881"/>
                  <a:pt x="24504" y="7133"/>
                </a:cubicBezTo>
                <a:cubicBezTo>
                  <a:pt x="24280" y="7357"/>
                  <a:pt x="24084" y="7609"/>
                  <a:pt x="23888" y="7861"/>
                </a:cubicBezTo>
                <a:cubicBezTo>
                  <a:pt x="22572" y="9682"/>
                  <a:pt x="21956" y="11838"/>
                  <a:pt x="22292" y="14078"/>
                </a:cubicBezTo>
                <a:cubicBezTo>
                  <a:pt x="21564" y="13574"/>
                  <a:pt x="20640" y="13266"/>
                  <a:pt x="19660" y="13210"/>
                </a:cubicBezTo>
                <a:cubicBezTo>
                  <a:pt x="19561" y="13202"/>
                  <a:pt x="19463" y="13198"/>
                  <a:pt x="19364" y="13198"/>
                </a:cubicBezTo>
                <a:cubicBezTo>
                  <a:pt x="19127" y="13198"/>
                  <a:pt x="18889" y="13218"/>
                  <a:pt x="18651" y="13238"/>
                </a:cubicBezTo>
                <a:cubicBezTo>
                  <a:pt x="18091" y="13322"/>
                  <a:pt x="17559" y="13462"/>
                  <a:pt x="17083" y="13686"/>
                </a:cubicBezTo>
                <a:cubicBezTo>
                  <a:pt x="16607" y="13910"/>
                  <a:pt x="16187" y="14218"/>
                  <a:pt x="15823" y="14554"/>
                </a:cubicBezTo>
                <a:cubicBezTo>
                  <a:pt x="15375" y="13630"/>
                  <a:pt x="14591" y="12902"/>
                  <a:pt x="13583" y="12426"/>
                </a:cubicBezTo>
                <a:cubicBezTo>
                  <a:pt x="12855" y="12062"/>
                  <a:pt x="12015" y="11866"/>
                  <a:pt x="11118" y="11838"/>
                </a:cubicBezTo>
                <a:cubicBezTo>
                  <a:pt x="10810" y="11838"/>
                  <a:pt x="10502" y="11866"/>
                  <a:pt x="10222" y="11894"/>
                </a:cubicBezTo>
                <a:cubicBezTo>
                  <a:pt x="10026" y="11922"/>
                  <a:pt x="9858" y="11950"/>
                  <a:pt x="9690" y="12006"/>
                </a:cubicBezTo>
                <a:cubicBezTo>
                  <a:pt x="9578" y="12006"/>
                  <a:pt x="9494" y="12034"/>
                  <a:pt x="9382" y="12062"/>
                </a:cubicBezTo>
                <a:cubicBezTo>
                  <a:pt x="9326" y="12090"/>
                  <a:pt x="9270" y="12090"/>
                  <a:pt x="9214" y="12118"/>
                </a:cubicBezTo>
                <a:cubicBezTo>
                  <a:pt x="9074" y="12174"/>
                  <a:pt x="8934" y="12202"/>
                  <a:pt x="8822" y="12258"/>
                </a:cubicBezTo>
                <a:lnTo>
                  <a:pt x="8766" y="12286"/>
                </a:lnTo>
                <a:cubicBezTo>
                  <a:pt x="7842" y="12650"/>
                  <a:pt x="7086" y="13210"/>
                  <a:pt x="6554" y="13938"/>
                </a:cubicBezTo>
                <a:cubicBezTo>
                  <a:pt x="5883" y="13429"/>
                  <a:pt x="5001" y="13111"/>
                  <a:pt x="4051" y="13111"/>
                </a:cubicBezTo>
                <a:cubicBezTo>
                  <a:pt x="3852" y="13111"/>
                  <a:pt x="3649" y="13125"/>
                  <a:pt x="3445" y="13154"/>
                </a:cubicBezTo>
                <a:cubicBezTo>
                  <a:pt x="1401" y="13406"/>
                  <a:pt x="1" y="15002"/>
                  <a:pt x="309" y="16710"/>
                </a:cubicBezTo>
                <a:cubicBezTo>
                  <a:pt x="587" y="18252"/>
                  <a:pt x="2188" y="19383"/>
                  <a:pt x="4000" y="19383"/>
                </a:cubicBezTo>
                <a:cubicBezTo>
                  <a:pt x="4196" y="19383"/>
                  <a:pt x="4394" y="19370"/>
                  <a:pt x="4594" y="19343"/>
                </a:cubicBezTo>
                <a:cubicBezTo>
                  <a:pt x="5350" y="19259"/>
                  <a:pt x="6022" y="18979"/>
                  <a:pt x="6554" y="18559"/>
                </a:cubicBezTo>
                <a:cubicBezTo>
                  <a:pt x="7492" y="19842"/>
                  <a:pt x="9192" y="20647"/>
                  <a:pt x="11039" y="20647"/>
                </a:cubicBezTo>
                <a:cubicBezTo>
                  <a:pt x="11288" y="20647"/>
                  <a:pt x="11538" y="20633"/>
                  <a:pt x="11791" y="20603"/>
                </a:cubicBezTo>
                <a:cubicBezTo>
                  <a:pt x="11847" y="20575"/>
                  <a:pt x="11875" y="20575"/>
                  <a:pt x="11931" y="20575"/>
                </a:cubicBezTo>
                <a:cubicBezTo>
                  <a:pt x="12616" y="24355"/>
                  <a:pt x="16518" y="27078"/>
                  <a:pt x="20952" y="27078"/>
                </a:cubicBezTo>
                <a:cubicBezTo>
                  <a:pt x="21413" y="27078"/>
                  <a:pt x="21879" y="27048"/>
                  <a:pt x="22348" y="26988"/>
                </a:cubicBezTo>
                <a:cubicBezTo>
                  <a:pt x="24560" y="26736"/>
                  <a:pt x="26465" y="25812"/>
                  <a:pt x="27809" y="24524"/>
                </a:cubicBezTo>
                <a:cubicBezTo>
                  <a:pt x="29021" y="26701"/>
                  <a:pt x="31655" y="28157"/>
                  <a:pt x="34590" y="28157"/>
                </a:cubicBezTo>
                <a:cubicBezTo>
                  <a:pt x="34976" y="28157"/>
                  <a:pt x="35368" y="28132"/>
                  <a:pt x="35762" y="28080"/>
                </a:cubicBezTo>
                <a:cubicBezTo>
                  <a:pt x="37414" y="27884"/>
                  <a:pt x="38870" y="27212"/>
                  <a:pt x="39962" y="26288"/>
                </a:cubicBezTo>
                <a:lnTo>
                  <a:pt x="39962" y="26288"/>
                </a:lnTo>
                <a:cubicBezTo>
                  <a:pt x="39738" y="30404"/>
                  <a:pt x="43267" y="34101"/>
                  <a:pt x="48279" y="34745"/>
                </a:cubicBezTo>
                <a:cubicBezTo>
                  <a:pt x="48781" y="34810"/>
                  <a:pt x="49280" y="34841"/>
                  <a:pt x="49772" y="34841"/>
                </a:cubicBezTo>
                <a:cubicBezTo>
                  <a:pt x="52683" y="34841"/>
                  <a:pt x="55364" y="33741"/>
                  <a:pt x="57185" y="31944"/>
                </a:cubicBezTo>
                <a:cubicBezTo>
                  <a:pt x="58165" y="35305"/>
                  <a:pt x="61497" y="38021"/>
                  <a:pt x="65838" y="38553"/>
                </a:cubicBezTo>
                <a:cubicBezTo>
                  <a:pt x="66374" y="38621"/>
                  <a:pt x="66907" y="38654"/>
                  <a:pt x="67433" y="38654"/>
                </a:cubicBezTo>
                <a:cubicBezTo>
                  <a:pt x="72099" y="38654"/>
                  <a:pt x="76232" y="36056"/>
                  <a:pt x="77515" y="32281"/>
                </a:cubicBezTo>
                <a:cubicBezTo>
                  <a:pt x="78747" y="33513"/>
                  <a:pt x="80484" y="34381"/>
                  <a:pt x="82528" y="34633"/>
                </a:cubicBezTo>
                <a:cubicBezTo>
                  <a:pt x="82938" y="34685"/>
                  <a:pt x="83346" y="34710"/>
                  <a:pt x="83749" y="34710"/>
                </a:cubicBezTo>
                <a:cubicBezTo>
                  <a:pt x="86180" y="34710"/>
                  <a:pt x="88432" y="33794"/>
                  <a:pt x="89921" y="32281"/>
                </a:cubicBezTo>
                <a:cubicBezTo>
                  <a:pt x="91349" y="34101"/>
                  <a:pt x="93617" y="35417"/>
                  <a:pt x="96390" y="35753"/>
                </a:cubicBezTo>
                <a:cubicBezTo>
                  <a:pt x="96880" y="35818"/>
                  <a:pt x="97367" y="35849"/>
                  <a:pt x="97848" y="35849"/>
                </a:cubicBezTo>
                <a:cubicBezTo>
                  <a:pt x="101516" y="35849"/>
                  <a:pt x="104821" y="34021"/>
                  <a:pt x="106331" y="31272"/>
                </a:cubicBezTo>
                <a:cubicBezTo>
                  <a:pt x="108039" y="32897"/>
                  <a:pt x="110420" y="34045"/>
                  <a:pt x="113164" y="34409"/>
                </a:cubicBezTo>
                <a:cubicBezTo>
                  <a:pt x="113740" y="34481"/>
                  <a:pt x="114313" y="34516"/>
                  <a:pt x="114878" y="34516"/>
                </a:cubicBezTo>
                <a:cubicBezTo>
                  <a:pt x="120470" y="34516"/>
                  <a:pt x="125377" y="31100"/>
                  <a:pt x="126242" y="26344"/>
                </a:cubicBezTo>
                <a:cubicBezTo>
                  <a:pt x="126298" y="26344"/>
                  <a:pt x="126354" y="26344"/>
                  <a:pt x="126410" y="26372"/>
                </a:cubicBezTo>
                <a:cubicBezTo>
                  <a:pt x="126742" y="26413"/>
                  <a:pt x="127072" y="26433"/>
                  <a:pt x="127397" y="26433"/>
                </a:cubicBezTo>
                <a:cubicBezTo>
                  <a:pt x="129709" y="26433"/>
                  <a:pt x="131813" y="25419"/>
                  <a:pt x="132991" y="23823"/>
                </a:cubicBezTo>
                <a:cubicBezTo>
                  <a:pt x="133663" y="24327"/>
                  <a:pt x="134503" y="24692"/>
                  <a:pt x="135455" y="24804"/>
                </a:cubicBezTo>
                <a:cubicBezTo>
                  <a:pt x="135698" y="24836"/>
                  <a:pt x="135939" y="24851"/>
                  <a:pt x="136177" y="24851"/>
                </a:cubicBezTo>
                <a:cubicBezTo>
                  <a:pt x="138443" y="24851"/>
                  <a:pt x="140449" y="23450"/>
                  <a:pt x="140804" y="21499"/>
                </a:cubicBezTo>
                <a:cubicBezTo>
                  <a:pt x="141196" y="19371"/>
                  <a:pt x="139432" y="17355"/>
                  <a:pt x="136855" y="17019"/>
                </a:cubicBezTo>
                <a:cubicBezTo>
                  <a:pt x="136631" y="16993"/>
                  <a:pt x="136408" y="16980"/>
                  <a:pt x="136187" y="16980"/>
                </a:cubicBezTo>
                <a:cubicBezTo>
                  <a:pt x="134977" y="16980"/>
                  <a:pt x="133843" y="17359"/>
                  <a:pt x="132991" y="17999"/>
                </a:cubicBezTo>
                <a:cubicBezTo>
                  <a:pt x="132431" y="17243"/>
                  <a:pt x="131646" y="16626"/>
                  <a:pt x="130722" y="16178"/>
                </a:cubicBezTo>
                <a:cubicBezTo>
                  <a:pt x="130554" y="16094"/>
                  <a:pt x="130386" y="16010"/>
                  <a:pt x="130218" y="15926"/>
                </a:cubicBezTo>
                <a:cubicBezTo>
                  <a:pt x="130190" y="15926"/>
                  <a:pt x="130162" y="15926"/>
                  <a:pt x="130134" y="15898"/>
                </a:cubicBezTo>
                <a:cubicBezTo>
                  <a:pt x="129994" y="15842"/>
                  <a:pt x="129826" y="15786"/>
                  <a:pt x="129658" y="15758"/>
                </a:cubicBezTo>
                <a:cubicBezTo>
                  <a:pt x="129574" y="15730"/>
                  <a:pt x="129518" y="15702"/>
                  <a:pt x="129434" y="15674"/>
                </a:cubicBezTo>
                <a:cubicBezTo>
                  <a:pt x="129294" y="15646"/>
                  <a:pt x="129182" y="15618"/>
                  <a:pt x="129070" y="15590"/>
                </a:cubicBezTo>
                <a:cubicBezTo>
                  <a:pt x="128846" y="15534"/>
                  <a:pt x="128622" y="15506"/>
                  <a:pt x="128398" y="15478"/>
                </a:cubicBezTo>
                <a:cubicBezTo>
                  <a:pt x="128059" y="15435"/>
                  <a:pt x="127723" y="15414"/>
                  <a:pt x="127391" y="15414"/>
                </a:cubicBezTo>
                <a:cubicBezTo>
                  <a:pt x="124733" y="15414"/>
                  <a:pt x="122362" y="16766"/>
                  <a:pt x="121341" y="18783"/>
                </a:cubicBezTo>
                <a:cubicBezTo>
                  <a:pt x="120473" y="17943"/>
                  <a:pt x="119241" y="17327"/>
                  <a:pt x="117813" y="17159"/>
                </a:cubicBezTo>
                <a:cubicBezTo>
                  <a:pt x="117512" y="17118"/>
                  <a:pt x="117213" y="17099"/>
                  <a:pt x="116916" y="17099"/>
                </a:cubicBezTo>
                <a:cubicBezTo>
                  <a:pt x="115555" y="17099"/>
                  <a:pt x="114260" y="17510"/>
                  <a:pt x="113248" y="18223"/>
                </a:cubicBezTo>
                <a:cubicBezTo>
                  <a:pt x="113500" y="16598"/>
                  <a:pt x="113360" y="15030"/>
                  <a:pt x="112884" y="13546"/>
                </a:cubicBezTo>
                <a:cubicBezTo>
                  <a:pt x="112744" y="13182"/>
                  <a:pt x="112604" y="12818"/>
                  <a:pt x="112464" y="12454"/>
                </a:cubicBezTo>
                <a:cubicBezTo>
                  <a:pt x="112380" y="12286"/>
                  <a:pt x="112296" y="12090"/>
                  <a:pt x="112184" y="11922"/>
                </a:cubicBezTo>
                <a:cubicBezTo>
                  <a:pt x="110308" y="8281"/>
                  <a:pt x="106275" y="5481"/>
                  <a:pt x="101234" y="4837"/>
                </a:cubicBezTo>
                <a:cubicBezTo>
                  <a:pt x="100543" y="4768"/>
                  <a:pt x="99852" y="4718"/>
                  <a:pt x="99161" y="4718"/>
                </a:cubicBezTo>
                <a:cubicBezTo>
                  <a:pt x="99012" y="4718"/>
                  <a:pt x="98863" y="4720"/>
                  <a:pt x="98714" y="4725"/>
                </a:cubicBezTo>
                <a:cubicBezTo>
                  <a:pt x="98294" y="4725"/>
                  <a:pt x="97902" y="4753"/>
                  <a:pt x="97482" y="4781"/>
                </a:cubicBezTo>
                <a:cubicBezTo>
                  <a:pt x="96670" y="4865"/>
                  <a:pt x="95886" y="5005"/>
                  <a:pt x="95102" y="5173"/>
                </a:cubicBezTo>
                <a:cubicBezTo>
                  <a:pt x="92413" y="5845"/>
                  <a:pt x="90005" y="7133"/>
                  <a:pt x="88213" y="8925"/>
                </a:cubicBezTo>
                <a:cubicBezTo>
                  <a:pt x="87177" y="9934"/>
                  <a:pt x="86336" y="11110"/>
                  <a:pt x="85748" y="12398"/>
                </a:cubicBezTo>
                <a:cubicBezTo>
                  <a:pt x="85552" y="12258"/>
                  <a:pt x="85356" y="12174"/>
                  <a:pt x="85160" y="12062"/>
                </a:cubicBezTo>
                <a:cubicBezTo>
                  <a:pt x="84544" y="11754"/>
                  <a:pt x="83844" y="11558"/>
                  <a:pt x="83116" y="11446"/>
                </a:cubicBezTo>
                <a:cubicBezTo>
                  <a:pt x="82841" y="11414"/>
                  <a:pt x="82568" y="11398"/>
                  <a:pt x="82297" y="11398"/>
                </a:cubicBezTo>
                <a:cubicBezTo>
                  <a:pt x="80663" y="11398"/>
                  <a:pt x="79128" y="11961"/>
                  <a:pt x="78047" y="12874"/>
                </a:cubicBezTo>
                <a:cubicBezTo>
                  <a:pt x="77627" y="10886"/>
                  <a:pt x="76031" y="9177"/>
                  <a:pt x="73819" y="8309"/>
                </a:cubicBezTo>
                <a:cubicBezTo>
                  <a:pt x="74015" y="7525"/>
                  <a:pt x="74043" y="6685"/>
                  <a:pt x="73903" y="5845"/>
                </a:cubicBezTo>
                <a:cubicBezTo>
                  <a:pt x="73240" y="2131"/>
                  <a:pt x="69460" y="0"/>
                  <a:pt x="6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4"/>
          <p:cNvSpPr/>
          <p:nvPr/>
        </p:nvSpPr>
        <p:spPr>
          <a:xfrm>
            <a:off x="-283933" y="2133687"/>
            <a:ext cx="1164329" cy="964695"/>
          </a:xfrm>
          <a:custGeom>
            <a:avLst/>
            <a:gdLst/>
            <a:ahLst/>
            <a:cxnLst/>
            <a:rect l="l" t="t" r="r" b="b"/>
            <a:pathLst>
              <a:path w="13555" h="11230" extrusionOk="0">
                <a:moveTo>
                  <a:pt x="7001" y="0"/>
                </a:moveTo>
                <a:cubicBezTo>
                  <a:pt x="5097" y="0"/>
                  <a:pt x="3557" y="1540"/>
                  <a:pt x="3557" y="3445"/>
                </a:cubicBezTo>
                <a:cubicBezTo>
                  <a:pt x="3557" y="3501"/>
                  <a:pt x="3557" y="3529"/>
                  <a:pt x="3557" y="3557"/>
                </a:cubicBezTo>
                <a:cubicBezTo>
                  <a:pt x="3333" y="3501"/>
                  <a:pt x="3081" y="3445"/>
                  <a:pt x="2801" y="3445"/>
                </a:cubicBezTo>
                <a:cubicBezTo>
                  <a:pt x="1260" y="3445"/>
                  <a:pt x="0" y="4705"/>
                  <a:pt x="0" y="6245"/>
                </a:cubicBezTo>
                <a:cubicBezTo>
                  <a:pt x="0" y="7785"/>
                  <a:pt x="1260" y="9045"/>
                  <a:pt x="2801" y="9045"/>
                </a:cubicBezTo>
                <a:cubicBezTo>
                  <a:pt x="3305" y="10334"/>
                  <a:pt x="4537" y="11230"/>
                  <a:pt x="5993" y="11230"/>
                </a:cubicBezTo>
                <a:cubicBezTo>
                  <a:pt x="7393" y="11230"/>
                  <a:pt x="8597" y="10390"/>
                  <a:pt x="9130" y="9185"/>
                </a:cubicBezTo>
                <a:cubicBezTo>
                  <a:pt x="9606" y="9493"/>
                  <a:pt x="10166" y="9689"/>
                  <a:pt x="10754" y="9689"/>
                </a:cubicBezTo>
                <a:cubicBezTo>
                  <a:pt x="12294" y="9689"/>
                  <a:pt x="13554" y="8429"/>
                  <a:pt x="13554" y="6889"/>
                </a:cubicBezTo>
                <a:cubicBezTo>
                  <a:pt x="13554" y="5349"/>
                  <a:pt x="12294" y="4089"/>
                  <a:pt x="10754" y="4089"/>
                </a:cubicBezTo>
                <a:cubicBezTo>
                  <a:pt x="10642" y="4089"/>
                  <a:pt x="10502" y="4117"/>
                  <a:pt x="10390" y="4117"/>
                </a:cubicBezTo>
                <a:cubicBezTo>
                  <a:pt x="10418" y="3893"/>
                  <a:pt x="10446" y="3669"/>
                  <a:pt x="10446" y="3445"/>
                </a:cubicBezTo>
                <a:cubicBezTo>
                  <a:pt x="10446" y="1540"/>
                  <a:pt x="8905" y="0"/>
                  <a:pt x="700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4"/>
          <p:cNvSpPr/>
          <p:nvPr/>
        </p:nvSpPr>
        <p:spPr>
          <a:xfrm>
            <a:off x="10823565" y="3098350"/>
            <a:ext cx="1732824" cy="1085171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4"/>
          <p:cNvSpPr/>
          <p:nvPr/>
        </p:nvSpPr>
        <p:spPr>
          <a:xfrm>
            <a:off x="6389901" y="-375601"/>
            <a:ext cx="1787540" cy="915041"/>
          </a:xfrm>
          <a:custGeom>
            <a:avLst/>
            <a:gdLst/>
            <a:ahLst/>
            <a:cxnLst/>
            <a:rect l="l" t="t" r="r" b="b"/>
            <a:pathLst>
              <a:path w="20136" h="10308" extrusionOk="0">
                <a:moveTo>
                  <a:pt x="6755" y="0"/>
                </a:moveTo>
                <a:cubicBezTo>
                  <a:pt x="6735" y="0"/>
                  <a:pt x="6714" y="1"/>
                  <a:pt x="6694" y="1"/>
                </a:cubicBezTo>
                <a:cubicBezTo>
                  <a:pt x="4845" y="29"/>
                  <a:pt x="3389" y="1541"/>
                  <a:pt x="3417" y="3389"/>
                </a:cubicBezTo>
                <a:cubicBezTo>
                  <a:pt x="3417" y="3557"/>
                  <a:pt x="3445" y="3697"/>
                  <a:pt x="3445" y="3865"/>
                </a:cubicBezTo>
                <a:cubicBezTo>
                  <a:pt x="3221" y="3781"/>
                  <a:pt x="2941" y="3753"/>
                  <a:pt x="2689" y="3753"/>
                </a:cubicBezTo>
                <a:cubicBezTo>
                  <a:pt x="1177" y="3781"/>
                  <a:pt x="1" y="5014"/>
                  <a:pt x="29" y="6526"/>
                </a:cubicBezTo>
                <a:cubicBezTo>
                  <a:pt x="57" y="7993"/>
                  <a:pt x="1261" y="9187"/>
                  <a:pt x="2750" y="9187"/>
                </a:cubicBezTo>
                <a:cubicBezTo>
                  <a:pt x="2767" y="9187"/>
                  <a:pt x="2784" y="9186"/>
                  <a:pt x="2801" y="9186"/>
                </a:cubicBezTo>
                <a:cubicBezTo>
                  <a:pt x="3585" y="9158"/>
                  <a:pt x="4313" y="8794"/>
                  <a:pt x="4789" y="8234"/>
                </a:cubicBezTo>
                <a:cubicBezTo>
                  <a:pt x="5313" y="9418"/>
                  <a:pt x="6486" y="10223"/>
                  <a:pt x="7829" y="10223"/>
                </a:cubicBezTo>
                <a:cubicBezTo>
                  <a:pt x="7852" y="10223"/>
                  <a:pt x="7875" y="10223"/>
                  <a:pt x="7898" y="10222"/>
                </a:cubicBezTo>
                <a:cubicBezTo>
                  <a:pt x="8990" y="10194"/>
                  <a:pt x="9914" y="9662"/>
                  <a:pt x="10530" y="8878"/>
                </a:cubicBezTo>
                <a:cubicBezTo>
                  <a:pt x="10968" y="9726"/>
                  <a:pt x="11860" y="10307"/>
                  <a:pt x="12894" y="10307"/>
                </a:cubicBezTo>
                <a:cubicBezTo>
                  <a:pt x="12918" y="10307"/>
                  <a:pt x="12942" y="10307"/>
                  <a:pt x="12967" y="10306"/>
                </a:cubicBezTo>
                <a:cubicBezTo>
                  <a:pt x="14255" y="10278"/>
                  <a:pt x="15347" y="9326"/>
                  <a:pt x="15571" y="8122"/>
                </a:cubicBezTo>
                <a:cubicBezTo>
                  <a:pt x="15963" y="8262"/>
                  <a:pt x="16383" y="8346"/>
                  <a:pt x="16831" y="8346"/>
                </a:cubicBezTo>
                <a:cubicBezTo>
                  <a:pt x="18679" y="8290"/>
                  <a:pt x="20136" y="6778"/>
                  <a:pt x="20108" y="4930"/>
                </a:cubicBezTo>
                <a:cubicBezTo>
                  <a:pt x="20080" y="3143"/>
                  <a:pt x="18595" y="1680"/>
                  <a:pt x="16819" y="1680"/>
                </a:cubicBezTo>
                <a:cubicBezTo>
                  <a:pt x="16786" y="1680"/>
                  <a:pt x="16752" y="1680"/>
                  <a:pt x="16719" y="1681"/>
                </a:cubicBezTo>
                <a:cubicBezTo>
                  <a:pt x="15935" y="1681"/>
                  <a:pt x="15235" y="1961"/>
                  <a:pt x="14675" y="2409"/>
                </a:cubicBezTo>
                <a:cubicBezTo>
                  <a:pt x="14227" y="1541"/>
                  <a:pt x="13303" y="981"/>
                  <a:pt x="12238" y="981"/>
                </a:cubicBezTo>
                <a:cubicBezTo>
                  <a:pt x="11258" y="1009"/>
                  <a:pt x="10390" y="1569"/>
                  <a:pt x="9942" y="2381"/>
                </a:cubicBezTo>
                <a:cubicBezTo>
                  <a:pt x="9528" y="1000"/>
                  <a:pt x="8241" y="0"/>
                  <a:pt x="675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4"/>
          <p:cNvSpPr/>
          <p:nvPr/>
        </p:nvSpPr>
        <p:spPr>
          <a:xfrm>
            <a:off x="2652262" y="4925451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4"/>
          <p:cNvSpPr/>
          <p:nvPr/>
        </p:nvSpPr>
        <p:spPr>
          <a:xfrm>
            <a:off x="9982933" y="4721318"/>
            <a:ext cx="414400" cy="276300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3" name="Google Shape;603;p34"/>
          <p:cNvGrpSpPr/>
          <p:nvPr/>
        </p:nvGrpSpPr>
        <p:grpSpPr>
          <a:xfrm rot="-1145942">
            <a:off x="3325938" y="294239"/>
            <a:ext cx="570713" cy="420227"/>
            <a:chOff x="360279" y="3247326"/>
            <a:chExt cx="344791" cy="253876"/>
          </a:xfrm>
        </p:grpSpPr>
        <p:sp>
          <p:nvSpPr>
            <p:cNvPr id="604" name="Google Shape;604;p34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4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6" name="Google Shape;606;p34"/>
          <p:cNvSpPr/>
          <p:nvPr/>
        </p:nvSpPr>
        <p:spPr>
          <a:xfrm>
            <a:off x="9058095" y="263100"/>
            <a:ext cx="273415" cy="276317"/>
          </a:xfrm>
          <a:custGeom>
            <a:avLst/>
            <a:gdLst/>
            <a:ahLst/>
            <a:cxnLst/>
            <a:rect l="l" t="t" r="r" b="b"/>
            <a:pathLst>
              <a:path w="10922" h="11038" extrusionOk="0">
                <a:moveTo>
                  <a:pt x="4439" y="1"/>
                </a:moveTo>
                <a:cubicBezTo>
                  <a:pt x="4434" y="1"/>
                  <a:pt x="4429" y="1"/>
                  <a:pt x="4425" y="2"/>
                </a:cubicBezTo>
                <a:cubicBezTo>
                  <a:pt x="4117" y="58"/>
                  <a:pt x="4173" y="1794"/>
                  <a:pt x="4537" y="4091"/>
                </a:cubicBezTo>
                <a:cubicBezTo>
                  <a:pt x="2883" y="3036"/>
                  <a:pt x="1516" y="2351"/>
                  <a:pt x="1034" y="2351"/>
                </a:cubicBezTo>
                <a:cubicBezTo>
                  <a:pt x="953" y="2351"/>
                  <a:pt x="896" y="2370"/>
                  <a:pt x="868" y="2411"/>
                </a:cubicBezTo>
                <a:cubicBezTo>
                  <a:pt x="700" y="2663"/>
                  <a:pt x="1932" y="3839"/>
                  <a:pt x="3809" y="5183"/>
                </a:cubicBezTo>
                <a:cubicBezTo>
                  <a:pt x="1596" y="5687"/>
                  <a:pt x="0" y="6247"/>
                  <a:pt x="56" y="6555"/>
                </a:cubicBezTo>
                <a:cubicBezTo>
                  <a:pt x="80" y="6676"/>
                  <a:pt x="413" y="6734"/>
                  <a:pt x="964" y="6734"/>
                </a:cubicBezTo>
                <a:cubicBezTo>
                  <a:pt x="1688" y="6734"/>
                  <a:pt x="2789" y="6634"/>
                  <a:pt x="4061" y="6443"/>
                </a:cubicBezTo>
                <a:lnTo>
                  <a:pt x="4061" y="6443"/>
                </a:lnTo>
                <a:cubicBezTo>
                  <a:pt x="2884" y="8347"/>
                  <a:pt x="2156" y="9860"/>
                  <a:pt x="2408" y="10028"/>
                </a:cubicBezTo>
                <a:cubicBezTo>
                  <a:pt x="2424" y="10038"/>
                  <a:pt x="2442" y="10043"/>
                  <a:pt x="2464" y="10043"/>
                </a:cubicBezTo>
                <a:cubicBezTo>
                  <a:pt x="2798" y="10043"/>
                  <a:pt x="3863" y="8852"/>
                  <a:pt x="5125" y="7143"/>
                </a:cubicBezTo>
                <a:cubicBezTo>
                  <a:pt x="5621" y="9402"/>
                  <a:pt x="6198" y="11037"/>
                  <a:pt x="6510" y="11037"/>
                </a:cubicBezTo>
                <a:cubicBezTo>
                  <a:pt x="6515" y="11037"/>
                  <a:pt x="6520" y="11037"/>
                  <a:pt x="6525" y="11036"/>
                </a:cubicBezTo>
                <a:cubicBezTo>
                  <a:pt x="6805" y="10980"/>
                  <a:pt x="6749" y="9243"/>
                  <a:pt x="6385" y="6947"/>
                </a:cubicBezTo>
                <a:lnTo>
                  <a:pt x="6385" y="6947"/>
                </a:lnTo>
                <a:cubicBezTo>
                  <a:pt x="8063" y="8002"/>
                  <a:pt x="9433" y="8687"/>
                  <a:pt x="9898" y="8687"/>
                </a:cubicBezTo>
                <a:cubicBezTo>
                  <a:pt x="9977" y="8687"/>
                  <a:pt x="10029" y="8668"/>
                  <a:pt x="10053" y="8627"/>
                </a:cubicBezTo>
                <a:cubicBezTo>
                  <a:pt x="10221" y="8375"/>
                  <a:pt x="8989" y="7227"/>
                  <a:pt x="7113" y="5855"/>
                </a:cubicBezTo>
                <a:cubicBezTo>
                  <a:pt x="9353" y="5351"/>
                  <a:pt x="10922" y="4791"/>
                  <a:pt x="10866" y="4483"/>
                </a:cubicBezTo>
                <a:cubicBezTo>
                  <a:pt x="10841" y="4362"/>
                  <a:pt x="10514" y="4304"/>
                  <a:pt x="9966" y="4304"/>
                </a:cubicBezTo>
                <a:cubicBezTo>
                  <a:pt x="9247" y="4304"/>
                  <a:pt x="8149" y="4404"/>
                  <a:pt x="6861" y="4595"/>
                </a:cubicBezTo>
                <a:cubicBezTo>
                  <a:pt x="8065" y="2691"/>
                  <a:pt x="8765" y="1206"/>
                  <a:pt x="8513" y="1010"/>
                </a:cubicBezTo>
                <a:cubicBezTo>
                  <a:pt x="8498" y="1000"/>
                  <a:pt x="8479" y="995"/>
                  <a:pt x="8457" y="995"/>
                </a:cubicBezTo>
                <a:cubicBezTo>
                  <a:pt x="8124" y="995"/>
                  <a:pt x="7059" y="2186"/>
                  <a:pt x="5797" y="3895"/>
                </a:cubicBezTo>
                <a:cubicBezTo>
                  <a:pt x="5301" y="1636"/>
                  <a:pt x="4724" y="1"/>
                  <a:pt x="44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7" name="Google Shape;607;p34"/>
          <p:cNvGrpSpPr/>
          <p:nvPr/>
        </p:nvGrpSpPr>
        <p:grpSpPr>
          <a:xfrm rot="1146139" flipH="1">
            <a:off x="6936891" y="5260819"/>
            <a:ext cx="411880" cy="303296"/>
            <a:chOff x="360279" y="3247326"/>
            <a:chExt cx="344791" cy="253876"/>
          </a:xfrm>
        </p:grpSpPr>
        <p:sp>
          <p:nvSpPr>
            <p:cNvPr id="608" name="Google Shape;608;p34"/>
            <p:cNvSpPr/>
            <p:nvPr/>
          </p:nvSpPr>
          <p:spPr>
            <a:xfrm>
              <a:off x="360279" y="3272423"/>
              <a:ext cx="82822" cy="162278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4"/>
            <p:cNvSpPr/>
            <p:nvPr/>
          </p:nvSpPr>
          <p:spPr>
            <a:xfrm rot="-1662249">
              <a:off x="543701" y="3261192"/>
              <a:ext cx="115416" cy="226143"/>
            </a:xfrm>
            <a:custGeom>
              <a:avLst/>
              <a:gdLst/>
              <a:ahLst/>
              <a:cxnLst/>
              <a:rect l="l" t="t" r="r" b="b"/>
              <a:pathLst>
                <a:path w="6818" h="13359" extrusionOk="0">
                  <a:moveTo>
                    <a:pt x="3409" y="0"/>
                  </a:moveTo>
                  <a:cubicBezTo>
                    <a:pt x="3409" y="0"/>
                    <a:pt x="0" y="4236"/>
                    <a:pt x="0" y="7920"/>
                  </a:cubicBezTo>
                  <a:cubicBezTo>
                    <a:pt x="0" y="11604"/>
                    <a:pt x="1529" y="13359"/>
                    <a:pt x="3409" y="13359"/>
                  </a:cubicBezTo>
                  <a:cubicBezTo>
                    <a:pt x="5288" y="13359"/>
                    <a:pt x="6817" y="11604"/>
                    <a:pt x="6817" y="7920"/>
                  </a:cubicBezTo>
                  <a:cubicBezTo>
                    <a:pt x="6817" y="4236"/>
                    <a:pt x="3409" y="0"/>
                    <a:pt x="34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0" name="Google Shape;610;p34"/>
          <p:cNvSpPr/>
          <p:nvPr/>
        </p:nvSpPr>
        <p:spPr>
          <a:xfrm>
            <a:off x="1755634" y="2524885"/>
            <a:ext cx="273421" cy="182303"/>
          </a:xfrm>
          <a:custGeom>
            <a:avLst/>
            <a:gdLst/>
            <a:ahLst/>
            <a:cxnLst/>
            <a:rect l="l" t="t" r="r" b="b"/>
            <a:pathLst>
              <a:path w="12432" h="8289" extrusionOk="0">
                <a:moveTo>
                  <a:pt x="3821" y="0"/>
                </a:moveTo>
                <a:cubicBezTo>
                  <a:pt x="3342" y="0"/>
                  <a:pt x="2829" y="187"/>
                  <a:pt x="2307" y="670"/>
                </a:cubicBezTo>
                <a:cubicBezTo>
                  <a:pt x="1" y="2825"/>
                  <a:pt x="6542" y="8289"/>
                  <a:pt x="6542" y="8289"/>
                </a:cubicBezTo>
                <a:cubicBezTo>
                  <a:pt x="11354" y="5005"/>
                  <a:pt x="12432" y="1096"/>
                  <a:pt x="10352" y="269"/>
                </a:cubicBezTo>
                <a:cubicBezTo>
                  <a:pt x="10125" y="175"/>
                  <a:pt x="9899" y="135"/>
                  <a:pt x="9676" y="135"/>
                </a:cubicBezTo>
                <a:cubicBezTo>
                  <a:pt x="8103" y="135"/>
                  <a:pt x="6718" y="2173"/>
                  <a:pt x="6718" y="2173"/>
                </a:cubicBezTo>
                <a:cubicBezTo>
                  <a:pt x="6718" y="2173"/>
                  <a:pt x="5459" y="0"/>
                  <a:pt x="382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1" name="Google Shape;611;p34"/>
          <p:cNvGrpSpPr/>
          <p:nvPr/>
        </p:nvGrpSpPr>
        <p:grpSpPr>
          <a:xfrm rot="798556">
            <a:off x="395856" y="4050506"/>
            <a:ext cx="1075603" cy="1120492"/>
            <a:chOff x="2399900" y="2436500"/>
            <a:chExt cx="640375" cy="667100"/>
          </a:xfrm>
        </p:grpSpPr>
        <p:sp>
          <p:nvSpPr>
            <p:cNvPr id="612" name="Google Shape;612;p34"/>
            <p:cNvSpPr/>
            <p:nvPr/>
          </p:nvSpPr>
          <p:spPr>
            <a:xfrm>
              <a:off x="2406150" y="2567075"/>
              <a:ext cx="631625" cy="534475"/>
            </a:xfrm>
            <a:custGeom>
              <a:avLst/>
              <a:gdLst/>
              <a:ahLst/>
              <a:cxnLst/>
              <a:rect l="l" t="t" r="r" b="b"/>
              <a:pathLst>
                <a:path w="25265" h="21379" extrusionOk="0">
                  <a:moveTo>
                    <a:pt x="12632" y="0"/>
                  </a:moveTo>
                  <a:cubicBezTo>
                    <a:pt x="5665" y="0"/>
                    <a:pt x="1" y="4787"/>
                    <a:pt x="1" y="10702"/>
                  </a:cubicBezTo>
                  <a:cubicBezTo>
                    <a:pt x="1" y="16592"/>
                    <a:pt x="5665" y="21379"/>
                    <a:pt x="12632" y="21379"/>
                  </a:cubicBezTo>
                  <a:cubicBezTo>
                    <a:pt x="19625" y="21379"/>
                    <a:pt x="25264" y="16592"/>
                    <a:pt x="25264" y="10702"/>
                  </a:cubicBezTo>
                  <a:cubicBezTo>
                    <a:pt x="25264" y="4787"/>
                    <a:pt x="19625" y="0"/>
                    <a:pt x="12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4"/>
            <p:cNvSpPr/>
            <p:nvPr/>
          </p:nvSpPr>
          <p:spPr>
            <a:xfrm>
              <a:off x="2399900" y="2565000"/>
              <a:ext cx="640375" cy="538600"/>
            </a:xfrm>
            <a:custGeom>
              <a:avLst/>
              <a:gdLst/>
              <a:ahLst/>
              <a:cxnLst/>
              <a:rect l="l" t="t" r="r" b="b"/>
              <a:pathLst>
                <a:path w="25615" h="21544" extrusionOk="0">
                  <a:moveTo>
                    <a:pt x="12905" y="177"/>
                  </a:moveTo>
                  <a:cubicBezTo>
                    <a:pt x="13747" y="177"/>
                    <a:pt x="14588" y="247"/>
                    <a:pt x="15414" y="384"/>
                  </a:cubicBezTo>
                  <a:cubicBezTo>
                    <a:pt x="17820" y="810"/>
                    <a:pt x="20126" y="1838"/>
                    <a:pt x="21955" y="3442"/>
                  </a:cubicBezTo>
                  <a:cubicBezTo>
                    <a:pt x="23634" y="4921"/>
                    <a:pt x="24888" y="6900"/>
                    <a:pt x="25289" y="9131"/>
                  </a:cubicBezTo>
                  <a:cubicBezTo>
                    <a:pt x="25389" y="9682"/>
                    <a:pt x="25439" y="10234"/>
                    <a:pt x="25439" y="10785"/>
                  </a:cubicBezTo>
                  <a:cubicBezTo>
                    <a:pt x="25439" y="13041"/>
                    <a:pt x="24562" y="15196"/>
                    <a:pt x="23108" y="16926"/>
                  </a:cubicBezTo>
                  <a:cubicBezTo>
                    <a:pt x="21554" y="18730"/>
                    <a:pt x="19449" y="20033"/>
                    <a:pt x="17193" y="20735"/>
                  </a:cubicBezTo>
                  <a:cubicBezTo>
                    <a:pt x="15801" y="21153"/>
                    <a:pt x="14347" y="21362"/>
                    <a:pt x="12895" y="21362"/>
                  </a:cubicBezTo>
                  <a:cubicBezTo>
                    <a:pt x="11734" y="21362"/>
                    <a:pt x="10574" y="21228"/>
                    <a:pt x="9449" y="20961"/>
                  </a:cubicBezTo>
                  <a:cubicBezTo>
                    <a:pt x="7118" y="20409"/>
                    <a:pt x="4912" y="19256"/>
                    <a:pt x="3208" y="17527"/>
                  </a:cubicBezTo>
                  <a:cubicBezTo>
                    <a:pt x="1629" y="15923"/>
                    <a:pt x="577" y="13818"/>
                    <a:pt x="376" y="11587"/>
                  </a:cubicBezTo>
                  <a:cubicBezTo>
                    <a:pt x="176" y="9332"/>
                    <a:pt x="827" y="7126"/>
                    <a:pt x="2156" y="5296"/>
                  </a:cubicBezTo>
                  <a:cubicBezTo>
                    <a:pt x="3509" y="3367"/>
                    <a:pt x="5539" y="1938"/>
                    <a:pt x="7720" y="1111"/>
                  </a:cubicBezTo>
                  <a:cubicBezTo>
                    <a:pt x="9366" y="483"/>
                    <a:pt x="11138" y="177"/>
                    <a:pt x="12905" y="177"/>
                  </a:cubicBezTo>
                  <a:close/>
                  <a:moveTo>
                    <a:pt x="12860" y="0"/>
                  </a:moveTo>
                  <a:cubicBezTo>
                    <a:pt x="11700" y="0"/>
                    <a:pt x="10543" y="135"/>
                    <a:pt x="9424" y="409"/>
                  </a:cubicBezTo>
                  <a:cubicBezTo>
                    <a:pt x="7043" y="986"/>
                    <a:pt x="4787" y="2164"/>
                    <a:pt x="3083" y="3918"/>
                  </a:cubicBezTo>
                  <a:cubicBezTo>
                    <a:pt x="1479" y="5547"/>
                    <a:pt x="426" y="7652"/>
                    <a:pt x="201" y="9933"/>
                  </a:cubicBezTo>
                  <a:cubicBezTo>
                    <a:pt x="0" y="12214"/>
                    <a:pt x="652" y="14495"/>
                    <a:pt x="2005" y="16349"/>
                  </a:cubicBezTo>
                  <a:cubicBezTo>
                    <a:pt x="3384" y="18279"/>
                    <a:pt x="5389" y="19708"/>
                    <a:pt x="7619" y="20585"/>
                  </a:cubicBezTo>
                  <a:cubicBezTo>
                    <a:pt x="9287" y="21231"/>
                    <a:pt x="11082" y="21543"/>
                    <a:pt x="12878" y="21543"/>
                  </a:cubicBezTo>
                  <a:cubicBezTo>
                    <a:pt x="13728" y="21543"/>
                    <a:pt x="14577" y="21473"/>
                    <a:pt x="15414" y="21337"/>
                  </a:cubicBezTo>
                  <a:cubicBezTo>
                    <a:pt x="17845" y="20911"/>
                    <a:pt x="20201" y="19858"/>
                    <a:pt x="22081" y="18229"/>
                  </a:cubicBezTo>
                  <a:cubicBezTo>
                    <a:pt x="23785" y="16725"/>
                    <a:pt x="25038" y="14695"/>
                    <a:pt x="25464" y="12439"/>
                  </a:cubicBezTo>
                  <a:cubicBezTo>
                    <a:pt x="25564" y="11888"/>
                    <a:pt x="25614" y="11337"/>
                    <a:pt x="25614" y="10785"/>
                  </a:cubicBezTo>
                  <a:cubicBezTo>
                    <a:pt x="25614" y="8479"/>
                    <a:pt x="24737" y="6299"/>
                    <a:pt x="23284" y="4545"/>
                  </a:cubicBezTo>
                  <a:cubicBezTo>
                    <a:pt x="21730" y="2690"/>
                    <a:pt x="19574" y="1387"/>
                    <a:pt x="17268" y="660"/>
                  </a:cubicBezTo>
                  <a:cubicBezTo>
                    <a:pt x="15845" y="223"/>
                    <a:pt x="14350" y="0"/>
                    <a:pt x="12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4"/>
            <p:cNvSpPr/>
            <p:nvPr/>
          </p:nvSpPr>
          <p:spPr>
            <a:xfrm>
              <a:off x="2454400" y="2589625"/>
              <a:ext cx="535125" cy="382225"/>
            </a:xfrm>
            <a:custGeom>
              <a:avLst/>
              <a:gdLst/>
              <a:ahLst/>
              <a:cxnLst/>
              <a:rect l="l" t="t" r="r" b="b"/>
              <a:pathLst>
                <a:path w="21405" h="15289" extrusionOk="0">
                  <a:moveTo>
                    <a:pt x="10702" y="1"/>
                  </a:moveTo>
                  <a:cubicBezTo>
                    <a:pt x="4788" y="1"/>
                    <a:pt x="1" y="3409"/>
                    <a:pt x="1" y="7645"/>
                  </a:cubicBezTo>
                  <a:cubicBezTo>
                    <a:pt x="1" y="11880"/>
                    <a:pt x="4788" y="15289"/>
                    <a:pt x="10702" y="15289"/>
                  </a:cubicBezTo>
                  <a:cubicBezTo>
                    <a:pt x="16617" y="15289"/>
                    <a:pt x="21404" y="11880"/>
                    <a:pt x="21404" y="7645"/>
                  </a:cubicBezTo>
                  <a:cubicBezTo>
                    <a:pt x="21404" y="3409"/>
                    <a:pt x="16617" y="1"/>
                    <a:pt x="1070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4"/>
            <p:cNvSpPr/>
            <p:nvPr/>
          </p:nvSpPr>
          <p:spPr>
            <a:xfrm>
              <a:off x="2853525" y="2698025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1"/>
                  </a:moveTo>
                  <a:cubicBezTo>
                    <a:pt x="1279" y="1"/>
                    <a:pt x="1" y="1279"/>
                    <a:pt x="1" y="2858"/>
                  </a:cubicBezTo>
                  <a:cubicBezTo>
                    <a:pt x="1" y="4437"/>
                    <a:pt x="1279" y="5715"/>
                    <a:pt x="2858" y="5715"/>
                  </a:cubicBezTo>
                  <a:cubicBezTo>
                    <a:pt x="4437" y="5715"/>
                    <a:pt x="5715" y="4437"/>
                    <a:pt x="5715" y="2858"/>
                  </a:cubicBezTo>
                  <a:cubicBezTo>
                    <a:pt x="5715" y="1279"/>
                    <a:pt x="4437" y="1"/>
                    <a:pt x="28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4"/>
            <p:cNvSpPr/>
            <p:nvPr/>
          </p:nvSpPr>
          <p:spPr>
            <a:xfrm>
              <a:off x="2851650" y="2695900"/>
              <a:ext cx="152900" cy="147475"/>
            </a:xfrm>
            <a:custGeom>
              <a:avLst/>
              <a:gdLst/>
              <a:ahLst/>
              <a:cxnLst/>
              <a:rect l="l" t="t" r="r" b="b"/>
              <a:pathLst>
                <a:path w="6116" h="5899" extrusionOk="0">
                  <a:moveTo>
                    <a:pt x="2923" y="182"/>
                  </a:moveTo>
                  <a:cubicBezTo>
                    <a:pt x="3735" y="182"/>
                    <a:pt x="4537" y="528"/>
                    <a:pt x="5063" y="1163"/>
                  </a:cubicBezTo>
                  <a:cubicBezTo>
                    <a:pt x="5815" y="2065"/>
                    <a:pt x="5915" y="3394"/>
                    <a:pt x="5314" y="4396"/>
                  </a:cubicBezTo>
                  <a:cubicBezTo>
                    <a:pt x="4805" y="5222"/>
                    <a:pt x="3867" y="5726"/>
                    <a:pt x="2908" y="5726"/>
                  </a:cubicBezTo>
                  <a:cubicBezTo>
                    <a:pt x="2732" y="5726"/>
                    <a:pt x="2556" y="5709"/>
                    <a:pt x="2381" y="5675"/>
                  </a:cubicBezTo>
                  <a:cubicBezTo>
                    <a:pt x="1103" y="5399"/>
                    <a:pt x="176" y="4246"/>
                    <a:pt x="176" y="2943"/>
                  </a:cubicBezTo>
                  <a:cubicBezTo>
                    <a:pt x="176" y="1790"/>
                    <a:pt x="903" y="737"/>
                    <a:pt x="2005" y="336"/>
                  </a:cubicBezTo>
                  <a:cubicBezTo>
                    <a:pt x="2303" y="232"/>
                    <a:pt x="2614" y="182"/>
                    <a:pt x="2923" y="182"/>
                  </a:cubicBezTo>
                  <a:close/>
                  <a:moveTo>
                    <a:pt x="2939" y="1"/>
                  </a:moveTo>
                  <a:cubicBezTo>
                    <a:pt x="2745" y="1"/>
                    <a:pt x="2550" y="20"/>
                    <a:pt x="2356" y="60"/>
                  </a:cubicBezTo>
                  <a:cubicBezTo>
                    <a:pt x="1003" y="336"/>
                    <a:pt x="0" y="1564"/>
                    <a:pt x="0" y="2943"/>
                  </a:cubicBezTo>
                  <a:cubicBezTo>
                    <a:pt x="0" y="4171"/>
                    <a:pt x="777" y="5299"/>
                    <a:pt x="1930" y="5725"/>
                  </a:cubicBezTo>
                  <a:cubicBezTo>
                    <a:pt x="2249" y="5842"/>
                    <a:pt x="2583" y="5899"/>
                    <a:pt x="2916" y="5899"/>
                  </a:cubicBezTo>
                  <a:cubicBezTo>
                    <a:pt x="3787" y="5899"/>
                    <a:pt x="4651" y="5512"/>
                    <a:pt x="5214" y="4822"/>
                  </a:cubicBezTo>
                  <a:cubicBezTo>
                    <a:pt x="5990" y="3870"/>
                    <a:pt x="6116" y="2492"/>
                    <a:pt x="5464" y="1414"/>
                  </a:cubicBezTo>
                  <a:cubicBezTo>
                    <a:pt x="4918" y="531"/>
                    <a:pt x="3948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4"/>
            <p:cNvSpPr/>
            <p:nvPr/>
          </p:nvSpPr>
          <p:spPr>
            <a:xfrm>
              <a:off x="2876075" y="2721825"/>
              <a:ext cx="97775" cy="97775"/>
            </a:xfrm>
            <a:custGeom>
              <a:avLst/>
              <a:gdLst/>
              <a:ahLst/>
              <a:cxnLst/>
              <a:rect l="l" t="t" r="r" b="b"/>
              <a:pathLst>
                <a:path w="3911" h="3911" extrusionOk="0">
                  <a:moveTo>
                    <a:pt x="1956" y="1"/>
                  </a:moveTo>
                  <a:cubicBezTo>
                    <a:pt x="878" y="1"/>
                    <a:pt x="1" y="878"/>
                    <a:pt x="1" y="1956"/>
                  </a:cubicBezTo>
                  <a:cubicBezTo>
                    <a:pt x="1" y="3034"/>
                    <a:pt x="878" y="3911"/>
                    <a:pt x="1956" y="3911"/>
                  </a:cubicBezTo>
                  <a:cubicBezTo>
                    <a:pt x="3034" y="3911"/>
                    <a:pt x="3911" y="3034"/>
                    <a:pt x="3911" y="1956"/>
                  </a:cubicBezTo>
                  <a:cubicBezTo>
                    <a:pt x="3911" y="878"/>
                    <a:pt x="3034" y="1"/>
                    <a:pt x="19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4"/>
            <p:cNvSpPr/>
            <p:nvPr/>
          </p:nvSpPr>
          <p:spPr>
            <a:xfrm>
              <a:off x="2881725" y="2719950"/>
              <a:ext cx="30725" cy="30725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02" y="1"/>
                  </a:moveTo>
                  <a:cubicBezTo>
                    <a:pt x="276" y="1"/>
                    <a:pt x="0" y="276"/>
                    <a:pt x="0" y="627"/>
                  </a:cubicBezTo>
                  <a:cubicBezTo>
                    <a:pt x="0" y="953"/>
                    <a:pt x="276" y="1229"/>
                    <a:pt x="602" y="1229"/>
                  </a:cubicBezTo>
                  <a:cubicBezTo>
                    <a:pt x="953" y="1229"/>
                    <a:pt x="1229" y="953"/>
                    <a:pt x="1229" y="627"/>
                  </a:cubicBezTo>
                  <a:cubicBezTo>
                    <a:pt x="1229" y="276"/>
                    <a:pt x="953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4"/>
            <p:cNvSpPr/>
            <p:nvPr/>
          </p:nvSpPr>
          <p:spPr>
            <a:xfrm>
              <a:off x="2447500" y="2696775"/>
              <a:ext cx="142900" cy="143500"/>
            </a:xfrm>
            <a:custGeom>
              <a:avLst/>
              <a:gdLst/>
              <a:ahLst/>
              <a:cxnLst/>
              <a:rect l="l" t="t" r="r" b="b"/>
              <a:pathLst>
                <a:path w="5716" h="5740" extrusionOk="0">
                  <a:moveTo>
                    <a:pt x="2858" y="0"/>
                  </a:moveTo>
                  <a:cubicBezTo>
                    <a:pt x="1279" y="0"/>
                    <a:pt x="1" y="1304"/>
                    <a:pt x="1" y="2883"/>
                  </a:cubicBezTo>
                  <a:cubicBezTo>
                    <a:pt x="1" y="4462"/>
                    <a:pt x="1279" y="5740"/>
                    <a:pt x="2858" y="5740"/>
                  </a:cubicBezTo>
                  <a:cubicBezTo>
                    <a:pt x="4437" y="5740"/>
                    <a:pt x="5715" y="4462"/>
                    <a:pt x="5715" y="2883"/>
                  </a:cubicBezTo>
                  <a:cubicBezTo>
                    <a:pt x="5715" y="1304"/>
                    <a:pt x="4437" y="0"/>
                    <a:pt x="28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4"/>
            <p:cNvSpPr/>
            <p:nvPr/>
          </p:nvSpPr>
          <p:spPr>
            <a:xfrm>
              <a:off x="2445000" y="2694900"/>
              <a:ext cx="152925" cy="147250"/>
            </a:xfrm>
            <a:custGeom>
              <a:avLst/>
              <a:gdLst/>
              <a:ahLst/>
              <a:cxnLst/>
              <a:rect l="l" t="t" r="r" b="b"/>
              <a:pathLst>
                <a:path w="6117" h="5890" extrusionOk="0">
                  <a:moveTo>
                    <a:pt x="2940" y="172"/>
                  </a:moveTo>
                  <a:cubicBezTo>
                    <a:pt x="3747" y="172"/>
                    <a:pt x="4543" y="524"/>
                    <a:pt x="5088" y="1178"/>
                  </a:cubicBezTo>
                  <a:cubicBezTo>
                    <a:pt x="5840" y="2055"/>
                    <a:pt x="5941" y="3384"/>
                    <a:pt x="5339" y="4386"/>
                  </a:cubicBezTo>
                  <a:cubicBezTo>
                    <a:pt x="4831" y="5212"/>
                    <a:pt x="3893" y="5716"/>
                    <a:pt x="2933" y="5716"/>
                  </a:cubicBezTo>
                  <a:cubicBezTo>
                    <a:pt x="2758" y="5716"/>
                    <a:pt x="2581" y="5699"/>
                    <a:pt x="2407" y="5664"/>
                  </a:cubicBezTo>
                  <a:cubicBezTo>
                    <a:pt x="1129" y="5389"/>
                    <a:pt x="201" y="4261"/>
                    <a:pt x="176" y="2958"/>
                  </a:cubicBezTo>
                  <a:cubicBezTo>
                    <a:pt x="201" y="1780"/>
                    <a:pt x="928" y="727"/>
                    <a:pt x="2031" y="326"/>
                  </a:cubicBezTo>
                  <a:cubicBezTo>
                    <a:pt x="2327" y="223"/>
                    <a:pt x="2634" y="172"/>
                    <a:pt x="2940" y="172"/>
                  </a:cubicBezTo>
                  <a:close/>
                  <a:moveTo>
                    <a:pt x="2921" y="0"/>
                  </a:moveTo>
                  <a:cubicBezTo>
                    <a:pt x="2742" y="0"/>
                    <a:pt x="2561" y="17"/>
                    <a:pt x="2382" y="50"/>
                  </a:cubicBezTo>
                  <a:cubicBezTo>
                    <a:pt x="1005" y="326"/>
                    <a:pt x="28" y="1551"/>
                    <a:pt x="1" y="2953"/>
                  </a:cubicBezTo>
                  <a:lnTo>
                    <a:pt x="1" y="2953"/>
                  </a:lnTo>
                  <a:cubicBezTo>
                    <a:pt x="1" y="2954"/>
                    <a:pt x="1" y="2956"/>
                    <a:pt x="1" y="2958"/>
                  </a:cubicBezTo>
                  <a:cubicBezTo>
                    <a:pt x="1" y="2958"/>
                    <a:pt x="1" y="2958"/>
                    <a:pt x="1" y="2958"/>
                  </a:cubicBezTo>
                  <a:lnTo>
                    <a:pt x="1" y="2958"/>
                  </a:lnTo>
                  <a:cubicBezTo>
                    <a:pt x="1" y="2959"/>
                    <a:pt x="1" y="2960"/>
                    <a:pt x="1" y="2961"/>
                  </a:cubicBezTo>
                  <a:lnTo>
                    <a:pt x="1" y="2961"/>
                  </a:lnTo>
                  <a:cubicBezTo>
                    <a:pt x="27" y="4188"/>
                    <a:pt x="804" y="5289"/>
                    <a:pt x="1956" y="5715"/>
                  </a:cubicBezTo>
                  <a:cubicBezTo>
                    <a:pt x="2276" y="5833"/>
                    <a:pt x="2609" y="5889"/>
                    <a:pt x="2942" y="5889"/>
                  </a:cubicBezTo>
                  <a:cubicBezTo>
                    <a:pt x="3806" y="5889"/>
                    <a:pt x="4660" y="5507"/>
                    <a:pt x="5239" y="4837"/>
                  </a:cubicBezTo>
                  <a:cubicBezTo>
                    <a:pt x="6016" y="3860"/>
                    <a:pt x="6116" y="2481"/>
                    <a:pt x="5489" y="1429"/>
                  </a:cubicBezTo>
                  <a:cubicBezTo>
                    <a:pt x="4935" y="533"/>
                    <a:pt x="3945" y="0"/>
                    <a:pt x="2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4"/>
            <p:cNvSpPr/>
            <p:nvPr/>
          </p:nvSpPr>
          <p:spPr>
            <a:xfrm>
              <a:off x="2470075" y="2720575"/>
              <a:ext cx="97775" cy="97775"/>
            </a:xfrm>
            <a:custGeom>
              <a:avLst/>
              <a:gdLst/>
              <a:ahLst/>
              <a:cxnLst/>
              <a:rect l="l" t="t" r="r" b="b"/>
              <a:pathLst>
                <a:path w="3911" h="3911" extrusionOk="0">
                  <a:moveTo>
                    <a:pt x="1955" y="1"/>
                  </a:moveTo>
                  <a:cubicBezTo>
                    <a:pt x="877" y="1"/>
                    <a:pt x="0" y="878"/>
                    <a:pt x="0" y="1956"/>
                  </a:cubicBezTo>
                  <a:cubicBezTo>
                    <a:pt x="0" y="3033"/>
                    <a:pt x="877" y="3911"/>
                    <a:pt x="1955" y="3911"/>
                  </a:cubicBezTo>
                  <a:cubicBezTo>
                    <a:pt x="3033" y="3911"/>
                    <a:pt x="3910" y="3033"/>
                    <a:pt x="3910" y="1956"/>
                  </a:cubicBezTo>
                  <a:cubicBezTo>
                    <a:pt x="3910" y="878"/>
                    <a:pt x="3033" y="1"/>
                    <a:pt x="1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4"/>
            <p:cNvSpPr/>
            <p:nvPr/>
          </p:nvSpPr>
          <p:spPr>
            <a:xfrm>
              <a:off x="2475700" y="2718700"/>
              <a:ext cx="30725" cy="31350"/>
            </a:xfrm>
            <a:custGeom>
              <a:avLst/>
              <a:gdLst/>
              <a:ahLst/>
              <a:cxnLst/>
              <a:rect l="l" t="t" r="r" b="b"/>
              <a:pathLst>
                <a:path w="1229" h="1254" extrusionOk="0">
                  <a:moveTo>
                    <a:pt x="602" y="1"/>
                  </a:moveTo>
                  <a:cubicBezTo>
                    <a:pt x="276" y="1"/>
                    <a:pt x="1" y="276"/>
                    <a:pt x="1" y="627"/>
                  </a:cubicBezTo>
                  <a:cubicBezTo>
                    <a:pt x="1" y="978"/>
                    <a:pt x="276" y="1254"/>
                    <a:pt x="602" y="1254"/>
                  </a:cubicBezTo>
                  <a:cubicBezTo>
                    <a:pt x="953" y="1254"/>
                    <a:pt x="1229" y="978"/>
                    <a:pt x="1229" y="627"/>
                  </a:cubicBezTo>
                  <a:cubicBezTo>
                    <a:pt x="1229" y="276"/>
                    <a:pt x="953" y="1"/>
                    <a:pt x="6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4"/>
            <p:cNvSpPr/>
            <p:nvPr/>
          </p:nvSpPr>
          <p:spPr>
            <a:xfrm>
              <a:off x="2614175" y="2770875"/>
              <a:ext cx="219325" cy="105250"/>
            </a:xfrm>
            <a:custGeom>
              <a:avLst/>
              <a:gdLst/>
              <a:ahLst/>
              <a:cxnLst/>
              <a:rect l="l" t="t" r="r" b="b"/>
              <a:pathLst>
                <a:path w="8773" h="4210" extrusionOk="0">
                  <a:moveTo>
                    <a:pt x="88" y="0"/>
                  </a:moveTo>
                  <a:cubicBezTo>
                    <a:pt x="45" y="0"/>
                    <a:pt x="1" y="31"/>
                    <a:pt x="1" y="94"/>
                  </a:cubicBezTo>
                  <a:cubicBezTo>
                    <a:pt x="26" y="1848"/>
                    <a:pt x="1229" y="3377"/>
                    <a:pt x="2883" y="3954"/>
                  </a:cubicBezTo>
                  <a:cubicBezTo>
                    <a:pt x="3370" y="4126"/>
                    <a:pt x="3881" y="4209"/>
                    <a:pt x="4391" y="4209"/>
                  </a:cubicBezTo>
                  <a:cubicBezTo>
                    <a:pt x="5665" y="4209"/>
                    <a:pt x="6929" y="3685"/>
                    <a:pt x="7770" y="2701"/>
                  </a:cubicBezTo>
                  <a:cubicBezTo>
                    <a:pt x="8422" y="1974"/>
                    <a:pt x="8773" y="1046"/>
                    <a:pt x="8773" y="94"/>
                  </a:cubicBezTo>
                  <a:cubicBezTo>
                    <a:pt x="8773" y="31"/>
                    <a:pt x="8729" y="0"/>
                    <a:pt x="8685" y="0"/>
                  </a:cubicBezTo>
                  <a:cubicBezTo>
                    <a:pt x="8641" y="0"/>
                    <a:pt x="8597" y="31"/>
                    <a:pt x="8597" y="94"/>
                  </a:cubicBezTo>
                  <a:cubicBezTo>
                    <a:pt x="8597" y="1798"/>
                    <a:pt x="7419" y="3252"/>
                    <a:pt x="5840" y="3803"/>
                  </a:cubicBezTo>
                  <a:cubicBezTo>
                    <a:pt x="5381" y="3959"/>
                    <a:pt x="4902" y="4035"/>
                    <a:pt x="4424" y="4035"/>
                  </a:cubicBezTo>
                  <a:cubicBezTo>
                    <a:pt x="3207" y="4035"/>
                    <a:pt x="1999" y="3543"/>
                    <a:pt x="1154" y="2625"/>
                  </a:cubicBezTo>
                  <a:cubicBezTo>
                    <a:pt x="552" y="1924"/>
                    <a:pt x="201" y="1021"/>
                    <a:pt x="176" y="94"/>
                  </a:cubicBezTo>
                  <a:cubicBezTo>
                    <a:pt x="176" y="31"/>
                    <a:pt x="132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4"/>
            <p:cNvSpPr/>
            <p:nvPr/>
          </p:nvSpPr>
          <p:spPr>
            <a:xfrm>
              <a:off x="2768325" y="2831625"/>
              <a:ext cx="102150" cy="96875"/>
            </a:xfrm>
            <a:custGeom>
              <a:avLst/>
              <a:gdLst/>
              <a:ahLst/>
              <a:cxnLst/>
              <a:rect l="l" t="t" r="r" b="b"/>
              <a:pathLst>
                <a:path w="4086" h="3875" extrusionOk="0">
                  <a:moveTo>
                    <a:pt x="1674" y="0"/>
                  </a:moveTo>
                  <a:cubicBezTo>
                    <a:pt x="1330" y="0"/>
                    <a:pt x="985" y="121"/>
                    <a:pt x="702" y="371"/>
                  </a:cubicBezTo>
                  <a:cubicBezTo>
                    <a:pt x="75" y="897"/>
                    <a:pt x="0" y="1850"/>
                    <a:pt x="526" y="2476"/>
                  </a:cubicBezTo>
                  <a:lnTo>
                    <a:pt x="1278" y="3353"/>
                  </a:lnTo>
                  <a:cubicBezTo>
                    <a:pt x="1580" y="3697"/>
                    <a:pt x="1995" y="3874"/>
                    <a:pt x="2411" y="3874"/>
                  </a:cubicBezTo>
                  <a:cubicBezTo>
                    <a:pt x="2755" y="3874"/>
                    <a:pt x="3100" y="3753"/>
                    <a:pt x="3384" y="3504"/>
                  </a:cubicBezTo>
                  <a:cubicBezTo>
                    <a:pt x="4010" y="2977"/>
                    <a:pt x="4085" y="2050"/>
                    <a:pt x="3559" y="1423"/>
                  </a:cubicBezTo>
                  <a:lnTo>
                    <a:pt x="2807" y="521"/>
                  </a:lnTo>
                  <a:cubicBezTo>
                    <a:pt x="2505" y="178"/>
                    <a:pt x="2090" y="0"/>
                    <a:pt x="1674" y="0"/>
                  </a:cubicBezTo>
                  <a:close/>
                </a:path>
              </a:pathLst>
            </a:custGeom>
            <a:solidFill>
              <a:srgbClr val="FF5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4"/>
            <p:cNvSpPr/>
            <p:nvPr/>
          </p:nvSpPr>
          <p:spPr>
            <a:xfrm>
              <a:off x="2769575" y="2829550"/>
              <a:ext cx="99650" cy="101275"/>
            </a:xfrm>
            <a:custGeom>
              <a:avLst/>
              <a:gdLst/>
              <a:ahLst/>
              <a:cxnLst/>
              <a:rect l="l" t="t" r="r" b="b"/>
              <a:pathLst>
                <a:path w="3986" h="4051" extrusionOk="0">
                  <a:moveTo>
                    <a:pt x="1631" y="170"/>
                  </a:moveTo>
                  <a:cubicBezTo>
                    <a:pt x="1680" y="170"/>
                    <a:pt x="1730" y="173"/>
                    <a:pt x="1780" y="178"/>
                  </a:cubicBezTo>
                  <a:cubicBezTo>
                    <a:pt x="2456" y="253"/>
                    <a:pt x="2832" y="830"/>
                    <a:pt x="3233" y="1306"/>
                  </a:cubicBezTo>
                  <a:cubicBezTo>
                    <a:pt x="3459" y="1557"/>
                    <a:pt x="3659" y="1807"/>
                    <a:pt x="3735" y="2133"/>
                  </a:cubicBezTo>
                  <a:cubicBezTo>
                    <a:pt x="3859" y="2657"/>
                    <a:pt x="3661" y="3182"/>
                    <a:pt x="3288" y="3532"/>
                  </a:cubicBezTo>
                  <a:lnTo>
                    <a:pt x="3288" y="3532"/>
                  </a:lnTo>
                  <a:cubicBezTo>
                    <a:pt x="3286" y="3534"/>
                    <a:pt x="3285" y="3535"/>
                    <a:pt x="3283" y="3537"/>
                  </a:cubicBezTo>
                  <a:cubicBezTo>
                    <a:pt x="3283" y="3537"/>
                    <a:pt x="3283" y="3537"/>
                    <a:pt x="3283" y="3537"/>
                  </a:cubicBezTo>
                  <a:lnTo>
                    <a:pt x="3283" y="3537"/>
                  </a:lnTo>
                  <a:cubicBezTo>
                    <a:pt x="3279" y="3540"/>
                    <a:pt x="3275" y="3543"/>
                    <a:pt x="3272" y="3546"/>
                  </a:cubicBezTo>
                  <a:lnTo>
                    <a:pt x="3272" y="3546"/>
                  </a:lnTo>
                  <a:cubicBezTo>
                    <a:pt x="3022" y="3756"/>
                    <a:pt x="2710" y="3865"/>
                    <a:pt x="2399" y="3865"/>
                  </a:cubicBezTo>
                  <a:cubicBezTo>
                    <a:pt x="2275" y="3865"/>
                    <a:pt x="2151" y="3848"/>
                    <a:pt x="2030" y="3812"/>
                  </a:cubicBezTo>
                  <a:cubicBezTo>
                    <a:pt x="1679" y="3737"/>
                    <a:pt x="1429" y="3537"/>
                    <a:pt x="1228" y="3286"/>
                  </a:cubicBezTo>
                  <a:cubicBezTo>
                    <a:pt x="1028" y="3060"/>
                    <a:pt x="852" y="2860"/>
                    <a:pt x="677" y="2659"/>
                  </a:cubicBezTo>
                  <a:cubicBezTo>
                    <a:pt x="476" y="2409"/>
                    <a:pt x="301" y="2183"/>
                    <a:pt x="251" y="1882"/>
                  </a:cubicBezTo>
                  <a:cubicBezTo>
                    <a:pt x="37" y="1004"/>
                    <a:pt x="746" y="170"/>
                    <a:pt x="1631" y="170"/>
                  </a:cubicBezTo>
                  <a:close/>
                  <a:moveTo>
                    <a:pt x="1651" y="0"/>
                  </a:moveTo>
                  <a:cubicBezTo>
                    <a:pt x="844" y="0"/>
                    <a:pt x="115" y="618"/>
                    <a:pt x="50" y="1456"/>
                  </a:cubicBezTo>
                  <a:cubicBezTo>
                    <a:pt x="0" y="1882"/>
                    <a:pt x="151" y="2308"/>
                    <a:pt x="426" y="2634"/>
                  </a:cubicBezTo>
                  <a:cubicBezTo>
                    <a:pt x="627" y="2860"/>
                    <a:pt x="802" y="3085"/>
                    <a:pt x="1003" y="3311"/>
                  </a:cubicBezTo>
                  <a:cubicBezTo>
                    <a:pt x="1253" y="3612"/>
                    <a:pt x="1529" y="3862"/>
                    <a:pt x="1930" y="3988"/>
                  </a:cubicBezTo>
                  <a:cubicBezTo>
                    <a:pt x="2070" y="4030"/>
                    <a:pt x="2217" y="4050"/>
                    <a:pt x="2363" y="4050"/>
                  </a:cubicBezTo>
                  <a:cubicBezTo>
                    <a:pt x="2740" y="4050"/>
                    <a:pt x="3120" y="3915"/>
                    <a:pt x="3409" y="3662"/>
                  </a:cubicBezTo>
                  <a:cubicBezTo>
                    <a:pt x="3760" y="3336"/>
                    <a:pt x="3985" y="2860"/>
                    <a:pt x="3935" y="2359"/>
                  </a:cubicBezTo>
                  <a:cubicBezTo>
                    <a:pt x="3910" y="1983"/>
                    <a:pt x="3760" y="1657"/>
                    <a:pt x="3509" y="1381"/>
                  </a:cubicBezTo>
                  <a:cubicBezTo>
                    <a:pt x="3309" y="1131"/>
                    <a:pt x="3108" y="905"/>
                    <a:pt x="2908" y="654"/>
                  </a:cubicBezTo>
                  <a:cubicBezTo>
                    <a:pt x="2657" y="379"/>
                    <a:pt x="2406" y="153"/>
                    <a:pt x="2055" y="53"/>
                  </a:cubicBezTo>
                  <a:cubicBezTo>
                    <a:pt x="1920" y="17"/>
                    <a:pt x="1785" y="0"/>
                    <a:pt x="1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4"/>
            <p:cNvSpPr/>
            <p:nvPr/>
          </p:nvSpPr>
          <p:spPr>
            <a:xfrm>
              <a:off x="2668075" y="2438625"/>
              <a:ext cx="119050" cy="119075"/>
            </a:xfrm>
            <a:custGeom>
              <a:avLst/>
              <a:gdLst/>
              <a:ahLst/>
              <a:cxnLst/>
              <a:rect l="l" t="t" r="r" b="b"/>
              <a:pathLst>
                <a:path w="4762" h="4763" extrusionOk="0">
                  <a:moveTo>
                    <a:pt x="2381" y="1"/>
                  </a:moveTo>
                  <a:cubicBezTo>
                    <a:pt x="1053" y="1"/>
                    <a:pt x="0" y="1053"/>
                    <a:pt x="0" y="2381"/>
                  </a:cubicBezTo>
                  <a:cubicBezTo>
                    <a:pt x="0" y="3685"/>
                    <a:pt x="1053" y="4762"/>
                    <a:pt x="2381" y="4762"/>
                  </a:cubicBezTo>
                  <a:cubicBezTo>
                    <a:pt x="3684" y="4762"/>
                    <a:pt x="4762" y="3685"/>
                    <a:pt x="4762" y="2381"/>
                  </a:cubicBezTo>
                  <a:cubicBezTo>
                    <a:pt x="4762" y="1053"/>
                    <a:pt x="3684" y="1"/>
                    <a:pt x="2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4"/>
            <p:cNvSpPr/>
            <p:nvPr/>
          </p:nvSpPr>
          <p:spPr>
            <a:xfrm>
              <a:off x="2661175" y="2436500"/>
              <a:ext cx="127850" cy="123000"/>
            </a:xfrm>
            <a:custGeom>
              <a:avLst/>
              <a:gdLst/>
              <a:ahLst/>
              <a:cxnLst/>
              <a:rect l="l" t="t" r="r" b="b"/>
              <a:pathLst>
                <a:path w="5114" h="4920" extrusionOk="0">
                  <a:moveTo>
                    <a:pt x="2653" y="164"/>
                  </a:moveTo>
                  <a:cubicBezTo>
                    <a:pt x="2804" y="164"/>
                    <a:pt x="2957" y="179"/>
                    <a:pt x="3108" y="211"/>
                  </a:cubicBezTo>
                  <a:cubicBezTo>
                    <a:pt x="4161" y="436"/>
                    <a:pt x="4938" y="1389"/>
                    <a:pt x="4938" y="2466"/>
                  </a:cubicBezTo>
                  <a:cubicBezTo>
                    <a:pt x="4938" y="3419"/>
                    <a:pt x="4336" y="4296"/>
                    <a:pt x="3409" y="4622"/>
                  </a:cubicBezTo>
                  <a:cubicBezTo>
                    <a:pt x="3173" y="4703"/>
                    <a:pt x="2927" y="4742"/>
                    <a:pt x="2680" y="4742"/>
                  </a:cubicBezTo>
                  <a:cubicBezTo>
                    <a:pt x="2010" y="4742"/>
                    <a:pt x="1343" y="4452"/>
                    <a:pt x="903" y="3920"/>
                  </a:cubicBezTo>
                  <a:cubicBezTo>
                    <a:pt x="276" y="3193"/>
                    <a:pt x="201" y="2116"/>
                    <a:pt x="677" y="1289"/>
                  </a:cubicBezTo>
                  <a:cubicBezTo>
                    <a:pt x="1099" y="593"/>
                    <a:pt x="1857" y="164"/>
                    <a:pt x="2653" y="164"/>
                  </a:cubicBezTo>
                  <a:close/>
                  <a:moveTo>
                    <a:pt x="2640" y="0"/>
                  </a:moveTo>
                  <a:cubicBezTo>
                    <a:pt x="1920" y="0"/>
                    <a:pt x="1216" y="317"/>
                    <a:pt x="752" y="888"/>
                  </a:cubicBezTo>
                  <a:cubicBezTo>
                    <a:pt x="101" y="1690"/>
                    <a:pt x="0" y="2842"/>
                    <a:pt x="552" y="3745"/>
                  </a:cubicBezTo>
                  <a:cubicBezTo>
                    <a:pt x="995" y="4483"/>
                    <a:pt x="1811" y="4920"/>
                    <a:pt x="2656" y="4920"/>
                  </a:cubicBezTo>
                  <a:cubicBezTo>
                    <a:pt x="2815" y="4920"/>
                    <a:pt x="2975" y="4904"/>
                    <a:pt x="3133" y="4873"/>
                  </a:cubicBezTo>
                  <a:cubicBezTo>
                    <a:pt x="4286" y="4647"/>
                    <a:pt x="5113" y="3619"/>
                    <a:pt x="5113" y="2466"/>
                  </a:cubicBezTo>
                  <a:cubicBezTo>
                    <a:pt x="5113" y="1439"/>
                    <a:pt x="4462" y="512"/>
                    <a:pt x="3509" y="161"/>
                  </a:cubicBezTo>
                  <a:cubicBezTo>
                    <a:pt x="3227" y="52"/>
                    <a:pt x="2933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34"/>
            <p:cNvSpPr/>
            <p:nvPr/>
          </p:nvSpPr>
          <p:spPr>
            <a:xfrm>
              <a:off x="2512050" y="2567075"/>
              <a:ext cx="414800" cy="105300"/>
            </a:xfrm>
            <a:custGeom>
              <a:avLst/>
              <a:gdLst/>
              <a:ahLst/>
              <a:cxnLst/>
              <a:rect l="l" t="t" r="r" b="b"/>
              <a:pathLst>
                <a:path w="16592" h="4212" extrusionOk="0">
                  <a:moveTo>
                    <a:pt x="8396" y="0"/>
                  </a:moveTo>
                  <a:cubicBezTo>
                    <a:pt x="5163" y="0"/>
                    <a:pt x="2231" y="1028"/>
                    <a:pt x="0" y="2707"/>
                  </a:cubicBezTo>
                  <a:cubicBezTo>
                    <a:pt x="481" y="3297"/>
                    <a:pt x="1265" y="3848"/>
                    <a:pt x="2486" y="3848"/>
                  </a:cubicBezTo>
                  <a:cubicBezTo>
                    <a:pt x="2667" y="3848"/>
                    <a:pt x="2858" y="3836"/>
                    <a:pt x="3058" y="3810"/>
                  </a:cubicBezTo>
                  <a:cubicBezTo>
                    <a:pt x="5840" y="3434"/>
                    <a:pt x="6166" y="1980"/>
                    <a:pt x="6166" y="1980"/>
                  </a:cubicBezTo>
                  <a:cubicBezTo>
                    <a:pt x="6166" y="1980"/>
                    <a:pt x="6316" y="3810"/>
                    <a:pt x="8898" y="4010"/>
                  </a:cubicBezTo>
                  <a:cubicBezTo>
                    <a:pt x="9000" y="4019"/>
                    <a:pt x="9098" y="4023"/>
                    <a:pt x="9193" y="4023"/>
                  </a:cubicBezTo>
                  <a:cubicBezTo>
                    <a:pt x="11293" y="4023"/>
                    <a:pt x="11454" y="1980"/>
                    <a:pt x="11454" y="1980"/>
                  </a:cubicBezTo>
                  <a:cubicBezTo>
                    <a:pt x="11454" y="1980"/>
                    <a:pt x="12356" y="4161"/>
                    <a:pt x="14036" y="4211"/>
                  </a:cubicBezTo>
                  <a:cubicBezTo>
                    <a:pt x="14055" y="4211"/>
                    <a:pt x="14074" y="4212"/>
                    <a:pt x="14093" y="4212"/>
                  </a:cubicBezTo>
                  <a:cubicBezTo>
                    <a:pt x="15173" y="4212"/>
                    <a:pt x="16149" y="3517"/>
                    <a:pt x="16592" y="2557"/>
                  </a:cubicBezTo>
                  <a:cubicBezTo>
                    <a:pt x="14386" y="978"/>
                    <a:pt x="11529" y="0"/>
                    <a:pt x="8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34"/>
            <p:cNvSpPr/>
            <p:nvPr/>
          </p:nvSpPr>
          <p:spPr>
            <a:xfrm>
              <a:off x="2509550" y="2565200"/>
              <a:ext cx="419200" cy="109550"/>
            </a:xfrm>
            <a:custGeom>
              <a:avLst/>
              <a:gdLst/>
              <a:ahLst/>
              <a:cxnLst/>
              <a:rect l="l" t="t" r="r" b="b"/>
              <a:pathLst>
                <a:path w="16768" h="4382" extrusionOk="0">
                  <a:moveTo>
                    <a:pt x="8496" y="176"/>
                  </a:moveTo>
                  <a:cubicBezTo>
                    <a:pt x="10777" y="176"/>
                    <a:pt x="13058" y="702"/>
                    <a:pt x="15088" y="1755"/>
                  </a:cubicBezTo>
                  <a:cubicBezTo>
                    <a:pt x="15616" y="2019"/>
                    <a:pt x="16098" y="2328"/>
                    <a:pt x="16578" y="2662"/>
                  </a:cubicBezTo>
                  <a:lnTo>
                    <a:pt x="16578" y="2662"/>
                  </a:lnTo>
                  <a:cubicBezTo>
                    <a:pt x="16144" y="3524"/>
                    <a:pt x="15235" y="4207"/>
                    <a:pt x="14250" y="4207"/>
                  </a:cubicBezTo>
                  <a:cubicBezTo>
                    <a:pt x="14104" y="4207"/>
                    <a:pt x="13957" y="4192"/>
                    <a:pt x="13810" y="4161"/>
                  </a:cubicBezTo>
                  <a:cubicBezTo>
                    <a:pt x="12983" y="3985"/>
                    <a:pt x="12356" y="3283"/>
                    <a:pt x="11930" y="2582"/>
                  </a:cubicBezTo>
                  <a:cubicBezTo>
                    <a:pt x="11855" y="2456"/>
                    <a:pt x="11780" y="2306"/>
                    <a:pt x="11730" y="2181"/>
                  </a:cubicBezTo>
                  <a:cubicBezTo>
                    <a:pt x="11705" y="2131"/>
                    <a:pt x="11679" y="2105"/>
                    <a:pt x="11654" y="2055"/>
                  </a:cubicBezTo>
                  <a:cubicBezTo>
                    <a:pt x="11654" y="2038"/>
                    <a:pt x="11642" y="2020"/>
                    <a:pt x="11643" y="2020"/>
                  </a:cubicBezTo>
                  <a:lnTo>
                    <a:pt x="11643" y="2020"/>
                  </a:lnTo>
                  <a:cubicBezTo>
                    <a:pt x="11644" y="2020"/>
                    <a:pt x="11647" y="2023"/>
                    <a:pt x="11654" y="2030"/>
                  </a:cubicBezTo>
                  <a:cubicBezTo>
                    <a:pt x="11632" y="1986"/>
                    <a:pt x="11596" y="1966"/>
                    <a:pt x="11562" y="1966"/>
                  </a:cubicBezTo>
                  <a:cubicBezTo>
                    <a:pt x="11518" y="1966"/>
                    <a:pt x="11479" y="1999"/>
                    <a:pt x="11479" y="2055"/>
                  </a:cubicBezTo>
                  <a:cubicBezTo>
                    <a:pt x="11429" y="2757"/>
                    <a:pt x="10978" y="3484"/>
                    <a:pt x="10301" y="3810"/>
                  </a:cubicBezTo>
                  <a:cubicBezTo>
                    <a:pt x="9987" y="3955"/>
                    <a:pt x="9634" y="4016"/>
                    <a:pt x="9273" y="4016"/>
                  </a:cubicBezTo>
                  <a:cubicBezTo>
                    <a:pt x="8828" y="4016"/>
                    <a:pt x="8372" y="3923"/>
                    <a:pt x="7970" y="3785"/>
                  </a:cubicBezTo>
                  <a:cubicBezTo>
                    <a:pt x="7444" y="3609"/>
                    <a:pt x="6943" y="3283"/>
                    <a:pt x="6617" y="2782"/>
                  </a:cubicBezTo>
                  <a:cubicBezTo>
                    <a:pt x="6517" y="2607"/>
                    <a:pt x="6441" y="2431"/>
                    <a:pt x="6391" y="2256"/>
                  </a:cubicBezTo>
                  <a:cubicBezTo>
                    <a:pt x="6391" y="2206"/>
                    <a:pt x="6366" y="2156"/>
                    <a:pt x="6366" y="2105"/>
                  </a:cubicBezTo>
                  <a:cubicBezTo>
                    <a:pt x="6341" y="2055"/>
                    <a:pt x="6341" y="2055"/>
                    <a:pt x="6341" y="2055"/>
                  </a:cubicBezTo>
                  <a:cubicBezTo>
                    <a:pt x="6341" y="1999"/>
                    <a:pt x="6294" y="1966"/>
                    <a:pt x="6248" y="1966"/>
                  </a:cubicBezTo>
                  <a:cubicBezTo>
                    <a:pt x="6212" y="1966"/>
                    <a:pt x="6177" y="1986"/>
                    <a:pt x="6166" y="2030"/>
                  </a:cubicBezTo>
                  <a:cubicBezTo>
                    <a:pt x="6090" y="2431"/>
                    <a:pt x="5714" y="2782"/>
                    <a:pt x="5414" y="3008"/>
                  </a:cubicBezTo>
                  <a:cubicBezTo>
                    <a:pt x="4963" y="3309"/>
                    <a:pt x="4461" y="3509"/>
                    <a:pt x="3935" y="3634"/>
                  </a:cubicBezTo>
                  <a:cubicBezTo>
                    <a:pt x="3491" y="3745"/>
                    <a:pt x="3017" y="3826"/>
                    <a:pt x="2544" y="3826"/>
                  </a:cubicBezTo>
                  <a:cubicBezTo>
                    <a:pt x="2270" y="3826"/>
                    <a:pt x="1996" y="3799"/>
                    <a:pt x="1730" y="3735"/>
                  </a:cubicBezTo>
                  <a:cubicBezTo>
                    <a:pt x="1131" y="3591"/>
                    <a:pt x="624" y="3242"/>
                    <a:pt x="209" y="2796"/>
                  </a:cubicBezTo>
                  <a:lnTo>
                    <a:pt x="209" y="2796"/>
                  </a:lnTo>
                  <a:cubicBezTo>
                    <a:pt x="2021" y="1478"/>
                    <a:pt x="4170" y="647"/>
                    <a:pt x="6391" y="326"/>
                  </a:cubicBezTo>
                  <a:cubicBezTo>
                    <a:pt x="7093" y="226"/>
                    <a:pt x="7795" y="176"/>
                    <a:pt x="8496" y="176"/>
                  </a:cubicBezTo>
                  <a:close/>
                  <a:moveTo>
                    <a:pt x="8496" y="0"/>
                  </a:moveTo>
                  <a:cubicBezTo>
                    <a:pt x="6116" y="0"/>
                    <a:pt x="3760" y="552"/>
                    <a:pt x="1654" y="1679"/>
                  </a:cubicBezTo>
                  <a:cubicBezTo>
                    <a:pt x="1103" y="1980"/>
                    <a:pt x="552" y="2331"/>
                    <a:pt x="50" y="2707"/>
                  </a:cubicBezTo>
                  <a:cubicBezTo>
                    <a:pt x="0" y="2757"/>
                    <a:pt x="0" y="2807"/>
                    <a:pt x="25" y="2857"/>
                  </a:cubicBezTo>
                  <a:cubicBezTo>
                    <a:pt x="401" y="3283"/>
                    <a:pt x="877" y="3634"/>
                    <a:pt x="1404" y="3810"/>
                  </a:cubicBezTo>
                  <a:cubicBezTo>
                    <a:pt x="1790" y="3943"/>
                    <a:pt x="2191" y="3998"/>
                    <a:pt x="2594" y="3998"/>
                  </a:cubicBezTo>
                  <a:cubicBezTo>
                    <a:pt x="2950" y="3998"/>
                    <a:pt x="3307" y="3955"/>
                    <a:pt x="3659" y="3885"/>
                  </a:cubicBezTo>
                  <a:cubicBezTo>
                    <a:pt x="4562" y="3710"/>
                    <a:pt x="5589" y="3309"/>
                    <a:pt x="6141" y="2506"/>
                  </a:cubicBezTo>
                  <a:cubicBezTo>
                    <a:pt x="6167" y="2463"/>
                    <a:pt x="6196" y="2416"/>
                    <a:pt x="6224" y="2367"/>
                  </a:cubicBezTo>
                  <a:lnTo>
                    <a:pt x="6224" y="2367"/>
                  </a:lnTo>
                  <a:cubicBezTo>
                    <a:pt x="6422" y="3050"/>
                    <a:pt x="7036" y="3598"/>
                    <a:pt x="7669" y="3860"/>
                  </a:cubicBezTo>
                  <a:cubicBezTo>
                    <a:pt x="8147" y="4067"/>
                    <a:pt x="8696" y="4193"/>
                    <a:pt x="9232" y="4193"/>
                  </a:cubicBezTo>
                  <a:cubicBezTo>
                    <a:pt x="9540" y="4193"/>
                    <a:pt x="9843" y="4152"/>
                    <a:pt x="10126" y="4060"/>
                  </a:cubicBezTo>
                  <a:cubicBezTo>
                    <a:pt x="10677" y="3885"/>
                    <a:pt x="11103" y="3509"/>
                    <a:pt x="11354" y="2983"/>
                  </a:cubicBezTo>
                  <a:cubicBezTo>
                    <a:pt x="11457" y="2792"/>
                    <a:pt x="11549" y="2578"/>
                    <a:pt x="11604" y="2357"/>
                  </a:cubicBezTo>
                  <a:lnTo>
                    <a:pt x="11604" y="2357"/>
                  </a:lnTo>
                  <a:cubicBezTo>
                    <a:pt x="11832" y="2813"/>
                    <a:pt x="12152" y="3255"/>
                    <a:pt x="12507" y="3609"/>
                  </a:cubicBezTo>
                  <a:cubicBezTo>
                    <a:pt x="12832" y="3935"/>
                    <a:pt x="13233" y="4211"/>
                    <a:pt x="13684" y="4311"/>
                  </a:cubicBezTo>
                  <a:cubicBezTo>
                    <a:pt x="13869" y="4359"/>
                    <a:pt x="14057" y="4382"/>
                    <a:pt x="14243" y="4382"/>
                  </a:cubicBezTo>
                  <a:cubicBezTo>
                    <a:pt x="14639" y="4382"/>
                    <a:pt x="15031" y="4281"/>
                    <a:pt x="15389" y="4111"/>
                  </a:cubicBezTo>
                  <a:cubicBezTo>
                    <a:pt x="15990" y="3810"/>
                    <a:pt x="16491" y="3283"/>
                    <a:pt x="16767" y="2682"/>
                  </a:cubicBezTo>
                  <a:cubicBezTo>
                    <a:pt x="16767" y="2632"/>
                    <a:pt x="16767" y="2582"/>
                    <a:pt x="16717" y="2557"/>
                  </a:cubicBezTo>
                  <a:cubicBezTo>
                    <a:pt x="14913" y="1253"/>
                    <a:pt x="12757" y="426"/>
                    <a:pt x="10527" y="126"/>
                  </a:cubicBezTo>
                  <a:cubicBezTo>
                    <a:pt x="9850" y="50"/>
                    <a:pt x="9173" y="0"/>
                    <a:pt x="8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0" name="Google Shape;630;p34"/>
          <p:cNvGrpSpPr/>
          <p:nvPr/>
        </p:nvGrpSpPr>
        <p:grpSpPr>
          <a:xfrm rot="1246749">
            <a:off x="10128525" y="217303"/>
            <a:ext cx="1502552" cy="1328132"/>
            <a:chOff x="1358525" y="1188550"/>
            <a:chExt cx="679225" cy="582850"/>
          </a:xfrm>
        </p:grpSpPr>
        <p:sp>
          <p:nvSpPr>
            <p:cNvPr id="631" name="Google Shape;631;p34"/>
            <p:cNvSpPr/>
            <p:nvPr/>
          </p:nvSpPr>
          <p:spPr>
            <a:xfrm>
              <a:off x="1365425" y="1203025"/>
              <a:ext cx="669825" cy="565825"/>
            </a:xfrm>
            <a:custGeom>
              <a:avLst/>
              <a:gdLst/>
              <a:ahLst/>
              <a:cxnLst/>
              <a:rect l="l" t="t" r="r" b="b"/>
              <a:pathLst>
                <a:path w="26793" h="22633" extrusionOk="0">
                  <a:moveTo>
                    <a:pt x="13409" y="1"/>
                  </a:moveTo>
                  <a:cubicBezTo>
                    <a:pt x="5991" y="1"/>
                    <a:pt x="1" y="5063"/>
                    <a:pt x="1" y="11304"/>
                  </a:cubicBezTo>
                  <a:cubicBezTo>
                    <a:pt x="1" y="17570"/>
                    <a:pt x="5991" y="22632"/>
                    <a:pt x="13409" y="22632"/>
                  </a:cubicBezTo>
                  <a:cubicBezTo>
                    <a:pt x="20803" y="22632"/>
                    <a:pt x="26793" y="17570"/>
                    <a:pt x="26793" y="11304"/>
                  </a:cubicBezTo>
                  <a:cubicBezTo>
                    <a:pt x="26793" y="5063"/>
                    <a:pt x="20803" y="1"/>
                    <a:pt x="134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34"/>
            <p:cNvSpPr/>
            <p:nvPr/>
          </p:nvSpPr>
          <p:spPr>
            <a:xfrm>
              <a:off x="1358525" y="1200325"/>
              <a:ext cx="679225" cy="571075"/>
            </a:xfrm>
            <a:custGeom>
              <a:avLst/>
              <a:gdLst/>
              <a:ahLst/>
              <a:cxnLst/>
              <a:rect l="l" t="t" r="r" b="b"/>
              <a:pathLst>
                <a:path w="27169" h="22843" extrusionOk="0">
                  <a:moveTo>
                    <a:pt x="13722" y="193"/>
                  </a:moveTo>
                  <a:cubicBezTo>
                    <a:pt x="14608" y="193"/>
                    <a:pt x="15494" y="265"/>
                    <a:pt x="16367" y="409"/>
                  </a:cubicBezTo>
                  <a:cubicBezTo>
                    <a:pt x="18898" y="861"/>
                    <a:pt x="21354" y="1938"/>
                    <a:pt x="23284" y="3668"/>
                  </a:cubicBezTo>
                  <a:cubicBezTo>
                    <a:pt x="25064" y="5222"/>
                    <a:pt x="26392" y="7327"/>
                    <a:pt x="26818" y="9683"/>
                  </a:cubicBezTo>
                  <a:cubicBezTo>
                    <a:pt x="26943" y="10259"/>
                    <a:pt x="26993" y="10836"/>
                    <a:pt x="26993" y="11412"/>
                  </a:cubicBezTo>
                  <a:cubicBezTo>
                    <a:pt x="26968" y="13818"/>
                    <a:pt x="26066" y="16124"/>
                    <a:pt x="24512" y="17928"/>
                  </a:cubicBezTo>
                  <a:cubicBezTo>
                    <a:pt x="22883" y="19883"/>
                    <a:pt x="20653" y="21237"/>
                    <a:pt x="18221" y="21989"/>
                  </a:cubicBezTo>
                  <a:cubicBezTo>
                    <a:pt x="16755" y="22435"/>
                    <a:pt x="15219" y="22657"/>
                    <a:pt x="13683" y="22657"/>
                  </a:cubicBezTo>
                  <a:cubicBezTo>
                    <a:pt x="12461" y="22657"/>
                    <a:pt x="11239" y="22517"/>
                    <a:pt x="10051" y="22239"/>
                  </a:cubicBezTo>
                  <a:cubicBezTo>
                    <a:pt x="7570" y="21638"/>
                    <a:pt x="5214" y="20410"/>
                    <a:pt x="3409" y="18580"/>
                  </a:cubicBezTo>
                  <a:cubicBezTo>
                    <a:pt x="1755" y="16876"/>
                    <a:pt x="627" y="14670"/>
                    <a:pt x="402" y="12289"/>
                  </a:cubicBezTo>
                  <a:cubicBezTo>
                    <a:pt x="201" y="9908"/>
                    <a:pt x="903" y="7552"/>
                    <a:pt x="2282" y="5623"/>
                  </a:cubicBezTo>
                  <a:cubicBezTo>
                    <a:pt x="3760" y="3567"/>
                    <a:pt x="5866" y="2064"/>
                    <a:pt x="8196" y="1186"/>
                  </a:cubicBezTo>
                  <a:cubicBezTo>
                    <a:pt x="9953" y="521"/>
                    <a:pt x="11837" y="193"/>
                    <a:pt x="13722" y="193"/>
                  </a:cubicBezTo>
                  <a:close/>
                  <a:moveTo>
                    <a:pt x="13688" y="1"/>
                  </a:moveTo>
                  <a:cubicBezTo>
                    <a:pt x="12448" y="1"/>
                    <a:pt x="11207" y="147"/>
                    <a:pt x="10001" y="435"/>
                  </a:cubicBezTo>
                  <a:cubicBezTo>
                    <a:pt x="7470" y="1036"/>
                    <a:pt x="5089" y="2289"/>
                    <a:pt x="3284" y="4144"/>
                  </a:cubicBezTo>
                  <a:cubicBezTo>
                    <a:pt x="1580" y="5873"/>
                    <a:pt x="452" y="8104"/>
                    <a:pt x="226" y="10510"/>
                  </a:cubicBezTo>
                  <a:cubicBezTo>
                    <a:pt x="1" y="12941"/>
                    <a:pt x="728" y="15347"/>
                    <a:pt x="2131" y="17327"/>
                  </a:cubicBezTo>
                  <a:cubicBezTo>
                    <a:pt x="3610" y="19382"/>
                    <a:pt x="5740" y="20911"/>
                    <a:pt x="8096" y="21813"/>
                  </a:cubicBezTo>
                  <a:cubicBezTo>
                    <a:pt x="9873" y="22496"/>
                    <a:pt x="11778" y="22842"/>
                    <a:pt x="13692" y="22842"/>
                  </a:cubicBezTo>
                  <a:cubicBezTo>
                    <a:pt x="14585" y="22842"/>
                    <a:pt x="15481" y="22767"/>
                    <a:pt x="16367" y="22615"/>
                  </a:cubicBezTo>
                  <a:cubicBezTo>
                    <a:pt x="18948" y="22164"/>
                    <a:pt x="21455" y="21061"/>
                    <a:pt x="23409" y="19332"/>
                  </a:cubicBezTo>
                  <a:cubicBezTo>
                    <a:pt x="25239" y="17728"/>
                    <a:pt x="26567" y="15572"/>
                    <a:pt x="27019" y="13191"/>
                  </a:cubicBezTo>
                  <a:cubicBezTo>
                    <a:pt x="27119" y="12615"/>
                    <a:pt x="27169" y="12014"/>
                    <a:pt x="27169" y="11412"/>
                  </a:cubicBezTo>
                  <a:cubicBezTo>
                    <a:pt x="27169" y="9006"/>
                    <a:pt x="26242" y="6675"/>
                    <a:pt x="24688" y="4821"/>
                  </a:cubicBezTo>
                  <a:cubicBezTo>
                    <a:pt x="23034" y="2866"/>
                    <a:pt x="20778" y="1462"/>
                    <a:pt x="18322" y="710"/>
                  </a:cubicBezTo>
                  <a:cubicBezTo>
                    <a:pt x="16824" y="234"/>
                    <a:pt x="15256" y="1"/>
                    <a:pt x="13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34"/>
            <p:cNvSpPr/>
            <p:nvPr/>
          </p:nvSpPr>
          <p:spPr>
            <a:xfrm>
              <a:off x="1416800" y="1226225"/>
              <a:ext cx="567075" cy="405400"/>
            </a:xfrm>
            <a:custGeom>
              <a:avLst/>
              <a:gdLst/>
              <a:ahLst/>
              <a:cxnLst/>
              <a:rect l="l" t="t" r="r" b="b"/>
              <a:pathLst>
                <a:path w="22683" h="16216" extrusionOk="0">
                  <a:moveTo>
                    <a:pt x="11354" y="0"/>
                  </a:moveTo>
                  <a:cubicBezTo>
                    <a:pt x="5088" y="0"/>
                    <a:pt x="1" y="3634"/>
                    <a:pt x="1" y="8120"/>
                  </a:cubicBezTo>
                  <a:cubicBezTo>
                    <a:pt x="1" y="12582"/>
                    <a:pt x="5088" y="16216"/>
                    <a:pt x="11354" y="16216"/>
                  </a:cubicBezTo>
                  <a:cubicBezTo>
                    <a:pt x="17620" y="16216"/>
                    <a:pt x="22682" y="12582"/>
                    <a:pt x="22682" y="8120"/>
                  </a:cubicBezTo>
                  <a:cubicBezTo>
                    <a:pt x="22682" y="3634"/>
                    <a:pt x="17620" y="0"/>
                    <a:pt x="11354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34"/>
            <p:cNvSpPr/>
            <p:nvPr/>
          </p:nvSpPr>
          <p:spPr>
            <a:xfrm>
              <a:off x="1538975" y="1402275"/>
              <a:ext cx="314575" cy="175475"/>
            </a:xfrm>
            <a:custGeom>
              <a:avLst/>
              <a:gdLst/>
              <a:ahLst/>
              <a:cxnLst/>
              <a:rect l="l" t="t" r="r" b="b"/>
              <a:pathLst>
                <a:path w="12583" h="7019" extrusionOk="0">
                  <a:moveTo>
                    <a:pt x="1" y="1"/>
                  </a:moveTo>
                  <a:cubicBezTo>
                    <a:pt x="1" y="3885"/>
                    <a:pt x="2833" y="7018"/>
                    <a:pt x="6292" y="7018"/>
                  </a:cubicBezTo>
                  <a:cubicBezTo>
                    <a:pt x="9775" y="7018"/>
                    <a:pt x="12582" y="3885"/>
                    <a:pt x="12582" y="1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34"/>
            <p:cNvSpPr/>
            <p:nvPr/>
          </p:nvSpPr>
          <p:spPr>
            <a:xfrm>
              <a:off x="1537100" y="1399775"/>
              <a:ext cx="318950" cy="180475"/>
            </a:xfrm>
            <a:custGeom>
              <a:avLst/>
              <a:gdLst/>
              <a:ahLst/>
              <a:cxnLst/>
              <a:rect l="l" t="t" r="r" b="b"/>
              <a:pathLst>
                <a:path w="12758" h="7219" extrusionOk="0">
                  <a:moveTo>
                    <a:pt x="12581" y="201"/>
                  </a:moveTo>
                  <a:cubicBezTo>
                    <a:pt x="12521" y="2875"/>
                    <a:pt x="11047" y="5577"/>
                    <a:pt x="8497" y="6617"/>
                  </a:cubicBezTo>
                  <a:cubicBezTo>
                    <a:pt x="7820" y="6893"/>
                    <a:pt x="7093" y="7018"/>
                    <a:pt x="6367" y="7043"/>
                  </a:cubicBezTo>
                  <a:cubicBezTo>
                    <a:pt x="3635" y="7018"/>
                    <a:pt x="1379" y="5013"/>
                    <a:pt x="552" y="2482"/>
                  </a:cubicBezTo>
                  <a:cubicBezTo>
                    <a:pt x="312" y="1737"/>
                    <a:pt x="187" y="969"/>
                    <a:pt x="177" y="201"/>
                  </a:cubicBezTo>
                  <a:close/>
                  <a:moveTo>
                    <a:pt x="76" y="0"/>
                  </a:moveTo>
                  <a:cubicBezTo>
                    <a:pt x="26" y="0"/>
                    <a:pt x="1" y="51"/>
                    <a:pt x="1" y="101"/>
                  </a:cubicBezTo>
                  <a:cubicBezTo>
                    <a:pt x="1" y="2883"/>
                    <a:pt x="1504" y="5690"/>
                    <a:pt x="4161" y="6767"/>
                  </a:cubicBezTo>
                  <a:cubicBezTo>
                    <a:pt x="4863" y="7068"/>
                    <a:pt x="5615" y="7219"/>
                    <a:pt x="6367" y="7219"/>
                  </a:cubicBezTo>
                  <a:cubicBezTo>
                    <a:pt x="6367" y="7219"/>
                    <a:pt x="6368" y="7218"/>
                    <a:pt x="6369" y="7218"/>
                  </a:cubicBezTo>
                  <a:lnTo>
                    <a:pt x="6369" y="7218"/>
                  </a:lnTo>
                  <a:cubicBezTo>
                    <a:pt x="9175" y="7192"/>
                    <a:pt x="11505" y="5163"/>
                    <a:pt x="12357" y="2582"/>
                  </a:cubicBezTo>
                  <a:cubicBezTo>
                    <a:pt x="12632" y="1780"/>
                    <a:pt x="12758" y="953"/>
                    <a:pt x="12758" y="101"/>
                  </a:cubicBezTo>
                  <a:cubicBezTo>
                    <a:pt x="12758" y="51"/>
                    <a:pt x="12708" y="0"/>
                    <a:pt x="12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34"/>
            <p:cNvSpPr/>
            <p:nvPr/>
          </p:nvSpPr>
          <p:spPr>
            <a:xfrm>
              <a:off x="1629200" y="1510050"/>
              <a:ext cx="134750" cy="176725"/>
            </a:xfrm>
            <a:custGeom>
              <a:avLst/>
              <a:gdLst/>
              <a:ahLst/>
              <a:cxnLst/>
              <a:rect l="l" t="t" r="r" b="b"/>
              <a:pathLst>
                <a:path w="5390" h="7069" extrusionOk="0">
                  <a:moveTo>
                    <a:pt x="2683" y="0"/>
                  </a:moveTo>
                  <a:cubicBezTo>
                    <a:pt x="1204" y="0"/>
                    <a:pt x="1" y="1203"/>
                    <a:pt x="1" y="2707"/>
                  </a:cubicBezTo>
                  <a:lnTo>
                    <a:pt x="1" y="4361"/>
                  </a:lnTo>
                  <a:cubicBezTo>
                    <a:pt x="1" y="5840"/>
                    <a:pt x="1204" y="7068"/>
                    <a:pt x="2683" y="7068"/>
                  </a:cubicBezTo>
                  <a:cubicBezTo>
                    <a:pt x="4186" y="7068"/>
                    <a:pt x="5389" y="5840"/>
                    <a:pt x="5389" y="4361"/>
                  </a:cubicBezTo>
                  <a:lnTo>
                    <a:pt x="5389" y="2707"/>
                  </a:lnTo>
                  <a:cubicBezTo>
                    <a:pt x="5389" y="1203"/>
                    <a:pt x="4186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34"/>
            <p:cNvSpPr/>
            <p:nvPr/>
          </p:nvSpPr>
          <p:spPr>
            <a:xfrm>
              <a:off x="1626700" y="1508175"/>
              <a:ext cx="139750" cy="180475"/>
            </a:xfrm>
            <a:custGeom>
              <a:avLst/>
              <a:gdLst/>
              <a:ahLst/>
              <a:cxnLst/>
              <a:rect l="l" t="t" r="r" b="b"/>
              <a:pathLst>
                <a:path w="5590" h="7219" extrusionOk="0">
                  <a:moveTo>
                    <a:pt x="2802" y="182"/>
                  </a:moveTo>
                  <a:cubicBezTo>
                    <a:pt x="3443" y="182"/>
                    <a:pt x="4086" y="409"/>
                    <a:pt x="4587" y="877"/>
                  </a:cubicBezTo>
                  <a:cubicBezTo>
                    <a:pt x="5114" y="1379"/>
                    <a:pt x="5389" y="2080"/>
                    <a:pt x="5389" y="2782"/>
                  </a:cubicBezTo>
                  <a:cubicBezTo>
                    <a:pt x="5389" y="3208"/>
                    <a:pt x="5389" y="3659"/>
                    <a:pt x="5389" y="4086"/>
                  </a:cubicBezTo>
                  <a:cubicBezTo>
                    <a:pt x="5389" y="4286"/>
                    <a:pt x="5414" y="4487"/>
                    <a:pt x="5389" y="4662"/>
                  </a:cubicBezTo>
                  <a:cubicBezTo>
                    <a:pt x="5339" y="5088"/>
                    <a:pt x="5214" y="5514"/>
                    <a:pt x="4963" y="5865"/>
                  </a:cubicBezTo>
                  <a:cubicBezTo>
                    <a:pt x="4487" y="6592"/>
                    <a:pt x="3660" y="7043"/>
                    <a:pt x="2783" y="7043"/>
                  </a:cubicBezTo>
                  <a:cubicBezTo>
                    <a:pt x="2056" y="7043"/>
                    <a:pt x="1329" y="6717"/>
                    <a:pt x="828" y="6166"/>
                  </a:cubicBezTo>
                  <a:cubicBezTo>
                    <a:pt x="402" y="5664"/>
                    <a:pt x="176" y="5013"/>
                    <a:pt x="176" y="4361"/>
                  </a:cubicBezTo>
                  <a:cubicBezTo>
                    <a:pt x="176" y="3910"/>
                    <a:pt x="176" y="3434"/>
                    <a:pt x="176" y="2983"/>
                  </a:cubicBezTo>
                  <a:cubicBezTo>
                    <a:pt x="176" y="2381"/>
                    <a:pt x="301" y="1805"/>
                    <a:pt x="627" y="1304"/>
                  </a:cubicBezTo>
                  <a:cubicBezTo>
                    <a:pt x="1137" y="567"/>
                    <a:pt x="1968" y="182"/>
                    <a:pt x="2802" y="182"/>
                  </a:cubicBezTo>
                  <a:close/>
                  <a:moveTo>
                    <a:pt x="2783" y="1"/>
                  </a:moveTo>
                  <a:cubicBezTo>
                    <a:pt x="2111" y="1"/>
                    <a:pt x="1436" y="239"/>
                    <a:pt x="903" y="727"/>
                  </a:cubicBezTo>
                  <a:cubicBezTo>
                    <a:pt x="327" y="1253"/>
                    <a:pt x="1" y="2005"/>
                    <a:pt x="1" y="2782"/>
                  </a:cubicBezTo>
                  <a:cubicBezTo>
                    <a:pt x="1" y="3233"/>
                    <a:pt x="1" y="3685"/>
                    <a:pt x="1" y="4136"/>
                  </a:cubicBezTo>
                  <a:cubicBezTo>
                    <a:pt x="1" y="4411"/>
                    <a:pt x="1" y="4662"/>
                    <a:pt x="51" y="4913"/>
                  </a:cubicBezTo>
                  <a:cubicBezTo>
                    <a:pt x="126" y="5364"/>
                    <a:pt x="301" y="5765"/>
                    <a:pt x="552" y="6116"/>
                  </a:cubicBezTo>
                  <a:cubicBezTo>
                    <a:pt x="1078" y="6817"/>
                    <a:pt x="1931" y="7218"/>
                    <a:pt x="2783" y="7218"/>
                  </a:cubicBezTo>
                  <a:cubicBezTo>
                    <a:pt x="4362" y="7218"/>
                    <a:pt x="5590" y="5940"/>
                    <a:pt x="5590" y="4386"/>
                  </a:cubicBezTo>
                  <a:cubicBezTo>
                    <a:pt x="5590" y="3885"/>
                    <a:pt x="5590" y="3384"/>
                    <a:pt x="5590" y="2908"/>
                  </a:cubicBezTo>
                  <a:cubicBezTo>
                    <a:pt x="5590" y="2256"/>
                    <a:pt x="5414" y="1629"/>
                    <a:pt x="5013" y="1103"/>
                  </a:cubicBezTo>
                  <a:cubicBezTo>
                    <a:pt x="4469" y="377"/>
                    <a:pt x="3629" y="1"/>
                    <a:pt x="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34"/>
            <p:cNvSpPr/>
            <p:nvPr/>
          </p:nvSpPr>
          <p:spPr>
            <a:xfrm>
              <a:off x="1692125" y="1510125"/>
              <a:ext cx="7925" cy="58075"/>
            </a:xfrm>
            <a:custGeom>
              <a:avLst/>
              <a:gdLst/>
              <a:ahLst/>
              <a:cxnLst/>
              <a:rect l="l" t="t" r="r" b="b"/>
              <a:pathLst>
                <a:path w="317" h="2323" extrusionOk="0">
                  <a:moveTo>
                    <a:pt x="110" y="0"/>
                  </a:moveTo>
                  <a:cubicBezTo>
                    <a:pt x="57" y="0"/>
                    <a:pt x="0" y="48"/>
                    <a:pt x="15" y="123"/>
                  </a:cubicBezTo>
                  <a:cubicBezTo>
                    <a:pt x="116" y="825"/>
                    <a:pt x="116" y="1526"/>
                    <a:pt x="116" y="2228"/>
                  </a:cubicBezTo>
                  <a:cubicBezTo>
                    <a:pt x="103" y="2291"/>
                    <a:pt x="147" y="2322"/>
                    <a:pt x="194" y="2322"/>
                  </a:cubicBezTo>
                  <a:cubicBezTo>
                    <a:pt x="241" y="2322"/>
                    <a:pt x="291" y="2291"/>
                    <a:pt x="291" y="2228"/>
                  </a:cubicBezTo>
                  <a:cubicBezTo>
                    <a:pt x="316" y="1501"/>
                    <a:pt x="291" y="774"/>
                    <a:pt x="191" y="73"/>
                  </a:cubicBezTo>
                  <a:cubicBezTo>
                    <a:pt x="181" y="22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34"/>
            <p:cNvSpPr/>
            <p:nvPr/>
          </p:nvSpPr>
          <p:spPr>
            <a:xfrm>
              <a:off x="1437875" y="1354750"/>
              <a:ext cx="87975" cy="58200"/>
            </a:xfrm>
            <a:custGeom>
              <a:avLst/>
              <a:gdLst/>
              <a:ahLst/>
              <a:cxnLst/>
              <a:rect l="l" t="t" r="r" b="b"/>
              <a:pathLst>
                <a:path w="3519" h="2328" extrusionOk="0">
                  <a:moveTo>
                    <a:pt x="1311" y="0"/>
                  </a:moveTo>
                  <a:cubicBezTo>
                    <a:pt x="1169" y="0"/>
                    <a:pt x="1067" y="216"/>
                    <a:pt x="1238" y="323"/>
                  </a:cubicBezTo>
                  <a:cubicBezTo>
                    <a:pt x="1514" y="473"/>
                    <a:pt x="1789" y="674"/>
                    <a:pt x="2040" y="874"/>
                  </a:cubicBezTo>
                  <a:cubicBezTo>
                    <a:pt x="2396" y="1168"/>
                    <a:pt x="2788" y="1513"/>
                    <a:pt x="3023" y="1941"/>
                  </a:cubicBezTo>
                  <a:lnTo>
                    <a:pt x="3023" y="1941"/>
                  </a:lnTo>
                  <a:cubicBezTo>
                    <a:pt x="2768" y="1899"/>
                    <a:pt x="2504" y="1869"/>
                    <a:pt x="2240" y="1852"/>
                  </a:cubicBezTo>
                  <a:cubicBezTo>
                    <a:pt x="1945" y="1819"/>
                    <a:pt x="1645" y="1800"/>
                    <a:pt x="1346" y="1800"/>
                  </a:cubicBezTo>
                  <a:cubicBezTo>
                    <a:pt x="961" y="1800"/>
                    <a:pt x="578" y="1831"/>
                    <a:pt x="210" y="1902"/>
                  </a:cubicBezTo>
                  <a:cubicBezTo>
                    <a:pt x="1" y="1948"/>
                    <a:pt x="72" y="2233"/>
                    <a:pt x="244" y="2233"/>
                  </a:cubicBezTo>
                  <a:cubicBezTo>
                    <a:pt x="258" y="2233"/>
                    <a:pt x="271" y="2231"/>
                    <a:pt x="285" y="2227"/>
                  </a:cubicBezTo>
                  <a:cubicBezTo>
                    <a:pt x="622" y="2160"/>
                    <a:pt x="972" y="2136"/>
                    <a:pt x="1326" y="2136"/>
                  </a:cubicBezTo>
                  <a:cubicBezTo>
                    <a:pt x="1631" y="2136"/>
                    <a:pt x="1938" y="2154"/>
                    <a:pt x="2240" y="2177"/>
                  </a:cubicBezTo>
                  <a:cubicBezTo>
                    <a:pt x="2566" y="2202"/>
                    <a:pt x="2917" y="2253"/>
                    <a:pt x="3268" y="2328"/>
                  </a:cubicBezTo>
                  <a:cubicBezTo>
                    <a:pt x="3368" y="2328"/>
                    <a:pt x="3519" y="2227"/>
                    <a:pt x="3468" y="2102"/>
                  </a:cubicBezTo>
                  <a:cubicBezTo>
                    <a:pt x="3243" y="1526"/>
                    <a:pt x="2792" y="1050"/>
                    <a:pt x="2316" y="674"/>
                  </a:cubicBezTo>
                  <a:cubicBezTo>
                    <a:pt x="2015" y="423"/>
                    <a:pt x="1714" y="222"/>
                    <a:pt x="1388" y="22"/>
                  </a:cubicBezTo>
                  <a:cubicBezTo>
                    <a:pt x="1362" y="7"/>
                    <a:pt x="1336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34"/>
            <p:cNvSpPr/>
            <p:nvPr/>
          </p:nvSpPr>
          <p:spPr>
            <a:xfrm>
              <a:off x="1875450" y="1354750"/>
              <a:ext cx="87400" cy="58200"/>
            </a:xfrm>
            <a:custGeom>
              <a:avLst/>
              <a:gdLst/>
              <a:ahLst/>
              <a:cxnLst/>
              <a:rect l="l" t="t" r="r" b="b"/>
              <a:pathLst>
                <a:path w="3496" h="2328" extrusionOk="0">
                  <a:moveTo>
                    <a:pt x="2183" y="0"/>
                  </a:moveTo>
                  <a:cubicBezTo>
                    <a:pt x="2158" y="0"/>
                    <a:pt x="2132" y="7"/>
                    <a:pt x="2106" y="22"/>
                  </a:cubicBezTo>
                  <a:cubicBezTo>
                    <a:pt x="1780" y="222"/>
                    <a:pt x="1479" y="448"/>
                    <a:pt x="1204" y="674"/>
                  </a:cubicBezTo>
                  <a:cubicBezTo>
                    <a:pt x="727" y="1050"/>
                    <a:pt x="251" y="1526"/>
                    <a:pt x="26" y="2102"/>
                  </a:cubicBezTo>
                  <a:cubicBezTo>
                    <a:pt x="1" y="2227"/>
                    <a:pt x="126" y="2328"/>
                    <a:pt x="251" y="2328"/>
                  </a:cubicBezTo>
                  <a:cubicBezTo>
                    <a:pt x="577" y="2253"/>
                    <a:pt x="928" y="2202"/>
                    <a:pt x="1279" y="2177"/>
                  </a:cubicBezTo>
                  <a:cubicBezTo>
                    <a:pt x="1569" y="2154"/>
                    <a:pt x="1870" y="2136"/>
                    <a:pt x="2172" y="2136"/>
                  </a:cubicBezTo>
                  <a:cubicBezTo>
                    <a:pt x="2522" y="2136"/>
                    <a:pt x="2872" y="2160"/>
                    <a:pt x="3209" y="2227"/>
                  </a:cubicBezTo>
                  <a:cubicBezTo>
                    <a:pt x="3225" y="2231"/>
                    <a:pt x="3240" y="2233"/>
                    <a:pt x="3254" y="2233"/>
                  </a:cubicBezTo>
                  <a:cubicBezTo>
                    <a:pt x="3444" y="2233"/>
                    <a:pt x="3495" y="1948"/>
                    <a:pt x="3309" y="1902"/>
                  </a:cubicBezTo>
                  <a:cubicBezTo>
                    <a:pt x="2928" y="1831"/>
                    <a:pt x="2546" y="1800"/>
                    <a:pt x="2165" y="1800"/>
                  </a:cubicBezTo>
                  <a:cubicBezTo>
                    <a:pt x="1870" y="1800"/>
                    <a:pt x="1574" y="1819"/>
                    <a:pt x="1279" y="1852"/>
                  </a:cubicBezTo>
                  <a:cubicBezTo>
                    <a:pt x="1009" y="1870"/>
                    <a:pt x="739" y="1900"/>
                    <a:pt x="469" y="1944"/>
                  </a:cubicBezTo>
                  <a:lnTo>
                    <a:pt x="469" y="1944"/>
                  </a:lnTo>
                  <a:cubicBezTo>
                    <a:pt x="705" y="1515"/>
                    <a:pt x="1097" y="1168"/>
                    <a:pt x="1454" y="874"/>
                  </a:cubicBezTo>
                  <a:cubicBezTo>
                    <a:pt x="1730" y="674"/>
                    <a:pt x="1981" y="473"/>
                    <a:pt x="2281" y="323"/>
                  </a:cubicBezTo>
                  <a:cubicBezTo>
                    <a:pt x="2431" y="216"/>
                    <a:pt x="2326" y="0"/>
                    <a:pt x="2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34"/>
            <p:cNvSpPr/>
            <p:nvPr/>
          </p:nvSpPr>
          <p:spPr>
            <a:xfrm>
              <a:off x="1395525" y="1191100"/>
              <a:ext cx="491100" cy="160300"/>
            </a:xfrm>
            <a:custGeom>
              <a:avLst/>
              <a:gdLst/>
              <a:ahLst/>
              <a:cxnLst/>
              <a:rect l="l" t="t" r="r" b="b"/>
              <a:pathLst>
                <a:path w="19644" h="6412" extrusionOk="0">
                  <a:moveTo>
                    <a:pt x="10286" y="1"/>
                  </a:moveTo>
                  <a:cubicBezTo>
                    <a:pt x="7157" y="1"/>
                    <a:pt x="413" y="281"/>
                    <a:pt x="125" y="2683"/>
                  </a:cubicBezTo>
                  <a:cubicBezTo>
                    <a:pt x="1" y="3725"/>
                    <a:pt x="1134" y="4074"/>
                    <a:pt x="2708" y="4074"/>
                  </a:cubicBezTo>
                  <a:cubicBezTo>
                    <a:pt x="5907" y="4074"/>
                    <a:pt x="10926" y="2633"/>
                    <a:pt x="10927" y="2633"/>
                  </a:cubicBezTo>
                  <a:lnTo>
                    <a:pt x="10927" y="2633"/>
                  </a:lnTo>
                  <a:cubicBezTo>
                    <a:pt x="10927" y="2633"/>
                    <a:pt x="6867" y="4137"/>
                    <a:pt x="6992" y="5290"/>
                  </a:cubicBezTo>
                  <a:cubicBezTo>
                    <a:pt x="7029" y="5626"/>
                    <a:pt x="7418" y="5787"/>
                    <a:pt x="7996" y="5787"/>
                  </a:cubicBezTo>
                  <a:cubicBezTo>
                    <a:pt x="9310" y="5787"/>
                    <a:pt x="11596" y="4953"/>
                    <a:pt x="12919" y="3438"/>
                  </a:cubicBezTo>
                  <a:lnTo>
                    <a:pt x="12919" y="3438"/>
                  </a:lnTo>
                  <a:cubicBezTo>
                    <a:pt x="12394" y="4148"/>
                    <a:pt x="11416" y="5803"/>
                    <a:pt x="13208" y="6367"/>
                  </a:cubicBezTo>
                  <a:cubicBezTo>
                    <a:pt x="13296" y="6398"/>
                    <a:pt x="13397" y="6412"/>
                    <a:pt x="13506" y="6412"/>
                  </a:cubicBezTo>
                  <a:cubicBezTo>
                    <a:pt x="15308" y="6412"/>
                    <a:pt x="19644" y="2531"/>
                    <a:pt x="18320" y="1681"/>
                  </a:cubicBezTo>
                  <a:cubicBezTo>
                    <a:pt x="16917" y="753"/>
                    <a:pt x="15463" y="377"/>
                    <a:pt x="11854" y="27"/>
                  </a:cubicBezTo>
                  <a:cubicBezTo>
                    <a:pt x="11854" y="27"/>
                    <a:pt x="11237" y="1"/>
                    <a:pt x="102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34"/>
            <p:cNvSpPr/>
            <p:nvPr/>
          </p:nvSpPr>
          <p:spPr>
            <a:xfrm>
              <a:off x="1393000" y="1188550"/>
              <a:ext cx="470575" cy="165125"/>
            </a:xfrm>
            <a:custGeom>
              <a:avLst/>
              <a:gdLst/>
              <a:ahLst/>
              <a:cxnLst/>
              <a:rect l="l" t="t" r="r" b="b"/>
              <a:pathLst>
                <a:path w="18823" h="6605" extrusionOk="0">
                  <a:moveTo>
                    <a:pt x="10408" y="190"/>
                  </a:moveTo>
                  <a:cubicBezTo>
                    <a:pt x="10897" y="190"/>
                    <a:pt x="11387" y="195"/>
                    <a:pt x="11880" y="204"/>
                  </a:cubicBezTo>
                  <a:lnTo>
                    <a:pt x="11955" y="204"/>
                  </a:lnTo>
                  <a:cubicBezTo>
                    <a:pt x="11955" y="204"/>
                    <a:pt x="11955" y="204"/>
                    <a:pt x="11955" y="204"/>
                  </a:cubicBezTo>
                  <a:lnTo>
                    <a:pt x="11955" y="204"/>
                  </a:lnTo>
                  <a:cubicBezTo>
                    <a:pt x="11963" y="205"/>
                    <a:pt x="11970" y="206"/>
                    <a:pt x="11976" y="206"/>
                  </a:cubicBezTo>
                  <a:cubicBezTo>
                    <a:pt x="11976" y="206"/>
                    <a:pt x="11976" y="206"/>
                    <a:pt x="11976" y="206"/>
                  </a:cubicBezTo>
                  <a:lnTo>
                    <a:pt x="11976" y="206"/>
                  </a:lnTo>
                  <a:cubicBezTo>
                    <a:pt x="13674" y="381"/>
                    <a:pt x="15446" y="557"/>
                    <a:pt x="17043" y="1156"/>
                  </a:cubicBezTo>
                  <a:cubicBezTo>
                    <a:pt x="17319" y="1281"/>
                    <a:pt x="17594" y="1407"/>
                    <a:pt x="17845" y="1532"/>
                  </a:cubicBezTo>
                  <a:cubicBezTo>
                    <a:pt x="18045" y="1657"/>
                    <a:pt x="18321" y="1758"/>
                    <a:pt x="18472" y="1933"/>
                  </a:cubicBezTo>
                  <a:cubicBezTo>
                    <a:pt x="18697" y="2209"/>
                    <a:pt x="18522" y="2635"/>
                    <a:pt x="18371" y="2885"/>
                  </a:cubicBezTo>
                  <a:cubicBezTo>
                    <a:pt x="18096" y="3387"/>
                    <a:pt x="17695" y="3813"/>
                    <a:pt x="17294" y="4214"/>
                  </a:cubicBezTo>
                  <a:cubicBezTo>
                    <a:pt x="16842" y="4690"/>
                    <a:pt x="16316" y="5116"/>
                    <a:pt x="15765" y="5492"/>
                  </a:cubicBezTo>
                  <a:cubicBezTo>
                    <a:pt x="15289" y="5818"/>
                    <a:pt x="14762" y="6119"/>
                    <a:pt x="14211" y="6319"/>
                  </a:cubicBezTo>
                  <a:cubicBezTo>
                    <a:pt x="14013" y="6379"/>
                    <a:pt x="13818" y="6415"/>
                    <a:pt x="13628" y="6415"/>
                  </a:cubicBezTo>
                  <a:cubicBezTo>
                    <a:pt x="13337" y="6415"/>
                    <a:pt x="13055" y="6331"/>
                    <a:pt x="12782" y="6119"/>
                  </a:cubicBezTo>
                  <a:cubicBezTo>
                    <a:pt x="11965" y="5495"/>
                    <a:pt x="12514" y="4390"/>
                    <a:pt x="13035" y="3662"/>
                  </a:cubicBezTo>
                  <a:lnTo>
                    <a:pt x="13035" y="3662"/>
                  </a:lnTo>
                  <a:cubicBezTo>
                    <a:pt x="13135" y="3549"/>
                    <a:pt x="13231" y="3432"/>
                    <a:pt x="13322" y="3311"/>
                  </a:cubicBezTo>
                  <a:lnTo>
                    <a:pt x="13322" y="3311"/>
                  </a:lnTo>
                  <a:cubicBezTo>
                    <a:pt x="13334" y="3305"/>
                    <a:pt x="13346" y="3299"/>
                    <a:pt x="13359" y="3286"/>
                  </a:cubicBezTo>
                  <a:cubicBezTo>
                    <a:pt x="13355" y="3283"/>
                    <a:pt x="13352" y="3279"/>
                    <a:pt x="13348" y="3276"/>
                  </a:cubicBezTo>
                  <a:lnTo>
                    <a:pt x="13348" y="3276"/>
                  </a:lnTo>
                  <a:cubicBezTo>
                    <a:pt x="13352" y="3271"/>
                    <a:pt x="13355" y="3266"/>
                    <a:pt x="13359" y="3261"/>
                  </a:cubicBezTo>
                  <a:cubicBezTo>
                    <a:pt x="13418" y="3203"/>
                    <a:pt x="13338" y="3113"/>
                    <a:pt x="13265" y="3113"/>
                  </a:cubicBezTo>
                  <a:cubicBezTo>
                    <a:pt x="13245" y="3113"/>
                    <a:pt x="13225" y="3120"/>
                    <a:pt x="13208" y="3136"/>
                  </a:cubicBezTo>
                  <a:cubicBezTo>
                    <a:pt x="13100" y="3266"/>
                    <a:pt x="12996" y="3402"/>
                    <a:pt x="12899" y="3539"/>
                  </a:cubicBezTo>
                  <a:lnTo>
                    <a:pt x="12899" y="3539"/>
                  </a:lnTo>
                  <a:cubicBezTo>
                    <a:pt x="12279" y="4229"/>
                    <a:pt x="11483" y="4757"/>
                    <a:pt x="10652" y="5141"/>
                  </a:cubicBezTo>
                  <a:cubicBezTo>
                    <a:pt x="9881" y="5502"/>
                    <a:pt x="8995" y="5794"/>
                    <a:pt x="8126" y="5794"/>
                  </a:cubicBezTo>
                  <a:cubicBezTo>
                    <a:pt x="8091" y="5794"/>
                    <a:pt x="8056" y="5794"/>
                    <a:pt x="8020" y="5793"/>
                  </a:cubicBezTo>
                  <a:cubicBezTo>
                    <a:pt x="7770" y="5793"/>
                    <a:pt x="7469" y="5768"/>
                    <a:pt x="7268" y="5567"/>
                  </a:cubicBezTo>
                  <a:cubicBezTo>
                    <a:pt x="7118" y="5392"/>
                    <a:pt x="7193" y="5141"/>
                    <a:pt x="7319" y="4966"/>
                  </a:cubicBezTo>
                  <a:cubicBezTo>
                    <a:pt x="7519" y="4665"/>
                    <a:pt x="7845" y="4439"/>
                    <a:pt x="8146" y="4239"/>
                  </a:cubicBezTo>
                  <a:cubicBezTo>
                    <a:pt x="8522" y="3988"/>
                    <a:pt x="8923" y="3763"/>
                    <a:pt x="9299" y="3562"/>
                  </a:cubicBezTo>
                  <a:cubicBezTo>
                    <a:pt x="9875" y="3286"/>
                    <a:pt x="10451" y="3036"/>
                    <a:pt x="11053" y="2810"/>
                  </a:cubicBezTo>
                  <a:cubicBezTo>
                    <a:pt x="11147" y="2787"/>
                    <a:pt x="11109" y="2632"/>
                    <a:pt x="11022" y="2632"/>
                  </a:cubicBezTo>
                  <a:cubicBezTo>
                    <a:pt x="11016" y="2632"/>
                    <a:pt x="11010" y="2633"/>
                    <a:pt x="11003" y="2635"/>
                  </a:cubicBezTo>
                  <a:cubicBezTo>
                    <a:pt x="9775" y="2986"/>
                    <a:pt x="8522" y="3286"/>
                    <a:pt x="7268" y="3537"/>
                  </a:cubicBezTo>
                  <a:cubicBezTo>
                    <a:pt x="6241" y="3738"/>
                    <a:pt x="5188" y="3913"/>
                    <a:pt x="4111" y="4013"/>
                  </a:cubicBezTo>
                  <a:cubicBezTo>
                    <a:pt x="3652" y="4053"/>
                    <a:pt x="3181" y="4092"/>
                    <a:pt x="2710" y="4092"/>
                  </a:cubicBezTo>
                  <a:cubicBezTo>
                    <a:pt x="2278" y="4092"/>
                    <a:pt x="1848" y="4059"/>
                    <a:pt x="1429" y="3963"/>
                  </a:cubicBezTo>
                  <a:cubicBezTo>
                    <a:pt x="903" y="3838"/>
                    <a:pt x="301" y="3562"/>
                    <a:pt x="301" y="2936"/>
                  </a:cubicBezTo>
                  <a:cubicBezTo>
                    <a:pt x="326" y="2234"/>
                    <a:pt x="903" y="1758"/>
                    <a:pt x="1454" y="1482"/>
                  </a:cubicBezTo>
                  <a:cubicBezTo>
                    <a:pt x="2306" y="1031"/>
                    <a:pt x="3258" y="805"/>
                    <a:pt x="4186" y="655"/>
                  </a:cubicBezTo>
                  <a:cubicBezTo>
                    <a:pt x="5263" y="454"/>
                    <a:pt x="6366" y="329"/>
                    <a:pt x="7469" y="279"/>
                  </a:cubicBezTo>
                  <a:cubicBezTo>
                    <a:pt x="8455" y="212"/>
                    <a:pt x="9429" y="190"/>
                    <a:pt x="10408" y="190"/>
                  </a:cubicBezTo>
                  <a:close/>
                  <a:moveTo>
                    <a:pt x="10462" y="1"/>
                  </a:moveTo>
                  <a:cubicBezTo>
                    <a:pt x="9656" y="1"/>
                    <a:pt x="8851" y="22"/>
                    <a:pt x="8045" y="53"/>
                  </a:cubicBezTo>
                  <a:cubicBezTo>
                    <a:pt x="6943" y="104"/>
                    <a:pt x="5815" y="204"/>
                    <a:pt x="4687" y="379"/>
                  </a:cubicBezTo>
                  <a:cubicBezTo>
                    <a:pt x="3710" y="530"/>
                    <a:pt x="2682" y="730"/>
                    <a:pt x="1755" y="1131"/>
                  </a:cubicBezTo>
                  <a:cubicBezTo>
                    <a:pt x="1128" y="1407"/>
                    <a:pt x="426" y="1808"/>
                    <a:pt x="201" y="2510"/>
                  </a:cubicBezTo>
                  <a:cubicBezTo>
                    <a:pt x="0" y="3111"/>
                    <a:pt x="251" y="3662"/>
                    <a:pt x="802" y="3938"/>
                  </a:cubicBezTo>
                  <a:cubicBezTo>
                    <a:pt x="1356" y="4215"/>
                    <a:pt x="2035" y="4273"/>
                    <a:pt x="2678" y="4273"/>
                  </a:cubicBezTo>
                  <a:cubicBezTo>
                    <a:pt x="2850" y="4273"/>
                    <a:pt x="3019" y="4269"/>
                    <a:pt x="3183" y="4264"/>
                  </a:cubicBezTo>
                  <a:cubicBezTo>
                    <a:pt x="4261" y="4214"/>
                    <a:pt x="5314" y="4063"/>
                    <a:pt x="6366" y="3888"/>
                  </a:cubicBezTo>
                  <a:cubicBezTo>
                    <a:pt x="7502" y="3686"/>
                    <a:pt x="8625" y="3445"/>
                    <a:pt x="9744" y="3163"/>
                  </a:cubicBezTo>
                  <a:lnTo>
                    <a:pt x="9744" y="3163"/>
                  </a:lnTo>
                  <a:cubicBezTo>
                    <a:pt x="9619" y="3220"/>
                    <a:pt x="9496" y="3278"/>
                    <a:pt x="9374" y="3337"/>
                  </a:cubicBezTo>
                  <a:cubicBezTo>
                    <a:pt x="8948" y="3537"/>
                    <a:pt x="8522" y="3763"/>
                    <a:pt x="8121" y="4038"/>
                  </a:cubicBezTo>
                  <a:cubicBezTo>
                    <a:pt x="7795" y="4239"/>
                    <a:pt x="7444" y="4489"/>
                    <a:pt x="7193" y="4815"/>
                  </a:cubicBezTo>
                  <a:cubicBezTo>
                    <a:pt x="7043" y="5016"/>
                    <a:pt x="6918" y="5317"/>
                    <a:pt x="7043" y="5567"/>
                  </a:cubicBezTo>
                  <a:cubicBezTo>
                    <a:pt x="7168" y="5793"/>
                    <a:pt x="7419" y="5893"/>
                    <a:pt x="7669" y="5943"/>
                  </a:cubicBezTo>
                  <a:cubicBezTo>
                    <a:pt x="7834" y="5972"/>
                    <a:pt x="8003" y="5985"/>
                    <a:pt x="8174" y="5985"/>
                  </a:cubicBezTo>
                  <a:cubicBezTo>
                    <a:pt x="8891" y="5985"/>
                    <a:pt x="9649" y="5755"/>
                    <a:pt x="10276" y="5492"/>
                  </a:cubicBezTo>
                  <a:cubicBezTo>
                    <a:pt x="11085" y="5189"/>
                    <a:pt x="11859" y="4750"/>
                    <a:pt x="12509" y="4182"/>
                  </a:cubicBezTo>
                  <a:lnTo>
                    <a:pt x="12509" y="4182"/>
                  </a:lnTo>
                  <a:cubicBezTo>
                    <a:pt x="12253" y="4691"/>
                    <a:pt x="12045" y="5299"/>
                    <a:pt x="12281" y="5818"/>
                  </a:cubicBezTo>
                  <a:cubicBezTo>
                    <a:pt x="12509" y="6274"/>
                    <a:pt x="13068" y="6605"/>
                    <a:pt x="13582" y="6605"/>
                  </a:cubicBezTo>
                  <a:cubicBezTo>
                    <a:pt x="13634" y="6605"/>
                    <a:pt x="13685" y="6602"/>
                    <a:pt x="13735" y="6595"/>
                  </a:cubicBezTo>
                  <a:cubicBezTo>
                    <a:pt x="14286" y="6545"/>
                    <a:pt x="14812" y="6294"/>
                    <a:pt x="15289" y="6018"/>
                  </a:cubicBezTo>
                  <a:cubicBezTo>
                    <a:pt x="15890" y="5667"/>
                    <a:pt x="16467" y="5241"/>
                    <a:pt x="16993" y="4765"/>
                  </a:cubicBezTo>
                  <a:cubicBezTo>
                    <a:pt x="17469" y="4339"/>
                    <a:pt x="17945" y="3863"/>
                    <a:pt x="18296" y="3337"/>
                  </a:cubicBezTo>
                  <a:cubicBezTo>
                    <a:pt x="18547" y="3011"/>
                    <a:pt x="18822" y="2535"/>
                    <a:pt x="18747" y="2109"/>
                  </a:cubicBezTo>
                  <a:cubicBezTo>
                    <a:pt x="18722" y="1933"/>
                    <a:pt x="18622" y="1808"/>
                    <a:pt x="18497" y="1708"/>
                  </a:cubicBezTo>
                  <a:cubicBezTo>
                    <a:pt x="18246" y="1532"/>
                    <a:pt x="17970" y="1382"/>
                    <a:pt x="17720" y="1256"/>
                  </a:cubicBezTo>
                  <a:cubicBezTo>
                    <a:pt x="16241" y="530"/>
                    <a:pt x="14537" y="329"/>
                    <a:pt x="12908" y="129"/>
                  </a:cubicBezTo>
                  <a:cubicBezTo>
                    <a:pt x="12612" y="104"/>
                    <a:pt x="12293" y="55"/>
                    <a:pt x="11972" y="30"/>
                  </a:cubicBezTo>
                  <a:lnTo>
                    <a:pt x="11972" y="30"/>
                  </a:lnTo>
                  <a:cubicBezTo>
                    <a:pt x="11967" y="29"/>
                    <a:pt x="11961" y="28"/>
                    <a:pt x="11955" y="28"/>
                  </a:cubicBezTo>
                  <a:cubicBezTo>
                    <a:pt x="11948" y="27"/>
                    <a:pt x="11941" y="26"/>
                    <a:pt x="11935" y="26"/>
                  </a:cubicBezTo>
                  <a:cubicBezTo>
                    <a:pt x="11930" y="26"/>
                    <a:pt x="11926" y="26"/>
                    <a:pt x="11922" y="27"/>
                  </a:cubicBezTo>
                  <a:lnTo>
                    <a:pt x="11922" y="27"/>
                  </a:lnTo>
                  <a:cubicBezTo>
                    <a:pt x="11436" y="9"/>
                    <a:pt x="10949" y="1"/>
                    <a:pt x="10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3" name="Google Shape;643;p34"/>
          <p:cNvGrpSpPr/>
          <p:nvPr/>
        </p:nvGrpSpPr>
        <p:grpSpPr>
          <a:xfrm rot="-1172673">
            <a:off x="549420" y="4995638"/>
            <a:ext cx="1426496" cy="1324988"/>
            <a:chOff x="3801525" y="617175"/>
            <a:chExt cx="570200" cy="529625"/>
          </a:xfrm>
        </p:grpSpPr>
        <p:sp>
          <p:nvSpPr>
            <p:cNvPr id="644" name="Google Shape;644;p34"/>
            <p:cNvSpPr/>
            <p:nvPr/>
          </p:nvSpPr>
          <p:spPr>
            <a:xfrm>
              <a:off x="3807175" y="669200"/>
              <a:ext cx="562675" cy="475575"/>
            </a:xfrm>
            <a:custGeom>
              <a:avLst/>
              <a:gdLst/>
              <a:ahLst/>
              <a:cxnLst/>
              <a:rect l="l" t="t" r="r" b="b"/>
              <a:pathLst>
                <a:path w="22507" h="19023" extrusionOk="0">
                  <a:moveTo>
                    <a:pt x="11253" y="0"/>
                  </a:moveTo>
                  <a:cubicBezTo>
                    <a:pt x="5038" y="0"/>
                    <a:pt x="0" y="4261"/>
                    <a:pt x="0" y="9499"/>
                  </a:cubicBezTo>
                  <a:cubicBezTo>
                    <a:pt x="0" y="14762"/>
                    <a:pt x="5038" y="19023"/>
                    <a:pt x="11253" y="19023"/>
                  </a:cubicBezTo>
                  <a:cubicBezTo>
                    <a:pt x="17469" y="19023"/>
                    <a:pt x="22507" y="14762"/>
                    <a:pt x="22507" y="9499"/>
                  </a:cubicBezTo>
                  <a:cubicBezTo>
                    <a:pt x="22507" y="4261"/>
                    <a:pt x="17469" y="0"/>
                    <a:pt x="112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34"/>
            <p:cNvSpPr/>
            <p:nvPr/>
          </p:nvSpPr>
          <p:spPr>
            <a:xfrm>
              <a:off x="3801525" y="666975"/>
              <a:ext cx="570200" cy="479825"/>
            </a:xfrm>
            <a:custGeom>
              <a:avLst/>
              <a:gdLst/>
              <a:ahLst/>
              <a:cxnLst/>
              <a:rect l="l" t="t" r="r" b="b"/>
              <a:pathLst>
                <a:path w="22808" h="19193" extrusionOk="0">
                  <a:moveTo>
                    <a:pt x="11442" y="165"/>
                  </a:moveTo>
                  <a:cubicBezTo>
                    <a:pt x="12211" y="165"/>
                    <a:pt x="12980" y="232"/>
                    <a:pt x="13735" y="365"/>
                  </a:cubicBezTo>
                  <a:cubicBezTo>
                    <a:pt x="15865" y="716"/>
                    <a:pt x="17921" y="1643"/>
                    <a:pt x="19550" y="3072"/>
                  </a:cubicBezTo>
                  <a:cubicBezTo>
                    <a:pt x="21053" y="4400"/>
                    <a:pt x="22156" y="6154"/>
                    <a:pt x="22532" y="8134"/>
                  </a:cubicBezTo>
                  <a:cubicBezTo>
                    <a:pt x="22607" y="8611"/>
                    <a:pt x="22657" y="9112"/>
                    <a:pt x="22657" y="9588"/>
                  </a:cubicBezTo>
                  <a:cubicBezTo>
                    <a:pt x="22657" y="11618"/>
                    <a:pt x="21880" y="13548"/>
                    <a:pt x="20577" y="15077"/>
                  </a:cubicBezTo>
                  <a:cubicBezTo>
                    <a:pt x="19199" y="16706"/>
                    <a:pt x="17319" y="17834"/>
                    <a:pt x="15314" y="18460"/>
                  </a:cubicBezTo>
                  <a:cubicBezTo>
                    <a:pt x="14059" y="18841"/>
                    <a:pt x="12749" y="19031"/>
                    <a:pt x="11441" y="19031"/>
                  </a:cubicBezTo>
                  <a:cubicBezTo>
                    <a:pt x="10424" y="19031"/>
                    <a:pt x="9409" y="18916"/>
                    <a:pt x="8422" y="18686"/>
                  </a:cubicBezTo>
                  <a:cubicBezTo>
                    <a:pt x="6342" y="18185"/>
                    <a:pt x="4362" y="17157"/>
                    <a:pt x="2858" y="15603"/>
                  </a:cubicBezTo>
                  <a:cubicBezTo>
                    <a:pt x="1479" y="14174"/>
                    <a:pt x="527" y="12320"/>
                    <a:pt x="326" y="10315"/>
                  </a:cubicBezTo>
                  <a:cubicBezTo>
                    <a:pt x="151" y="8335"/>
                    <a:pt x="753" y="6330"/>
                    <a:pt x="1905" y="4726"/>
                  </a:cubicBezTo>
                  <a:cubicBezTo>
                    <a:pt x="3134" y="3022"/>
                    <a:pt x="4938" y="1743"/>
                    <a:pt x="6893" y="991"/>
                  </a:cubicBezTo>
                  <a:cubicBezTo>
                    <a:pt x="8335" y="438"/>
                    <a:pt x="9889" y="165"/>
                    <a:pt x="11442" y="165"/>
                  </a:cubicBezTo>
                  <a:close/>
                  <a:moveTo>
                    <a:pt x="11477" y="1"/>
                  </a:moveTo>
                  <a:cubicBezTo>
                    <a:pt x="10438" y="1"/>
                    <a:pt x="9400" y="122"/>
                    <a:pt x="8397" y="365"/>
                  </a:cubicBezTo>
                  <a:cubicBezTo>
                    <a:pt x="6266" y="866"/>
                    <a:pt x="4261" y="1944"/>
                    <a:pt x="2733" y="3498"/>
                  </a:cubicBezTo>
                  <a:cubicBezTo>
                    <a:pt x="1329" y="4951"/>
                    <a:pt x="377" y="6806"/>
                    <a:pt x="176" y="8836"/>
                  </a:cubicBezTo>
                  <a:cubicBezTo>
                    <a:pt x="1" y="10866"/>
                    <a:pt x="602" y="12896"/>
                    <a:pt x="1780" y="14550"/>
                  </a:cubicBezTo>
                  <a:cubicBezTo>
                    <a:pt x="3008" y="16280"/>
                    <a:pt x="4813" y="17558"/>
                    <a:pt x="6793" y="18335"/>
                  </a:cubicBezTo>
                  <a:cubicBezTo>
                    <a:pt x="8277" y="18915"/>
                    <a:pt x="9877" y="19193"/>
                    <a:pt x="11482" y="19193"/>
                  </a:cubicBezTo>
                  <a:cubicBezTo>
                    <a:pt x="12236" y="19193"/>
                    <a:pt x="12991" y="19132"/>
                    <a:pt x="13735" y="19012"/>
                  </a:cubicBezTo>
                  <a:cubicBezTo>
                    <a:pt x="15916" y="18636"/>
                    <a:pt x="17996" y="17708"/>
                    <a:pt x="19675" y="16230"/>
                  </a:cubicBezTo>
                  <a:cubicBezTo>
                    <a:pt x="21179" y="14901"/>
                    <a:pt x="22307" y="13097"/>
                    <a:pt x="22682" y="11092"/>
                  </a:cubicBezTo>
                  <a:cubicBezTo>
                    <a:pt x="22758" y="10591"/>
                    <a:pt x="22808" y="10089"/>
                    <a:pt x="22808" y="9588"/>
                  </a:cubicBezTo>
                  <a:cubicBezTo>
                    <a:pt x="22808" y="7558"/>
                    <a:pt x="22031" y="5628"/>
                    <a:pt x="20728" y="4049"/>
                  </a:cubicBezTo>
                  <a:cubicBezTo>
                    <a:pt x="19349" y="2395"/>
                    <a:pt x="17444" y="1242"/>
                    <a:pt x="15389" y="590"/>
                  </a:cubicBezTo>
                  <a:cubicBezTo>
                    <a:pt x="14126" y="197"/>
                    <a:pt x="12800" y="1"/>
                    <a:pt x="1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34"/>
            <p:cNvSpPr/>
            <p:nvPr/>
          </p:nvSpPr>
          <p:spPr>
            <a:xfrm>
              <a:off x="3850400" y="688625"/>
              <a:ext cx="476225" cy="340875"/>
            </a:xfrm>
            <a:custGeom>
              <a:avLst/>
              <a:gdLst/>
              <a:ahLst/>
              <a:cxnLst/>
              <a:rect l="l" t="t" r="r" b="b"/>
              <a:pathLst>
                <a:path w="19049" h="13635" extrusionOk="0">
                  <a:moveTo>
                    <a:pt x="9524" y="0"/>
                  </a:moveTo>
                  <a:cubicBezTo>
                    <a:pt x="4261" y="0"/>
                    <a:pt x="1" y="3058"/>
                    <a:pt x="1" y="6817"/>
                  </a:cubicBezTo>
                  <a:cubicBezTo>
                    <a:pt x="1" y="10577"/>
                    <a:pt x="4261" y="13634"/>
                    <a:pt x="9524" y="13634"/>
                  </a:cubicBezTo>
                  <a:cubicBezTo>
                    <a:pt x="14788" y="13634"/>
                    <a:pt x="19048" y="10577"/>
                    <a:pt x="19048" y="6817"/>
                  </a:cubicBezTo>
                  <a:cubicBezTo>
                    <a:pt x="19048" y="3058"/>
                    <a:pt x="14788" y="0"/>
                    <a:pt x="9524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34"/>
            <p:cNvSpPr/>
            <p:nvPr/>
          </p:nvSpPr>
          <p:spPr>
            <a:xfrm>
              <a:off x="4205675" y="790125"/>
              <a:ext cx="127200" cy="127225"/>
            </a:xfrm>
            <a:custGeom>
              <a:avLst/>
              <a:gdLst/>
              <a:ahLst/>
              <a:cxnLst/>
              <a:rect l="l" t="t" r="r" b="b"/>
              <a:pathLst>
                <a:path w="5088" h="5089" extrusionOk="0">
                  <a:moveTo>
                    <a:pt x="2557" y="0"/>
                  </a:moveTo>
                  <a:cubicBezTo>
                    <a:pt x="1153" y="0"/>
                    <a:pt x="0" y="1128"/>
                    <a:pt x="0" y="2557"/>
                  </a:cubicBezTo>
                  <a:cubicBezTo>
                    <a:pt x="0" y="3960"/>
                    <a:pt x="1153" y="5088"/>
                    <a:pt x="2557" y="5088"/>
                  </a:cubicBezTo>
                  <a:cubicBezTo>
                    <a:pt x="3960" y="5088"/>
                    <a:pt x="5088" y="3960"/>
                    <a:pt x="5088" y="2557"/>
                  </a:cubicBezTo>
                  <a:cubicBezTo>
                    <a:pt x="5088" y="1128"/>
                    <a:pt x="3960" y="0"/>
                    <a:pt x="2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4"/>
            <p:cNvSpPr/>
            <p:nvPr/>
          </p:nvSpPr>
          <p:spPr>
            <a:xfrm>
              <a:off x="4203775" y="788150"/>
              <a:ext cx="136000" cy="131175"/>
            </a:xfrm>
            <a:custGeom>
              <a:avLst/>
              <a:gdLst/>
              <a:ahLst/>
              <a:cxnLst/>
              <a:rect l="l" t="t" r="r" b="b"/>
              <a:pathLst>
                <a:path w="5440" h="5247" extrusionOk="0">
                  <a:moveTo>
                    <a:pt x="2618" y="160"/>
                  </a:moveTo>
                  <a:cubicBezTo>
                    <a:pt x="3340" y="160"/>
                    <a:pt x="4043" y="472"/>
                    <a:pt x="4512" y="1032"/>
                  </a:cubicBezTo>
                  <a:cubicBezTo>
                    <a:pt x="5189" y="1834"/>
                    <a:pt x="5264" y="3012"/>
                    <a:pt x="4738" y="3914"/>
                  </a:cubicBezTo>
                  <a:cubicBezTo>
                    <a:pt x="4295" y="4652"/>
                    <a:pt x="3461" y="5089"/>
                    <a:pt x="2610" y="5089"/>
                  </a:cubicBezTo>
                  <a:cubicBezTo>
                    <a:pt x="2450" y="5089"/>
                    <a:pt x="2290" y="5073"/>
                    <a:pt x="2131" y="5042"/>
                  </a:cubicBezTo>
                  <a:cubicBezTo>
                    <a:pt x="978" y="4816"/>
                    <a:pt x="176" y="3789"/>
                    <a:pt x="151" y="2636"/>
                  </a:cubicBezTo>
                  <a:cubicBezTo>
                    <a:pt x="176" y="1583"/>
                    <a:pt x="803" y="656"/>
                    <a:pt x="1780" y="305"/>
                  </a:cubicBezTo>
                  <a:cubicBezTo>
                    <a:pt x="2054" y="207"/>
                    <a:pt x="2337" y="160"/>
                    <a:pt x="2618" y="160"/>
                  </a:cubicBezTo>
                  <a:close/>
                  <a:moveTo>
                    <a:pt x="2626" y="1"/>
                  </a:moveTo>
                  <a:cubicBezTo>
                    <a:pt x="2453" y="1"/>
                    <a:pt x="2279" y="18"/>
                    <a:pt x="2106" y="54"/>
                  </a:cubicBezTo>
                  <a:cubicBezTo>
                    <a:pt x="903" y="280"/>
                    <a:pt x="1" y="1383"/>
                    <a:pt x="1" y="2636"/>
                  </a:cubicBezTo>
                  <a:cubicBezTo>
                    <a:pt x="1" y="3713"/>
                    <a:pt x="703" y="4716"/>
                    <a:pt x="1730" y="5092"/>
                  </a:cubicBezTo>
                  <a:cubicBezTo>
                    <a:pt x="2015" y="5196"/>
                    <a:pt x="2314" y="5246"/>
                    <a:pt x="2611" y="5246"/>
                  </a:cubicBezTo>
                  <a:cubicBezTo>
                    <a:pt x="3385" y="5246"/>
                    <a:pt x="4149" y="4906"/>
                    <a:pt x="4638" y="4290"/>
                  </a:cubicBezTo>
                  <a:cubicBezTo>
                    <a:pt x="5339" y="3438"/>
                    <a:pt x="5440" y="2210"/>
                    <a:pt x="4863" y="1257"/>
                  </a:cubicBezTo>
                  <a:cubicBezTo>
                    <a:pt x="4400" y="479"/>
                    <a:pt x="3531" y="1"/>
                    <a:pt x="2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4"/>
            <p:cNvSpPr/>
            <p:nvPr/>
          </p:nvSpPr>
          <p:spPr>
            <a:xfrm>
              <a:off x="4225725" y="811425"/>
              <a:ext cx="87100" cy="86500"/>
            </a:xfrm>
            <a:custGeom>
              <a:avLst/>
              <a:gdLst/>
              <a:ahLst/>
              <a:cxnLst/>
              <a:rect l="l" t="t" r="r" b="b"/>
              <a:pathLst>
                <a:path w="3484" h="3460" extrusionOk="0">
                  <a:moveTo>
                    <a:pt x="1755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55" y="3459"/>
                  </a:cubicBezTo>
                  <a:cubicBezTo>
                    <a:pt x="2707" y="3459"/>
                    <a:pt x="3484" y="2682"/>
                    <a:pt x="3484" y="1730"/>
                  </a:cubicBezTo>
                  <a:cubicBezTo>
                    <a:pt x="3484" y="777"/>
                    <a:pt x="2707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4"/>
            <p:cNvSpPr/>
            <p:nvPr/>
          </p:nvSpPr>
          <p:spPr>
            <a:xfrm>
              <a:off x="4230725" y="809550"/>
              <a:ext cx="27600" cy="27600"/>
            </a:xfrm>
            <a:custGeom>
              <a:avLst/>
              <a:gdLst/>
              <a:ahLst/>
              <a:cxnLst/>
              <a:rect l="l" t="t" r="r" b="b"/>
              <a:pathLst>
                <a:path w="1104" h="1104" extrusionOk="0">
                  <a:moveTo>
                    <a:pt x="552" y="0"/>
                  </a:moveTo>
                  <a:cubicBezTo>
                    <a:pt x="251" y="0"/>
                    <a:pt x="1" y="251"/>
                    <a:pt x="1" y="552"/>
                  </a:cubicBezTo>
                  <a:cubicBezTo>
                    <a:pt x="1" y="852"/>
                    <a:pt x="251" y="1103"/>
                    <a:pt x="552" y="1103"/>
                  </a:cubicBezTo>
                  <a:cubicBezTo>
                    <a:pt x="853" y="1103"/>
                    <a:pt x="1103" y="852"/>
                    <a:pt x="1103" y="552"/>
                  </a:cubicBezTo>
                  <a:cubicBezTo>
                    <a:pt x="1103" y="251"/>
                    <a:pt x="853" y="0"/>
                    <a:pt x="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34"/>
            <p:cNvSpPr/>
            <p:nvPr/>
          </p:nvSpPr>
          <p:spPr>
            <a:xfrm>
              <a:off x="3844125" y="789500"/>
              <a:ext cx="127225" cy="127225"/>
            </a:xfrm>
            <a:custGeom>
              <a:avLst/>
              <a:gdLst/>
              <a:ahLst/>
              <a:cxnLst/>
              <a:rect l="l" t="t" r="r" b="b"/>
              <a:pathLst>
                <a:path w="5089" h="5089" extrusionOk="0">
                  <a:moveTo>
                    <a:pt x="2557" y="0"/>
                  </a:moveTo>
                  <a:cubicBezTo>
                    <a:pt x="1129" y="0"/>
                    <a:pt x="1" y="1128"/>
                    <a:pt x="1" y="2532"/>
                  </a:cubicBezTo>
                  <a:cubicBezTo>
                    <a:pt x="1" y="3935"/>
                    <a:pt x="1129" y="5088"/>
                    <a:pt x="2557" y="5088"/>
                  </a:cubicBezTo>
                  <a:cubicBezTo>
                    <a:pt x="3961" y="5088"/>
                    <a:pt x="5089" y="3935"/>
                    <a:pt x="5089" y="2532"/>
                  </a:cubicBezTo>
                  <a:cubicBezTo>
                    <a:pt x="5089" y="1128"/>
                    <a:pt x="3961" y="0"/>
                    <a:pt x="25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34"/>
            <p:cNvSpPr/>
            <p:nvPr/>
          </p:nvSpPr>
          <p:spPr>
            <a:xfrm>
              <a:off x="3842250" y="787150"/>
              <a:ext cx="136000" cy="131550"/>
            </a:xfrm>
            <a:custGeom>
              <a:avLst/>
              <a:gdLst/>
              <a:ahLst/>
              <a:cxnLst/>
              <a:rect l="l" t="t" r="r" b="b"/>
              <a:pathLst>
                <a:path w="5440" h="5262" extrusionOk="0">
                  <a:moveTo>
                    <a:pt x="2584" y="165"/>
                  </a:moveTo>
                  <a:cubicBezTo>
                    <a:pt x="3318" y="165"/>
                    <a:pt x="4035" y="478"/>
                    <a:pt x="4512" y="1047"/>
                  </a:cubicBezTo>
                  <a:cubicBezTo>
                    <a:pt x="5189" y="1849"/>
                    <a:pt x="5264" y="3027"/>
                    <a:pt x="4738" y="3904"/>
                  </a:cubicBezTo>
                  <a:cubicBezTo>
                    <a:pt x="4271" y="4647"/>
                    <a:pt x="3444" y="5102"/>
                    <a:pt x="2593" y="5102"/>
                  </a:cubicBezTo>
                  <a:cubicBezTo>
                    <a:pt x="2439" y="5102"/>
                    <a:pt x="2284" y="5087"/>
                    <a:pt x="2131" y="5057"/>
                  </a:cubicBezTo>
                  <a:cubicBezTo>
                    <a:pt x="978" y="4806"/>
                    <a:pt x="151" y="3778"/>
                    <a:pt x="151" y="2626"/>
                  </a:cubicBezTo>
                  <a:cubicBezTo>
                    <a:pt x="151" y="1598"/>
                    <a:pt x="803" y="646"/>
                    <a:pt x="1780" y="295"/>
                  </a:cubicBezTo>
                  <a:cubicBezTo>
                    <a:pt x="2043" y="207"/>
                    <a:pt x="2314" y="165"/>
                    <a:pt x="2584" y="165"/>
                  </a:cubicBezTo>
                  <a:close/>
                  <a:moveTo>
                    <a:pt x="2582" y="0"/>
                  </a:moveTo>
                  <a:cubicBezTo>
                    <a:pt x="2424" y="0"/>
                    <a:pt x="2265" y="15"/>
                    <a:pt x="2106" y="44"/>
                  </a:cubicBezTo>
                  <a:cubicBezTo>
                    <a:pt x="878" y="295"/>
                    <a:pt x="1" y="1398"/>
                    <a:pt x="1" y="2626"/>
                  </a:cubicBezTo>
                  <a:cubicBezTo>
                    <a:pt x="1" y="3728"/>
                    <a:pt x="702" y="4706"/>
                    <a:pt x="1730" y="5107"/>
                  </a:cubicBezTo>
                  <a:cubicBezTo>
                    <a:pt x="2015" y="5211"/>
                    <a:pt x="2312" y="5261"/>
                    <a:pt x="2607" y="5261"/>
                  </a:cubicBezTo>
                  <a:cubicBezTo>
                    <a:pt x="3375" y="5261"/>
                    <a:pt x="4130" y="4920"/>
                    <a:pt x="4637" y="4305"/>
                  </a:cubicBezTo>
                  <a:cubicBezTo>
                    <a:pt x="5339" y="3453"/>
                    <a:pt x="5439" y="2225"/>
                    <a:pt x="4863" y="1272"/>
                  </a:cubicBezTo>
                  <a:cubicBezTo>
                    <a:pt x="4371" y="481"/>
                    <a:pt x="3497" y="0"/>
                    <a:pt x="2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34"/>
            <p:cNvSpPr/>
            <p:nvPr/>
          </p:nvSpPr>
          <p:spPr>
            <a:xfrm>
              <a:off x="3864175" y="810175"/>
              <a:ext cx="87125" cy="87125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55" y="0"/>
                  </a:moveTo>
                  <a:cubicBezTo>
                    <a:pt x="778" y="0"/>
                    <a:pt x="1" y="777"/>
                    <a:pt x="1" y="1755"/>
                  </a:cubicBezTo>
                  <a:cubicBezTo>
                    <a:pt x="1" y="2707"/>
                    <a:pt x="778" y="3484"/>
                    <a:pt x="1755" y="3484"/>
                  </a:cubicBezTo>
                  <a:cubicBezTo>
                    <a:pt x="2708" y="3484"/>
                    <a:pt x="3485" y="2707"/>
                    <a:pt x="3485" y="1755"/>
                  </a:cubicBezTo>
                  <a:cubicBezTo>
                    <a:pt x="3485" y="777"/>
                    <a:pt x="2708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34"/>
            <p:cNvSpPr/>
            <p:nvPr/>
          </p:nvSpPr>
          <p:spPr>
            <a:xfrm>
              <a:off x="3869200" y="808300"/>
              <a:ext cx="27600" cy="28200"/>
            </a:xfrm>
            <a:custGeom>
              <a:avLst/>
              <a:gdLst/>
              <a:ahLst/>
              <a:cxnLst/>
              <a:rect l="l" t="t" r="r" b="b"/>
              <a:pathLst>
                <a:path w="1104" h="1128" extrusionOk="0">
                  <a:moveTo>
                    <a:pt x="552" y="0"/>
                  </a:moveTo>
                  <a:cubicBezTo>
                    <a:pt x="226" y="0"/>
                    <a:pt x="0" y="251"/>
                    <a:pt x="0" y="552"/>
                  </a:cubicBezTo>
                  <a:cubicBezTo>
                    <a:pt x="0" y="877"/>
                    <a:pt x="226" y="1128"/>
                    <a:pt x="552" y="1128"/>
                  </a:cubicBezTo>
                  <a:cubicBezTo>
                    <a:pt x="853" y="1128"/>
                    <a:pt x="1103" y="877"/>
                    <a:pt x="1103" y="552"/>
                  </a:cubicBezTo>
                  <a:cubicBezTo>
                    <a:pt x="1103" y="251"/>
                    <a:pt x="853" y="0"/>
                    <a:pt x="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34"/>
            <p:cNvSpPr/>
            <p:nvPr/>
          </p:nvSpPr>
          <p:spPr>
            <a:xfrm>
              <a:off x="4039000" y="988125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55" y="0"/>
                  </a:moveTo>
                  <a:cubicBezTo>
                    <a:pt x="752" y="0"/>
                    <a:pt x="0" y="752"/>
                    <a:pt x="0" y="1654"/>
                  </a:cubicBezTo>
                  <a:cubicBezTo>
                    <a:pt x="0" y="2582"/>
                    <a:pt x="752" y="3308"/>
                    <a:pt x="1655" y="3308"/>
                  </a:cubicBezTo>
                  <a:cubicBezTo>
                    <a:pt x="2582" y="3308"/>
                    <a:pt x="3309" y="2582"/>
                    <a:pt x="3309" y="1654"/>
                  </a:cubicBezTo>
                  <a:cubicBezTo>
                    <a:pt x="3309" y="752"/>
                    <a:pt x="2582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34"/>
            <p:cNvSpPr/>
            <p:nvPr/>
          </p:nvSpPr>
          <p:spPr>
            <a:xfrm>
              <a:off x="3831600" y="619050"/>
              <a:ext cx="513200" cy="149225"/>
            </a:xfrm>
            <a:custGeom>
              <a:avLst/>
              <a:gdLst/>
              <a:ahLst/>
              <a:cxnLst/>
              <a:rect l="l" t="t" r="r" b="b"/>
              <a:pathLst>
                <a:path w="20528" h="5969" extrusionOk="0">
                  <a:moveTo>
                    <a:pt x="8367" y="0"/>
                  </a:moveTo>
                  <a:cubicBezTo>
                    <a:pt x="7488" y="0"/>
                    <a:pt x="6738" y="595"/>
                    <a:pt x="6492" y="1430"/>
                  </a:cubicBezTo>
                  <a:cubicBezTo>
                    <a:pt x="6166" y="979"/>
                    <a:pt x="5640" y="653"/>
                    <a:pt x="5013" y="628"/>
                  </a:cubicBezTo>
                  <a:cubicBezTo>
                    <a:pt x="4998" y="627"/>
                    <a:pt x="4982" y="627"/>
                    <a:pt x="4966" y="627"/>
                  </a:cubicBezTo>
                  <a:cubicBezTo>
                    <a:pt x="3958" y="627"/>
                    <a:pt x="3083" y="1421"/>
                    <a:pt x="3033" y="2457"/>
                  </a:cubicBezTo>
                  <a:cubicBezTo>
                    <a:pt x="2758" y="2257"/>
                    <a:pt x="2407" y="2132"/>
                    <a:pt x="2031" y="2132"/>
                  </a:cubicBezTo>
                  <a:cubicBezTo>
                    <a:pt x="2000" y="2130"/>
                    <a:pt x="1970" y="2129"/>
                    <a:pt x="1940" y="2129"/>
                  </a:cubicBezTo>
                  <a:cubicBezTo>
                    <a:pt x="927" y="2129"/>
                    <a:pt x="75" y="2940"/>
                    <a:pt x="51" y="3986"/>
                  </a:cubicBezTo>
                  <a:cubicBezTo>
                    <a:pt x="1" y="5039"/>
                    <a:pt x="828" y="5916"/>
                    <a:pt x="1880" y="5966"/>
                  </a:cubicBezTo>
                  <a:cubicBezTo>
                    <a:pt x="1911" y="5968"/>
                    <a:pt x="1941" y="5968"/>
                    <a:pt x="1971" y="5968"/>
                  </a:cubicBezTo>
                  <a:cubicBezTo>
                    <a:pt x="2983" y="5968"/>
                    <a:pt x="3812" y="5159"/>
                    <a:pt x="3885" y="4137"/>
                  </a:cubicBezTo>
                  <a:cubicBezTo>
                    <a:pt x="4161" y="4337"/>
                    <a:pt x="4512" y="4462"/>
                    <a:pt x="4888" y="4487"/>
                  </a:cubicBezTo>
                  <a:cubicBezTo>
                    <a:pt x="4906" y="4488"/>
                    <a:pt x="4924" y="4488"/>
                    <a:pt x="4942" y="4488"/>
                  </a:cubicBezTo>
                  <a:cubicBezTo>
                    <a:pt x="5821" y="4488"/>
                    <a:pt x="6572" y="3894"/>
                    <a:pt x="6793" y="3059"/>
                  </a:cubicBezTo>
                  <a:cubicBezTo>
                    <a:pt x="7144" y="3510"/>
                    <a:pt x="7670" y="3836"/>
                    <a:pt x="8296" y="3861"/>
                  </a:cubicBezTo>
                  <a:cubicBezTo>
                    <a:pt x="8316" y="3861"/>
                    <a:pt x="8336" y="3862"/>
                    <a:pt x="8356" y="3862"/>
                  </a:cubicBezTo>
                  <a:cubicBezTo>
                    <a:pt x="9158" y="3862"/>
                    <a:pt x="9858" y="3367"/>
                    <a:pt x="10151" y="2633"/>
                  </a:cubicBezTo>
                  <a:cubicBezTo>
                    <a:pt x="10377" y="3385"/>
                    <a:pt x="11078" y="3961"/>
                    <a:pt x="11906" y="3986"/>
                  </a:cubicBezTo>
                  <a:cubicBezTo>
                    <a:pt x="11932" y="3987"/>
                    <a:pt x="11958" y="3988"/>
                    <a:pt x="11984" y="3988"/>
                  </a:cubicBezTo>
                  <a:cubicBezTo>
                    <a:pt x="12578" y="3988"/>
                    <a:pt x="13099" y="3717"/>
                    <a:pt x="13459" y="3284"/>
                  </a:cubicBezTo>
                  <a:cubicBezTo>
                    <a:pt x="13710" y="3986"/>
                    <a:pt x="14387" y="4512"/>
                    <a:pt x="15189" y="4538"/>
                  </a:cubicBezTo>
                  <a:cubicBezTo>
                    <a:pt x="15215" y="4539"/>
                    <a:pt x="15242" y="4539"/>
                    <a:pt x="15268" y="4539"/>
                  </a:cubicBezTo>
                  <a:cubicBezTo>
                    <a:pt x="15815" y="4539"/>
                    <a:pt x="16333" y="4294"/>
                    <a:pt x="16667" y="3911"/>
                  </a:cubicBezTo>
                  <a:cubicBezTo>
                    <a:pt x="16843" y="4738"/>
                    <a:pt x="17595" y="5390"/>
                    <a:pt x="18472" y="5415"/>
                  </a:cubicBezTo>
                  <a:cubicBezTo>
                    <a:pt x="18503" y="5416"/>
                    <a:pt x="18534" y="5417"/>
                    <a:pt x="18565" y="5417"/>
                  </a:cubicBezTo>
                  <a:cubicBezTo>
                    <a:pt x="19600" y="5417"/>
                    <a:pt x="20428" y="4607"/>
                    <a:pt x="20477" y="3585"/>
                  </a:cubicBezTo>
                  <a:cubicBezTo>
                    <a:pt x="20527" y="2507"/>
                    <a:pt x="19675" y="1630"/>
                    <a:pt x="18622" y="1580"/>
                  </a:cubicBezTo>
                  <a:cubicBezTo>
                    <a:pt x="18596" y="1579"/>
                    <a:pt x="18570" y="1578"/>
                    <a:pt x="18543" y="1578"/>
                  </a:cubicBezTo>
                  <a:cubicBezTo>
                    <a:pt x="17996" y="1578"/>
                    <a:pt x="17477" y="1825"/>
                    <a:pt x="17119" y="2232"/>
                  </a:cubicBezTo>
                  <a:cubicBezTo>
                    <a:pt x="16943" y="1380"/>
                    <a:pt x="16216" y="728"/>
                    <a:pt x="15314" y="703"/>
                  </a:cubicBezTo>
                  <a:cubicBezTo>
                    <a:pt x="15289" y="702"/>
                    <a:pt x="15263" y="701"/>
                    <a:pt x="15238" y="701"/>
                  </a:cubicBezTo>
                  <a:cubicBezTo>
                    <a:pt x="14664" y="701"/>
                    <a:pt x="14121" y="972"/>
                    <a:pt x="13785" y="1380"/>
                  </a:cubicBezTo>
                  <a:cubicBezTo>
                    <a:pt x="13510" y="678"/>
                    <a:pt x="12833" y="177"/>
                    <a:pt x="12056" y="152"/>
                  </a:cubicBezTo>
                  <a:cubicBezTo>
                    <a:pt x="12035" y="151"/>
                    <a:pt x="12015" y="151"/>
                    <a:pt x="11995" y="151"/>
                  </a:cubicBezTo>
                  <a:cubicBezTo>
                    <a:pt x="11169" y="151"/>
                    <a:pt x="10470" y="645"/>
                    <a:pt x="10201" y="1355"/>
                  </a:cubicBezTo>
                  <a:cubicBezTo>
                    <a:pt x="9951" y="603"/>
                    <a:pt x="9274" y="51"/>
                    <a:pt x="8422" y="1"/>
                  </a:cubicBezTo>
                  <a:cubicBezTo>
                    <a:pt x="8404" y="1"/>
                    <a:pt x="8386" y="0"/>
                    <a:pt x="8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4"/>
            <p:cNvSpPr/>
            <p:nvPr/>
          </p:nvSpPr>
          <p:spPr>
            <a:xfrm>
              <a:off x="3829725" y="617175"/>
              <a:ext cx="524475" cy="152775"/>
            </a:xfrm>
            <a:custGeom>
              <a:avLst/>
              <a:gdLst/>
              <a:ahLst/>
              <a:cxnLst/>
              <a:rect l="l" t="t" r="r" b="b"/>
              <a:pathLst>
                <a:path w="20979" h="6111" extrusionOk="0">
                  <a:moveTo>
                    <a:pt x="8451" y="176"/>
                  </a:moveTo>
                  <a:cubicBezTo>
                    <a:pt x="9233" y="176"/>
                    <a:pt x="9956" y="695"/>
                    <a:pt x="10201" y="1455"/>
                  </a:cubicBezTo>
                  <a:cubicBezTo>
                    <a:pt x="10214" y="1492"/>
                    <a:pt x="10239" y="1511"/>
                    <a:pt x="10267" y="1511"/>
                  </a:cubicBezTo>
                  <a:cubicBezTo>
                    <a:pt x="10295" y="1511"/>
                    <a:pt x="10326" y="1492"/>
                    <a:pt x="10351" y="1455"/>
                  </a:cubicBezTo>
                  <a:cubicBezTo>
                    <a:pt x="10627" y="778"/>
                    <a:pt x="11304" y="302"/>
                    <a:pt x="12056" y="302"/>
                  </a:cubicBezTo>
                  <a:cubicBezTo>
                    <a:pt x="12808" y="302"/>
                    <a:pt x="13509" y="778"/>
                    <a:pt x="13785" y="1480"/>
                  </a:cubicBezTo>
                  <a:cubicBezTo>
                    <a:pt x="13785" y="1516"/>
                    <a:pt x="13825" y="1540"/>
                    <a:pt x="13867" y="1540"/>
                  </a:cubicBezTo>
                  <a:cubicBezTo>
                    <a:pt x="13882" y="1540"/>
                    <a:pt x="13897" y="1537"/>
                    <a:pt x="13910" y="1530"/>
                  </a:cubicBezTo>
                  <a:cubicBezTo>
                    <a:pt x="14269" y="1095"/>
                    <a:pt x="14799" y="846"/>
                    <a:pt x="15338" y="846"/>
                  </a:cubicBezTo>
                  <a:cubicBezTo>
                    <a:pt x="15515" y="846"/>
                    <a:pt x="15692" y="873"/>
                    <a:pt x="15865" y="928"/>
                  </a:cubicBezTo>
                  <a:cubicBezTo>
                    <a:pt x="16517" y="1129"/>
                    <a:pt x="16993" y="1680"/>
                    <a:pt x="17118" y="2307"/>
                  </a:cubicBezTo>
                  <a:cubicBezTo>
                    <a:pt x="17134" y="2354"/>
                    <a:pt x="17170" y="2372"/>
                    <a:pt x="17207" y="2372"/>
                  </a:cubicBezTo>
                  <a:cubicBezTo>
                    <a:pt x="17229" y="2372"/>
                    <a:pt x="17250" y="2366"/>
                    <a:pt x="17269" y="2357"/>
                  </a:cubicBezTo>
                  <a:cubicBezTo>
                    <a:pt x="17645" y="1956"/>
                    <a:pt x="18146" y="1730"/>
                    <a:pt x="18697" y="1730"/>
                  </a:cubicBezTo>
                  <a:cubicBezTo>
                    <a:pt x="19825" y="1780"/>
                    <a:pt x="20677" y="2858"/>
                    <a:pt x="20427" y="3986"/>
                  </a:cubicBezTo>
                  <a:cubicBezTo>
                    <a:pt x="20249" y="4836"/>
                    <a:pt x="19463" y="5421"/>
                    <a:pt x="18622" y="5421"/>
                  </a:cubicBezTo>
                  <a:cubicBezTo>
                    <a:pt x="18397" y="5421"/>
                    <a:pt x="18168" y="5379"/>
                    <a:pt x="17945" y="5289"/>
                  </a:cubicBezTo>
                  <a:cubicBezTo>
                    <a:pt x="17369" y="5064"/>
                    <a:pt x="16968" y="4562"/>
                    <a:pt x="16818" y="3961"/>
                  </a:cubicBezTo>
                  <a:cubicBezTo>
                    <a:pt x="16818" y="3913"/>
                    <a:pt x="16787" y="3896"/>
                    <a:pt x="16753" y="3896"/>
                  </a:cubicBezTo>
                  <a:cubicBezTo>
                    <a:pt x="16732" y="3896"/>
                    <a:pt x="16711" y="3902"/>
                    <a:pt x="16692" y="3911"/>
                  </a:cubicBezTo>
                  <a:cubicBezTo>
                    <a:pt x="16334" y="4309"/>
                    <a:pt x="15833" y="4533"/>
                    <a:pt x="15316" y="4533"/>
                  </a:cubicBezTo>
                  <a:cubicBezTo>
                    <a:pt x="15182" y="4533"/>
                    <a:pt x="15047" y="4518"/>
                    <a:pt x="14913" y="4487"/>
                  </a:cubicBezTo>
                  <a:cubicBezTo>
                    <a:pt x="14311" y="4362"/>
                    <a:pt x="13835" y="3911"/>
                    <a:pt x="13610" y="3359"/>
                  </a:cubicBezTo>
                  <a:cubicBezTo>
                    <a:pt x="13592" y="3324"/>
                    <a:pt x="13549" y="3289"/>
                    <a:pt x="13508" y="3289"/>
                  </a:cubicBezTo>
                  <a:cubicBezTo>
                    <a:pt x="13491" y="3289"/>
                    <a:pt x="13474" y="3295"/>
                    <a:pt x="13459" y="3309"/>
                  </a:cubicBezTo>
                  <a:cubicBezTo>
                    <a:pt x="13104" y="3743"/>
                    <a:pt x="12593" y="3991"/>
                    <a:pt x="12050" y="3991"/>
                  </a:cubicBezTo>
                  <a:cubicBezTo>
                    <a:pt x="11903" y="3991"/>
                    <a:pt x="11754" y="3973"/>
                    <a:pt x="11605" y="3936"/>
                  </a:cubicBezTo>
                  <a:cubicBezTo>
                    <a:pt x="10978" y="3785"/>
                    <a:pt x="10477" y="3284"/>
                    <a:pt x="10301" y="2683"/>
                  </a:cubicBezTo>
                  <a:cubicBezTo>
                    <a:pt x="10289" y="2645"/>
                    <a:pt x="10257" y="2626"/>
                    <a:pt x="10226" y="2626"/>
                  </a:cubicBezTo>
                  <a:cubicBezTo>
                    <a:pt x="10195" y="2626"/>
                    <a:pt x="10163" y="2645"/>
                    <a:pt x="10151" y="2683"/>
                  </a:cubicBezTo>
                  <a:cubicBezTo>
                    <a:pt x="9900" y="3284"/>
                    <a:pt x="9374" y="3710"/>
                    <a:pt x="8747" y="3836"/>
                  </a:cubicBezTo>
                  <a:cubicBezTo>
                    <a:pt x="8656" y="3849"/>
                    <a:pt x="8563" y="3856"/>
                    <a:pt x="8471" y="3856"/>
                  </a:cubicBezTo>
                  <a:cubicBezTo>
                    <a:pt x="7885" y="3856"/>
                    <a:pt x="7311" y="3585"/>
                    <a:pt x="6943" y="3109"/>
                  </a:cubicBezTo>
                  <a:cubicBezTo>
                    <a:pt x="6930" y="3084"/>
                    <a:pt x="6899" y="3071"/>
                    <a:pt x="6868" y="3071"/>
                  </a:cubicBezTo>
                  <a:cubicBezTo>
                    <a:pt x="6836" y="3071"/>
                    <a:pt x="6805" y="3084"/>
                    <a:pt x="6793" y="3109"/>
                  </a:cubicBezTo>
                  <a:cubicBezTo>
                    <a:pt x="6642" y="3660"/>
                    <a:pt x="6266" y="4086"/>
                    <a:pt x="5765" y="4312"/>
                  </a:cubicBezTo>
                  <a:cubicBezTo>
                    <a:pt x="5528" y="4425"/>
                    <a:pt x="5274" y="4479"/>
                    <a:pt x="5021" y="4479"/>
                  </a:cubicBezTo>
                  <a:cubicBezTo>
                    <a:pt x="4658" y="4479"/>
                    <a:pt x="4295" y="4368"/>
                    <a:pt x="3985" y="4161"/>
                  </a:cubicBezTo>
                  <a:cubicBezTo>
                    <a:pt x="3971" y="4147"/>
                    <a:pt x="3956" y="4141"/>
                    <a:pt x="3943" y="4141"/>
                  </a:cubicBezTo>
                  <a:cubicBezTo>
                    <a:pt x="3910" y="4141"/>
                    <a:pt x="3885" y="4176"/>
                    <a:pt x="3885" y="4212"/>
                  </a:cubicBezTo>
                  <a:cubicBezTo>
                    <a:pt x="3835" y="4838"/>
                    <a:pt x="3484" y="5415"/>
                    <a:pt x="2958" y="5715"/>
                  </a:cubicBezTo>
                  <a:cubicBezTo>
                    <a:pt x="2677" y="5881"/>
                    <a:pt x="2356" y="5963"/>
                    <a:pt x="2037" y="5963"/>
                  </a:cubicBezTo>
                  <a:cubicBezTo>
                    <a:pt x="1730" y="5963"/>
                    <a:pt x="1424" y="5888"/>
                    <a:pt x="1153" y="5740"/>
                  </a:cubicBezTo>
                  <a:cubicBezTo>
                    <a:pt x="602" y="5440"/>
                    <a:pt x="251" y="4888"/>
                    <a:pt x="201" y="4262"/>
                  </a:cubicBezTo>
                  <a:cubicBezTo>
                    <a:pt x="151" y="3635"/>
                    <a:pt x="427" y="3034"/>
                    <a:pt x="928" y="2658"/>
                  </a:cubicBezTo>
                  <a:cubicBezTo>
                    <a:pt x="1254" y="2410"/>
                    <a:pt x="1641" y="2284"/>
                    <a:pt x="2029" y="2284"/>
                  </a:cubicBezTo>
                  <a:cubicBezTo>
                    <a:pt x="2387" y="2284"/>
                    <a:pt x="2746" y="2391"/>
                    <a:pt x="3058" y="2608"/>
                  </a:cubicBezTo>
                  <a:cubicBezTo>
                    <a:pt x="3072" y="2612"/>
                    <a:pt x="3085" y="2614"/>
                    <a:pt x="3097" y="2614"/>
                  </a:cubicBezTo>
                  <a:cubicBezTo>
                    <a:pt x="3150" y="2614"/>
                    <a:pt x="3183" y="2573"/>
                    <a:pt x="3183" y="2532"/>
                  </a:cubicBezTo>
                  <a:cubicBezTo>
                    <a:pt x="3234" y="1806"/>
                    <a:pt x="3710" y="1154"/>
                    <a:pt x="4386" y="903"/>
                  </a:cubicBezTo>
                  <a:cubicBezTo>
                    <a:pt x="4589" y="831"/>
                    <a:pt x="4797" y="797"/>
                    <a:pt x="5002" y="797"/>
                  </a:cubicBezTo>
                  <a:cubicBezTo>
                    <a:pt x="5584" y="797"/>
                    <a:pt x="6146" y="1073"/>
                    <a:pt x="6517" y="1555"/>
                  </a:cubicBezTo>
                  <a:cubicBezTo>
                    <a:pt x="6528" y="1577"/>
                    <a:pt x="6555" y="1590"/>
                    <a:pt x="6580" y="1590"/>
                  </a:cubicBezTo>
                  <a:cubicBezTo>
                    <a:pt x="6612" y="1590"/>
                    <a:pt x="6642" y="1571"/>
                    <a:pt x="6642" y="1530"/>
                  </a:cubicBezTo>
                  <a:cubicBezTo>
                    <a:pt x="6868" y="753"/>
                    <a:pt x="7569" y="176"/>
                    <a:pt x="8397" y="176"/>
                  </a:cubicBezTo>
                  <a:cubicBezTo>
                    <a:pt x="8415" y="176"/>
                    <a:pt x="8433" y="176"/>
                    <a:pt x="8451" y="176"/>
                  </a:cubicBezTo>
                  <a:close/>
                  <a:moveTo>
                    <a:pt x="8397" y="1"/>
                  </a:moveTo>
                  <a:cubicBezTo>
                    <a:pt x="7548" y="25"/>
                    <a:pt x="6832" y="558"/>
                    <a:pt x="6542" y="1331"/>
                  </a:cubicBezTo>
                  <a:lnTo>
                    <a:pt x="6542" y="1331"/>
                  </a:lnTo>
                  <a:cubicBezTo>
                    <a:pt x="6153" y="889"/>
                    <a:pt x="5594" y="637"/>
                    <a:pt x="5022" y="637"/>
                  </a:cubicBezTo>
                  <a:cubicBezTo>
                    <a:pt x="4801" y="637"/>
                    <a:pt x="4578" y="674"/>
                    <a:pt x="4361" y="753"/>
                  </a:cubicBezTo>
                  <a:cubicBezTo>
                    <a:pt x="3631" y="1012"/>
                    <a:pt x="3144" y="1648"/>
                    <a:pt x="3047" y="2391"/>
                  </a:cubicBezTo>
                  <a:lnTo>
                    <a:pt x="3047" y="2391"/>
                  </a:lnTo>
                  <a:cubicBezTo>
                    <a:pt x="2734" y="2217"/>
                    <a:pt x="2380" y="2126"/>
                    <a:pt x="2027" y="2126"/>
                  </a:cubicBezTo>
                  <a:cubicBezTo>
                    <a:pt x="1690" y="2126"/>
                    <a:pt x="1353" y="2209"/>
                    <a:pt x="1053" y="2382"/>
                  </a:cubicBezTo>
                  <a:cubicBezTo>
                    <a:pt x="452" y="2708"/>
                    <a:pt x="76" y="3334"/>
                    <a:pt x="51" y="4011"/>
                  </a:cubicBezTo>
                  <a:cubicBezTo>
                    <a:pt x="0" y="4688"/>
                    <a:pt x="326" y="5364"/>
                    <a:pt x="878" y="5740"/>
                  </a:cubicBezTo>
                  <a:cubicBezTo>
                    <a:pt x="1217" y="5987"/>
                    <a:pt x="1632" y="6111"/>
                    <a:pt x="2047" y="6111"/>
                  </a:cubicBezTo>
                  <a:cubicBezTo>
                    <a:pt x="2307" y="6111"/>
                    <a:pt x="2567" y="6062"/>
                    <a:pt x="2808" y="5966"/>
                  </a:cubicBezTo>
                  <a:cubicBezTo>
                    <a:pt x="3465" y="5684"/>
                    <a:pt x="3925" y="5072"/>
                    <a:pt x="4021" y="4357"/>
                  </a:cubicBezTo>
                  <a:lnTo>
                    <a:pt x="4021" y="4357"/>
                  </a:lnTo>
                  <a:cubicBezTo>
                    <a:pt x="4325" y="4535"/>
                    <a:pt x="4673" y="4628"/>
                    <a:pt x="5024" y="4628"/>
                  </a:cubicBezTo>
                  <a:cubicBezTo>
                    <a:pt x="5292" y="4628"/>
                    <a:pt x="5562" y="4574"/>
                    <a:pt x="5815" y="4462"/>
                  </a:cubicBezTo>
                  <a:cubicBezTo>
                    <a:pt x="6324" y="4254"/>
                    <a:pt x="6726" y="3811"/>
                    <a:pt x="6903" y="3291"/>
                  </a:cubicBezTo>
                  <a:lnTo>
                    <a:pt x="6903" y="3291"/>
                  </a:lnTo>
                  <a:cubicBezTo>
                    <a:pt x="7288" y="3743"/>
                    <a:pt x="7839" y="4013"/>
                    <a:pt x="8427" y="4013"/>
                  </a:cubicBezTo>
                  <a:cubicBezTo>
                    <a:pt x="8533" y="4013"/>
                    <a:pt x="8640" y="4004"/>
                    <a:pt x="8747" y="3986"/>
                  </a:cubicBezTo>
                  <a:cubicBezTo>
                    <a:pt x="9383" y="3872"/>
                    <a:pt x="9916" y="3471"/>
                    <a:pt x="10216" y="2912"/>
                  </a:cubicBezTo>
                  <a:lnTo>
                    <a:pt x="10216" y="2912"/>
                  </a:lnTo>
                  <a:cubicBezTo>
                    <a:pt x="10451" y="3480"/>
                    <a:pt x="10941" y="3927"/>
                    <a:pt x="11554" y="4086"/>
                  </a:cubicBezTo>
                  <a:cubicBezTo>
                    <a:pt x="11713" y="4123"/>
                    <a:pt x="11873" y="4141"/>
                    <a:pt x="12031" y="4141"/>
                  </a:cubicBezTo>
                  <a:cubicBezTo>
                    <a:pt x="12587" y="4141"/>
                    <a:pt x="13121" y="3919"/>
                    <a:pt x="13511" y="3515"/>
                  </a:cubicBezTo>
                  <a:lnTo>
                    <a:pt x="13511" y="3515"/>
                  </a:lnTo>
                  <a:cubicBezTo>
                    <a:pt x="13760" y="4076"/>
                    <a:pt x="14257" y="4498"/>
                    <a:pt x="14863" y="4638"/>
                  </a:cubicBezTo>
                  <a:cubicBezTo>
                    <a:pt x="15013" y="4675"/>
                    <a:pt x="15165" y="4693"/>
                    <a:pt x="15317" y="4693"/>
                  </a:cubicBezTo>
                  <a:cubicBezTo>
                    <a:pt x="15825" y="4693"/>
                    <a:pt x="16326" y="4491"/>
                    <a:pt x="16710" y="4142"/>
                  </a:cubicBezTo>
                  <a:lnTo>
                    <a:pt x="16710" y="4142"/>
                  </a:lnTo>
                  <a:cubicBezTo>
                    <a:pt x="16979" y="4997"/>
                    <a:pt x="17791" y="5575"/>
                    <a:pt x="18643" y="5575"/>
                  </a:cubicBezTo>
                  <a:cubicBezTo>
                    <a:pt x="18896" y="5575"/>
                    <a:pt x="19152" y="5524"/>
                    <a:pt x="19399" y="5415"/>
                  </a:cubicBezTo>
                  <a:cubicBezTo>
                    <a:pt x="20527" y="4938"/>
                    <a:pt x="20978" y="3560"/>
                    <a:pt x="20326" y="2532"/>
                  </a:cubicBezTo>
                  <a:cubicBezTo>
                    <a:pt x="19977" y="1958"/>
                    <a:pt x="19378" y="1608"/>
                    <a:pt x="18705" y="1580"/>
                  </a:cubicBezTo>
                  <a:lnTo>
                    <a:pt x="18705" y="1580"/>
                  </a:lnTo>
                  <a:cubicBezTo>
                    <a:pt x="18702" y="1580"/>
                    <a:pt x="18700" y="1580"/>
                    <a:pt x="18697" y="1580"/>
                  </a:cubicBezTo>
                  <a:cubicBezTo>
                    <a:pt x="18140" y="1580"/>
                    <a:pt x="17625" y="1774"/>
                    <a:pt x="17233" y="2142"/>
                  </a:cubicBezTo>
                  <a:lnTo>
                    <a:pt x="17233" y="2142"/>
                  </a:lnTo>
                  <a:cubicBezTo>
                    <a:pt x="17047" y="1504"/>
                    <a:pt x="16546" y="988"/>
                    <a:pt x="15915" y="778"/>
                  </a:cubicBezTo>
                  <a:cubicBezTo>
                    <a:pt x="15725" y="723"/>
                    <a:pt x="15532" y="696"/>
                    <a:pt x="15341" y="696"/>
                  </a:cubicBezTo>
                  <a:cubicBezTo>
                    <a:pt x="14796" y="696"/>
                    <a:pt x="14268" y="914"/>
                    <a:pt x="13877" y="1306"/>
                  </a:cubicBezTo>
                  <a:lnTo>
                    <a:pt x="13877" y="1306"/>
                  </a:lnTo>
                  <a:cubicBezTo>
                    <a:pt x="13528" y="621"/>
                    <a:pt x="12837" y="151"/>
                    <a:pt x="12056" y="151"/>
                  </a:cubicBezTo>
                  <a:cubicBezTo>
                    <a:pt x="11296" y="151"/>
                    <a:pt x="10620" y="575"/>
                    <a:pt x="10282" y="1246"/>
                  </a:cubicBezTo>
                  <a:lnTo>
                    <a:pt x="10282" y="1246"/>
                  </a:lnTo>
                  <a:cubicBezTo>
                    <a:pt x="9957" y="496"/>
                    <a:pt x="9209" y="1"/>
                    <a:pt x="8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34"/>
          <p:cNvGrpSpPr/>
          <p:nvPr/>
        </p:nvGrpSpPr>
        <p:grpSpPr>
          <a:xfrm rot="783492">
            <a:off x="397749" y="260666"/>
            <a:ext cx="1841483" cy="1241396"/>
            <a:chOff x="4746400" y="727625"/>
            <a:chExt cx="1093375" cy="737075"/>
          </a:xfrm>
        </p:grpSpPr>
        <p:sp>
          <p:nvSpPr>
            <p:cNvPr id="659" name="Google Shape;659;p34"/>
            <p:cNvSpPr/>
            <p:nvPr/>
          </p:nvSpPr>
          <p:spPr>
            <a:xfrm>
              <a:off x="5607925" y="858425"/>
              <a:ext cx="229350" cy="341500"/>
            </a:xfrm>
            <a:custGeom>
              <a:avLst/>
              <a:gdLst/>
              <a:ahLst/>
              <a:cxnLst/>
              <a:rect l="l" t="t" r="r" b="b"/>
              <a:pathLst>
                <a:path w="9174" h="13660" extrusionOk="0">
                  <a:moveTo>
                    <a:pt x="4186" y="0"/>
                  </a:moveTo>
                  <a:cubicBezTo>
                    <a:pt x="1880" y="0"/>
                    <a:pt x="1" y="1880"/>
                    <a:pt x="1" y="4186"/>
                  </a:cubicBezTo>
                  <a:cubicBezTo>
                    <a:pt x="1" y="5965"/>
                    <a:pt x="1154" y="7494"/>
                    <a:pt x="2733" y="8095"/>
                  </a:cubicBezTo>
                  <a:cubicBezTo>
                    <a:pt x="2332" y="8672"/>
                    <a:pt x="2081" y="9374"/>
                    <a:pt x="2081" y="10126"/>
                  </a:cubicBezTo>
                  <a:cubicBezTo>
                    <a:pt x="2081" y="12080"/>
                    <a:pt x="3685" y="13659"/>
                    <a:pt x="5640" y="13659"/>
                  </a:cubicBezTo>
                  <a:cubicBezTo>
                    <a:pt x="7595" y="13659"/>
                    <a:pt x="9174" y="12080"/>
                    <a:pt x="9174" y="10126"/>
                  </a:cubicBezTo>
                  <a:cubicBezTo>
                    <a:pt x="9174" y="8747"/>
                    <a:pt x="8397" y="7569"/>
                    <a:pt x="7269" y="6968"/>
                  </a:cubicBezTo>
                  <a:cubicBezTo>
                    <a:pt x="7946" y="6241"/>
                    <a:pt x="8347" y="5263"/>
                    <a:pt x="8347" y="4186"/>
                  </a:cubicBezTo>
                  <a:cubicBezTo>
                    <a:pt x="8347" y="1880"/>
                    <a:pt x="6492" y="0"/>
                    <a:pt x="41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4"/>
            <p:cNvSpPr/>
            <p:nvPr/>
          </p:nvSpPr>
          <p:spPr>
            <a:xfrm>
              <a:off x="5605425" y="855900"/>
              <a:ext cx="234350" cy="346525"/>
            </a:xfrm>
            <a:custGeom>
              <a:avLst/>
              <a:gdLst/>
              <a:ahLst/>
              <a:cxnLst/>
              <a:rect l="l" t="t" r="r" b="b"/>
              <a:pathLst>
                <a:path w="9374" h="13861" extrusionOk="0">
                  <a:moveTo>
                    <a:pt x="4286" y="201"/>
                  </a:moveTo>
                  <a:cubicBezTo>
                    <a:pt x="6517" y="201"/>
                    <a:pt x="8346" y="2031"/>
                    <a:pt x="8346" y="4287"/>
                  </a:cubicBezTo>
                  <a:cubicBezTo>
                    <a:pt x="8346" y="5289"/>
                    <a:pt x="7970" y="6267"/>
                    <a:pt x="7294" y="7018"/>
                  </a:cubicBezTo>
                  <a:lnTo>
                    <a:pt x="7219" y="7094"/>
                  </a:lnTo>
                  <a:lnTo>
                    <a:pt x="7319" y="7169"/>
                  </a:lnTo>
                  <a:cubicBezTo>
                    <a:pt x="8472" y="7745"/>
                    <a:pt x="9173" y="8923"/>
                    <a:pt x="9173" y="10227"/>
                  </a:cubicBezTo>
                  <a:cubicBezTo>
                    <a:pt x="9173" y="12131"/>
                    <a:pt x="7645" y="13660"/>
                    <a:pt x="5740" y="13660"/>
                  </a:cubicBezTo>
                  <a:cubicBezTo>
                    <a:pt x="3835" y="13660"/>
                    <a:pt x="2281" y="12131"/>
                    <a:pt x="2281" y="10227"/>
                  </a:cubicBezTo>
                  <a:cubicBezTo>
                    <a:pt x="2281" y="9500"/>
                    <a:pt x="2507" y="8823"/>
                    <a:pt x="2908" y="8247"/>
                  </a:cubicBezTo>
                  <a:lnTo>
                    <a:pt x="2983" y="8146"/>
                  </a:lnTo>
                  <a:lnTo>
                    <a:pt x="2858" y="8096"/>
                  </a:lnTo>
                  <a:cubicBezTo>
                    <a:pt x="1279" y="7520"/>
                    <a:pt x="201" y="5966"/>
                    <a:pt x="201" y="4287"/>
                  </a:cubicBezTo>
                  <a:cubicBezTo>
                    <a:pt x="201" y="2031"/>
                    <a:pt x="2031" y="201"/>
                    <a:pt x="4286" y="201"/>
                  </a:cubicBezTo>
                  <a:close/>
                  <a:moveTo>
                    <a:pt x="4286" y="1"/>
                  </a:moveTo>
                  <a:cubicBezTo>
                    <a:pt x="1930" y="1"/>
                    <a:pt x="0" y="1931"/>
                    <a:pt x="0" y="4287"/>
                  </a:cubicBezTo>
                  <a:cubicBezTo>
                    <a:pt x="0" y="6016"/>
                    <a:pt x="1078" y="7595"/>
                    <a:pt x="2682" y="8247"/>
                  </a:cubicBezTo>
                  <a:cubicBezTo>
                    <a:pt x="2306" y="8823"/>
                    <a:pt x="2106" y="9500"/>
                    <a:pt x="2106" y="10227"/>
                  </a:cubicBezTo>
                  <a:cubicBezTo>
                    <a:pt x="2106" y="12232"/>
                    <a:pt x="3735" y="13861"/>
                    <a:pt x="5740" y="13861"/>
                  </a:cubicBezTo>
                  <a:cubicBezTo>
                    <a:pt x="7745" y="13861"/>
                    <a:pt x="9374" y="12232"/>
                    <a:pt x="9374" y="10227"/>
                  </a:cubicBezTo>
                  <a:cubicBezTo>
                    <a:pt x="9374" y="8898"/>
                    <a:pt x="8672" y="7695"/>
                    <a:pt x="7519" y="7044"/>
                  </a:cubicBezTo>
                  <a:cubicBezTo>
                    <a:pt x="8171" y="6267"/>
                    <a:pt x="8547" y="5289"/>
                    <a:pt x="8547" y="4287"/>
                  </a:cubicBezTo>
                  <a:cubicBezTo>
                    <a:pt x="8547" y="1931"/>
                    <a:pt x="6642" y="1"/>
                    <a:pt x="4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4"/>
            <p:cNvSpPr/>
            <p:nvPr/>
          </p:nvSpPr>
          <p:spPr>
            <a:xfrm>
              <a:off x="4748900" y="858425"/>
              <a:ext cx="229350" cy="341500"/>
            </a:xfrm>
            <a:custGeom>
              <a:avLst/>
              <a:gdLst/>
              <a:ahLst/>
              <a:cxnLst/>
              <a:rect l="l" t="t" r="r" b="b"/>
              <a:pathLst>
                <a:path w="9174" h="13660" extrusionOk="0">
                  <a:moveTo>
                    <a:pt x="5013" y="0"/>
                  </a:moveTo>
                  <a:cubicBezTo>
                    <a:pt x="2707" y="0"/>
                    <a:pt x="828" y="1880"/>
                    <a:pt x="828" y="4186"/>
                  </a:cubicBezTo>
                  <a:cubicBezTo>
                    <a:pt x="828" y="5263"/>
                    <a:pt x="1254" y="6241"/>
                    <a:pt x="1930" y="6968"/>
                  </a:cubicBezTo>
                  <a:cubicBezTo>
                    <a:pt x="778" y="7569"/>
                    <a:pt x="1" y="8747"/>
                    <a:pt x="1" y="10126"/>
                  </a:cubicBezTo>
                  <a:cubicBezTo>
                    <a:pt x="1" y="12080"/>
                    <a:pt x="1605" y="13659"/>
                    <a:pt x="3560" y="13659"/>
                  </a:cubicBezTo>
                  <a:cubicBezTo>
                    <a:pt x="5514" y="13659"/>
                    <a:pt x="7093" y="12080"/>
                    <a:pt x="7093" y="10126"/>
                  </a:cubicBezTo>
                  <a:cubicBezTo>
                    <a:pt x="7093" y="9374"/>
                    <a:pt x="6868" y="8672"/>
                    <a:pt x="6442" y="8095"/>
                  </a:cubicBezTo>
                  <a:cubicBezTo>
                    <a:pt x="8046" y="7494"/>
                    <a:pt x="9174" y="5965"/>
                    <a:pt x="9174" y="4186"/>
                  </a:cubicBezTo>
                  <a:cubicBezTo>
                    <a:pt x="9174" y="1880"/>
                    <a:pt x="7319" y="0"/>
                    <a:pt x="50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4"/>
            <p:cNvSpPr/>
            <p:nvPr/>
          </p:nvSpPr>
          <p:spPr>
            <a:xfrm>
              <a:off x="4746400" y="855900"/>
              <a:ext cx="234350" cy="346525"/>
            </a:xfrm>
            <a:custGeom>
              <a:avLst/>
              <a:gdLst/>
              <a:ahLst/>
              <a:cxnLst/>
              <a:rect l="l" t="t" r="r" b="b"/>
              <a:pathLst>
                <a:path w="9374" h="13861" extrusionOk="0">
                  <a:moveTo>
                    <a:pt x="5113" y="201"/>
                  </a:moveTo>
                  <a:cubicBezTo>
                    <a:pt x="7344" y="201"/>
                    <a:pt x="9173" y="2031"/>
                    <a:pt x="9173" y="4287"/>
                  </a:cubicBezTo>
                  <a:cubicBezTo>
                    <a:pt x="9173" y="5966"/>
                    <a:pt x="8121" y="7520"/>
                    <a:pt x="6517" y="8096"/>
                  </a:cubicBezTo>
                  <a:lnTo>
                    <a:pt x="6391" y="8146"/>
                  </a:lnTo>
                  <a:lnTo>
                    <a:pt x="6467" y="8247"/>
                  </a:lnTo>
                  <a:cubicBezTo>
                    <a:pt x="6893" y="8823"/>
                    <a:pt x="7093" y="9500"/>
                    <a:pt x="7093" y="10227"/>
                  </a:cubicBezTo>
                  <a:cubicBezTo>
                    <a:pt x="7093" y="12131"/>
                    <a:pt x="5539" y="13660"/>
                    <a:pt x="3660" y="13660"/>
                  </a:cubicBezTo>
                  <a:cubicBezTo>
                    <a:pt x="1755" y="13660"/>
                    <a:pt x="201" y="12131"/>
                    <a:pt x="201" y="10227"/>
                  </a:cubicBezTo>
                  <a:cubicBezTo>
                    <a:pt x="201" y="8923"/>
                    <a:pt x="903" y="7745"/>
                    <a:pt x="2055" y="7169"/>
                  </a:cubicBezTo>
                  <a:lnTo>
                    <a:pt x="2181" y="7094"/>
                  </a:lnTo>
                  <a:lnTo>
                    <a:pt x="2081" y="7018"/>
                  </a:lnTo>
                  <a:cubicBezTo>
                    <a:pt x="1404" y="6267"/>
                    <a:pt x="1028" y="5289"/>
                    <a:pt x="1028" y="4287"/>
                  </a:cubicBezTo>
                  <a:cubicBezTo>
                    <a:pt x="1028" y="2031"/>
                    <a:pt x="2858" y="201"/>
                    <a:pt x="5113" y="201"/>
                  </a:cubicBezTo>
                  <a:close/>
                  <a:moveTo>
                    <a:pt x="5113" y="1"/>
                  </a:moveTo>
                  <a:cubicBezTo>
                    <a:pt x="2757" y="1"/>
                    <a:pt x="852" y="1931"/>
                    <a:pt x="852" y="4287"/>
                  </a:cubicBezTo>
                  <a:cubicBezTo>
                    <a:pt x="852" y="5289"/>
                    <a:pt x="1203" y="6267"/>
                    <a:pt x="1855" y="7044"/>
                  </a:cubicBezTo>
                  <a:cubicBezTo>
                    <a:pt x="727" y="7695"/>
                    <a:pt x="0" y="8898"/>
                    <a:pt x="0" y="10227"/>
                  </a:cubicBezTo>
                  <a:cubicBezTo>
                    <a:pt x="0" y="12232"/>
                    <a:pt x="1654" y="13861"/>
                    <a:pt x="3660" y="13861"/>
                  </a:cubicBezTo>
                  <a:cubicBezTo>
                    <a:pt x="5665" y="13861"/>
                    <a:pt x="7294" y="12232"/>
                    <a:pt x="7294" y="10227"/>
                  </a:cubicBezTo>
                  <a:cubicBezTo>
                    <a:pt x="7294" y="9500"/>
                    <a:pt x="7093" y="8823"/>
                    <a:pt x="6692" y="8247"/>
                  </a:cubicBezTo>
                  <a:cubicBezTo>
                    <a:pt x="8296" y="7595"/>
                    <a:pt x="9374" y="6016"/>
                    <a:pt x="9374" y="4287"/>
                  </a:cubicBezTo>
                  <a:cubicBezTo>
                    <a:pt x="9374" y="1931"/>
                    <a:pt x="7469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4"/>
            <p:cNvSpPr/>
            <p:nvPr/>
          </p:nvSpPr>
          <p:spPr>
            <a:xfrm>
              <a:off x="4866075" y="730600"/>
              <a:ext cx="864675" cy="730600"/>
            </a:xfrm>
            <a:custGeom>
              <a:avLst/>
              <a:gdLst/>
              <a:ahLst/>
              <a:cxnLst/>
              <a:rect l="l" t="t" r="r" b="b"/>
              <a:pathLst>
                <a:path w="34587" h="29224" extrusionOk="0">
                  <a:moveTo>
                    <a:pt x="17294" y="0"/>
                  </a:moveTo>
                  <a:cubicBezTo>
                    <a:pt x="7745" y="0"/>
                    <a:pt x="0" y="6542"/>
                    <a:pt x="0" y="14612"/>
                  </a:cubicBezTo>
                  <a:cubicBezTo>
                    <a:pt x="0" y="22682"/>
                    <a:pt x="7745" y="29224"/>
                    <a:pt x="17294" y="29224"/>
                  </a:cubicBezTo>
                  <a:cubicBezTo>
                    <a:pt x="26843" y="29224"/>
                    <a:pt x="34587" y="22682"/>
                    <a:pt x="34587" y="14612"/>
                  </a:cubicBezTo>
                  <a:cubicBezTo>
                    <a:pt x="34587" y="6542"/>
                    <a:pt x="26843" y="0"/>
                    <a:pt x="17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34"/>
            <p:cNvSpPr/>
            <p:nvPr/>
          </p:nvSpPr>
          <p:spPr>
            <a:xfrm>
              <a:off x="4857300" y="727625"/>
              <a:ext cx="876600" cy="737075"/>
            </a:xfrm>
            <a:custGeom>
              <a:avLst/>
              <a:gdLst/>
              <a:ahLst/>
              <a:cxnLst/>
              <a:rect l="l" t="t" r="r" b="b"/>
              <a:pathLst>
                <a:path w="35064" h="29483" extrusionOk="0">
                  <a:moveTo>
                    <a:pt x="17652" y="253"/>
                  </a:moveTo>
                  <a:cubicBezTo>
                    <a:pt x="18809" y="253"/>
                    <a:pt x="19965" y="350"/>
                    <a:pt x="21103" y="545"/>
                  </a:cubicBezTo>
                  <a:cubicBezTo>
                    <a:pt x="24387" y="1122"/>
                    <a:pt x="27544" y="2500"/>
                    <a:pt x="30051" y="4731"/>
                  </a:cubicBezTo>
                  <a:cubicBezTo>
                    <a:pt x="32357" y="6761"/>
                    <a:pt x="34061" y="9468"/>
                    <a:pt x="34612" y="12500"/>
                  </a:cubicBezTo>
                  <a:cubicBezTo>
                    <a:pt x="34737" y="13227"/>
                    <a:pt x="34813" y="13979"/>
                    <a:pt x="34813" y="14731"/>
                  </a:cubicBezTo>
                  <a:cubicBezTo>
                    <a:pt x="34813" y="17839"/>
                    <a:pt x="33610" y="20796"/>
                    <a:pt x="31630" y="23152"/>
                  </a:cubicBezTo>
                  <a:cubicBezTo>
                    <a:pt x="29524" y="25633"/>
                    <a:pt x="26642" y="27413"/>
                    <a:pt x="23534" y="28365"/>
                  </a:cubicBezTo>
                  <a:cubicBezTo>
                    <a:pt x="21637" y="28951"/>
                    <a:pt x="19646" y="29242"/>
                    <a:pt x="17657" y="29242"/>
                  </a:cubicBezTo>
                  <a:cubicBezTo>
                    <a:pt x="16074" y="29242"/>
                    <a:pt x="14491" y="29058"/>
                    <a:pt x="12958" y="28691"/>
                  </a:cubicBezTo>
                  <a:cubicBezTo>
                    <a:pt x="9750" y="27914"/>
                    <a:pt x="6717" y="26335"/>
                    <a:pt x="4412" y="23979"/>
                  </a:cubicBezTo>
                  <a:cubicBezTo>
                    <a:pt x="2256" y="21774"/>
                    <a:pt x="802" y="18916"/>
                    <a:pt x="527" y="15834"/>
                  </a:cubicBezTo>
                  <a:cubicBezTo>
                    <a:pt x="251" y="12776"/>
                    <a:pt x="1153" y="9743"/>
                    <a:pt x="2958" y="7237"/>
                  </a:cubicBezTo>
                  <a:cubicBezTo>
                    <a:pt x="4838" y="4606"/>
                    <a:pt x="7569" y="2676"/>
                    <a:pt x="10577" y="1523"/>
                  </a:cubicBezTo>
                  <a:cubicBezTo>
                    <a:pt x="12829" y="676"/>
                    <a:pt x="15242" y="253"/>
                    <a:pt x="17652" y="253"/>
                  </a:cubicBezTo>
                  <a:close/>
                  <a:moveTo>
                    <a:pt x="17696" y="1"/>
                  </a:moveTo>
                  <a:cubicBezTo>
                    <a:pt x="16076" y="1"/>
                    <a:pt x="14454" y="191"/>
                    <a:pt x="12883" y="570"/>
                  </a:cubicBezTo>
                  <a:cubicBezTo>
                    <a:pt x="9650" y="1347"/>
                    <a:pt x="6567" y="2951"/>
                    <a:pt x="4211" y="5357"/>
                  </a:cubicBezTo>
                  <a:cubicBezTo>
                    <a:pt x="2056" y="7588"/>
                    <a:pt x="577" y="10470"/>
                    <a:pt x="301" y="13578"/>
                  </a:cubicBezTo>
                  <a:cubicBezTo>
                    <a:pt x="0" y="16686"/>
                    <a:pt x="928" y="19819"/>
                    <a:pt x="2732" y="22350"/>
                  </a:cubicBezTo>
                  <a:cubicBezTo>
                    <a:pt x="4637" y="25007"/>
                    <a:pt x="7394" y="26987"/>
                    <a:pt x="10427" y="28140"/>
                  </a:cubicBezTo>
                  <a:cubicBezTo>
                    <a:pt x="12727" y="29043"/>
                    <a:pt x="15189" y="29482"/>
                    <a:pt x="17648" y="29482"/>
                  </a:cubicBezTo>
                  <a:cubicBezTo>
                    <a:pt x="18806" y="29482"/>
                    <a:pt x="19964" y="29385"/>
                    <a:pt x="21103" y="29192"/>
                  </a:cubicBezTo>
                  <a:cubicBezTo>
                    <a:pt x="24437" y="28616"/>
                    <a:pt x="27670" y="27187"/>
                    <a:pt x="30226" y="24932"/>
                  </a:cubicBezTo>
                  <a:cubicBezTo>
                    <a:pt x="32557" y="22876"/>
                    <a:pt x="34286" y="20094"/>
                    <a:pt x="34838" y="17012"/>
                  </a:cubicBezTo>
                  <a:cubicBezTo>
                    <a:pt x="34988" y="16260"/>
                    <a:pt x="35063" y="15508"/>
                    <a:pt x="35063" y="14731"/>
                  </a:cubicBezTo>
                  <a:cubicBezTo>
                    <a:pt x="35063" y="14730"/>
                    <a:pt x="35063" y="14730"/>
                    <a:pt x="35063" y="14729"/>
                  </a:cubicBezTo>
                  <a:lnTo>
                    <a:pt x="35063" y="14729"/>
                  </a:lnTo>
                  <a:cubicBezTo>
                    <a:pt x="35038" y="11622"/>
                    <a:pt x="33860" y="8615"/>
                    <a:pt x="31855" y="6235"/>
                  </a:cubicBezTo>
                  <a:cubicBezTo>
                    <a:pt x="29725" y="3678"/>
                    <a:pt x="26793" y="1899"/>
                    <a:pt x="23660" y="896"/>
                  </a:cubicBezTo>
                  <a:cubicBezTo>
                    <a:pt x="21739" y="298"/>
                    <a:pt x="19719" y="1"/>
                    <a:pt x="17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34"/>
            <p:cNvSpPr/>
            <p:nvPr/>
          </p:nvSpPr>
          <p:spPr>
            <a:xfrm>
              <a:off x="4932475" y="761300"/>
              <a:ext cx="731875" cy="523200"/>
            </a:xfrm>
            <a:custGeom>
              <a:avLst/>
              <a:gdLst/>
              <a:ahLst/>
              <a:cxnLst/>
              <a:rect l="l" t="t" r="r" b="b"/>
              <a:pathLst>
                <a:path w="29275" h="20928" extrusionOk="0">
                  <a:moveTo>
                    <a:pt x="14638" y="0"/>
                  </a:moveTo>
                  <a:cubicBezTo>
                    <a:pt x="6567" y="0"/>
                    <a:pt x="1" y="4687"/>
                    <a:pt x="1" y="10452"/>
                  </a:cubicBezTo>
                  <a:cubicBezTo>
                    <a:pt x="1" y="16241"/>
                    <a:pt x="6567" y="20928"/>
                    <a:pt x="14638" y="20928"/>
                  </a:cubicBezTo>
                  <a:cubicBezTo>
                    <a:pt x="22708" y="20928"/>
                    <a:pt x="29274" y="16241"/>
                    <a:pt x="29274" y="10452"/>
                  </a:cubicBezTo>
                  <a:cubicBezTo>
                    <a:pt x="29274" y="4687"/>
                    <a:pt x="22708" y="0"/>
                    <a:pt x="14638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34"/>
            <p:cNvSpPr/>
            <p:nvPr/>
          </p:nvSpPr>
          <p:spPr>
            <a:xfrm>
              <a:off x="5319475" y="1018825"/>
              <a:ext cx="123075" cy="108525"/>
            </a:xfrm>
            <a:custGeom>
              <a:avLst/>
              <a:gdLst/>
              <a:ahLst/>
              <a:cxnLst/>
              <a:rect l="l" t="t" r="r" b="b"/>
              <a:pathLst>
                <a:path w="4923" h="4341" extrusionOk="0">
                  <a:moveTo>
                    <a:pt x="4756" y="0"/>
                  </a:moveTo>
                  <a:cubicBezTo>
                    <a:pt x="4671" y="0"/>
                    <a:pt x="4584" y="50"/>
                    <a:pt x="4571" y="151"/>
                  </a:cubicBezTo>
                  <a:cubicBezTo>
                    <a:pt x="4546" y="1429"/>
                    <a:pt x="4170" y="2757"/>
                    <a:pt x="3042" y="3459"/>
                  </a:cubicBezTo>
                  <a:cubicBezTo>
                    <a:pt x="2448" y="3833"/>
                    <a:pt x="1758" y="3994"/>
                    <a:pt x="1072" y="3994"/>
                  </a:cubicBezTo>
                  <a:cubicBezTo>
                    <a:pt x="977" y="3994"/>
                    <a:pt x="882" y="3991"/>
                    <a:pt x="787" y="3985"/>
                  </a:cubicBezTo>
                  <a:cubicBezTo>
                    <a:pt x="661" y="3985"/>
                    <a:pt x="536" y="3960"/>
                    <a:pt x="411" y="3960"/>
                  </a:cubicBezTo>
                  <a:cubicBezTo>
                    <a:pt x="411" y="3960"/>
                    <a:pt x="386" y="3960"/>
                    <a:pt x="336" y="3935"/>
                  </a:cubicBezTo>
                  <a:lnTo>
                    <a:pt x="285" y="3935"/>
                  </a:lnTo>
                  <a:cubicBezTo>
                    <a:pt x="271" y="3932"/>
                    <a:pt x="258" y="3930"/>
                    <a:pt x="244" y="3930"/>
                  </a:cubicBezTo>
                  <a:cubicBezTo>
                    <a:pt x="72" y="3930"/>
                    <a:pt x="1" y="4214"/>
                    <a:pt x="210" y="4261"/>
                  </a:cubicBezTo>
                  <a:cubicBezTo>
                    <a:pt x="481" y="4314"/>
                    <a:pt x="758" y="4341"/>
                    <a:pt x="1036" y="4341"/>
                  </a:cubicBezTo>
                  <a:cubicBezTo>
                    <a:pt x="2330" y="4341"/>
                    <a:pt x="3635" y="3766"/>
                    <a:pt x="4296" y="2632"/>
                  </a:cubicBezTo>
                  <a:cubicBezTo>
                    <a:pt x="4747" y="1880"/>
                    <a:pt x="4897" y="1003"/>
                    <a:pt x="4922" y="151"/>
                  </a:cubicBezTo>
                  <a:cubicBezTo>
                    <a:pt x="4922" y="50"/>
                    <a:pt x="4841" y="0"/>
                    <a:pt x="4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34"/>
            <p:cNvSpPr/>
            <p:nvPr/>
          </p:nvSpPr>
          <p:spPr>
            <a:xfrm>
              <a:off x="5478225" y="916700"/>
              <a:ext cx="196150" cy="195500"/>
            </a:xfrm>
            <a:custGeom>
              <a:avLst/>
              <a:gdLst/>
              <a:ahLst/>
              <a:cxnLst/>
              <a:rect l="l" t="t" r="r" b="b"/>
              <a:pathLst>
                <a:path w="7846" h="7820" extrusionOk="0">
                  <a:moveTo>
                    <a:pt x="3910" y="0"/>
                  </a:moveTo>
                  <a:cubicBezTo>
                    <a:pt x="1755" y="0"/>
                    <a:pt x="1" y="1754"/>
                    <a:pt x="1" y="3910"/>
                  </a:cubicBezTo>
                  <a:cubicBezTo>
                    <a:pt x="1" y="6065"/>
                    <a:pt x="1755" y="7820"/>
                    <a:pt x="3910" y="7820"/>
                  </a:cubicBezTo>
                  <a:cubicBezTo>
                    <a:pt x="6091" y="7820"/>
                    <a:pt x="7845" y="6065"/>
                    <a:pt x="7845" y="3910"/>
                  </a:cubicBezTo>
                  <a:cubicBezTo>
                    <a:pt x="7845" y="1754"/>
                    <a:pt x="6091" y="0"/>
                    <a:pt x="391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4"/>
            <p:cNvSpPr/>
            <p:nvPr/>
          </p:nvSpPr>
          <p:spPr>
            <a:xfrm>
              <a:off x="5509550" y="949275"/>
              <a:ext cx="133500" cy="133475"/>
            </a:xfrm>
            <a:custGeom>
              <a:avLst/>
              <a:gdLst/>
              <a:ahLst/>
              <a:cxnLst/>
              <a:rect l="l" t="t" r="r" b="b"/>
              <a:pathLst>
                <a:path w="5340" h="5339" extrusionOk="0">
                  <a:moveTo>
                    <a:pt x="2657" y="0"/>
                  </a:moveTo>
                  <a:cubicBezTo>
                    <a:pt x="1204" y="0"/>
                    <a:pt x="1" y="1178"/>
                    <a:pt x="1" y="2657"/>
                  </a:cubicBezTo>
                  <a:cubicBezTo>
                    <a:pt x="1" y="4136"/>
                    <a:pt x="1204" y="5339"/>
                    <a:pt x="2657" y="5339"/>
                  </a:cubicBezTo>
                  <a:cubicBezTo>
                    <a:pt x="4136" y="5339"/>
                    <a:pt x="5339" y="4136"/>
                    <a:pt x="5339" y="2657"/>
                  </a:cubicBezTo>
                  <a:cubicBezTo>
                    <a:pt x="5339" y="1178"/>
                    <a:pt x="4136" y="0"/>
                    <a:pt x="2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4"/>
            <p:cNvSpPr/>
            <p:nvPr/>
          </p:nvSpPr>
          <p:spPr>
            <a:xfrm>
              <a:off x="5516450" y="946125"/>
              <a:ext cx="42625" cy="42650"/>
            </a:xfrm>
            <a:custGeom>
              <a:avLst/>
              <a:gdLst/>
              <a:ahLst/>
              <a:cxnLst/>
              <a:rect l="l" t="t" r="r" b="b"/>
              <a:pathLst>
                <a:path w="1705" h="1706" extrusionOk="0">
                  <a:moveTo>
                    <a:pt x="853" y="1"/>
                  </a:moveTo>
                  <a:cubicBezTo>
                    <a:pt x="376" y="1"/>
                    <a:pt x="1" y="402"/>
                    <a:pt x="1" y="853"/>
                  </a:cubicBezTo>
                  <a:cubicBezTo>
                    <a:pt x="1" y="1329"/>
                    <a:pt x="376" y="1705"/>
                    <a:pt x="853" y="1705"/>
                  </a:cubicBezTo>
                  <a:cubicBezTo>
                    <a:pt x="1329" y="1705"/>
                    <a:pt x="1705" y="1329"/>
                    <a:pt x="1705" y="853"/>
                  </a:cubicBezTo>
                  <a:cubicBezTo>
                    <a:pt x="1705" y="402"/>
                    <a:pt x="1329" y="1"/>
                    <a:pt x="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4"/>
            <p:cNvSpPr/>
            <p:nvPr/>
          </p:nvSpPr>
          <p:spPr>
            <a:xfrm>
              <a:off x="4951275" y="949900"/>
              <a:ext cx="138500" cy="78175"/>
            </a:xfrm>
            <a:custGeom>
              <a:avLst/>
              <a:gdLst/>
              <a:ahLst/>
              <a:cxnLst/>
              <a:rect l="l" t="t" r="r" b="b"/>
              <a:pathLst>
                <a:path w="5540" h="3127" extrusionOk="0">
                  <a:moveTo>
                    <a:pt x="2792" y="0"/>
                  </a:moveTo>
                  <a:cubicBezTo>
                    <a:pt x="1974" y="0"/>
                    <a:pt x="1177" y="377"/>
                    <a:pt x="653" y="1028"/>
                  </a:cubicBezTo>
                  <a:cubicBezTo>
                    <a:pt x="226" y="1554"/>
                    <a:pt x="1" y="2206"/>
                    <a:pt x="1" y="2883"/>
                  </a:cubicBezTo>
                  <a:cubicBezTo>
                    <a:pt x="1" y="3045"/>
                    <a:pt x="120" y="3127"/>
                    <a:pt x="239" y="3127"/>
                  </a:cubicBezTo>
                  <a:cubicBezTo>
                    <a:pt x="358" y="3127"/>
                    <a:pt x="477" y="3045"/>
                    <a:pt x="477" y="2883"/>
                  </a:cubicBezTo>
                  <a:cubicBezTo>
                    <a:pt x="502" y="1629"/>
                    <a:pt x="1455" y="477"/>
                    <a:pt x="2783" y="477"/>
                  </a:cubicBezTo>
                  <a:cubicBezTo>
                    <a:pt x="4086" y="477"/>
                    <a:pt x="5064" y="1629"/>
                    <a:pt x="5064" y="2883"/>
                  </a:cubicBezTo>
                  <a:cubicBezTo>
                    <a:pt x="5064" y="3045"/>
                    <a:pt x="5183" y="3127"/>
                    <a:pt x="5302" y="3127"/>
                  </a:cubicBezTo>
                  <a:cubicBezTo>
                    <a:pt x="5421" y="3127"/>
                    <a:pt x="5540" y="3045"/>
                    <a:pt x="5540" y="2883"/>
                  </a:cubicBezTo>
                  <a:cubicBezTo>
                    <a:pt x="5540" y="1705"/>
                    <a:pt x="4838" y="602"/>
                    <a:pt x="3735" y="176"/>
                  </a:cubicBezTo>
                  <a:cubicBezTo>
                    <a:pt x="3428" y="57"/>
                    <a:pt x="310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34"/>
            <p:cNvSpPr/>
            <p:nvPr/>
          </p:nvSpPr>
          <p:spPr>
            <a:xfrm>
              <a:off x="4940000" y="730600"/>
              <a:ext cx="745650" cy="203650"/>
            </a:xfrm>
            <a:custGeom>
              <a:avLst/>
              <a:gdLst/>
              <a:ahLst/>
              <a:cxnLst/>
              <a:rect l="l" t="t" r="r" b="b"/>
              <a:pathLst>
                <a:path w="29826" h="8146" extrusionOk="0">
                  <a:moveTo>
                    <a:pt x="14337" y="0"/>
                  </a:moveTo>
                  <a:cubicBezTo>
                    <a:pt x="8372" y="0"/>
                    <a:pt x="3109" y="2557"/>
                    <a:pt x="1" y="6467"/>
                  </a:cubicBezTo>
                  <a:cubicBezTo>
                    <a:pt x="612" y="6481"/>
                    <a:pt x="1284" y="6491"/>
                    <a:pt x="2004" y="6491"/>
                  </a:cubicBezTo>
                  <a:cubicBezTo>
                    <a:pt x="7364" y="6491"/>
                    <a:pt x="15447" y="5961"/>
                    <a:pt x="22031" y="3133"/>
                  </a:cubicBezTo>
                  <a:cubicBezTo>
                    <a:pt x="22031" y="3133"/>
                    <a:pt x="25339" y="6642"/>
                    <a:pt x="29825" y="8146"/>
                  </a:cubicBezTo>
                  <a:cubicBezTo>
                    <a:pt x="27018" y="3334"/>
                    <a:pt x="21129" y="0"/>
                    <a:pt x="14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34"/>
            <p:cNvSpPr/>
            <p:nvPr/>
          </p:nvSpPr>
          <p:spPr>
            <a:xfrm>
              <a:off x="4935000" y="728725"/>
              <a:ext cx="756300" cy="209925"/>
            </a:xfrm>
            <a:custGeom>
              <a:avLst/>
              <a:gdLst/>
              <a:ahLst/>
              <a:cxnLst/>
              <a:rect l="l" t="t" r="r" b="b"/>
              <a:pathLst>
                <a:path w="30252" h="8397" extrusionOk="0">
                  <a:moveTo>
                    <a:pt x="14537" y="176"/>
                  </a:moveTo>
                  <a:cubicBezTo>
                    <a:pt x="21028" y="176"/>
                    <a:pt x="26842" y="3183"/>
                    <a:pt x="29825" y="8045"/>
                  </a:cubicBezTo>
                  <a:cubicBezTo>
                    <a:pt x="25514" y="6516"/>
                    <a:pt x="22331" y="3183"/>
                    <a:pt x="22306" y="3158"/>
                  </a:cubicBezTo>
                  <a:lnTo>
                    <a:pt x="22256" y="3108"/>
                  </a:lnTo>
                  <a:lnTo>
                    <a:pt x="22206" y="3133"/>
                  </a:lnTo>
                  <a:cubicBezTo>
                    <a:pt x="15642" y="5927"/>
                    <a:pt x="7567" y="6465"/>
                    <a:pt x="2304" y="6465"/>
                  </a:cubicBezTo>
                  <a:cubicBezTo>
                    <a:pt x="1619" y="6465"/>
                    <a:pt x="982" y="6456"/>
                    <a:pt x="401" y="6441"/>
                  </a:cubicBezTo>
                  <a:cubicBezTo>
                    <a:pt x="3609" y="2506"/>
                    <a:pt x="8872" y="176"/>
                    <a:pt x="14537" y="176"/>
                  </a:cubicBezTo>
                  <a:close/>
                  <a:moveTo>
                    <a:pt x="14537" y="0"/>
                  </a:moveTo>
                  <a:cubicBezTo>
                    <a:pt x="8747" y="0"/>
                    <a:pt x="3359" y="2406"/>
                    <a:pt x="126" y="6466"/>
                  </a:cubicBezTo>
                  <a:lnTo>
                    <a:pt x="0" y="6617"/>
                  </a:lnTo>
                  <a:lnTo>
                    <a:pt x="201" y="6642"/>
                  </a:lnTo>
                  <a:cubicBezTo>
                    <a:pt x="793" y="6657"/>
                    <a:pt x="1449" y="6666"/>
                    <a:pt x="2157" y="6666"/>
                  </a:cubicBezTo>
                  <a:cubicBezTo>
                    <a:pt x="7416" y="6666"/>
                    <a:pt x="15580" y="6139"/>
                    <a:pt x="22206" y="3334"/>
                  </a:cubicBezTo>
                  <a:cubicBezTo>
                    <a:pt x="22632" y="3760"/>
                    <a:pt x="25815" y="6917"/>
                    <a:pt x="30000" y="8321"/>
                  </a:cubicBezTo>
                  <a:lnTo>
                    <a:pt x="30251" y="8396"/>
                  </a:lnTo>
                  <a:lnTo>
                    <a:pt x="30126" y="8171"/>
                  </a:lnTo>
                  <a:cubicBezTo>
                    <a:pt x="27168" y="3133"/>
                    <a:pt x="21178" y="0"/>
                    <a:pt x="1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3" name="Google Shape;673;p34"/>
          <p:cNvGrpSpPr/>
          <p:nvPr/>
        </p:nvGrpSpPr>
        <p:grpSpPr>
          <a:xfrm rot="-1423477">
            <a:off x="10633905" y="5554614"/>
            <a:ext cx="1322896" cy="1175239"/>
            <a:chOff x="4502650" y="4074600"/>
            <a:chExt cx="891650" cy="792025"/>
          </a:xfrm>
        </p:grpSpPr>
        <p:sp>
          <p:nvSpPr>
            <p:cNvPr id="674" name="Google Shape;674;p34"/>
            <p:cNvSpPr/>
            <p:nvPr/>
          </p:nvSpPr>
          <p:spPr>
            <a:xfrm>
              <a:off x="4527725" y="4083375"/>
              <a:ext cx="258800" cy="177975"/>
            </a:xfrm>
            <a:custGeom>
              <a:avLst/>
              <a:gdLst/>
              <a:ahLst/>
              <a:cxnLst/>
              <a:rect l="l" t="t" r="r" b="b"/>
              <a:pathLst>
                <a:path w="10352" h="7119" extrusionOk="0">
                  <a:moveTo>
                    <a:pt x="1429" y="0"/>
                  </a:moveTo>
                  <a:lnTo>
                    <a:pt x="1429" y="0"/>
                  </a:lnTo>
                  <a:cubicBezTo>
                    <a:pt x="0" y="6366"/>
                    <a:pt x="5239" y="7118"/>
                    <a:pt x="5239" y="7118"/>
                  </a:cubicBezTo>
                  <a:cubicBezTo>
                    <a:pt x="5239" y="7118"/>
                    <a:pt x="10351" y="3985"/>
                    <a:pt x="6943" y="3559"/>
                  </a:cubicBezTo>
                  <a:cubicBezTo>
                    <a:pt x="3509" y="3133"/>
                    <a:pt x="1429" y="1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34"/>
            <p:cNvSpPr/>
            <p:nvPr/>
          </p:nvSpPr>
          <p:spPr>
            <a:xfrm>
              <a:off x="4547775" y="4074600"/>
              <a:ext cx="191750" cy="190500"/>
            </a:xfrm>
            <a:custGeom>
              <a:avLst/>
              <a:gdLst/>
              <a:ahLst/>
              <a:cxnLst/>
              <a:rect l="l" t="t" r="r" b="b"/>
              <a:pathLst>
                <a:path w="7670" h="7620" extrusionOk="0">
                  <a:moveTo>
                    <a:pt x="702" y="702"/>
                  </a:moveTo>
                  <a:cubicBezTo>
                    <a:pt x="1304" y="1479"/>
                    <a:pt x="3259" y="3710"/>
                    <a:pt x="6116" y="4061"/>
                  </a:cubicBezTo>
                  <a:cubicBezTo>
                    <a:pt x="6542" y="4111"/>
                    <a:pt x="7093" y="4261"/>
                    <a:pt x="7143" y="4562"/>
                  </a:cubicBezTo>
                  <a:cubicBezTo>
                    <a:pt x="7294" y="5239"/>
                    <a:pt x="5564" y="6592"/>
                    <a:pt x="4386" y="7319"/>
                  </a:cubicBezTo>
                  <a:cubicBezTo>
                    <a:pt x="4086" y="7269"/>
                    <a:pt x="2406" y="6868"/>
                    <a:pt x="1354" y="5364"/>
                  </a:cubicBezTo>
                  <a:cubicBezTo>
                    <a:pt x="552" y="4186"/>
                    <a:pt x="326" y="2632"/>
                    <a:pt x="702" y="702"/>
                  </a:cubicBezTo>
                  <a:close/>
                  <a:moveTo>
                    <a:pt x="552" y="0"/>
                  </a:moveTo>
                  <a:lnTo>
                    <a:pt x="477" y="326"/>
                  </a:lnTo>
                  <a:cubicBezTo>
                    <a:pt x="0" y="2482"/>
                    <a:pt x="226" y="4236"/>
                    <a:pt x="1128" y="5539"/>
                  </a:cubicBezTo>
                  <a:cubicBezTo>
                    <a:pt x="2331" y="7294"/>
                    <a:pt x="4311" y="7595"/>
                    <a:pt x="4411" y="7620"/>
                  </a:cubicBezTo>
                  <a:lnTo>
                    <a:pt x="4462" y="7620"/>
                  </a:lnTo>
                  <a:lnTo>
                    <a:pt x="4512" y="7595"/>
                  </a:lnTo>
                  <a:cubicBezTo>
                    <a:pt x="4838" y="7394"/>
                    <a:pt x="7670" y="5615"/>
                    <a:pt x="7444" y="4512"/>
                  </a:cubicBezTo>
                  <a:cubicBezTo>
                    <a:pt x="7344" y="4111"/>
                    <a:pt x="6943" y="3860"/>
                    <a:pt x="6141" y="3760"/>
                  </a:cubicBezTo>
                  <a:cubicBezTo>
                    <a:pt x="2833" y="3359"/>
                    <a:pt x="777" y="301"/>
                    <a:pt x="752" y="276"/>
                  </a:cubicBezTo>
                  <a:lnTo>
                    <a:pt x="5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34"/>
            <p:cNvSpPr/>
            <p:nvPr/>
          </p:nvSpPr>
          <p:spPr>
            <a:xfrm>
              <a:off x="5106675" y="4083375"/>
              <a:ext cx="258175" cy="177975"/>
            </a:xfrm>
            <a:custGeom>
              <a:avLst/>
              <a:gdLst/>
              <a:ahLst/>
              <a:cxnLst/>
              <a:rect l="l" t="t" r="r" b="b"/>
              <a:pathLst>
                <a:path w="10327" h="7119" extrusionOk="0">
                  <a:moveTo>
                    <a:pt x="8898" y="0"/>
                  </a:moveTo>
                  <a:cubicBezTo>
                    <a:pt x="8898" y="1"/>
                    <a:pt x="6817" y="3133"/>
                    <a:pt x="3409" y="3559"/>
                  </a:cubicBezTo>
                  <a:cubicBezTo>
                    <a:pt x="0" y="3985"/>
                    <a:pt x="5113" y="7118"/>
                    <a:pt x="5113" y="7118"/>
                  </a:cubicBezTo>
                  <a:cubicBezTo>
                    <a:pt x="5113" y="7118"/>
                    <a:pt x="10326" y="6366"/>
                    <a:pt x="88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4"/>
            <p:cNvSpPr/>
            <p:nvPr/>
          </p:nvSpPr>
          <p:spPr>
            <a:xfrm>
              <a:off x="5153050" y="4074600"/>
              <a:ext cx="191750" cy="190500"/>
            </a:xfrm>
            <a:custGeom>
              <a:avLst/>
              <a:gdLst/>
              <a:ahLst/>
              <a:cxnLst/>
              <a:rect l="l" t="t" r="r" b="b"/>
              <a:pathLst>
                <a:path w="7670" h="7620" extrusionOk="0">
                  <a:moveTo>
                    <a:pt x="6968" y="702"/>
                  </a:moveTo>
                  <a:lnTo>
                    <a:pt x="6968" y="702"/>
                  </a:lnTo>
                  <a:cubicBezTo>
                    <a:pt x="7343" y="2632"/>
                    <a:pt x="7118" y="4186"/>
                    <a:pt x="6316" y="5364"/>
                  </a:cubicBezTo>
                  <a:cubicBezTo>
                    <a:pt x="5288" y="6868"/>
                    <a:pt x="3609" y="7269"/>
                    <a:pt x="3283" y="7319"/>
                  </a:cubicBezTo>
                  <a:cubicBezTo>
                    <a:pt x="2130" y="6592"/>
                    <a:pt x="376" y="5239"/>
                    <a:pt x="526" y="4562"/>
                  </a:cubicBezTo>
                  <a:cubicBezTo>
                    <a:pt x="602" y="4261"/>
                    <a:pt x="1128" y="4111"/>
                    <a:pt x="1579" y="4061"/>
                  </a:cubicBezTo>
                  <a:cubicBezTo>
                    <a:pt x="4411" y="3710"/>
                    <a:pt x="6366" y="1479"/>
                    <a:pt x="6968" y="702"/>
                  </a:cubicBezTo>
                  <a:close/>
                  <a:moveTo>
                    <a:pt x="7118" y="0"/>
                  </a:moveTo>
                  <a:lnTo>
                    <a:pt x="6942" y="276"/>
                  </a:lnTo>
                  <a:cubicBezTo>
                    <a:pt x="6917" y="301"/>
                    <a:pt x="4837" y="3359"/>
                    <a:pt x="1529" y="3760"/>
                  </a:cubicBezTo>
                  <a:cubicBezTo>
                    <a:pt x="752" y="3860"/>
                    <a:pt x="326" y="4111"/>
                    <a:pt x="251" y="4512"/>
                  </a:cubicBezTo>
                  <a:cubicBezTo>
                    <a:pt x="0" y="5615"/>
                    <a:pt x="2857" y="7394"/>
                    <a:pt x="3183" y="7595"/>
                  </a:cubicBezTo>
                  <a:lnTo>
                    <a:pt x="3233" y="7620"/>
                  </a:lnTo>
                  <a:lnTo>
                    <a:pt x="3283" y="7620"/>
                  </a:lnTo>
                  <a:cubicBezTo>
                    <a:pt x="3359" y="7595"/>
                    <a:pt x="5364" y="7294"/>
                    <a:pt x="6567" y="5539"/>
                  </a:cubicBezTo>
                  <a:cubicBezTo>
                    <a:pt x="7469" y="4236"/>
                    <a:pt x="7669" y="2482"/>
                    <a:pt x="7193" y="326"/>
                  </a:cubicBezTo>
                  <a:lnTo>
                    <a:pt x="7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4"/>
            <p:cNvSpPr/>
            <p:nvPr/>
          </p:nvSpPr>
          <p:spPr>
            <a:xfrm>
              <a:off x="4511425" y="4119725"/>
              <a:ext cx="879725" cy="743750"/>
            </a:xfrm>
            <a:custGeom>
              <a:avLst/>
              <a:gdLst/>
              <a:ahLst/>
              <a:cxnLst/>
              <a:rect l="l" t="t" r="r" b="b"/>
              <a:pathLst>
                <a:path w="35189" h="29750" extrusionOk="0">
                  <a:moveTo>
                    <a:pt x="17595" y="0"/>
                  </a:moveTo>
                  <a:cubicBezTo>
                    <a:pt x="7871" y="0"/>
                    <a:pt x="1" y="6667"/>
                    <a:pt x="1" y="14887"/>
                  </a:cubicBezTo>
                  <a:cubicBezTo>
                    <a:pt x="1" y="23083"/>
                    <a:pt x="7871" y="29750"/>
                    <a:pt x="17595" y="29750"/>
                  </a:cubicBezTo>
                  <a:cubicBezTo>
                    <a:pt x="27319" y="29750"/>
                    <a:pt x="35189" y="23083"/>
                    <a:pt x="35189" y="14887"/>
                  </a:cubicBezTo>
                  <a:cubicBezTo>
                    <a:pt x="35189" y="6667"/>
                    <a:pt x="27319" y="0"/>
                    <a:pt x="17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4"/>
            <p:cNvSpPr/>
            <p:nvPr/>
          </p:nvSpPr>
          <p:spPr>
            <a:xfrm>
              <a:off x="4502650" y="4116800"/>
              <a:ext cx="891650" cy="749825"/>
            </a:xfrm>
            <a:custGeom>
              <a:avLst/>
              <a:gdLst/>
              <a:ahLst/>
              <a:cxnLst/>
              <a:rect l="l" t="t" r="r" b="b"/>
              <a:pathLst>
                <a:path w="35666" h="29993" extrusionOk="0">
                  <a:moveTo>
                    <a:pt x="17977" y="251"/>
                  </a:moveTo>
                  <a:cubicBezTo>
                    <a:pt x="19149" y="251"/>
                    <a:pt x="20322" y="349"/>
                    <a:pt x="21480" y="543"/>
                  </a:cubicBezTo>
                  <a:cubicBezTo>
                    <a:pt x="24813" y="1120"/>
                    <a:pt x="28021" y="2548"/>
                    <a:pt x="30578" y="4804"/>
                  </a:cubicBezTo>
                  <a:cubicBezTo>
                    <a:pt x="32908" y="6859"/>
                    <a:pt x="34638" y="9616"/>
                    <a:pt x="35214" y="12724"/>
                  </a:cubicBezTo>
                  <a:cubicBezTo>
                    <a:pt x="35339" y="13475"/>
                    <a:pt x="35415" y="14227"/>
                    <a:pt x="35415" y="15004"/>
                  </a:cubicBezTo>
                  <a:cubicBezTo>
                    <a:pt x="35415" y="18137"/>
                    <a:pt x="34212" y="21170"/>
                    <a:pt x="32182" y="23551"/>
                  </a:cubicBezTo>
                  <a:cubicBezTo>
                    <a:pt x="30026" y="26082"/>
                    <a:pt x="27094" y="27887"/>
                    <a:pt x="23936" y="28864"/>
                  </a:cubicBezTo>
                  <a:cubicBezTo>
                    <a:pt x="21988" y="29453"/>
                    <a:pt x="19954" y="29751"/>
                    <a:pt x="17926" y="29751"/>
                  </a:cubicBezTo>
                  <a:cubicBezTo>
                    <a:pt x="16327" y="29751"/>
                    <a:pt x="14731" y="29566"/>
                    <a:pt x="13184" y="29190"/>
                  </a:cubicBezTo>
                  <a:cubicBezTo>
                    <a:pt x="9926" y="28413"/>
                    <a:pt x="6843" y="26784"/>
                    <a:pt x="4487" y="24378"/>
                  </a:cubicBezTo>
                  <a:cubicBezTo>
                    <a:pt x="2282" y="22147"/>
                    <a:pt x="803" y="19265"/>
                    <a:pt x="527" y="16132"/>
                  </a:cubicBezTo>
                  <a:cubicBezTo>
                    <a:pt x="252" y="12999"/>
                    <a:pt x="1179" y="9917"/>
                    <a:pt x="2983" y="7360"/>
                  </a:cubicBezTo>
                  <a:cubicBezTo>
                    <a:pt x="4913" y="4703"/>
                    <a:pt x="7695" y="2724"/>
                    <a:pt x="10753" y="1546"/>
                  </a:cubicBezTo>
                  <a:cubicBezTo>
                    <a:pt x="13061" y="680"/>
                    <a:pt x="15518" y="251"/>
                    <a:pt x="17977" y="251"/>
                  </a:cubicBezTo>
                  <a:close/>
                  <a:moveTo>
                    <a:pt x="17963" y="1"/>
                  </a:moveTo>
                  <a:cubicBezTo>
                    <a:pt x="16328" y="1"/>
                    <a:pt x="14694" y="191"/>
                    <a:pt x="13109" y="568"/>
                  </a:cubicBezTo>
                  <a:cubicBezTo>
                    <a:pt x="9800" y="1370"/>
                    <a:pt x="6668" y="2999"/>
                    <a:pt x="4287" y="5455"/>
                  </a:cubicBezTo>
                  <a:cubicBezTo>
                    <a:pt x="2081" y="7711"/>
                    <a:pt x="577" y="10643"/>
                    <a:pt x="277" y="13801"/>
                  </a:cubicBezTo>
                  <a:cubicBezTo>
                    <a:pt x="1" y="16984"/>
                    <a:pt x="928" y="20167"/>
                    <a:pt x="2783" y="22749"/>
                  </a:cubicBezTo>
                  <a:cubicBezTo>
                    <a:pt x="4713" y="25455"/>
                    <a:pt x="7520" y="27461"/>
                    <a:pt x="10602" y="28638"/>
                  </a:cubicBezTo>
                  <a:cubicBezTo>
                    <a:pt x="12936" y="29541"/>
                    <a:pt x="15442" y="29992"/>
                    <a:pt x="17942" y="29992"/>
                  </a:cubicBezTo>
                  <a:cubicBezTo>
                    <a:pt x="19121" y="29992"/>
                    <a:pt x="20298" y="29892"/>
                    <a:pt x="21455" y="29691"/>
                  </a:cubicBezTo>
                  <a:cubicBezTo>
                    <a:pt x="24863" y="29115"/>
                    <a:pt x="28146" y="27661"/>
                    <a:pt x="30728" y="25380"/>
                  </a:cubicBezTo>
                  <a:cubicBezTo>
                    <a:pt x="33109" y="23275"/>
                    <a:pt x="34888" y="20468"/>
                    <a:pt x="35440" y="17310"/>
                  </a:cubicBezTo>
                  <a:cubicBezTo>
                    <a:pt x="35590" y="16558"/>
                    <a:pt x="35665" y="15781"/>
                    <a:pt x="35665" y="15004"/>
                  </a:cubicBezTo>
                  <a:cubicBezTo>
                    <a:pt x="35665" y="11821"/>
                    <a:pt x="34437" y="8764"/>
                    <a:pt x="32407" y="6333"/>
                  </a:cubicBezTo>
                  <a:cubicBezTo>
                    <a:pt x="30252" y="3751"/>
                    <a:pt x="27269" y="1922"/>
                    <a:pt x="24061" y="919"/>
                  </a:cubicBezTo>
                  <a:cubicBezTo>
                    <a:pt x="22090" y="304"/>
                    <a:pt x="20025" y="1"/>
                    <a:pt x="17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4"/>
            <p:cNvSpPr/>
            <p:nvPr/>
          </p:nvSpPr>
          <p:spPr>
            <a:xfrm>
              <a:off x="4579100" y="4151050"/>
              <a:ext cx="744400" cy="532600"/>
            </a:xfrm>
            <a:custGeom>
              <a:avLst/>
              <a:gdLst/>
              <a:ahLst/>
              <a:cxnLst/>
              <a:rect l="l" t="t" r="r" b="b"/>
              <a:pathLst>
                <a:path w="29776" h="21304" extrusionOk="0">
                  <a:moveTo>
                    <a:pt x="14888" y="0"/>
                  </a:moveTo>
                  <a:cubicBezTo>
                    <a:pt x="6667" y="0"/>
                    <a:pt x="1" y="4762"/>
                    <a:pt x="1" y="10652"/>
                  </a:cubicBezTo>
                  <a:cubicBezTo>
                    <a:pt x="1" y="16517"/>
                    <a:pt x="6667" y="21304"/>
                    <a:pt x="14888" y="21304"/>
                  </a:cubicBezTo>
                  <a:cubicBezTo>
                    <a:pt x="23108" y="21304"/>
                    <a:pt x="29775" y="16517"/>
                    <a:pt x="29775" y="10652"/>
                  </a:cubicBezTo>
                  <a:cubicBezTo>
                    <a:pt x="29775" y="4762"/>
                    <a:pt x="23108" y="0"/>
                    <a:pt x="14888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4"/>
            <p:cNvSpPr/>
            <p:nvPr/>
          </p:nvSpPr>
          <p:spPr>
            <a:xfrm>
              <a:off x="5064075" y="4352425"/>
              <a:ext cx="305150" cy="181850"/>
            </a:xfrm>
            <a:custGeom>
              <a:avLst/>
              <a:gdLst/>
              <a:ahLst/>
              <a:cxnLst/>
              <a:rect l="l" t="t" r="r" b="b"/>
              <a:pathLst>
                <a:path w="12206" h="7274" extrusionOk="0">
                  <a:moveTo>
                    <a:pt x="8529" y="1"/>
                  </a:moveTo>
                  <a:cubicBezTo>
                    <a:pt x="7447" y="1"/>
                    <a:pt x="6186" y="251"/>
                    <a:pt x="4912" y="767"/>
                  </a:cubicBezTo>
                  <a:cubicBezTo>
                    <a:pt x="1905" y="2020"/>
                    <a:pt x="0" y="4301"/>
                    <a:pt x="652" y="5880"/>
                  </a:cubicBezTo>
                  <a:cubicBezTo>
                    <a:pt x="1030" y="6796"/>
                    <a:pt x="2183" y="7273"/>
                    <a:pt x="3672" y="7273"/>
                  </a:cubicBezTo>
                  <a:cubicBezTo>
                    <a:pt x="4750" y="7273"/>
                    <a:pt x="6005" y="7023"/>
                    <a:pt x="7268" y="6507"/>
                  </a:cubicBezTo>
                  <a:cubicBezTo>
                    <a:pt x="10276" y="5279"/>
                    <a:pt x="12206" y="2973"/>
                    <a:pt x="11554" y="1394"/>
                  </a:cubicBezTo>
                  <a:cubicBezTo>
                    <a:pt x="11176" y="478"/>
                    <a:pt x="10023" y="1"/>
                    <a:pt x="8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4"/>
            <p:cNvSpPr/>
            <p:nvPr/>
          </p:nvSpPr>
          <p:spPr>
            <a:xfrm>
              <a:off x="5070950" y="4349375"/>
              <a:ext cx="292650" cy="188200"/>
            </a:xfrm>
            <a:custGeom>
              <a:avLst/>
              <a:gdLst/>
              <a:ahLst/>
              <a:cxnLst/>
              <a:rect l="l" t="t" r="r" b="b"/>
              <a:pathLst>
                <a:path w="11706" h="7528" extrusionOk="0">
                  <a:moveTo>
                    <a:pt x="8242" y="243"/>
                  </a:moveTo>
                  <a:cubicBezTo>
                    <a:pt x="8494" y="243"/>
                    <a:pt x="8746" y="257"/>
                    <a:pt x="8998" y="288"/>
                  </a:cubicBezTo>
                  <a:cubicBezTo>
                    <a:pt x="9827" y="385"/>
                    <a:pt x="10751" y="720"/>
                    <a:pt x="11147" y="1522"/>
                  </a:cubicBezTo>
                  <a:lnTo>
                    <a:pt x="11147" y="1522"/>
                  </a:lnTo>
                  <a:cubicBezTo>
                    <a:pt x="11146" y="1536"/>
                    <a:pt x="11149" y="1550"/>
                    <a:pt x="11154" y="1566"/>
                  </a:cubicBezTo>
                  <a:cubicBezTo>
                    <a:pt x="11404" y="2193"/>
                    <a:pt x="11229" y="2869"/>
                    <a:pt x="10903" y="3446"/>
                  </a:cubicBezTo>
                  <a:cubicBezTo>
                    <a:pt x="10452" y="4248"/>
                    <a:pt x="9750" y="4874"/>
                    <a:pt x="9023" y="5401"/>
                  </a:cubicBezTo>
                  <a:cubicBezTo>
                    <a:pt x="8071" y="6052"/>
                    <a:pt x="6993" y="6553"/>
                    <a:pt x="5891" y="6879"/>
                  </a:cubicBezTo>
                  <a:cubicBezTo>
                    <a:pt x="5107" y="7128"/>
                    <a:pt x="4265" y="7274"/>
                    <a:pt x="3432" y="7274"/>
                  </a:cubicBezTo>
                  <a:cubicBezTo>
                    <a:pt x="3172" y="7274"/>
                    <a:pt x="2914" y="7260"/>
                    <a:pt x="2658" y="7230"/>
                  </a:cubicBezTo>
                  <a:cubicBezTo>
                    <a:pt x="1906" y="7155"/>
                    <a:pt x="1028" y="6879"/>
                    <a:pt x="602" y="6177"/>
                  </a:cubicBezTo>
                  <a:cubicBezTo>
                    <a:pt x="226" y="5601"/>
                    <a:pt x="352" y="4874"/>
                    <a:pt x="627" y="4298"/>
                  </a:cubicBezTo>
                  <a:cubicBezTo>
                    <a:pt x="1028" y="3496"/>
                    <a:pt x="1655" y="2869"/>
                    <a:pt x="2357" y="2343"/>
                  </a:cubicBezTo>
                  <a:cubicBezTo>
                    <a:pt x="3234" y="1666"/>
                    <a:pt x="4262" y="1140"/>
                    <a:pt x="5314" y="764"/>
                  </a:cubicBezTo>
                  <a:cubicBezTo>
                    <a:pt x="6255" y="464"/>
                    <a:pt x="7243" y="243"/>
                    <a:pt x="8242" y="243"/>
                  </a:cubicBezTo>
                  <a:close/>
                  <a:moveTo>
                    <a:pt x="8250" y="1"/>
                  </a:moveTo>
                  <a:cubicBezTo>
                    <a:pt x="7571" y="1"/>
                    <a:pt x="6892" y="108"/>
                    <a:pt x="6242" y="263"/>
                  </a:cubicBezTo>
                  <a:cubicBezTo>
                    <a:pt x="5013" y="538"/>
                    <a:pt x="3810" y="1065"/>
                    <a:pt x="2758" y="1741"/>
                  </a:cubicBezTo>
                  <a:cubicBezTo>
                    <a:pt x="1931" y="2293"/>
                    <a:pt x="1179" y="2944"/>
                    <a:pt x="653" y="3771"/>
                  </a:cubicBezTo>
                  <a:cubicBezTo>
                    <a:pt x="252" y="4373"/>
                    <a:pt x="1" y="5125"/>
                    <a:pt x="176" y="5827"/>
                  </a:cubicBezTo>
                  <a:cubicBezTo>
                    <a:pt x="377" y="6578"/>
                    <a:pt x="1054" y="7055"/>
                    <a:pt x="1755" y="7280"/>
                  </a:cubicBezTo>
                  <a:cubicBezTo>
                    <a:pt x="2269" y="7460"/>
                    <a:pt x="2815" y="7528"/>
                    <a:pt x="3363" y="7528"/>
                  </a:cubicBezTo>
                  <a:cubicBezTo>
                    <a:pt x="3886" y="7528"/>
                    <a:pt x="4412" y="7466"/>
                    <a:pt x="4913" y="7381"/>
                  </a:cubicBezTo>
                  <a:cubicBezTo>
                    <a:pt x="6166" y="7155"/>
                    <a:pt x="7369" y="6679"/>
                    <a:pt x="8472" y="6027"/>
                  </a:cubicBezTo>
                  <a:cubicBezTo>
                    <a:pt x="9424" y="5476"/>
                    <a:pt x="10352" y="4724"/>
                    <a:pt x="10978" y="3797"/>
                  </a:cubicBezTo>
                  <a:cubicBezTo>
                    <a:pt x="11404" y="3120"/>
                    <a:pt x="11705" y="2268"/>
                    <a:pt x="11404" y="1491"/>
                  </a:cubicBezTo>
                  <a:cubicBezTo>
                    <a:pt x="11395" y="1472"/>
                    <a:pt x="11384" y="1457"/>
                    <a:pt x="11371" y="1445"/>
                  </a:cubicBezTo>
                  <a:lnTo>
                    <a:pt x="11371" y="1445"/>
                  </a:lnTo>
                  <a:cubicBezTo>
                    <a:pt x="11040" y="682"/>
                    <a:pt x="10270" y="311"/>
                    <a:pt x="9500" y="137"/>
                  </a:cubicBezTo>
                  <a:cubicBezTo>
                    <a:pt x="9088" y="42"/>
                    <a:pt x="8669" y="1"/>
                    <a:pt x="8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4"/>
            <p:cNvSpPr/>
            <p:nvPr/>
          </p:nvSpPr>
          <p:spPr>
            <a:xfrm>
              <a:off x="5139875" y="4377000"/>
              <a:ext cx="154175" cy="135750"/>
            </a:xfrm>
            <a:custGeom>
              <a:avLst/>
              <a:gdLst/>
              <a:ahLst/>
              <a:cxnLst/>
              <a:rect l="l" t="t" r="r" b="b"/>
              <a:pathLst>
                <a:path w="6167" h="5430" extrusionOk="0">
                  <a:moveTo>
                    <a:pt x="3097" y="1"/>
                  </a:moveTo>
                  <a:cubicBezTo>
                    <a:pt x="2749" y="1"/>
                    <a:pt x="2396" y="68"/>
                    <a:pt x="2056" y="210"/>
                  </a:cubicBezTo>
                  <a:cubicBezTo>
                    <a:pt x="677" y="762"/>
                    <a:pt x="1" y="2366"/>
                    <a:pt x="577" y="3744"/>
                  </a:cubicBezTo>
                  <a:cubicBezTo>
                    <a:pt x="1014" y="4788"/>
                    <a:pt x="2024" y="5429"/>
                    <a:pt x="3088" y="5429"/>
                  </a:cubicBezTo>
                  <a:cubicBezTo>
                    <a:pt x="3429" y="5429"/>
                    <a:pt x="3776" y="5363"/>
                    <a:pt x="4111" y="5223"/>
                  </a:cubicBezTo>
                  <a:cubicBezTo>
                    <a:pt x="5515" y="4646"/>
                    <a:pt x="6166" y="3067"/>
                    <a:pt x="5590" y="1689"/>
                  </a:cubicBezTo>
                  <a:cubicBezTo>
                    <a:pt x="5174" y="631"/>
                    <a:pt x="4161" y="1"/>
                    <a:pt x="3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34"/>
            <p:cNvSpPr/>
            <p:nvPr/>
          </p:nvSpPr>
          <p:spPr>
            <a:xfrm>
              <a:off x="5138000" y="4392575"/>
              <a:ext cx="48900" cy="43275"/>
            </a:xfrm>
            <a:custGeom>
              <a:avLst/>
              <a:gdLst/>
              <a:ahLst/>
              <a:cxnLst/>
              <a:rect l="l" t="t" r="r" b="b"/>
              <a:pathLst>
                <a:path w="1956" h="1731" extrusionOk="0">
                  <a:moveTo>
                    <a:pt x="971" y="0"/>
                  </a:moveTo>
                  <a:cubicBezTo>
                    <a:pt x="864" y="0"/>
                    <a:pt x="756" y="21"/>
                    <a:pt x="652" y="64"/>
                  </a:cubicBezTo>
                  <a:cubicBezTo>
                    <a:pt x="201" y="239"/>
                    <a:pt x="1" y="740"/>
                    <a:pt x="176" y="1191"/>
                  </a:cubicBezTo>
                  <a:cubicBezTo>
                    <a:pt x="309" y="1533"/>
                    <a:pt x="628" y="1731"/>
                    <a:pt x="971" y="1731"/>
                  </a:cubicBezTo>
                  <a:cubicBezTo>
                    <a:pt x="1081" y="1731"/>
                    <a:pt x="1194" y="1710"/>
                    <a:pt x="1304" y="1668"/>
                  </a:cubicBezTo>
                  <a:cubicBezTo>
                    <a:pt x="1755" y="1492"/>
                    <a:pt x="1955" y="966"/>
                    <a:pt x="1780" y="540"/>
                  </a:cubicBezTo>
                  <a:cubicBezTo>
                    <a:pt x="1628" y="198"/>
                    <a:pt x="1304" y="0"/>
                    <a:pt x="9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34"/>
            <p:cNvSpPr/>
            <p:nvPr/>
          </p:nvSpPr>
          <p:spPr>
            <a:xfrm>
              <a:off x="4539625" y="4352425"/>
              <a:ext cx="305800" cy="181850"/>
            </a:xfrm>
            <a:custGeom>
              <a:avLst/>
              <a:gdLst/>
              <a:ahLst/>
              <a:cxnLst/>
              <a:rect l="l" t="t" r="r" b="b"/>
              <a:pathLst>
                <a:path w="12232" h="7274" extrusionOk="0">
                  <a:moveTo>
                    <a:pt x="3688" y="1"/>
                  </a:moveTo>
                  <a:cubicBezTo>
                    <a:pt x="2192" y="1"/>
                    <a:pt x="1030" y="478"/>
                    <a:pt x="652" y="1394"/>
                  </a:cubicBezTo>
                  <a:cubicBezTo>
                    <a:pt x="1" y="2973"/>
                    <a:pt x="1930" y="5279"/>
                    <a:pt x="4938" y="6507"/>
                  </a:cubicBezTo>
                  <a:cubicBezTo>
                    <a:pt x="6201" y="7023"/>
                    <a:pt x="7460" y="7273"/>
                    <a:pt x="8544" y="7273"/>
                  </a:cubicBezTo>
                  <a:cubicBezTo>
                    <a:pt x="10040" y="7273"/>
                    <a:pt x="11202" y="6796"/>
                    <a:pt x="11580" y="5880"/>
                  </a:cubicBezTo>
                  <a:cubicBezTo>
                    <a:pt x="12231" y="4301"/>
                    <a:pt x="10301" y="2020"/>
                    <a:pt x="7294" y="767"/>
                  </a:cubicBezTo>
                  <a:cubicBezTo>
                    <a:pt x="6030" y="251"/>
                    <a:pt x="4771" y="1"/>
                    <a:pt x="36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34"/>
            <p:cNvSpPr/>
            <p:nvPr/>
          </p:nvSpPr>
          <p:spPr>
            <a:xfrm>
              <a:off x="4537475" y="4349425"/>
              <a:ext cx="300425" cy="188200"/>
            </a:xfrm>
            <a:custGeom>
              <a:avLst/>
              <a:gdLst/>
              <a:ahLst/>
              <a:cxnLst/>
              <a:rect l="l" t="t" r="r" b="b"/>
              <a:pathLst>
                <a:path w="12017" h="7528" extrusionOk="0">
                  <a:moveTo>
                    <a:pt x="3805" y="243"/>
                  </a:moveTo>
                  <a:cubicBezTo>
                    <a:pt x="4485" y="243"/>
                    <a:pt x="5163" y="352"/>
                    <a:pt x="5801" y="511"/>
                  </a:cubicBezTo>
                  <a:cubicBezTo>
                    <a:pt x="6954" y="787"/>
                    <a:pt x="8057" y="1263"/>
                    <a:pt x="9059" y="1890"/>
                  </a:cubicBezTo>
                  <a:cubicBezTo>
                    <a:pt x="9836" y="2391"/>
                    <a:pt x="10588" y="3018"/>
                    <a:pt x="11114" y="3820"/>
                  </a:cubicBezTo>
                  <a:cubicBezTo>
                    <a:pt x="11490" y="4371"/>
                    <a:pt x="11791" y="5073"/>
                    <a:pt x="11616" y="5749"/>
                  </a:cubicBezTo>
                  <a:cubicBezTo>
                    <a:pt x="11415" y="6476"/>
                    <a:pt x="10738" y="6902"/>
                    <a:pt x="10037" y="7103"/>
                  </a:cubicBezTo>
                  <a:cubicBezTo>
                    <a:pt x="9574" y="7230"/>
                    <a:pt x="9096" y="7282"/>
                    <a:pt x="8616" y="7282"/>
                  </a:cubicBezTo>
                  <a:cubicBezTo>
                    <a:pt x="8056" y="7282"/>
                    <a:pt x="7494" y="7211"/>
                    <a:pt x="6954" y="7103"/>
                  </a:cubicBezTo>
                  <a:cubicBezTo>
                    <a:pt x="5801" y="6852"/>
                    <a:pt x="4698" y="6426"/>
                    <a:pt x="3671" y="5825"/>
                  </a:cubicBezTo>
                  <a:cubicBezTo>
                    <a:pt x="2768" y="5273"/>
                    <a:pt x="1891" y="4597"/>
                    <a:pt x="1290" y="3719"/>
                  </a:cubicBezTo>
                  <a:cubicBezTo>
                    <a:pt x="864" y="3093"/>
                    <a:pt x="563" y="2291"/>
                    <a:pt x="864" y="1564"/>
                  </a:cubicBezTo>
                  <a:cubicBezTo>
                    <a:pt x="869" y="1549"/>
                    <a:pt x="871" y="1534"/>
                    <a:pt x="871" y="1521"/>
                  </a:cubicBezTo>
                  <a:lnTo>
                    <a:pt x="871" y="1521"/>
                  </a:lnTo>
                  <a:cubicBezTo>
                    <a:pt x="1212" y="840"/>
                    <a:pt x="1939" y="507"/>
                    <a:pt x="2643" y="361"/>
                  </a:cubicBezTo>
                  <a:cubicBezTo>
                    <a:pt x="3026" y="279"/>
                    <a:pt x="3416" y="243"/>
                    <a:pt x="3805" y="243"/>
                  </a:cubicBezTo>
                  <a:close/>
                  <a:moveTo>
                    <a:pt x="3782" y="0"/>
                  </a:moveTo>
                  <a:cubicBezTo>
                    <a:pt x="3477" y="0"/>
                    <a:pt x="3171" y="19"/>
                    <a:pt x="2869" y="60"/>
                  </a:cubicBezTo>
                  <a:cubicBezTo>
                    <a:pt x="1991" y="185"/>
                    <a:pt x="1014" y="586"/>
                    <a:pt x="638" y="1464"/>
                  </a:cubicBezTo>
                  <a:cubicBezTo>
                    <a:pt x="633" y="1479"/>
                    <a:pt x="630" y="1494"/>
                    <a:pt x="630" y="1509"/>
                  </a:cubicBezTo>
                  <a:lnTo>
                    <a:pt x="630" y="1509"/>
                  </a:lnTo>
                  <a:cubicBezTo>
                    <a:pt x="0" y="3106"/>
                    <a:pt x="1670" y="4725"/>
                    <a:pt x="2818" y="5549"/>
                  </a:cubicBezTo>
                  <a:cubicBezTo>
                    <a:pt x="3846" y="6276"/>
                    <a:pt x="4999" y="6827"/>
                    <a:pt x="6202" y="7153"/>
                  </a:cubicBezTo>
                  <a:cubicBezTo>
                    <a:pt x="6969" y="7385"/>
                    <a:pt x="7786" y="7528"/>
                    <a:pt x="8601" y="7528"/>
                  </a:cubicBezTo>
                  <a:cubicBezTo>
                    <a:pt x="8931" y="7528"/>
                    <a:pt x="9260" y="7504"/>
                    <a:pt x="9585" y="7454"/>
                  </a:cubicBezTo>
                  <a:cubicBezTo>
                    <a:pt x="10387" y="7328"/>
                    <a:pt x="11240" y="7003"/>
                    <a:pt x="11666" y="6276"/>
                  </a:cubicBezTo>
                  <a:cubicBezTo>
                    <a:pt x="12017" y="5674"/>
                    <a:pt x="11941" y="4922"/>
                    <a:pt x="11666" y="4296"/>
                  </a:cubicBezTo>
                  <a:cubicBezTo>
                    <a:pt x="11290" y="3469"/>
                    <a:pt x="10613" y="2767"/>
                    <a:pt x="9886" y="2191"/>
                  </a:cubicBezTo>
                  <a:cubicBezTo>
                    <a:pt x="8959" y="1464"/>
                    <a:pt x="7881" y="912"/>
                    <a:pt x="6753" y="536"/>
                  </a:cubicBezTo>
                  <a:cubicBezTo>
                    <a:pt x="5810" y="209"/>
                    <a:pt x="4794" y="0"/>
                    <a:pt x="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34"/>
            <p:cNvSpPr/>
            <p:nvPr/>
          </p:nvSpPr>
          <p:spPr>
            <a:xfrm>
              <a:off x="4623600" y="4377000"/>
              <a:ext cx="154150" cy="135750"/>
            </a:xfrm>
            <a:custGeom>
              <a:avLst/>
              <a:gdLst/>
              <a:ahLst/>
              <a:cxnLst/>
              <a:rect l="l" t="t" r="r" b="b"/>
              <a:pathLst>
                <a:path w="6166" h="5430" extrusionOk="0">
                  <a:moveTo>
                    <a:pt x="3093" y="1"/>
                  </a:moveTo>
                  <a:cubicBezTo>
                    <a:pt x="2747" y="1"/>
                    <a:pt x="2395" y="68"/>
                    <a:pt x="2055" y="210"/>
                  </a:cubicBezTo>
                  <a:cubicBezTo>
                    <a:pt x="652" y="762"/>
                    <a:pt x="0" y="2366"/>
                    <a:pt x="551" y="3744"/>
                  </a:cubicBezTo>
                  <a:cubicBezTo>
                    <a:pt x="988" y="4788"/>
                    <a:pt x="1999" y="5429"/>
                    <a:pt x="3073" y="5429"/>
                  </a:cubicBezTo>
                  <a:cubicBezTo>
                    <a:pt x="3418" y="5429"/>
                    <a:pt x="3769" y="5363"/>
                    <a:pt x="4110" y="5223"/>
                  </a:cubicBezTo>
                  <a:cubicBezTo>
                    <a:pt x="5489" y="4646"/>
                    <a:pt x="6165" y="3067"/>
                    <a:pt x="5589" y="1689"/>
                  </a:cubicBezTo>
                  <a:cubicBezTo>
                    <a:pt x="5155" y="631"/>
                    <a:pt x="4151" y="1"/>
                    <a:pt x="3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34"/>
            <p:cNvSpPr/>
            <p:nvPr/>
          </p:nvSpPr>
          <p:spPr>
            <a:xfrm>
              <a:off x="4621075" y="4392575"/>
              <a:ext cx="48900" cy="43275"/>
            </a:xfrm>
            <a:custGeom>
              <a:avLst/>
              <a:gdLst/>
              <a:ahLst/>
              <a:cxnLst/>
              <a:rect l="l" t="t" r="r" b="b"/>
              <a:pathLst>
                <a:path w="1956" h="1731" extrusionOk="0">
                  <a:moveTo>
                    <a:pt x="985" y="0"/>
                  </a:moveTo>
                  <a:cubicBezTo>
                    <a:pt x="875" y="0"/>
                    <a:pt x="762" y="21"/>
                    <a:pt x="652" y="64"/>
                  </a:cubicBezTo>
                  <a:cubicBezTo>
                    <a:pt x="226" y="239"/>
                    <a:pt x="1" y="740"/>
                    <a:pt x="176" y="1191"/>
                  </a:cubicBezTo>
                  <a:cubicBezTo>
                    <a:pt x="328" y="1533"/>
                    <a:pt x="652" y="1731"/>
                    <a:pt x="985" y="1731"/>
                  </a:cubicBezTo>
                  <a:cubicBezTo>
                    <a:pt x="1092" y="1731"/>
                    <a:pt x="1200" y="1710"/>
                    <a:pt x="1304" y="1668"/>
                  </a:cubicBezTo>
                  <a:cubicBezTo>
                    <a:pt x="1755" y="1492"/>
                    <a:pt x="1956" y="966"/>
                    <a:pt x="1780" y="540"/>
                  </a:cubicBezTo>
                  <a:cubicBezTo>
                    <a:pt x="1647" y="198"/>
                    <a:pt x="1328" y="0"/>
                    <a:pt x="9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34"/>
            <p:cNvSpPr/>
            <p:nvPr/>
          </p:nvSpPr>
          <p:spPr>
            <a:xfrm>
              <a:off x="4768425" y="4560375"/>
              <a:ext cx="355850" cy="101050"/>
            </a:xfrm>
            <a:custGeom>
              <a:avLst/>
              <a:gdLst/>
              <a:ahLst/>
              <a:cxnLst/>
              <a:rect l="l" t="t" r="r" b="b"/>
              <a:pathLst>
                <a:path w="14234" h="4042" extrusionOk="0">
                  <a:moveTo>
                    <a:pt x="14068" y="0"/>
                  </a:moveTo>
                  <a:cubicBezTo>
                    <a:pt x="14031" y="0"/>
                    <a:pt x="13998" y="20"/>
                    <a:pt x="13982" y="68"/>
                  </a:cubicBezTo>
                  <a:cubicBezTo>
                    <a:pt x="13129" y="1898"/>
                    <a:pt x="11250" y="3026"/>
                    <a:pt x="9370" y="3502"/>
                  </a:cubicBezTo>
                  <a:cubicBezTo>
                    <a:pt x="8589" y="3697"/>
                    <a:pt x="7773" y="3798"/>
                    <a:pt x="6957" y="3798"/>
                  </a:cubicBezTo>
                  <a:cubicBezTo>
                    <a:pt x="5467" y="3798"/>
                    <a:pt x="3973" y="3462"/>
                    <a:pt x="2678" y="2750"/>
                  </a:cubicBezTo>
                  <a:cubicBezTo>
                    <a:pt x="1701" y="2224"/>
                    <a:pt x="849" y="1497"/>
                    <a:pt x="272" y="545"/>
                  </a:cubicBezTo>
                  <a:cubicBezTo>
                    <a:pt x="250" y="508"/>
                    <a:pt x="215" y="493"/>
                    <a:pt x="179" y="493"/>
                  </a:cubicBezTo>
                  <a:cubicBezTo>
                    <a:pt x="93" y="493"/>
                    <a:pt x="1" y="581"/>
                    <a:pt x="72" y="670"/>
                  </a:cubicBezTo>
                  <a:cubicBezTo>
                    <a:pt x="1174" y="2524"/>
                    <a:pt x="3305" y="3577"/>
                    <a:pt x="5385" y="3903"/>
                  </a:cubicBezTo>
                  <a:cubicBezTo>
                    <a:pt x="5933" y="3994"/>
                    <a:pt x="6495" y="4041"/>
                    <a:pt x="7059" y="4041"/>
                  </a:cubicBezTo>
                  <a:cubicBezTo>
                    <a:pt x="8815" y="4041"/>
                    <a:pt x="10591" y="3586"/>
                    <a:pt x="12052" y="2600"/>
                  </a:cubicBezTo>
                  <a:cubicBezTo>
                    <a:pt x="12954" y="1998"/>
                    <a:pt x="13731" y="1171"/>
                    <a:pt x="14182" y="194"/>
                  </a:cubicBezTo>
                  <a:cubicBezTo>
                    <a:pt x="14233" y="91"/>
                    <a:pt x="14145" y="0"/>
                    <a:pt x="14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34"/>
            <p:cNvSpPr/>
            <p:nvPr/>
          </p:nvSpPr>
          <p:spPr>
            <a:xfrm>
              <a:off x="4706300" y="4119725"/>
              <a:ext cx="436125" cy="177400"/>
            </a:xfrm>
            <a:custGeom>
              <a:avLst/>
              <a:gdLst/>
              <a:ahLst/>
              <a:cxnLst/>
              <a:rect l="l" t="t" r="r" b="b"/>
              <a:pathLst>
                <a:path w="17445" h="7096" extrusionOk="0">
                  <a:moveTo>
                    <a:pt x="9800" y="0"/>
                  </a:moveTo>
                  <a:cubicBezTo>
                    <a:pt x="7344" y="0"/>
                    <a:pt x="4988" y="426"/>
                    <a:pt x="2857" y="1203"/>
                  </a:cubicBezTo>
                  <a:cubicBezTo>
                    <a:pt x="1203" y="2456"/>
                    <a:pt x="0" y="4035"/>
                    <a:pt x="1805" y="5338"/>
                  </a:cubicBezTo>
                  <a:cubicBezTo>
                    <a:pt x="2534" y="5877"/>
                    <a:pt x="3325" y="6092"/>
                    <a:pt x="4122" y="6092"/>
                  </a:cubicBezTo>
                  <a:cubicBezTo>
                    <a:pt x="7294" y="6092"/>
                    <a:pt x="10576" y="2683"/>
                    <a:pt x="10577" y="2682"/>
                  </a:cubicBezTo>
                  <a:lnTo>
                    <a:pt x="10577" y="2682"/>
                  </a:lnTo>
                  <a:cubicBezTo>
                    <a:pt x="10576" y="2683"/>
                    <a:pt x="7520" y="6040"/>
                    <a:pt x="10577" y="6993"/>
                  </a:cubicBezTo>
                  <a:cubicBezTo>
                    <a:pt x="10801" y="7063"/>
                    <a:pt x="11035" y="7096"/>
                    <a:pt x="11276" y="7096"/>
                  </a:cubicBezTo>
                  <a:cubicBezTo>
                    <a:pt x="13700" y="7096"/>
                    <a:pt x="16806" y="3758"/>
                    <a:pt x="17444" y="1479"/>
                  </a:cubicBezTo>
                  <a:cubicBezTo>
                    <a:pt x="15138" y="551"/>
                    <a:pt x="12532" y="0"/>
                    <a:pt x="98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4"/>
            <p:cNvSpPr/>
            <p:nvPr/>
          </p:nvSpPr>
          <p:spPr>
            <a:xfrm>
              <a:off x="4723225" y="4117150"/>
              <a:ext cx="422325" cy="182900"/>
            </a:xfrm>
            <a:custGeom>
              <a:avLst/>
              <a:gdLst/>
              <a:ahLst/>
              <a:cxnLst/>
              <a:rect l="l" t="t" r="r" b="b"/>
              <a:pathLst>
                <a:path w="16893" h="7316" extrusionOk="0">
                  <a:moveTo>
                    <a:pt x="9123" y="228"/>
                  </a:moveTo>
                  <a:cubicBezTo>
                    <a:pt x="11683" y="228"/>
                    <a:pt x="14219" y="712"/>
                    <a:pt x="16612" y="1655"/>
                  </a:cubicBezTo>
                  <a:lnTo>
                    <a:pt x="16612" y="1655"/>
                  </a:lnTo>
                  <a:cubicBezTo>
                    <a:pt x="16300" y="2670"/>
                    <a:pt x="15667" y="3613"/>
                    <a:pt x="14963" y="4414"/>
                  </a:cubicBezTo>
                  <a:cubicBezTo>
                    <a:pt x="14186" y="5316"/>
                    <a:pt x="13258" y="6143"/>
                    <a:pt x="12181" y="6669"/>
                  </a:cubicBezTo>
                  <a:cubicBezTo>
                    <a:pt x="11680" y="6913"/>
                    <a:pt x="11135" y="7076"/>
                    <a:pt x="10598" y="7076"/>
                  </a:cubicBezTo>
                  <a:cubicBezTo>
                    <a:pt x="10141" y="7076"/>
                    <a:pt x="9688" y="6958"/>
                    <a:pt x="9273" y="6669"/>
                  </a:cubicBezTo>
                  <a:cubicBezTo>
                    <a:pt x="8471" y="6143"/>
                    <a:pt x="8622" y="5191"/>
                    <a:pt x="8973" y="4414"/>
                  </a:cubicBezTo>
                  <a:cubicBezTo>
                    <a:pt x="9223" y="3862"/>
                    <a:pt x="9574" y="3336"/>
                    <a:pt x="10000" y="2860"/>
                  </a:cubicBezTo>
                  <a:lnTo>
                    <a:pt x="10000" y="2860"/>
                  </a:lnTo>
                  <a:cubicBezTo>
                    <a:pt x="10000" y="2860"/>
                    <a:pt x="10000" y="2860"/>
                    <a:pt x="10000" y="2860"/>
                  </a:cubicBezTo>
                  <a:cubicBezTo>
                    <a:pt x="10079" y="2781"/>
                    <a:pt x="9986" y="2655"/>
                    <a:pt x="9894" y="2655"/>
                  </a:cubicBezTo>
                  <a:cubicBezTo>
                    <a:pt x="9870" y="2655"/>
                    <a:pt x="9846" y="2663"/>
                    <a:pt x="9825" y="2684"/>
                  </a:cubicBezTo>
                  <a:cubicBezTo>
                    <a:pt x="9825" y="2684"/>
                    <a:pt x="9825" y="2684"/>
                    <a:pt x="9825" y="2684"/>
                  </a:cubicBezTo>
                  <a:lnTo>
                    <a:pt x="9825" y="2684"/>
                  </a:lnTo>
                  <a:cubicBezTo>
                    <a:pt x="9424" y="3111"/>
                    <a:pt x="8973" y="3486"/>
                    <a:pt x="8496" y="3862"/>
                  </a:cubicBezTo>
                  <a:cubicBezTo>
                    <a:pt x="7544" y="4614"/>
                    <a:pt x="6491" y="5291"/>
                    <a:pt x="5313" y="5717"/>
                  </a:cubicBezTo>
                  <a:cubicBezTo>
                    <a:pt x="4705" y="5933"/>
                    <a:pt x="4058" y="6071"/>
                    <a:pt x="3418" y="6071"/>
                  </a:cubicBezTo>
                  <a:cubicBezTo>
                    <a:pt x="2793" y="6071"/>
                    <a:pt x="2174" y="5939"/>
                    <a:pt x="1604" y="5617"/>
                  </a:cubicBezTo>
                  <a:cubicBezTo>
                    <a:pt x="902" y="5216"/>
                    <a:pt x="201" y="4564"/>
                    <a:pt x="401" y="3687"/>
                  </a:cubicBezTo>
                  <a:cubicBezTo>
                    <a:pt x="576" y="2810"/>
                    <a:pt x="1353" y="2133"/>
                    <a:pt x="2005" y="1607"/>
                  </a:cubicBezTo>
                  <a:cubicBezTo>
                    <a:pt x="2456" y="1256"/>
                    <a:pt x="3133" y="1106"/>
                    <a:pt x="3684" y="955"/>
                  </a:cubicBezTo>
                  <a:cubicBezTo>
                    <a:pt x="4236" y="805"/>
                    <a:pt x="4812" y="679"/>
                    <a:pt x="5389" y="579"/>
                  </a:cubicBezTo>
                  <a:cubicBezTo>
                    <a:pt x="6617" y="354"/>
                    <a:pt x="7870" y="228"/>
                    <a:pt x="9123" y="228"/>
                  </a:cubicBezTo>
                  <a:close/>
                  <a:moveTo>
                    <a:pt x="9102" y="1"/>
                  </a:moveTo>
                  <a:cubicBezTo>
                    <a:pt x="9096" y="1"/>
                    <a:pt x="9089" y="2"/>
                    <a:pt x="9083" y="3"/>
                  </a:cubicBezTo>
                  <a:lnTo>
                    <a:pt x="9083" y="3"/>
                  </a:lnTo>
                  <a:cubicBezTo>
                    <a:pt x="6816" y="7"/>
                    <a:pt x="4549" y="358"/>
                    <a:pt x="2406" y="1106"/>
                  </a:cubicBezTo>
                  <a:cubicBezTo>
                    <a:pt x="1930" y="1281"/>
                    <a:pt x="1579" y="1632"/>
                    <a:pt x="1228" y="1958"/>
                  </a:cubicBezTo>
                  <a:cubicBezTo>
                    <a:pt x="902" y="2283"/>
                    <a:pt x="576" y="2659"/>
                    <a:pt x="351" y="3060"/>
                  </a:cubicBezTo>
                  <a:cubicBezTo>
                    <a:pt x="0" y="3762"/>
                    <a:pt x="50" y="4514"/>
                    <a:pt x="576" y="5141"/>
                  </a:cubicBezTo>
                  <a:cubicBezTo>
                    <a:pt x="1311" y="5950"/>
                    <a:pt x="2385" y="6307"/>
                    <a:pt x="3458" y="6307"/>
                  </a:cubicBezTo>
                  <a:cubicBezTo>
                    <a:pt x="3813" y="6307"/>
                    <a:pt x="4168" y="6268"/>
                    <a:pt x="4511" y="6193"/>
                  </a:cubicBezTo>
                  <a:cubicBezTo>
                    <a:pt x="5840" y="5918"/>
                    <a:pt x="7043" y="5241"/>
                    <a:pt x="8120" y="4464"/>
                  </a:cubicBezTo>
                  <a:cubicBezTo>
                    <a:pt x="8442" y="4216"/>
                    <a:pt x="8764" y="3969"/>
                    <a:pt x="9077" y="3709"/>
                  </a:cubicBezTo>
                  <a:lnTo>
                    <a:pt x="9077" y="3709"/>
                  </a:lnTo>
                  <a:cubicBezTo>
                    <a:pt x="8988" y="3858"/>
                    <a:pt x="8903" y="4009"/>
                    <a:pt x="8822" y="4163"/>
                  </a:cubicBezTo>
                  <a:cubicBezTo>
                    <a:pt x="8446" y="4915"/>
                    <a:pt x="8196" y="5893"/>
                    <a:pt x="8797" y="6594"/>
                  </a:cubicBezTo>
                  <a:cubicBezTo>
                    <a:pt x="9249" y="7111"/>
                    <a:pt x="9919" y="7315"/>
                    <a:pt x="10593" y="7315"/>
                  </a:cubicBezTo>
                  <a:cubicBezTo>
                    <a:pt x="10966" y="7315"/>
                    <a:pt x="11340" y="7253"/>
                    <a:pt x="11679" y="7146"/>
                  </a:cubicBezTo>
                  <a:cubicBezTo>
                    <a:pt x="12857" y="6745"/>
                    <a:pt x="13885" y="5918"/>
                    <a:pt x="14737" y="5040"/>
                  </a:cubicBezTo>
                  <a:cubicBezTo>
                    <a:pt x="15639" y="4088"/>
                    <a:pt x="16516" y="2910"/>
                    <a:pt x="16892" y="1607"/>
                  </a:cubicBezTo>
                  <a:cubicBezTo>
                    <a:pt x="16892" y="1557"/>
                    <a:pt x="16867" y="1481"/>
                    <a:pt x="16792" y="1456"/>
                  </a:cubicBezTo>
                  <a:cubicBezTo>
                    <a:pt x="14373" y="484"/>
                    <a:pt x="11781" y="8"/>
                    <a:pt x="9163" y="3"/>
                  </a:cubicBezTo>
                  <a:lnTo>
                    <a:pt x="9163" y="3"/>
                  </a:lnTo>
                  <a:cubicBezTo>
                    <a:pt x="9157" y="2"/>
                    <a:pt x="9150" y="1"/>
                    <a:pt x="9143" y="1"/>
                  </a:cubicBezTo>
                  <a:cubicBezTo>
                    <a:pt x="9137" y="1"/>
                    <a:pt x="9130" y="2"/>
                    <a:pt x="9123" y="3"/>
                  </a:cubicBezTo>
                  <a:cubicBezTo>
                    <a:pt x="9116" y="2"/>
                    <a:pt x="9109" y="1"/>
                    <a:pt x="9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2" name="Google Shape;692;p34"/>
          <p:cNvGrpSpPr/>
          <p:nvPr/>
        </p:nvGrpSpPr>
        <p:grpSpPr>
          <a:xfrm rot="-1143235">
            <a:off x="10619616" y="1281314"/>
            <a:ext cx="1491827" cy="1214785"/>
            <a:chOff x="1342250" y="3181500"/>
            <a:chExt cx="740750" cy="603175"/>
          </a:xfrm>
        </p:grpSpPr>
        <p:sp>
          <p:nvSpPr>
            <p:cNvPr id="693" name="Google Shape;693;p34"/>
            <p:cNvSpPr/>
            <p:nvPr/>
          </p:nvSpPr>
          <p:spPr>
            <a:xfrm>
              <a:off x="1372325" y="3246275"/>
              <a:ext cx="633475" cy="536375"/>
            </a:xfrm>
            <a:custGeom>
              <a:avLst/>
              <a:gdLst/>
              <a:ahLst/>
              <a:cxnLst/>
              <a:rect l="l" t="t" r="r" b="b"/>
              <a:pathLst>
                <a:path w="25339" h="21455" extrusionOk="0">
                  <a:moveTo>
                    <a:pt x="12682" y="0"/>
                  </a:moveTo>
                  <a:cubicBezTo>
                    <a:pt x="5664" y="0"/>
                    <a:pt x="0" y="4813"/>
                    <a:pt x="0" y="10727"/>
                  </a:cubicBezTo>
                  <a:cubicBezTo>
                    <a:pt x="0" y="16642"/>
                    <a:pt x="5664" y="21454"/>
                    <a:pt x="12682" y="21454"/>
                  </a:cubicBezTo>
                  <a:cubicBezTo>
                    <a:pt x="19675" y="21454"/>
                    <a:pt x="25339" y="16642"/>
                    <a:pt x="25339" y="10727"/>
                  </a:cubicBezTo>
                  <a:cubicBezTo>
                    <a:pt x="25339" y="4813"/>
                    <a:pt x="19675" y="0"/>
                    <a:pt x="12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4"/>
            <p:cNvSpPr/>
            <p:nvPr/>
          </p:nvSpPr>
          <p:spPr>
            <a:xfrm>
              <a:off x="1365425" y="3244200"/>
              <a:ext cx="642875" cy="540475"/>
            </a:xfrm>
            <a:custGeom>
              <a:avLst/>
              <a:gdLst/>
              <a:ahLst/>
              <a:cxnLst/>
              <a:rect l="l" t="t" r="r" b="b"/>
              <a:pathLst>
                <a:path w="25715" h="21619" extrusionOk="0">
                  <a:moveTo>
                    <a:pt x="12912" y="186"/>
                  </a:moveTo>
                  <a:cubicBezTo>
                    <a:pt x="13775" y="186"/>
                    <a:pt x="14639" y="261"/>
                    <a:pt x="15489" y="409"/>
                  </a:cubicBezTo>
                  <a:cubicBezTo>
                    <a:pt x="17895" y="810"/>
                    <a:pt x="20201" y="1838"/>
                    <a:pt x="22031" y="3467"/>
                  </a:cubicBezTo>
                  <a:cubicBezTo>
                    <a:pt x="23735" y="4946"/>
                    <a:pt x="24988" y="6951"/>
                    <a:pt x="25389" y="9181"/>
                  </a:cubicBezTo>
                  <a:cubicBezTo>
                    <a:pt x="25489" y="9708"/>
                    <a:pt x="25540" y="10259"/>
                    <a:pt x="25540" y="10810"/>
                  </a:cubicBezTo>
                  <a:cubicBezTo>
                    <a:pt x="25540" y="13091"/>
                    <a:pt x="24662" y="15246"/>
                    <a:pt x="23184" y="16976"/>
                  </a:cubicBezTo>
                  <a:cubicBezTo>
                    <a:pt x="21655" y="18805"/>
                    <a:pt x="19550" y="20109"/>
                    <a:pt x="17269" y="20785"/>
                  </a:cubicBezTo>
                  <a:cubicBezTo>
                    <a:pt x="15867" y="21220"/>
                    <a:pt x="14395" y="21435"/>
                    <a:pt x="12923" y="21435"/>
                  </a:cubicBezTo>
                  <a:cubicBezTo>
                    <a:pt x="11762" y="21435"/>
                    <a:pt x="10601" y="21301"/>
                    <a:pt x="9474" y="21036"/>
                  </a:cubicBezTo>
                  <a:cubicBezTo>
                    <a:pt x="7143" y="20460"/>
                    <a:pt x="4913" y="19307"/>
                    <a:pt x="3234" y="17577"/>
                  </a:cubicBezTo>
                  <a:cubicBezTo>
                    <a:pt x="1655" y="15973"/>
                    <a:pt x="602" y="13868"/>
                    <a:pt x="402" y="11637"/>
                  </a:cubicBezTo>
                  <a:cubicBezTo>
                    <a:pt x="201" y="9382"/>
                    <a:pt x="853" y="7151"/>
                    <a:pt x="2181" y="5322"/>
                  </a:cubicBezTo>
                  <a:cubicBezTo>
                    <a:pt x="3534" y="3392"/>
                    <a:pt x="5564" y="1963"/>
                    <a:pt x="7745" y="1136"/>
                  </a:cubicBezTo>
                  <a:cubicBezTo>
                    <a:pt x="9392" y="497"/>
                    <a:pt x="11152" y="186"/>
                    <a:pt x="12912" y="186"/>
                  </a:cubicBezTo>
                  <a:close/>
                  <a:moveTo>
                    <a:pt x="12903" y="0"/>
                  </a:moveTo>
                  <a:cubicBezTo>
                    <a:pt x="11734" y="0"/>
                    <a:pt x="10565" y="135"/>
                    <a:pt x="9424" y="409"/>
                  </a:cubicBezTo>
                  <a:cubicBezTo>
                    <a:pt x="7068" y="986"/>
                    <a:pt x="4813" y="2189"/>
                    <a:pt x="3083" y="3943"/>
                  </a:cubicBezTo>
                  <a:cubicBezTo>
                    <a:pt x="1504" y="5572"/>
                    <a:pt x="427" y="7677"/>
                    <a:pt x="226" y="9983"/>
                  </a:cubicBezTo>
                  <a:cubicBezTo>
                    <a:pt x="1" y="12264"/>
                    <a:pt x="677" y="14545"/>
                    <a:pt x="2006" y="16399"/>
                  </a:cubicBezTo>
                  <a:cubicBezTo>
                    <a:pt x="3409" y="18354"/>
                    <a:pt x="5439" y="19783"/>
                    <a:pt x="7670" y="20660"/>
                  </a:cubicBezTo>
                  <a:cubicBezTo>
                    <a:pt x="9355" y="21307"/>
                    <a:pt x="11155" y="21618"/>
                    <a:pt x="12953" y="21618"/>
                  </a:cubicBezTo>
                  <a:cubicBezTo>
                    <a:pt x="13803" y="21618"/>
                    <a:pt x="14653" y="21549"/>
                    <a:pt x="15489" y="21412"/>
                  </a:cubicBezTo>
                  <a:cubicBezTo>
                    <a:pt x="17945" y="20986"/>
                    <a:pt x="20326" y="19933"/>
                    <a:pt x="22181" y="18279"/>
                  </a:cubicBezTo>
                  <a:cubicBezTo>
                    <a:pt x="23885" y="16750"/>
                    <a:pt x="25164" y="14720"/>
                    <a:pt x="25565" y="12464"/>
                  </a:cubicBezTo>
                  <a:cubicBezTo>
                    <a:pt x="25665" y="11913"/>
                    <a:pt x="25715" y="11362"/>
                    <a:pt x="25715" y="10810"/>
                  </a:cubicBezTo>
                  <a:cubicBezTo>
                    <a:pt x="25715" y="8505"/>
                    <a:pt x="24838" y="6324"/>
                    <a:pt x="23359" y="4570"/>
                  </a:cubicBezTo>
                  <a:cubicBezTo>
                    <a:pt x="21805" y="2690"/>
                    <a:pt x="19650" y="1387"/>
                    <a:pt x="17344" y="660"/>
                  </a:cubicBezTo>
                  <a:cubicBezTo>
                    <a:pt x="15906" y="223"/>
                    <a:pt x="14405" y="0"/>
                    <a:pt x="1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4"/>
            <p:cNvSpPr/>
            <p:nvPr/>
          </p:nvSpPr>
          <p:spPr>
            <a:xfrm>
              <a:off x="1420575" y="3268825"/>
              <a:ext cx="536975" cy="384125"/>
            </a:xfrm>
            <a:custGeom>
              <a:avLst/>
              <a:gdLst/>
              <a:ahLst/>
              <a:cxnLst/>
              <a:rect l="l" t="t" r="r" b="b"/>
              <a:pathLst>
                <a:path w="21479" h="15365" extrusionOk="0">
                  <a:moveTo>
                    <a:pt x="10752" y="1"/>
                  </a:moveTo>
                  <a:cubicBezTo>
                    <a:pt x="4812" y="1"/>
                    <a:pt x="0" y="3434"/>
                    <a:pt x="0" y="7670"/>
                  </a:cubicBezTo>
                  <a:cubicBezTo>
                    <a:pt x="0" y="11906"/>
                    <a:pt x="4812" y="15364"/>
                    <a:pt x="10752" y="15364"/>
                  </a:cubicBezTo>
                  <a:cubicBezTo>
                    <a:pt x="16667" y="15364"/>
                    <a:pt x="21479" y="11906"/>
                    <a:pt x="21479" y="7670"/>
                  </a:cubicBezTo>
                  <a:cubicBezTo>
                    <a:pt x="21479" y="3434"/>
                    <a:pt x="16667" y="1"/>
                    <a:pt x="1075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4"/>
            <p:cNvSpPr/>
            <p:nvPr/>
          </p:nvSpPr>
          <p:spPr>
            <a:xfrm>
              <a:off x="1582850" y="3473725"/>
              <a:ext cx="212425" cy="118450"/>
            </a:xfrm>
            <a:custGeom>
              <a:avLst/>
              <a:gdLst/>
              <a:ahLst/>
              <a:cxnLst/>
              <a:rect l="l" t="t" r="r" b="b"/>
              <a:pathLst>
                <a:path w="8497" h="4738" extrusionOk="0">
                  <a:moveTo>
                    <a:pt x="0" y="0"/>
                  </a:moveTo>
                  <a:cubicBezTo>
                    <a:pt x="0" y="2607"/>
                    <a:pt x="1905" y="4737"/>
                    <a:pt x="4261" y="4737"/>
                  </a:cubicBezTo>
                  <a:cubicBezTo>
                    <a:pt x="6592" y="4737"/>
                    <a:pt x="8497" y="2607"/>
                    <a:pt x="8497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4"/>
            <p:cNvSpPr/>
            <p:nvPr/>
          </p:nvSpPr>
          <p:spPr>
            <a:xfrm>
              <a:off x="1580350" y="3471225"/>
              <a:ext cx="217425" cy="123450"/>
            </a:xfrm>
            <a:custGeom>
              <a:avLst/>
              <a:gdLst/>
              <a:ahLst/>
              <a:cxnLst/>
              <a:rect l="l" t="t" r="r" b="b"/>
              <a:pathLst>
                <a:path w="8697" h="4938" extrusionOk="0">
                  <a:moveTo>
                    <a:pt x="8521" y="175"/>
                  </a:moveTo>
                  <a:cubicBezTo>
                    <a:pt x="8493" y="1956"/>
                    <a:pt x="7495" y="3769"/>
                    <a:pt x="5790" y="4461"/>
                  </a:cubicBezTo>
                  <a:cubicBezTo>
                    <a:pt x="5338" y="4662"/>
                    <a:pt x="4837" y="4762"/>
                    <a:pt x="4361" y="4762"/>
                  </a:cubicBezTo>
                  <a:cubicBezTo>
                    <a:pt x="2506" y="4737"/>
                    <a:pt x="978" y="3409"/>
                    <a:pt x="426" y="1704"/>
                  </a:cubicBezTo>
                  <a:cubicBezTo>
                    <a:pt x="259" y="1203"/>
                    <a:pt x="183" y="679"/>
                    <a:pt x="176" y="175"/>
                  </a:cubicBezTo>
                  <a:close/>
                  <a:moveTo>
                    <a:pt x="100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980"/>
                    <a:pt x="1053" y="3885"/>
                    <a:pt x="2832" y="4637"/>
                  </a:cubicBezTo>
                  <a:cubicBezTo>
                    <a:pt x="3333" y="4837"/>
                    <a:pt x="3835" y="4937"/>
                    <a:pt x="4361" y="4937"/>
                  </a:cubicBezTo>
                  <a:cubicBezTo>
                    <a:pt x="4362" y="4937"/>
                    <a:pt x="4363" y="4937"/>
                    <a:pt x="4363" y="4937"/>
                  </a:cubicBezTo>
                  <a:lnTo>
                    <a:pt x="4363" y="4937"/>
                  </a:lnTo>
                  <a:cubicBezTo>
                    <a:pt x="6267" y="4911"/>
                    <a:pt x="7845" y="3533"/>
                    <a:pt x="8421" y="1779"/>
                  </a:cubicBezTo>
                  <a:cubicBezTo>
                    <a:pt x="8622" y="1228"/>
                    <a:pt x="8697" y="652"/>
                    <a:pt x="8697" y="100"/>
                  </a:cubicBezTo>
                  <a:cubicBezTo>
                    <a:pt x="8697" y="50"/>
                    <a:pt x="8647" y="0"/>
                    <a:pt x="8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4"/>
            <p:cNvSpPr/>
            <p:nvPr/>
          </p:nvSpPr>
          <p:spPr>
            <a:xfrm>
              <a:off x="1615425" y="3520700"/>
              <a:ext cx="147275" cy="71475"/>
            </a:xfrm>
            <a:custGeom>
              <a:avLst/>
              <a:gdLst/>
              <a:ahLst/>
              <a:cxnLst/>
              <a:rect l="l" t="t" r="r" b="b"/>
              <a:pathLst>
                <a:path w="5891" h="2859" extrusionOk="0">
                  <a:moveTo>
                    <a:pt x="2958" y="1"/>
                  </a:moveTo>
                  <a:cubicBezTo>
                    <a:pt x="1730" y="1"/>
                    <a:pt x="652" y="628"/>
                    <a:pt x="1" y="1530"/>
                  </a:cubicBezTo>
                  <a:cubicBezTo>
                    <a:pt x="752" y="2357"/>
                    <a:pt x="1805" y="2858"/>
                    <a:pt x="2958" y="2858"/>
                  </a:cubicBezTo>
                  <a:cubicBezTo>
                    <a:pt x="4086" y="2858"/>
                    <a:pt x="5138" y="2357"/>
                    <a:pt x="5890" y="1530"/>
                  </a:cubicBezTo>
                  <a:cubicBezTo>
                    <a:pt x="5239" y="628"/>
                    <a:pt x="4161" y="1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34"/>
            <p:cNvSpPr/>
            <p:nvPr/>
          </p:nvSpPr>
          <p:spPr>
            <a:xfrm>
              <a:off x="1612925" y="3518675"/>
              <a:ext cx="152275" cy="76000"/>
            </a:xfrm>
            <a:custGeom>
              <a:avLst/>
              <a:gdLst/>
              <a:ahLst/>
              <a:cxnLst/>
              <a:rect l="l" t="t" r="r" b="b"/>
              <a:pathLst>
                <a:path w="6091" h="3040" extrusionOk="0">
                  <a:moveTo>
                    <a:pt x="151" y="1561"/>
                  </a:moveTo>
                  <a:cubicBezTo>
                    <a:pt x="151" y="1561"/>
                    <a:pt x="151" y="1561"/>
                    <a:pt x="152" y="1562"/>
                  </a:cubicBezTo>
                  <a:lnTo>
                    <a:pt x="152" y="1562"/>
                  </a:lnTo>
                  <a:cubicBezTo>
                    <a:pt x="151" y="1561"/>
                    <a:pt x="151" y="1561"/>
                    <a:pt x="151" y="1561"/>
                  </a:cubicBezTo>
                  <a:close/>
                  <a:moveTo>
                    <a:pt x="5940" y="1561"/>
                  </a:moveTo>
                  <a:cubicBezTo>
                    <a:pt x="5940" y="1561"/>
                    <a:pt x="5939" y="1561"/>
                    <a:pt x="5939" y="1562"/>
                  </a:cubicBezTo>
                  <a:lnTo>
                    <a:pt x="5939" y="1562"/>
                  </a:lnTo>
                  <a:cubicBezTo>
                    <a:pt x="5939" y="1561"/>
                    <a:pt x="5940" y="1561"/>
                    <a:pt x="5940" y="1561"/>
                  </a:cubicBezTo>
                  <a:close/>
                  <a:moveTo>
                    <a:pt x="3058" y="182"/>
                  </a:moveTo>
                  <a:cubicBezTo>
                    <a:pt x="4168" y="182"/>
                    <a:pt x="5230" y="716"/>
                    <a:pt x="5884" y="1618"/>
                  </a:cubicBezTo>
                  <a:lnTo>
                    <a:pt x="5884" y="1618"/>
                  </a:lnTo>
                  <a:cubicBezTo>
                    <a:pt x="5115" y="2385"/>
                    <a:pt x="4134" y="2839"/>
                    <a:pt x="3058" y="2864"/>
                  </a:cubicBezTo>
                  <a:cubicBezTo>
                    <a:pt x="1957" y="2839"/>
                    <a:pt x="976" y="2385"/>
                    <a:pt x="207" y="1618"/>
                  </a:cubicBezTo>
                  <a:lnTo>
                    <a:pt x="207" y="1618"/>
                  </a:lnTo>
                  <a:cubicBezTo>
                    <a:pt x="861" y="716"/>
                    <a:pt x="1923" y="182"/>
                    <a:pt x="3058" y="182"/>
                  </a:cubicBezTo>
                  <a:close/>
                  <a:moveTo>
                    <a:pt x="3066" y="0"/>
                  </a:moveTo>
                  <a:cubicBezTo>
                    <a:pt x="2385" y="0"/>
                    <a:pt x="1710" y="187"/>
                    <a:pt x="1128" y="533"/>
                  </a:cubicBezTo>
                  <a:cubicBezTo>
                    <a:pt x="702" y="809"/>
                    <a:pt x="326" y="1160"/>
                    <a:pt x="25" y="1586"/>
                  </a:cubicBezTo>
                  <a:cubicBezTo>
                    <a:pt x="0" y="1611"/>
                    <a:pt x="0" y="1661"/>
                    <a:pt x="25" y="1686"/>
                  </a:cubicBezTo>
                  <a:cubicBezTo>
                    <a:pt x="827" y="2513"/>
                    <a:pt x="1880" y="3039"/>
                    <a:pt x="3058" y="3039"/>
                  </a:cubicBezTo>
                  <a:cubicBezTo>
                    <a:pt x="4211" y="3039"/>
                    <a:pt x="5264" y="2513"/>
                    <a:pt x="6066" y="1686"/>
                  </a:cubicBezTo>
                  <a:cubicBezTo>
                    <a:pt x="6091" y="1661"/>
                    <a:pt x="6091" y="1611"/>
                    <a:pt x="6066" y="1586"/>
                  </a:cubicBezTo>
                  <a:cubicBezTo>
                    <a:pt x="5539" y="834"/>
                    <a:pt x="4737" y="282"/>
                    <a:pt x="3835" y="82"/>
                  </a:cubicBezTo>
                  <a:cubicBezTo>
                    <a:pt x="3581" y="27"/>
                    <a:pt x="3323" y="0"/>
                    <a:pt x="3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34"/>
            <p:cNvSpPr/>
            <p:nvPr/>
          </p:nvSpPr>
          <p:spPr>
            <a:xfrm>
              <a:off x="1606650" y="3183800"/>
              <a:ext cx="296175" cy="134000"/>
            </a:xfrm>
            <a:custGeom>
              <a:avLst/>
              <a:gdLst/>
              <a:ahLst/>
              <a:cxnLst/>
              <a:rect l="l" t="t" r="r" b="b"/>
              <a:pathLst>
                <a:path w="11847" h="5360" extrusionOk="0">
                  <a:moveTo>
                    <a:pt x="5612" y="1"/>
                  </a:moveTo>
                  <a:cubicBezTo>
                    <a:pt x="3863" y="1"/>
                    <a:pt x="1" y="2875"/>
                    <a:pt x="1" y="2875"/>
                  </a:cubicBezTo>
                  <a:cubicBezTo>
                    <a:pt x="1" y="2875"/>
                    <a:pt x="953" y="4780"/>
                    <a:pt x="6241" y="5307"/>
                  </a:cubicBezTo>
                  <a:cubicBezTo>
                    <a:pt x="6621" y="5342"/>
                    <a:pt x="6976" y="5359"/>
                    <a:pt x="7307" y="5359"/>
                  </a:cubicBezTo>
                  <a:cubicBezTo>
                    <a:pt x="11602" y="5359"/>
                    <a:pt x="11846" y="2517"/>
                    <a:pt x="10427" y="1447"/>
                  </a:cubicBezTo>
                  <a:cubicBezTo>
                    <a:pt x="10079" y="1184"/>
                    <a:pt x="9611" y="1083"/>
                    <a:pt x="9096" y="1083"/>
                  </a:cubicBezTo>
                  <a:cubicBezTo>
                    <a:pt x="7350" y="1083"/>
                    <a:pt x="5063" y="2249"/>
                    <a:pt x="5063" y="2249"/>
                  </a:cubicBezTo>
                  <a:cubicBezTo>
                    <a:pt x="5063" y="2249"/>
                    <a:pt x="7469" y="520"/>
                    <a:pt x="5941" y="43"/>
                  </a:cubicBezTo>
                  <a:cubicBezTo>
                    <a:pt x="5842" y="14"/>
                    <a:pt x="5732" y="1"/>
                    <a:pt x="56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34"/>
            <p:cNvSpPr/>
            <p:nvPr/>
          </p:nvSpPr>
          <p:spPr>
            <a:xfrm>
              <a:off x="1604000" y="3181500"/>
              <a:ext cx="286525" cy="138200"/>
            </a:xfrm>
            <a:custGeom>
              <a:avLst/>
              <a:gdLst/>
              <a:ahLst/>
              <a:cxnLst/>
              <a:rect l="l" t="t" r="r" b="b"/>
              <a:pathLst>
                <a:path w="11461" h="5528" extrusionOk="0">
                  <a:moveTo>
                    <a:pt x="5699" y="181"/>
                  </a:moveTo>
                  <a:cubicBezTo>
                    <a:pt x="5887" y="181"/>
                    <a:pt x="6072" y="215"/>
                    <a:pt x="6247" y="311"/>
                  </a:cubicBezTo>
                  <a:cubicBezTo>
                    <a:pt x="6523" y="486"/>
                    <a:pt x="6498" y="762"/>
                    <a:pt x="6347" y="1013"/>
                  </a:cubicBezTo>
                  <a:cubicBezTo>
                    <a:pt x="6077" y="1503"/>
                    <a:pt x="5592" y="1898"/>
                    <a:pt x="5148" y="2243"/>
                  </a:cubicBezTo>
                  <a:lnTo>
                    <a:pt x="5148" y="2243"/>
                  </a:lnTo>
                  <a:cubicBezTo>
                    <a:pt x="5137" y="2250"/>
                    <a:pt x="5127" y="2258"/>
                    <a:pt x="5119" y="2266"/>
                  </a:cubicBezTo>
                  <a:cubicBezTo>
                    <a:pt x="5033" y="2309"/>
                    <a:pt x="5095" y="2426"/>
                    <a:pt x="5178" y="2426"/>
                  </a:cubicBezTo>
                  <a:cubicBezTo>
                    <a:pt x="5192" y="2426"/>
                    <a:pt x="5206" y="2423"/>
                    <a:pt x="5220" y="2416"/>
                  </a:cubicBezTo>
                  <a:cubicBezTo>
                    <a:pt x="5595" y="2216"/>
                    <a:pt x="5996" y="2040"/>
                    <a:pt x="6423" y="1890"/>
                  </a:cubicBezTo>
                  <a:cubicBezTo>
                    <a:pt x="7199" y="1589"/>
                    <a:pt x="8027" y="1338"/>
                    <a:pt x="8879" y="1263"/>
                  </a:cubicBezTo>
                  <a:cubicBezTo>
                    <a:pt x="8981" y="1256"/>
                    <a:pt x="9083" y="1252"/>
                    <a:pt x="9184" y="1252"/>
                  </a:cubicBezTo>
                  <a:cubicBezTo>
                    <a:pt x="9780" y="1252"/>
                    <a:pt x="10351" y="1393"/>
                    <a:pt x="10758" y="1865"/>
                  </a:cubicBezTo>
                  <a:cubicBezTo>
                    <a:pt x="11059" y="2190"/>
                    <a:pt x="11235" y="2667"/>
                    <a:pt x="11210" y="3118"/>
                  </a:cubicBezTo>
                  <a:cubicBezTo>
                    <a:pt x="11184" y="4496"/>
                    <a:pt x="9681" y="5123"/>
                    <a:pt x="8528" y="5298"/>
                  </a:cubicBezTo>
                  <a:cubicBezTo>
                    <a:pt x="8187" y="5341"/>
                    <a:pt x="7842" y="5359"/>
                    <a:pt x="7495" y="5359"/>
                  </a:cubicBezTo>
                  <a:cubicBezTo>
                    <a:pt x="6620" y="5359"/>
                    <a:pt x="5738" y="5241"/>
                    <a:pt x="4894" y="5098"/>
                  </a:cubicBezTo>
                  <a:cubicBezTo>
                    <a:pt x="3941" y="4947"/>
                    <a:pt x="2964" y="4697"/>
                    <a:pt x="2062" y="4296"/>
                  </a:cubicBezTo>
                  <a:cubicBezTo>
                    <a:pt x="1379" y="4003"/>
                    <a:pt x="674" y="3593"/>
                    <a:pt x="220" y="2994"/>
                  </a:cubicBezTo>
                  <a:lnTo>
                    <a:pt x="220" y="2994"/>
                  </a:lnTo>
                  <a:cubicBezTo>
                    <a:pt x="1155" y="2287"/>
                    <a:pt x="2160" y="1651"/>
                    <a:pt x="3189" y="1088"/>
                  </a:cubicBezTo>
                  <a:cubicBezTo>
                    <a:pt x="3866" y="712"/>
                    <a:pt x="4618" y="336"/>
                    <a:pt x="5370" y="211"/>
                  </a:cubicBezTo>
                  <a:cubicBezTo>
                    <a:pt x="5480" y="192"/>
                    <a:pt x="5590" y="181"/>
                    <a:pt x="5699" y="181"/>
                  </a:cubicBezTo>
                  <a:close/>
                  <a:moveTo>
                    <a:pt x="5660" y="0"/>
                  </a:moveTo>
                  <a:cubicBezTo>
                    <a:pt x="5009" y="0"/>
                    <a:pt x="4312" y="337"/>
                    <a:pt x="3741" y="612"/>
                  </a:cubicBezTo>
                  <a:cubicBezTo>
                    <a:pt x="2914" y="1013"/>
                    <a:pt x="2137" y="1489"/>
                    <a:pt x="1360" y="1990"/>
                  </a:cubicBezTo>
                  <a:cubicBezTo>
                    <a:pt x="934" y="2266"/>
                    <a:pt x="483" y="2566"/>
                    <a:pt x="57" y="2892"/>
                  </a:cubicBezTo>
                  <a:cubicBezTo>
                    <a:pt x="1" y="2934"/>
                    <a:pt x="7" y="2999"/>
                    <a:pt x="41" y="3036"/>
                  </a:cubicBezTo>
                  <a:lnTo>
                    <a:pt x="41" y="3036"/>
                  </a:lnTo>
                  <a:cubicBezTo>
                    <a:pt x="117" y="3178"/>
                    <a:pt x="236" y="3298"/>
                    <a:pt x="332" y="3419"/>
                  </a:cubicBezTo>
                  <a:cubicBezTo>
                    <a:pt x="708" y="3769"/>
                    <a:pt x="1134" y="4045"/>
                    <a:pt x="1585" y="4271"/>
                  </a:cubicBezTo>
                  <a:cubicBezTo>
                    <a:pt x="2412" y="4697"/>
                    <a:pt x="3340" y="4972"/>
                    <a:pt x="4242" y="5148"/>
                  </a:cubicBezTo>
                  <a:cubicBezTo>
                    <a:pt x="5252" y="5370"/>
                    <a:pt x="6295" y="5527"/>
                    <a:pt x="7331" y="5527"/>
                  </a:cubicBezTo>
                  <a:cubicBezTo>
                    <a:pt x="7580" y="5527"/>
                    <a:pt x="7829" y="5518"/>
                    <a:pt x="8077" y="5499"/>
                  </a:cubicBezTo>
                  <a:cubicBezTo>
                    <a:pt x="9355" y="5424"/>
                    <a:pt x="11084" y="4922"/>
                    <a:pt x="11360" y="3444"/>
                  </a:cubicBezTo>
                  <a:cubicBezTo>
                    <a:pt x="11460" y="2967"/>
                    <a:pt x="11360" y="2441"/>
                    <a:pt x="11109" y="2015"/>
                  </a:cubicBezTo>
                  <a:cubicBezTo>
                    <a:pt x="10758" y="1489"/>
                    <a:pt x="10232" y="1188"/>
                    <a:pt x="9631" y="1113"/>
                  </a:cubicBezTo>
                  <a:cubicBezTo>
                    <a:pt x="9465" y="1090"/>
                    <a:pt x="9299" y="1079"/>
                    <a:pt x="9134" y="1079"/>
                  </a:cubicBezTo>
                  <a:cubicBezTo>
                    <a:pt x="8400" y="1079"/>
                    <a:pt x="7674" y="1284"/>
                    <a:pt x="6999" y="1489"/>
                  </a:cubicBezTo>
                  <a:cubicBezTo>
                    <a:pt x="6584" y="1627"/>
                    <a:pt x="6169" y="1789"/>
                    <a:pt x="5762" y="1967"/>
                  </a:cubicBezTo>
                  <a:lnTo>
                    <a:pt x="5762" y="1967"/>
                  </a:lnTo>
                  <a:cubicBezTo>
                    <a:pt x="5994" y="1757"/>
                    <a:pt x="6212" y="1531"/>
                    <a:pt x="6397" y="1288"/>
                  </a:cubicBezTo>
                  <a:cubicBezTo>
                    <a:pt x="6548" y="1063"/>
                    <a:pt x="6723" y="737"/>
                    <a:pt x="6598" y="461"/>
                  </a:cubicBezTo>
                  <a:cubicBezTo>
                    <a:pt x="6498" y="185"/>
                    <a:pt x="6147" y="35"/>
                    <a:pt x="5846" y="10"/>
                  </a:cubicBezTo>
                  <a:cubicBezTo>
                    <a:pt x="5784" y="3"/>
                    <a:pt x="5722" y="0"/>
                    <a:pt x="5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34"/>
            <p:cNvSpPr/>
            <p:nvPr/>
          </p:nvSpPr>
          <p:spPr>
            <a:xfrm>
              <a:off x="1768925" y="3316675"/>
              <a:ext cx="314075" cy="183075"/>
            </a:xfrm>
            <a:custGeom>
              <a:avLst/>
              <a:gdLst/>
              <a:ahLst/>
              <a:cxnLst/>
              <a:rect l="l" t="t" r="r" b="b"/>
              <a:pathLst>
                <a:path w="12563" h="7323" extrusionOk="0">
                  <a:moveTo>
                    <a:pt x="4077" y="1"/>
                  </a:moveTo>
                  <a:cubicBezTo>
                    <a:pt x="3676" y="1"/>
                    <a:pt x="3228" y="136"/>
                    <a:pt x="2733" y="468"/>
                  </a:cubicBezTo>
                  <a:cubicBezTo>
                    <a:pt x="1" y="2322"/>
                    <a:pt x="4638" y="7310"/>
                    <a:pt x="4638" y="7310"/>
                  </a:cubicBezTo>
                  <a:cubicBezTo>
                    <a:pt x="4795" y="7319"/>
                    <a:pt x="4952" y="7323"/>
                    <a:pt x="5107" y="7323"/>
                  </a:cubicBezTo>
                  <a:cubicBezTo>
                    <a:pt x="9364" y="7323"/>
                    <a:pt x="12563" y="4094"/>
                    <a:pt x="10653" y="2498"/>
                  </a:cubicBezTo>
                  <a:cubicBezTo>
                    <a:pt x="10132" y="2059"/>
                    <a:pt x="9579" y="1905"/>
                    <a:pt x="9058" y="1905"/>
                  </a:cubicBezTo>
                  <a:cubicBezTo>
                    <a:pt x="7822" y="1905"/>
                    <a:pt x="6768" y="2773"/>
                    <a:pt x="6768" y="2773"/>
                  </a:cubicBezTo>
                  <a:cubicBezTo>
                    <a:pt x="6768" y="2773"/>
                    <a:pt x="5894" y="1"/>
                    <a:pt x="40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34"/>
            <p:cNvSpPr/>
            <p:nvPr/>
          </p:nvSpPr>
          <p:spPr>
            <a:xfrm>
              <a:off x="1812800" y="3314600"/>
              <a:ext cx="242500" cy="187100"/>
            </a:xfrm>
            <a:custGeom>
              <a:avLst/>
              <a:gdLst/>
              <a:ahLst/>
              <a:cxnLst/>
              <a:rect l="l" t="t" r="r" b="b"/>
              <a:pathLst>
                <a:path w="9700" h="7484" extrusionOk="0">
                  <a:moveTo>
                    <a:pt x="2354" y="174"/>
                  </a:moveTo>
                  <a:cubicBezTo>
                    <a:pt x="2488" y="174"/>
                    <a:pt x="2622" y="190"/>
                    <a:pt x="2757" y="225"/>
                  </a:cubicBezTo>
                  <a:cubicBezTo>
                    <a:pt x="3208" y="350"/>
                    <a:pt x="3584" y="676"/>
                    <a:pt x="3885" y="1027"/>
                  </a:cubicBezTo>
                  <a:cubicBezTo>
                    <a:pt x="4361" y="1553"/>
                    <a:pt x="4712" y="2205"/>
                    <a:pt x="4913" y="2882"/>
                  </a:cubicBezTo>
                  <a:cubicBezTo>
                    <a:pt x="4929" y="2929"/>
                    <a:pt x="4965" y="2947"/>
                    <a:pt x="5002" y="2947"/>
                  </a:cubicBezTo>
                  <a:cubicBezTo>
                    <a:pt x="5023" y="2947"/>
                    <a:pt x="5045" y="2941"/>
                    <a:pt x="5063" y="2932"/>
                  </a:cubicBezTo>
                  <a:cubicBezTo>
                    <a:pt x="5539" y="2556"/>
                    <a:pt x="6141" y="2255"/>
                    <a:pt x="6717" y="2130"/>
                  </a:cubicBezTo>
                  <a:cubicBezTo>
                    <a:pt x="6880" y="2098"/>
                    <a:pt x="7052" y="2082"/>
                    <a:pt x="7228" y="2082"/>
                  </a:cubicBezTo>
                  <a:cubicBezTo>
                    <a:pt x="8022" y="2082"/>
                    <a:pt x="8879" y="2414"/>
                    <a:pt x="9249" y="3132"/>
                  </a:cubicBezTo>
                  <a:cubicBezTo>
                    <a:pt x="9549" y="3759"/>
                    <a:pt x="9274" y="4435"/>
                    <a:pt x="8898" y="4962"/>
                  </a:cubicBezTo>
                  <a:cubicBezTo>
                    <a:pt x="8346" y="5689"/>
                    <a:pt x="7544" y="6215"/>
                    <a:pt x="6717" y="6591"/>
                  </a:cubicBezTo>
                  <a:cubicBezTo>
                    <a:pt x="5664" y="7074"/>
                    <a:pt x="4514" y="7307"/>
                    <a:pt x="3370" y="7307"/>
                  </a:cubicBezTo>
                  <a:cubicBezTo>
                    <a:pt x="3225" y="7307"/>
                    <a:pt x="3081" y="7303"/>
                    <a:pt x="2937" y="7296"/>
                  </a:cubicBezTo>
                  <a:lnTo>
                    <a:pt x="2937" y="7296"/>
                  </a:lnTo>
                  <a:cubicBezTo>
                    <a:pt x="2545" y="6876"/>
                    <a:pt x="2200" y="6433"/>
                    <a:pt x="1855" y="5989"/>
                  </a:cubicBezTo>
                  <a:cubicBezTo>
                    <a:pt x="1228" y="5137"/>
                    <a:pt x="652" y="4185"/>
                    <a:pt x="351" y="3157"/>
                  </a:cubicBezTo>
                  <a:cubicBezTo>
                    <a:pt x="226" y="2706"/>
                    <a:pt x="151" y="2205"/>
                    <a:pt x="251" y="1729"/>
                  </a:cubicBezTo>
                  <a:cubicBezTo>
                    <a:pt x="376" y="1227"/>
                    <a:pt x="702" y="851"/>
                    <a:pt x="1128" y="576"/>
                  </a:cubicBezTo>
                  <a:cubicBezTo>
                    <a:pt x="1493" y="345"/>
                    <a:pt x="1917" y="174"/>
                    <a:pt x="2354" y="174"/>
                  </a:cubicBezTo>
                  <a:close/>
                  <a:moveTo>
                    <a:pt x="2302" y="1"/>
                  </a:moveTo>
                  <a:cubicBezTo>
                    <a:pt x="2063" y="1"/>
                    <a:pt x="1814" y="47"/>
                    <a:pt x="1554" y="150"/>
                  </a:cubicBezTo>
                  <a:cubicBezTo>
                    <a:pt x="1028" y="350"/>
                    <a:pt x="527" y="701"/>
                    <a:pt x="251" y="1202"/>
                  </a:cubicBezTo>
                  <a:cubicBezTo>
                    <a:pt x="25" y="1653"/>
                    <a:pt x="0" y="2155"/>
                    <a:pt x="50" y="2631"/>
                  </a:cubicBezTo>
                  <a:cubicBezTo>
                    <a:pt x="201" y="3734"/>
                    <a:pt x="802" y="4761"/>
                    <a:pt x="1429" y="5689"/>
                  </a:cubicBezTo>
                  <a:cubicBezTo>
                    <a:pt x="1851" y="6285"/>
                    <a:pt x="2298" y="6881"/>
                    <a:pt x="2818" y="7428"/>
                  </a:cubicBezTo>
                  <a:lnTo>
                    <a:pt x="2818" y="7428"/>
                  </a:lnTo>
                  <a:cubicBezTo>
                    <a:pt x="2825" y="7441"/>
                    <a:pt x="2834" y="7452"/>
                    <a:pt x="2847" y="7459"/>
                  </a:cubicBezTo>
                  <a:lnTo>
                    <a:pt x="2847" y="7459"/>
                  </a:lnTo>
                  <a:cubicBezTo>
                    <a:pt x="2863" y="7474"/>
                    <a:pt x="2880" y="7480"/>
                    <a:pt x="2897" y="7480"/>
                  </a:cubicBezTo>
                  <a:cubicBezTo>
                    <a:pt x="2909" y="7480"/>
                    <a:pt x="2920" y="7477"/>
                    <a:pt x="2931" y="7471"/>
                  </a:cubicBezTo>
                  <a:lnTo>
                    <a:pt x="2931" y="7471"/>
                  </a:lnTo>
                  <a:cubicBezTo>
                    <a:pt x="3086" y="7479"/>
                    <a:pt x="3241" y="7483"/>
                    <a:pt x="3395" y="7483"/>
                  </a:cubicBezTo>
                  <a:cubicBezTo>
                    <a:pt x="4476" y="7483"/>
                    <a:pt x="5546" y="7278"/>
                    <a:pt x="6542" y="6867"/>
                  </a:cubicBezTo>
                  <a:cubicBezTo>
                    <a:pt x="7469" y="6491"/>
                    <a:pt x="8346" y="5939"/>
                    <a:pt x="8948" y="5162"/>
                  </a:cubicBezTo>
                  <a:cubicBezTo>
                    <a:pt x="9374" y="4636"/>
                    <a:pt x="9700" y="3909"/>
                    <a:pt x="9474" y="3207"/>
                  </a:cubicBezTo>
                  <a:cubicBezTo>
                    <a:pt x="9165" y="2350"/>
                    <a:pt x="8154" y="1900"/>
                    <a:pt x="7280" y="1900"/>
                  </a:cubicBezTo>
                  <a:cubicBezTo>
                    <a:pt x="7234" y="1900"/>
                    <a:pt x="7188" y="1902"/>
                    <a:pt x="7143" y="1904"/>
                  </a:cubicBezTo>
                  <a:cubicBezTo>
                    <a:pt x="6390" y="1951"/>
                    <a:pt x="5638" y="2263"/>
                    <a:pt x="5051" y="2716"/>
                  </a:cubicBezTo>
                  <a:lnTo>
                    <a:pt x="5051" y="2716"/>
                  </a:lnTo>
                  <a:cubicBezTo>
                    <a:pt x="4640" y="1493"/>
                    <a:pt x="3653" y="1"/>
                    <a:pt x="2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34"/>
            <p:cNvSpPr/>
            <p:nvPr/>
          </p:nvSpPr>
          <p:spPr>
            <a:xfrm>
              <a:off x="1342250" y="3312450"/>
              <a:ext cx="253725" cy="191375"/>
            </a:xfrm>
            <a:custGeom>
              <a:avLst/>
              <a:gdLst/>
              <a:ahLst/>
              <a:cxnLst/>
              <a:rect l="l" t="t" r="r" b="b"/>
              <a:pathLst>
                <a:path w="10149" h="7655" extrusionOk="0">
                  <a:moveTo>
                    <a:pt x="7780" y="1"/>
                  </a:moveTo>
                  <a:cubicBezTo>
                    <a:pt x="7720" y="1"/>
                    <a:pt x="7658" y="4"/>
                    <a:pt x="7594" y="10"/>
                  </a:cubicBezTo>
                  <a:cubicBezTo>
                    <a:pt x="5314" y="236"/>
                    <a:pt x="5088" y="2993"/>
                    <a:pt x="5088" y="2993"/>
                  </a:cubicBezTo>
                  <a:cubicBezTo>
                    <a:pt x="5088" y="2993"/>
                    <a:pt x="3911" y="2393"/>
                    <a:pt x="2752" y="2393"/>
                  </a:cubicBezTo>
                  <a:cubicBezTo>
                    <a:pt x="1806" y="2393"/>
                    <a:pt x="872" y="2793"/>
                    <a:pt x="602" y="4246"/>
                  </a:cubicBezTo>
                  <a:cubicBezTo>
                    <a:pt x="0" y="7504"/>
                    <a:pt x="6817" y="7654"/>
                    <a:pt x="6817" y="7654"/>
                  </a:cubicBezTo>
                  <a:cubicBezTo>
                    <a:pt x="10068" y="4721"/>
                    <a:pt x="10149" y="1"/>
                    <a:pt x="7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34"/>
            <p:cNvSpPr/>
            <p:nvPr/>
          </p:nvSpPr>
          <p:spPr>
            <a:xfrm>
              <a:off x="1352900" y="3310225"/>
              <a:ext cx="230600" cy="196100"/>
            </a:xfrm>
            <a:custGeom>
              <a:avLst/>
              <a:gdLst/>
              <a:ahLst/>
              <a:cxnLst/>
              <a:rect l="l" t="t" r="r" b="b"/>
              <a:pathLst>
                <a:path w="9224" h="7844" extrusionOk="0">
                  <a:moveTo>
                    <a:pt x="7319" y="174"/>
                  </a:moveTo>
                  <a:cubicBezTo>
                    <a:pt x="8070" y="174"/>
                    <a:pt x="8572" y="701"/>
                    <a:pt x="8772" y="1377"/>
                  </a:cubicBezTo>
                  <a:cubicBezTo>
                    <a:pt x="9048" y="2305"/>
                    <a:pt x="8898" y="3307"/>
                    <a:pt x="8597" y="4184"/>
                  </a:cubicBezTo>
                  <a:cubicBezTo>
                    <a:pt x="8175" y="5525"/>
                    <a:pt x="7383" y="6719"/>
                    <a:pt x="6369" y="7667"/>
                  </a:cubicBezTo>
                  <a:lnTo>
                    <a:pt x="6369" y="7667"/>
                  </a:lnTo>
                  <a:cubicBezTo>
                    <a:pt x="5850" y="7642"/>
                    <a:pt x="5306" y="7592"/>
                    <a:pt x="4787" y="7518"/>
                  </a:cubicBezTo>
                  <a:cubicBezTo>
                    <a:pt x="3785" y="7367"/>
                    <a:pt x="2732" y="7167"/>
                    <a:pt x="1805" y="6716"/>
                  </a:cubicBezTo>
                  <a:cubicBezTo>
                    <a:pt x="978" y="6290"/>
                    <a:pt x="201" y="5638"/>
                    <a:pt x="251" y="4635"/>
                  </a:cubicBezTo>
                  <a:cubicBezTo>
                    <a:pt x="276" y="4034"/>
                    <a:pt x="502" y="3382"/>
                    <a:pt x="978" y="2981"/>
                  </a:cubicBezTo>
                  <a:cubicBezTo>
                    <a:pt x="1354" y="2656"/>
                    <a:pt x="1880" y="2555"/>
                    <a:pt x="2381" y="2555"/>
                  </a:cubicBezTo>
                  <a:cubicBezTo>
                    <a:pt x="3158" y="2580"/>
                    <a:pt x="3885" y="2831"/>
                    <a:pt x="4562" y="3132"/>
                  </a:cubicBezTo>
                  <a:cubicBezTo>
                    <a:pt x="4587" y="3132"/>
                    <a:pt x="4587" y="3132"/>
                    <a:pt x="4612" y="3157"/>
                  </a:cubicBezTo>
                  <a:cubicBezTo>
                    <a:pt x="4621" y="3161"/>
                    <a:pt x="4631" y="3163"/>
                    <a:pt x="4641" y="3163"/>
                  </a:cubicBezTo>
                  <a:cubicBezTo>
                    <a:pt x="4687" y="3163"/>
                    <a:pt x="4737" y="3123"/>
                    <a:pt x="4737" y="3082"/>
                  </a:cubicBezTo>
                  <a:cubicBezTo>
                    <a:pt x="4862" y="1703"/>
                    <a:pt x="5815" y="199"/>
                    <a:pt x="7319" y="174"/>
                  </a:cubicBezTo>
                  <a:close/>
                  <a:moveTo>
                    <a:pt x="7289" y="0"/>
                  </a:moveTo>
                  <a:cubicBezTo>
                    <a:pt x="6447" y="0"/>
                    <a:pt x="5658" y="536"/>
                    <a:pt x="5188" y="1252"/>
                  </a:cubicBezTo>
                  <a:cubicBezTo>
                    <a:pt x="4865" y="1737"/>
                    <a:pt x="4648" y="2328"/>
                    <a:pt x="4577" y="2928"/>
                  </a:cubicBezTo>
                  <a:lnTo>
                    <a:pt x="4577" y="2928"/>
                  </a:lnTo>
                  <a:cubicBezTo>
                    <a:pt x="4001" y="2657"/>
                    <a:pt x="3343" y="2476"/>
                    <a:pt x="2707" y="2405"/>
                  </a:cubicBezTo>
                  <a:cubicBezTo>
                    <a:pt x="2586" y="2393"/>
                    <a:pt x="2465" y="2387"/>
                    <a:pt x="2344" y="2387"/>
                  </a:cubicBezTo>
                  <a:cubicBezTo>
                    <a:pt x="1941" y="2387"/>
                    <a:pt x="1545" y="2457"/>
                    <a:pt x="1178" y="2630"/>
                  </a:cubicBezTo>
                  <a:cubicBezTo>
                    <a:pt x="652" y="2906"/>
                    <a:pt x="326" y="3432"/>
                    <a:pt x="176" y="4009"/>
                  </a:cubicBezTo>
                  <a:cubicBezTo>
                    <a:pt x="25" y="4510"/>
                    <a:pt x="0" y="5062"/>
                    <a:pt x="251" y="5538"/>
                  </a:cubicBezTo>
                  <a:cubicBezTo>
                    <a:pt x="451" y="5964"/>
                    <a:pt x="802" y="6315"/>
                    <a:pt x="1178" y="6565"/>
                  </a:cubicBezTo>
                  <a:cubicBezTo>
                    <a:pt x="2106" y="7167"/>
                    <a:pt x="3208" y="7443"/>
                    <a:pt x="4261" y="7618"/>
                  </a:cubicBezTo>
                  <a:cubicBezTo>
                    <a:pt x="4712" y="7693"/>
                    <a:pt x="5163" y="7743"/>
                    <a:pt x="5639" y="7793"/>
                  </a:cubicBezTo>
                  <a:cubicBezTo>
                    <a:pt x="5865" y="7818"/>
                    <a:pt x="6116" y="7844"/>
                    <a:pt x="6366" y="7844"/>
                  </a:cubicBezTo>
                  <a:lnTo>
                    <a:pt x="6391" y="7844"/>
                  </a:lnTo>
                  <a:cubicBezTo>
                    <a:pt x="6404" y="7844"/>
                    <a:pt x="6416" y="7842"/>
                    <a:pt x="6426" y="7838"/>
                  </a:cubicBezTo>
                  <a:lnTo>
                    <a:pt x="6426" y="7838"/>
                  </a:lnTo>
                  <a:cubicBezTo>
                    <a:pt x="6439" y="7835"/>
                    <a:pt x="6453" y="7828"/>
                    <a:pt x="6466" y="7818"/>
                  </a:cubicBezTo>
                  <a:cubicBezTo>
                    <a:pt x="7444" y="6916"/>
                    <a:pt x="8221" y="5788"/>
                    <a:pt x="8672" y="4535"/>
                  </a:cubicBezTo>
                  <a:cubicBezTo>
                    <a:pt x="9023" y="3583"/>
                    <a:pt x="9223" y="2505"/>
                    <a:pt x="8998" y="1503"/>
                  </a:cubicBezTo>
                  <a:cubicBezTo>
                    <a:pt x="8822" y="801"/>
                    <a:pt x="8371" y="124"/>
                    <a:pt x="7594" y="24"/>
                  </a:cubicBezTo>
                  <a:cubicBezTo>
                    <a:pt x="7492" y="8"/>
                    <a:pt x="7390" y="0"/>
                    <a:pt x="7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09243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C8415-5D47-4716-8467-41C57D65566D}" type="datetimeFigureOut">
              <a:rPr lang="en-US" smtClean="0"/>
              <a:t>01/03/2025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683F2-B0DC-4B0E-B116-A1E2D359B10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000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2968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oncert One"/>
              <a:buNone/>
              <a:defRPr sz="3600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dibee Sans"/>
              <a:buNone/>
              <a:defRPr sz="35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dibee Sans"/>
              <a:buNone/>
              <a:defRPr sz="35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dibee Sans"/>
              <a:buNone/>
              <a:defRPr sz="35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dibee Sans"/>
              <a:buNone/>
              <a:defRPr sz="35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dibee Sans"/>
              <a:buNone/>
              <a:defRPr sz="35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dibee Sans"/>
              <a:buNone/>
              <a:defRPr sz="35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dibee Sans"/>
              <a:buNone/>
              <a:defRPr sz="35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dibee Sans"/>
              <a:buNone/>
              <a:defRPr sz="35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190995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  <p:sldLayoutId id="2147483701" r:id="rId25"/>
    <p:sldLayoutId id="2147483702" r:id="rId26"/>
    <p:sldLayoutId id="2147483703" r:id="rId27"/>
    <p:sldLayoutId id="2147483704" r:id="rId28"/>
    <p:sldLayoutId id="2147483705" r:id="rId29"/>
    <p:sldLayoutId id="2147483706" r:id="rId30"/>
    <p:sldLayoutId id="2147483707" r:id="rId31"/>
    <p:sldLayoutId id="2147483708" r:id="rId32"/>
    <p:sldLayoutId id="2147483709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2"/>
          <p:cNvGrpSpPr/>
          <p:nvPr/>
        </p:nvGrpSpPr>
        <p:grpSpPr>
          <a:xfrm>
            <a:off x="10199267" y="2017500"/>
            <a:ext cx="425867" cy="539000"/>
            <a:chOff x="1355550" y="2696650"/>
            <a:chExt cx="319400" cy="404250"/>
          </a:xfrm>
        </p:grpSpPr>
        <p:sp>
          <p:nvSpPr>
            <p:cNvPr id="579" name="Google Shape;579;p32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80" name="Google Shape;580;p32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581" name="Google Shape;581;p32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32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3" name="Google Shape;583;p32"/>
          <p:cNvGrpSpPr/>
          <p:nvPr/>
        </p:nvGrpSpPr>
        <p:grpSpPr>
          <a:xfrm>
            <a:off x="2534333" y="5848451"/>
            <a:ext cx="759800" cy="738333"/>
            <a:chOff x="2039775" y="4028100"/>
            <a:chExt cx="569850" cy="553750"/>
          </a:xfrm>
        </p:grpSpPr>
        <p:sp>
          <p:nvSpPr>
            <p:cNvPr id="584" name="Google Shape;584;p32"/>
            <p:cNvSpPr/>
            <p:nvPr/>
          </p:nvSpPr>
          <p:spPr>
            <a:xfrm>
              <a:off x="2039775" y="4028100"/>
              <a:ext cx="569850" cy="553750"/>
            </a:xfrm>
            <a:custGeom>
              <a:avLst/>
              <a:gdLst/>
              <a:ahLst/>
              <a:cxnLst/>
              <a:rect l="l" t="t" r="r" b="b"/>
              <a:pathLst>
                <a:path w="22794" h="22150" extrusionOk="0">
                  <a:moveTo>
                    <a:pt x="11388" y="1"/>
                  </a:moveTo>
                  <a:cubicBezTo>
                    <a:pt x="10699" y="1"/>
                    <a:pt x="10047" y="76"/>
                    <a:pt x="9425" y="226"/>
                  </a:cubicBezTo>
                  <a:cubicBezTo>
                    <a:pt x="7859" y="605"/>
                    <a:pt x="6483" y="1468"/>
                    <a:pt x="5335" y="2796"/>
                  </a:cubicBezTo>
                  <a:cubicBezTo>
                    <a:pt x="4802" y="3408"/>
                    <a:pt x="4185" y="3985"/>
                    <a:pt x="3531" y="4596"/>
                  </a:cubicBezTo>
                  <a:cubicBezTo>
                    <a:pt x="3282" y="4828"/>
                    <a:pt x="3024" y="5068"/>
                    <a:pt x="2770" y="5312"/>
                  </a:cubicBezTo>
                  <a:cubicBezTo>
                    <a:pt x="1560" y="6474"/>
                    <a:pt x="759" y="7778"/>
                    <a:pt x="392" y="9188"/>
                  </a:cubicBezTo>
                  <a:cubicBezTo>
                    <a:pt x="1" y="10680"/>
                    <a:pt x="106" y="12229"/>
                    <a:pt x="700" y="13793"/>
                  </a:cubicBezTo>
                  <a:cubicBezTo>
                    <a:pt x="1322" y="15428"/>
                    <a:pt x="2239" y="17087"/>
                    <a:pt x="3426" y="18722"/>
                  </a:cubicBezTo>
                  <a:cubicBezTo>
                    <a:pt x="4188" y="19768"/>
                    <a:pt x="5198" y="20536"/>
                    <a:pt x="6090" y="21213"/>
                  </a:cubicBezTo>
                  <a:cubicBezTo>
                    <a:pt x="6264" y="21345"/>
                    <a:pt x="6429" y="21471"/>
                    <a:pt x="6591" y="21596"/>
                  </a:cubicBezTo>
                  <a:cubicBezTo>
                    <a:pt x="7069" y="21969"/>
                    <a:pt x="7673" y="22094"/>
                    <a:pt x="8094" y="22134"/>
                  </a:cubicBezTo>
                  <a:cubicBezTo>
                    <a:pt x="8209" y="22143"/>
                    <a:pt x="8317" y="22149"/>
                    <a:pt x="8421" y="22149"/>
                  </a:cubicBezTo>
                  <a:cubicBezTo>
                    <a:pt x="9296" y="22149"/>
                    <a:pt x="9863" y="21802"/>
                    <a:pt x="10194" y="21493"/>
                  </a:cubicBezTo>
                  <a:cubicBezTo>
                    <a:pt x="10486" y="21221"/>
                    <a:pt x="10694" y="20890"/>
                    <a:pt x="10810" y="20522"/>
                  </a:cubicBezTo>
                  <a:cubicBezTo>
                    <a:pt x="11567" y="20795"/>
                    <a:pt x="12362" y="20932"/>
                    <a:pt x="13194" y="20932"/>
                  </a:cubicBezTo>
                  <a:cubicBezTo>
                    <a:pt x="13422" y="20932"/>
                    <a:pt x="13651" y="20921"/>
                    <a:pt x="13884" y="20901"/>
                  </a:cubicBezTo>
                  <a:cubicBezTo>
                    <a:pt x="15315" y="20775"/>
                    <a:pt x="16628" y="20224"/>
                    <a:pt x="17788" y="19738"/>
                  </a:cubicBezTo>
                  <a:cubicBezTo>
                    <a:pt x="18068" y="19621"/>
                    <a:pt x="18333" y="19511"/>
                    <a:pt x="18594" y="19407"/>
                  </a:cubicBezTo>
                  <a:cubicBezTo>
                    <a:pt x="20283" y="18738"/>
                    <a:pt x="21504" y="17331"/>
                    <a:pt x="22032" y="15444"/>
                  </a:cubicBezTo>
                  <a:cubicBezTo>
                    <a:pt x="22328" y="14392"/>
                    <a:pt x="22467" y="13349"/>
                    <a:pt x="22604" y="12341"/>
                  </a:cubicBezTo>
                  <a:cubicBezTo>
                    <a:pt x="22617" y="12235"/>
                    <a:pt x="22631" y="12130"/>
                    <a:pt x="22645" y="12026"/>
                  </a:cubicBezTo>
                  <a:cubicBezTo>
                    <a:pt x="22794" y="10939"/>
                    <a:pt x="22637" y="9722"/>
                    <a:pt x="22181" y="8409"/>
                  </a:cubicBezTo>
                  <a:cubicBezTo>
                    <a:pt x="21781" y="7259"/>
                    <a:pt x="21157" y="6077"/>
                    <a:pt x="20378" y="4988"/>
                  </a:cubicBezTo>
                  <a:cubicBezTo>
                    <a:pt x="19574" y="3867"/>
                    <a:pt x="18614" y="2863"/>
                    <a:pt x="17601" y="2084"/>
                  </a:cubicBezTo>
                  <a:cubicBezTo>
                    <a:pt x="16425" y="1179"/>
                    <a:pt x="15198" y="581"/>
                    <a:pt x="13956" y="305"/>
                  </a:cubicBezTo>
                  <a:cubicBezTo>
                    <a:pt x="13040" y="102"/>
                    <a:pt x="12188" y="1"/>
                    <a:pt x="113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85" name="Google Shape;585;p32"/>
            <p:cNvGrpSpPr/>
            <p:nvPr/>
          </p:nvGrpSpPr>
          <p:grpSpPr>
            <a:xfrm>
              <a:off x="2080825" y="4077200"/>
              <a:ext cx="487750" cy="455550"/>
              <a:chOff x="2080350" y="3233300"/>
              <a:chExt cx="487750" cy="455550"/>
            </a:xfrm>
          </p:grpSpPr>
          <p:sp>
            <p:nvSpPr>
              <p:cNvPr id="586" name="Google Shape;586;p32"/>
              <p:cNvSpPr/>
              <p:nvPr/>
            </p:nvSpPr>
            <p:spPr>
              <a:xfrm>
                <a:off x="2092125" y="3250625"/>
                <a:ext cx="461950" cy="424125"/>
              </a:xfrm>
              <a:custGeom>
                <a:avLst/>
                <a:gdLst/>
                <a:ahLst/>
                <a:cxnLst/>
                <a:rect l="l" t="t" r="r" b="b"/>
                <a:pathLst>
                  <a:path w="18478" h="16965" extrusionOk="0">
                    <a:moveTo>
                      <a:pt x="9290" y="0"/>
                    </a:moveTo>
                    <a:cubicBezTo>
                      <a:pt x="7873" y="0"/>
                      <a:pt x="6494" y="479"/>
                      <a:pt x="5413" y="1688"/>
                    </a:cubicBezTo>
                    <a:cubicBezTo>
                      <a:pt x="4612" y="2583"/>
                      <a:pt x="3720" y="3405"/>
                      <a:pt x="2824" y="4209"/>
                    </a:cubicBezTo>
                    <a:cubicBezTo>
                      <a:pt x="484" y="6314"/>
                      <a:pt x="0" y="8715"/>
                      <a:pt x="1481" y="11494"/>
                    </a:cubicBezTo>
                    <a:cubicBezTo>
                      <a:pt x="2110" y="12673"/>
                      <a:pt x="2798" y="13837"/>
                      <a:pt x="3605" y="14897"/>
                    </a:cubicBezTo>
                    <a:cubicBezTo>
                      <a:pt x="4352" y="15878"/>
                      <a:pt x="5552" y="16965"/>
                      <a:pt x="5850" y="16965"/>
                    </a:cubicBezTo>
                    <a:cubicBezTo>
                      <a:pt x="6026" y="16965"/>
                      <a:pt x="5887" y="16585"/>
                      <a:pt x="5154" y="15579"/>
                    </a:cubicBezTo>
                    <a:cubicBezTo>
                      <a:pt x="3867" y="13814"/>
                      <a:pt x="2298" y="12196"/>
                      <a:pt x="2242" y="9808"/>
                    </a:cubicBezTo>
                    <a:cubicBezTo>
                      <a:pt x="2206" y="8221"/>
                      <a:pt x="2121" y="6631"/>
                      <a:pt x="3394" y="5378"/>
                    </a:cubicBezTo>
                    <a:cubicBezTo>
                      <a:pt x="4348" y="4440"/>
                      <a:pt x="5224" y="3417"/>
                      <a:pt x="6236" y="2552"/>
                    </a:cubicBezTo>
                    <a:cubicBezTo>
                      <a:pt x="6793" y="2076"/>
                      <a:pt x="7530" y="1660"/>
                      <a:pt x="8242" y="1533"/>
                    </a:cubicBezTo>
                    <a:cubicBezTo>
                      <a:pt x="8551" y="1478"/>
                      <a:pt x="8872" y="1451"/>
                      <a:pt x="9198" y="1451"/>
                    </a:cubicBezTo>
                    <a:cubicBezTo>
                      <a:pt x="11886" y="1451"/>
                      <a:pt x="14961" y="3268"/>
                      <a:pt x="15663" y="6190"/>
                    </a:cubicBezTo>
                    <a:cubicBezTo>
                      <a:pt x="15806" y="6787"/>
                      <a:pt x="16034" y="7365"/>
                      <a:pt x="16181" y="7961"/>
                    </a:cubicBezTo>
                    <a:cubicBezTo>
                      <a:pt x="16668" y="9933"/>
                      <a:pt x="15388" y="12458"/>
                      <a:pt x="13470" y="13154"/>
                    </a:cubicBezTo>
                    <a:cubicBezTo>
                      <a:pt x="13150" y="13270"/>
                      <a:pt x="12759" y="13348"/>
                      <a:pt x="12391" y="13348"/>
                    </a:cubicBezTo>
                    <a:cubicBezTo>
                      <a:pt x="12139" y="13348"/>
                      <a:pt x="11897" y="13311"/>
                      <a:pt x="11695" y="13225"/>
                    </a:cubicBezTo>
                    <a:cubicBezTo>
                      <a:pt x="10572" y="12746"/>
                      <a:pt x="9470" y="12147"/>
                      <a:pt x="8498" y="11415"/>
                    </a:cubicBezTo>
                    <a:cubicBezTo>
                      <a:pt x="7114" y="10375"/>
                      <a:pt x="6804" y="9007"/>
                      <a:pt x="7384" y="7394"/>
                    </a:cubicBezTo>
                    <a:cubicBezTo>
                      <a:pt x="7751" y="6373"/>
                      <a:pt x="8476" y="5750"/>
                      <a:pt x="9581" y="5657"/>
                    </a:cubicBezTo>
                    <a:cubicBezTo>
                      <a:pt x="9669" y="5650"/>
                      <a:pt x="9755" y="5646"/>
                      <a:pt x="9839" y="5646"/>
                    </a:cubicBezTo>
                    <a:cubicBezTo>
                      <a:pt x="10753" y="5646"/>
                      <a:pt x="11435" y="6078"/>
                      <a:pt x="11865" y="6953"/>
                    </a:cubicBezTo>
                    <a:cubicBezTo>
                      <a:pt x="11981" y="7190"/>
                      <a:pt x="12124" y="7437"/>
                      <a:pt x="12317" y="7606"/>
                    </a:cubicBezTo>
                    <a:cubicBezTo>
                      <a:pt x="12504" y="7768"/>
                      <a:pt x="12650" y="7830"/>
                      <a:pt x="12763" y="7830"/>
                    </a:cubicBezTo>
                    <a:cubicBezTo>
                      <a:pt x="13089" y="7830"/>
                      <a:pt x="13146" y="7321"/>
                      <a:pt x="13107" y="7215"/>
                    </a:cubicBezTo>
                    <a:cubicBezTo>
                      <a:pt x="12855" y="6516"/>
                      <a:pt x="12605" y="5799"/>
                      <a:pt x="12222" y="5167"/>
                    </a:cubicBezTo>
                    <a:cubicBezTo>
                      <a:pt x="11710" y="4325"/>
                      <a:pt x="10879" y="3893"/>
                      <a:pt x="9966" y="3893"/>
                    </a:cubicBezTo>
                    <a:cubicBezTo>
                      <a:pt x="9723" y="3893"/>
                      <a:pt x="9475" y="3923"/>
                      <a:pt x="9225" y="3984"/>
                    </a:cubicBezTo>
                    <a:cubicBezTo>
                      <a:pt x="7195" y="4482"/>
                      <a:pt x="5198" y="6967"/>
                      <a:pt x="5292" y="9048"/>
                    </a:cubicBezTo>
                    <a:cubicBezTo>
                      <a:pt x="5408" y="11632"/>
                      <a:pt x="6797" y="13500"/>
                      <a:pt x="8887" y="14907"/>
                    </a:cubicBezTo>
                    <a:cubicBezTo>
                      <a:pt x="9621" y="15400"/>
                      <a:pt x="10396" y="15693"/>
                      <a:pt x="11216" y="15693"/>
                    </a:cubicBezTo>
                    <a:cubicBezTo>
                      <a:pt x="11576" y="15693"/>
                      <a:pt x="11945" y="15636"/>
                      <a:pt x="12324" y="15515"/>
                    </a:cubicBezTo>
                    <a:cubicBezTo>
                      <a:pt x="13288" y="15204"/>
                      <a:pt x="14282" y="14916"/>
                      <a:pt x="15163" y="14436"/>
                    </a:cubicBezTo>
                    <a:cubicBezTo>
                      <a:pt x="15864" y="14054"/>
                      <a:pt x="16638" y="13511"/>
                      <a:pt x="16982" y="12838"/>
                    </a:cubicBezTo>
                    <a:cubicBezTo>
                      <a:pt x="18039" y="10773"/>
                      <a:pt x="18478" y="8477"/>
                      <a:pt x="17475" y="6331"/>
                    </a:cubicBezTo>
                    <a:cubicBezTo>
                      <a:pt x="16269" y="3746"/>
                      <a:pt x="14650" y="1413"/>
                      <a:pt x="11692" y="417"/>
                    </a:cubicBezTo>
                    <a:cubicBezTo>
                      <a:pt x="10911" y="155"/>
                      <a:pt x="10094" y="0"/>
                      <a:pt x="92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32"/>
              <p:cNvSpPr/>
              <p:nvPr/>
            </p:nvSpPr>
            <p:spPr>
              <a:xfrm>
                <a:off x="2080350" y="3233300"/>
                <a:ext cx="487750" cy="455550"/>
              </a:xfrm>
              <a:custGeom>
                <a:avLst/>
                <a:gdLst/>
                <a:ahLst/>
                <a:cxnLst/>
                <a:rect l="l" t="t" r="r" b="b"/>
                <a:pathLst>
                  <a:path w="19510" h="18222" extrusionOk="0">
                    <a:moveTo>
                      <a:pt x="9761" y="693"/>
                    </a:moveTo>
                    <a:cubicBezTo>
                      <a:pt x="10565" y="693"/>
                      <a:pt x="11382" y="848"/>
                      <a:pt x="12163" y="1110"/>
                    </a:cubicBezTo>
                    <a:cubicBezTo>
                      <a:pt x="15121" y="2106"/>
                      <a:pt x="16740" y="4439"/>
                      <a:pt x="17946" y="7024"/>
                    </a:cubicBezTo>
                    <a:cubicBezTo>
                      <a:pt x="18949" y="9170"/>
                      <a:pt x="18510" y="11464"/>
                      <a:pt x="17453" y="13530"/>
                    </a:cubicBezTo>
                    <a:cubicBezTo>
                      <a:pt x="17109" y="14204"/>
                      <a:pt x="16333" y="14747"/>
                      <a:pt x="15634" y="15127"/>
                    </a:cubicBezTo>
                    <a:cubicBezTo>
                      <a:pt x="14753" y="15609"/>
                      <a:pt x="13759" y="15897"/>
                      <a:pt x="12793" y="16206"/>
                    </a:cubicBezTo>
                    <a:cubicBezTo>
                      <a:pt x="12415" y="16328"/>
                      <a:pt x="12045" y="16385"/>
                      <a:pt x="11684" y="16385"/>
                    </a:cubicBezTo>
                    <a:cubicBezTo>
                      <a:pt x="10866" y="16385"/>
                      <a:pt x="10092" y="16092"/>
                      <a:pt x="9358" y="15600"/>
                    </a:cubicBezTo>
                    <a:cubicBezTo>
                      <a:pt x="7268" y="14193"/>
                      <a:pt x="5879" y="12325"/>
                      <a:pt x="5763" y="9741"/>
                    </a:cubicBezTo>
                    <a:cubicBezTo>
                      <a:pt x="5669" y="7660"/>
                      <a:pt x="7666" y="5174"/>
                      <a:pt x="9694" y="4677"/>
                    </a:cubicBezTo>
                    <a:cubicBezTo>
                      <a:pt x="9944" y="4616"/>
                      <a:pt x="10193" y="4586"/>
                      <a:pt x="10435" y="4586"/>
                    </a:cubicBezTo>
                    <a:cubicBezTo>
                      <a:pt x="11349" y="4586"/>
                      <a:pt x="12181" y="5018"/>
                      <a:pt x="12691" y="5860"/>
                    </a:cubicBezTo>
                    <a:cubicBezTo>
                      <a:pt x="13074" y="6490"/>
                      <a:pt x="13326" y="7208"/>
                      <a:pt x="13578" y="7908"/>
                    </a:cubicBezTo>
                    <a:cubicBezTo>
                      <a:pt x="13617" y="8014"/>
                      <a:pt x="13560" y="8522"/>
                      <a:pt x="13235" y="8522"/>
                    </a:cubicBezTo>
                    <a:cubicBezTo>
                      <a:pt x="13121" y="8522"/>
                      <a:pt x="12975" y="8460"/>
                      <a:pt x="12788" y="8298"/>
                    </a:cubicBezTo>
                    <a:cubicBezTo>
                      <a:pt x="12594" y="8130"/>
                      <a:pt x="12452" y="7883"/>
                      <a:pt x="12336" y="7646"/>
                    </a:cubicBezTo>
                    <a:cubicBezTo>
                      <a:pt x="11906" y="6770"/>
                      <a:pt x="11224" y="6339"/>
                      <a:pt x="10310" y="6339"/>
                    </a:cubicBezTo>
                    <a:cubicBezTo>
                      <a:pt x="10226" y="6339"/>
                      <a:pt x="10140" y="6343"/>
                      <a:pt x="10052" y="6350"/>
                    </a:cubicBezTo>
                    <a:cubicBezTo>
                      <a:pt x="8947" y="6443"/>
                      <a:pt x="8222" y="7066"/>
                      <a:pt x="7855" y="8087"/>
                    </a:cubicBezTo>
                    <a:cubicBezTo>
                      <a:pt x="7274" y="9700"/>
                      <a:pt x="7585" y="11068"/>
                      <a:pt x="8967" y="12108"/>
                    </a:cubicBezTo>
                    <a:cubicBezTo>
                      <a:pt x="9941" y="12840"/>
                      <a:pt x="11043" y="13439"/>
                      <a:pt x="12165" y="13918"/>
                    </a:cubicBezTo>
                    <a:cubicBezTo>
                      <a:pt x="12367" y="14004"/>
                      <a:pt x="12610" y="14041"/>
                      <a:pt x="12862" y="14041"/>
                    </a:cubicBezTo>
                    <a:cubicBezTo>
                      <a:pt x="13230" y="14041"/>
                      <a:pt x="13621" y="13963"/>
                      <a:pt x="13941" y="13847"/>
                    </a:cubicBezTo>
                    <a:cubicBezTo>
                      <a:pt x="15857" y="13151"/>
                      <a:pt x="17139" y="10624"/>
                      <a:pt x="16651" y="8654"/>
                    </a:cubicBezTo>
                    <a:cubicBezTo>
                      <a:pt x="16503" y="8058"/>
                      <a:pt x="16277" y="7480"/>
                      <a:pt x="16132" y="6881"/>
                    </a:cubicBezTo>
                    <a:cubicBezTo>
                      <a:pt x="15432" y="3961"/>
                      <a:pt x="12357" y="2144"/>
                      <a:pt x="9669" y="2144"/>
                    </a:cubicBezTo>
                    <a:cubicBezTo>
                      <a:pt x="9342" y="2144"/>
                      <a:pt x="9021" y="2171"/>
                      <a:pt x="8711" y="2226"/>
                    </a:cubicBezTo>
                    <a:cubicBezTo>
                      <a:pt x="7999" y="2353"/>
                      <a:pt x="7264" y="2768"/>
                      <a:pt x="6707" y="3245"/>
                    </a:cubicBezTo>
                    <a:cubicBezTo>
                      <a:pt x="5695" y="4110"/>
                      <a:pt x="4817" y="5133"/>
                      <a:pt x="3865" y="6071"/>
                    </a:cubicBezTo>
                    <a:cubicBezTo>
                      <a:pt x="2592" y="7324"/>
                      <a:pt x="2675" y="8914"/>
                      <a:pt x="2713" y="10501"/>
                    </a:cubicBezTo>
                    <a:cubicBezTo>
                      <a:pt x="2769" y="12887"/>
                      <a:pt x="4338" y="14507"/>
                      <a:pt x="5625" y="16271"/>
                    </a:cubicBezTo>
                    <a:cubicBezTo>
                      <a:pt x="6358" y="17277"/>
                      <a:pt x="6497" y="17657"/>
                      <a:pt x="6321" y="17657"/>
                    </a:cubicBezTo>
                    <a:cubicBezTo>
                      <a:pt x="6023" y="17657"/>
                      <a:pt x="4823" y="16570"/>
                      <a:pt x="4076" y="15590"/>
                    </a:cubicBezTo>
                    <a:cubicBezTo>
                      <a:pt x="3269" y="14530"/>
                      <a:pt x="2579" y="13365"/>
                      <a:pt x="1951" y="12187"/>
                    </a:cubicBezTo>
                    <a:cubicBezTo>
                      <a:pt x="470" y="9408"/>
                      <a:pt x="955" y="7007"/>
                      <a:pt x="3294" y="4902"/>
                    </a:cubicBezTo>
                    <a:lnTo>
                      <a:pt x="3295" y="4902"/>
                    </a:lnTo>
                    <a:cubicBezTo>
                      <a:pt x="4191" y="4098"/>
                      <a:pt x="5083" y="3276"/>
                      <a:pt x="5884" y="2381"/>
                    </a:cubicBezTo>
                    <a:cubicBezTo>
                      <a:pt x="6965" y="1172"/>
                      <a:pt x="8344" y="693"/>
                      <a:pt x="9761" y="693"/>
                    </a:cubicBezTo>
                    <a:close/>
                    <a:moveTo>
                      <a:pt x="9768" y="1"/>
                    </a:moveTo>
                    <a:cubicBezTo>
                      <a:pt x="8046" y="1"/>
                      <a:pt x="6515" y="593"/>
                      <a:pt x="5194" y="2117"/>
                    </a:cubicBezTo>
                    <a:cubicBezTo>
                      <a:pt x="4374" y="3064"/>
                      <a:pt x="3415" y="3894"/>
                      <a:pt x="2507" y="4765"/>
                    </a:cubicBezTo>
                    <a:cubicBezTo>
                      <a:pt x="639" y="6558"/>
                      <a:pt x="0" y="8736"/>
                      <a:pt x="913" y="11133"/>
                    </a:cubicBezTo>
                    <a:cubicBezTo>
                      <a:pt x="1513" y="12713"/>
                      <a:pt x="2395" y="14232"/>
                      <a:pt x="3393" y="15605"/>
                    </a:cubicBezTo>
                    <a:cubicBezTo>
                      <a:pt x="4107" y="16589"/>
                      <a:pt x="5193" y="17320"/>
                      <a:pt x="6174" y="18085"/>
                    </a:cubicBezTo>
                    <a:cubicBezTo>
                      <a:pt x="6249" y="18143"/>
                      <a:pt x="6526" y="18221"/>
                      <a:pt x="6791" y="18221"/>
                    </a:cubicBezTo>
                    <a:cubicBezTo>
                      <a:pt x="7223" y="18221"/>
                      <a:pt x="7621" y="18011"/>
                      <a:pt x="7048" y="17158"/>
                    </a:cubicBezTo>
                    <a:cubicBezTo>
                      <a:pt x="6347" y="16115"/>
                      <a:pt x="5626" y="15078"/>
                      <a:pt x="4824" y="14112"/>
                    </a:cubicBezTo>
                    <a:cubicBezTo>
                      <a:pt x="3737" y="12807"/>
                      <a:pt x="3261" y="11332"/>
                      <a:pt x="3317" y="9548"/>
                    </a:cubicBezTo>
                    <a:cubicBezTo>
                      <a:pt x="3267" y="8477"/>
                      <a:pt x="3416" y="7373"/>
                      <a:pt x="4349" y="6490"/>
                    </a:cubicBezTo>
                    <a:cubicBezTo>
                      <a:pt x="5281" y="5609"/>
                      <a:pt x="6195" y="4704"/>
                      <a:pt x="7051" y="3751"/>
                    </a:cubicBezTo>
                    <a:cubicBezTo>
                      <a:pt x="7612" y="3124"/>
                      <a:pt x="8270" y="2805"/>
                      <a:pt x="9077" y="2752"/>
                    </a:cubicBezTo>
                    <a:cubicBezTo>
                      <a:pt x="9189" y="2744"/>
                      <a:pt x="9302" y="2741"/>
                      <a:pt x="9417" y="2741"/>
                    </a:cubicBezTo>
                    <a:cubicBezTo>
                      <a:pt x="11786" y="2741"/>
                      <a:pt x="14796" y="4299"/>
                      <a:pt x="15418" y="6845"/>
                    </a:cubicBezTo>
                    <a:cubicBezTo>
                      <a:pt x="15556" y="7417"/>
                      <a:pt x="15746" y="7977"/>
                      <a:pt x="15941" y="8532"/>
                    </a:cubicBezTo>
                    <a:cubicBezTo>
                      <a:pt x="16691" y="10673"/>
                      <a:pt x="15146" y="12292"/>
                      <a:pt x="13762" y="13126"/>
                    </a:cubicBezTo>
                    <a:cubicBezTo>
                      <a:pt x="13546" y="13257"/>
                      <a:pt x="13219" y="13339"/>
                      <a:pt x="12923" y="13339"/>
                    </a:cubicBezTo>
                    <a:cubicBezTo>
                      <a:pt x="12747" y="13339"/>
                      <a:pt x="12583" y="13310"/>
                      <a:pt x="12460" y="13245"/>
                    </a:cubicBezTo>
                    <a:cubicBezTo>
                      <a:pt x="11240" y="12600"/>
                      <a:pt x="10010" y="11923"/>
                      <a:pt x="8939" y="11065"/>
                    </a:cubicBezTo>
                    <a:cubicBezTo>
                      <a:pt x="8025" y="10332"/>
                      <a:pt x="8100" y="8510"/>
                      <a:pt x="8877" y="7608"/>
                    </a:cubicBezTo>
                    <a:cubicBezTo>
                      <a:pt x="9248" y="7178"/>
                      <a:pt x="9728" y="6969"/>
                      <a:pt x="10205" y="6969"/>
                    </a:cubicBezTo>
                    <a:cubicBezTo>
                      <a:pt x="10784" y="6969"/>
                      <a:pt x="11357" y="7277"/>
                      <a:pt x="11720" y="7872"/>
                    </a:cubicBezTo>
                    <a:cubicBezTo>
                      <a:pt x="11928" y="8211"/>
                      <a:pt x="12116" y="8642"/>
                      <a:pt x="12432" y="8818"/>
                    </a:cubicBezTo>
                    <a:cubicBezTo>
                      <a:pt x="12844" y="9049"/>
                      <a:pt x="13169" y="9140"/>
                      <a:pt x="13423" y="9140"/>
                    </a:cubicBezTo>
                    <a:cubicBezTo>
                      <a:pt x="14299" y="9140"/>
                      <a:pt x="14336" y="8050"/>
                      <a:pt x="14255" y="7830"/>
                    </a:cubicBezTo>
                    <a:cubicBezTo>
                      <a:pt x="13878" y="6793"/>
                      <a:pt x="13432" y="5727"/>
                      <a:pt x="12760" y="4869"/>
                    </a:cubicBezTo>
                    <a:cubicBezTo>
                      <a:pt x="12221" y="4183"/>
                      <a:pt x="11446" y="3864"/>
                      <a:pt x="10587" y="3864"/>
                    </a:cubicBezTo>
                    <a:cubicBezTo>
                      <a:pt x="10319" y="3864"/>
                      <a:pt x="10043" y="3895"/>
                      <a:pt x="9763" y="3955"/>
                    </a:cubicBezTo>
                    <a:cubicBezTo>
                      <a:pt x="8230" y="4288"/>
                      <a:pt x="7128" y="5262"/>
                      <a:pt x="6217" y="6440"/>
                    </a:cubicBezTo>
                    <a:cubicBezTo>
                      <a:pt x="4539" y="8610"/>
                      <a:pt x="4753" y="10930"/>
                      <a:pt x="6079" y="13129"/>
                    </a:cubicBezTo>
                    <a:cubicBezTo>
                      <a:pt x="7341" y="15222"/>
                      <a:pt x="8999" y="17005"/>
                      <a:pt x="11573" y="17005"/>
                    </a:cubicBezTo>
                    <a:cubicBezTo>
                      <a:pt x="11740" y="17005"/>
                      <a:pt x="11912" y="16998"/>
                      <a:pt x="12088" y="16982"/>
                    </a:cubicBezTo>
                    <a:cubicBezTo>
                      <a:pt x="13506" y="16856"/>
                      <a:pt x="14888" y="16156"/>
                      <a:pt x="16249" y="15617"/>
                    </a:cubicBezTo>
                    <a:cubicBezTo>
                      <a:pt x="17444" y="15144"/>
                      <a:pt x="18182" y="14152"/>
                      <a:pt x="18518" y="12952"/>
                    </a:cubicBezTo>
                    <a:cubicBezTo>
                      <a:pt x="18806" y="11928"/>
                      <a:pt x="18933" y="10856"/>
                      <a:pt x="19077" y="9798"/>
                    </a:cubicBezTo>
                    <a:cubicBezTo>
                      <a:pt x="19509" y="6616"/>
                      <a:pt x="15920" y="1150"/>
                      <a:pt x="11907" y="259"/>
                    </a:cubicBezTo>
                    <a:cubicBezTo>
                      <a:pt x="11165" y="94"/>
                      <a:pt x="10451" y="1"/>
                      <a:pt x="97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8" name="Google Shape;588;p32"/>
          <p:cNvGrpSpPr/>
          <p:nvPr/>
        </p:nvGrpSpPr>
        <p:grpSpPr>
          <a:xfrm>
            <a:off x="951011" y="4014676"/>
            <a:ext cx="488597" cy="618395"/>
            <a:chOff x="1355550" y="2696650"/>
            <a:chExt cx="319400" cy="404250"/>
          </a:xfrm>
        </p:grpSpPr>
        <p:sp>
          <p:nvSpPr>
            <p:cNvPr id="589" name="Google Shape;589;p32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590" name="Google Shape;590;p32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591" name="Google Shape;591;p32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32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593" name="Google Shape;593;p32"/>
          <p:cNvPicPr preferRelativeResize="0"/>
          <p:nvPr/>
        </p:nvPicPr>
        <p:blipFill rotWithShape="1">
          <a:blip r:embed="rId3">
            <a:alphaModFix/>
          </a:blip>
          <a:srcRect l="15036" t="6064" r="15029" b="6046"/>
          <a:stretch/>
        </p:blipFill>
        <p:spPr>
          <a:xfrm rot="460322">
            <a:off x="9682628" y="3480836"/>
            <a:ext cx="2698757" cy="3338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32"/>
          <p:cNvPicPr preferRelativeResize="0"/>
          <p:nvPr/>
        </p:nvPicPr>
        <p:blipFill rotWithShape="1">
          <a:blip r:embed="rId4">
            <a:alphaModFix/>
          </a:blip>
          <a:srcRect l="6344" t="7849" r="17851" b="5125"/>
          <a:stretch/>
        </p:blipFill>
        <p:spPr>
          <a:xfrm rot="-408405">
            <a:off x="7500262" y="3883925"/>
            <a:ext cx="2561073" cy="28943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5" name="Google Shape;595;p32"/>
          <p:cNvGrpSpPr/>
          <p:nvPr/>
        </p:nvGrpSpPr>
        <p:grpSpPr>
          <a:xfrm rot="8696592" flipH="1">
            <a:off x="6763971" y="5448083"/>
            <a:ext cx="518981" cy="942956"/>
            <a:chOff x="4034600" y="2788931"/>
            <a:chExt cx="389228" cy="707202"/>
          </a:xfrm>
        </p:grpSpPr>
        <p:grpSp>
          <p:nvGrpSpPr>
            <p:cNvPr id="596" name="Google Shape;596;p32"/>
            <p:cNvGrpSpPr/>
            <p:nvPr/>
          </p:nvGrpSpPr>
          <p:grpSpPr>
            <a:xfrm>
              <a:off x="4034600" y="3100904"/>
              <a:ext cx="389228" cy="395229"/>
              <a:chOff x="4141100" y="3337929"/>
              <a:chExt cx="389228" cy="395229"/>
            </a:xfrm>
          </p:grpSpPr>
          <p:sp>
            <p:nvSpPr>
              <p:cNvPr id="597" name="Google Shape;597;p32"/>
              <p:cNvSpPr/>
              <p:nvPr/>
            </p:nvSpPr>
            <p:spPr>
              <a:xfrm>
                <a:off x="4141100" y="3337929"/>
                <a:ext cx="389228" cy="395229"/>
              </a:xfrm>
              <a:custGeom>
                <a:avLst/>
                <a:gdLst/>
                <a:ahLst/>
                <a:cxnLst/>
                <a:rect l="l" t="t" r="r" b="b"/>
                <a:pathLst>
                  <a:path w="10461" h="10623" extrusionOk="0">
                    <a:moveTo>
                      <a:pt x="8709" y="0"/>
                    </a:moveTo>
                    <a:cubicBezTo>
                      <a:pt x="8529" y="0"/>
                      <a:pt x="8329" y="25"/>
                      <a:pt x="8110" y="87"/>
                    </a:cubicBezTo>
                    <a:cubicBezTo>
                      <a:pt x="7835" y="164"/>
                      <a:pt x="7529" y="296"/>
                      <a:pt x="7202" y="480"/>
                    </a:cubicBezTo>
                    <a:cubicBezTo>
                      <a:pt x="6663" y="780"/>
                      <a:pt x="6127" y="1091"/>
                      <a:pt x="5608" y="1392"/>
                    </a:cubicBezTo>
                    <a:cubicBezTo>
                      <a:pt x="5217" y="1618"/>
                      <a:pt x="4813" y="1854"/>
                      <a:pt x="4415" y="2078"/>
                    </a:cubicBezTo>
                    <a:cubicBezTo>
                      <a:pt x="3943" y="2347"/>
                      <a:pt x="3454" y="2617"/>
                      <a:pt x="2983" y="2880"/>
                    </a:cubicBezTo>
                    <a:cubicBezTo>
                      <a:pt x="2490" y="3154"/>
                      <a:pt x="1979" y="3437"/>
                      <a:pt x="1478" y="3721"/>
                    </a:cubicBezTo>
                    <a:cubicBezTo>
                      <a:pt x="602" y="4221"/>
                      <a:pt x="274" y="4877"/>
                      <a:pt x="154" y="5341"/>
                    </a:cubicBezTo>
                    <a:cubicBezTo>
                      <a:pt x="35" y="5803"/>
                      <a:pt x="0" y="6531"/>
                      <a:pt x="520" y="7386"/>
                    </a:cubicBezTo>
                    <a:cubicBezTo>
                      <a:pt x="600" y="7518"/>
                      <a:pt x="679" y="7650"/>
                      <a:pt x="762" y="7788"/>
                    </a:cubicBezTo>
                    <a:cubicBezTo>
                      <a:pt x="1109" y="8367"/>
                      <a:pt x="1469" y="8967"/>
                      <a:pt x="1915" y="9541"/>
                    </a:cubicBezTo>
                    <a:cubicBezTo>
                      <a:pt x="2605" y="10423"/>
                      <a:pt x="3346" y="10623"/>
                      <a:pt x="3875" y="10623"/>
                    </a:cubicBezTo>
                    <a:cubicBezTo>
                      <a:pt x="3907" y="10623"/>
                      <a:pt x="3938" y="10623"/>
                      <a:pt x="3968" y="10621"/>
                    </a:cubicBezTo>
                    <a:cubicBezTo>
                      <a:pt x="4387" y="10602"/>
                      <a:pt x="4797" y="10455"/>
                      <a:pt x="5152" y="10194"/>
                    </a:cubicBezTo>
                    <a:cubicBezTo>
                      <a:pt x="5419" y="9996"/>
                      <a:pt x="5661" y="9734"/>
                      <a:pt x="5870" y="9410"/>
                    </a:cubicBezTo>
                    <a:cubicBezTo>
                      <a:pt x="7040" y="7599"/>
                      <a:pt x="8188" y="5741"/>
                      <a:pt x="9299" y="3944"/>
                    </a:cubicBezTo>
                    <a:cubicBezTo>
                      <a:pt x="9519" y="3586"/>
                      <a:pt x="9740" y="3230"/>
                      <a:pt x="9960" y="2873"/>
                    </a:cubicBezTo>
                    <a:cubicBezTo>
                      <a:pt x="10139" y="2584"/>
                      <a:pt x="10257" y="2320"/>
                      <a:pt x="10318" y="2067"/>
                    </a:cubicBezTo>
                    <a:cubicBezTo>
                      <a:pt x="10461" y="1483"/>
                      <a:pt x="10318" y="913"/>
                      <a:pt x="9925" y="503"/>
                    </a:cubicBezTo>
                    <a:cubicBezTo>
                      <a:pt x="9762" y="331"/>
                      <a:pt x="9361" y="0"/>
                      <a:pt x="87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598" name="Google Shape;598;p32"/>
              <p:cNvGrpSpPr/>
              <p:nvPr/>
            </p:nvGrpSpPr>
            <p:grpSpPr>
              <a:xfrm>
                <a:off x="4168325" y="3366891"/>
                <a:ext cx="334758" cy="337306"/>
                <a:chOff x="3528075" y="3329941"/>
                <a:chExt cx="334758" cy="337306"/>
              </a:xfrm>
            </p:grpSpPr>
            <p:sp>
              <p:nvSpPr>
                <p:cNvPr id="599" name="Google Shape;599;p32"/>
                <p:cNvSpPr/>
                <p:nvPr/>
              </p:nvSpPr>
              <p:spPr>
                <a:xfrm>
                  <a:off x="3547356" y="3392396"/>
                  <a:ext cx="278321" cy="247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7" h="5629" extrusionOk="0">
                      <a:moveTo>
                        <a:pt x="5760" y="0"/>
                      </a:moveTo>
                      <a:cubicBezTo>
                        <a:pt x="5327" y="0"/>
                        <a:pt x="3757" y="972"/>
                        <a:pt x="715" y="2708"/>
                      </a:cubicBezTo>
                      <a:cubicBezTo>
                        <a:pt x="1" y="3117"/>
                        <a:pt x="1787" y="5615"/>
                        <a:pt x="2263" y="5628"/>
                      </a:cubicBezTo>
                      <a:cubicBezTo>
                        <a:pt x="4909" y="1714"/>
                        <a:pt x="6336" y="0"/>
                        <a:pt x="5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32"/>
                <p:cNvSpPr/>
                <p:nvPr/>
              </p:nvSpPr>
              <p:spPr>
                <a:xfrm>
                  <a:off x="3528075" y="3329941"/>
                  <a:ext cx="334758" cy="337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" h="7680" extrusionOk="0">
                      <a:moveTo>
                        <a:pt x="6199" y="1422"/>
                      </a:moveTo>
                      <a:cubicBezTo>
                        <a:pt x="6775" y="1422"/>
                        <a:pt x="5348" y="3136"/>
                        <a:pt x="2702" y="7050"/>
                      </a:cubicBezTo>
                      <a:cubicBezTo>
                        <a:pt x="2226" y="7037"/>
                        <a:pt x="440" y="4539"/>
                        <a:pt x="1154" y="4130"/>
                      </a:cubicBezTo>
                      <a:cubicBezTo>
                        <a:pt x="4196" y="2394"/>
                        <a:pt x="5766" y="1422"/>
                        <a:pt x="6199" y="1422"/>
                      </a:cubicBezTo>
                      <a:close/>
                      <a:moveTo>
                        <a:pt x="7345" y="1"/>
                      </a:moveTo>
                      <a:cubicBezTo>
                        <a:pt x="7164" y="1"/>
                        <a:pt x="6869" y="117"/>
                        <a:pt x="6553" y="295"/>
                      </a:cubicBezTo>
                      <a:cubicBezTo>
                        <a:pt x="5621" y="815"/>
                        <a:pt x="4704" y="1361"/>
                        <a:pt x="3776" y="1887"/>
                      </a:cubicBezTo>
                      <a:cubicBezTo>
                        <a:pt x="2801" y="2442"/>
                        <a:pt x="1814" y="2977"/>
                        <a:pt x="839" y="3532"/>
                      </a:cubicBezTo>
                      <a:cubicBezTo>
                        <a:pt x="154" y="3920"/>
                        <a:pt x="0" y="4474"/>
                        <a:pt x="412" y="5148"/>
                      </a:cubicBezTo>
                      <a:cubicBezTo>
                        <a:pt x="828" y="5831"/>
                        <a:pt x="1220" y="6536"/>
                        <a:pt x="1711" y="7165"/>
                      </a:cubicBezTo>
                      <a:cubicBezTo>
                        <a:pt x="1977" y="7507"/>
                        <a:pt x="2248" y="7680"/>
                        <a:pt x="2510" y="7680"/>
                      </a:cubicBezTo>
                      <a:cubicBezTo>
                        <a:pt x="2776" y="7680"/>
                        <a:pt x="3033" y="7501"/>
                        <a:pt x="3265" y="7140"/>
                      </a:cubicBezTo>
                      <a:cubicBezTo>
                        <a:pt x="4655" y="4989"/>
                        <a:pt x="5994" y="2805"/>
                        <a:pt x="7341" y="626"/>
                      </a:cubicBezTo>
                      <a:cubicBezTo>
                        <a:pt x="7621" y="175"/>
                        <a:pt x="7568" y="1"/>
                        <a:pt x="73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01" name="Google Shape;601;p32"/>
            <p:cNvGrpSpPr/>
            <p:nvPr/>
          </p:nvGrpSpPr>
          <p:grpSpPr>
            <a:xfrm>
              <a:off x="4060150" y="2788931"/>
              <a:ext cx="286706" cy="247942"/>
              <a:chOff x="4060150" y="2788931"/>
              <a:chExt cx="286706" cy="247942"/>
            </a:xfrm>
          </p:grpSpPr>
          <p:sp>
            <p:nvSpPr>
              <p:cNvPr id="602" name="Google Shape;602;p32"/>
              <p:cNvSpPr/>
              <p:nvPr/>
            </p:nvSpPr>
            <p:spPr>
              <a:xfrm>
                <a:off x="4060150" y="2788931"/>
                <a:ext cx="286706" cy="247942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7078" extrusionOk="0">
                    <a:moveTo>
                      <a:pt x="2884" y="0"/>
                    </a:moveTo>
                    <a:lnTo>
                      <a:pt x="2719" y="278"/>
                    </a:lnTo>
                    <a:cubicBezTo>
                      <a:pt x="2187" y="429"/>
                      <a:pt x="1712" y="789"/>
                      <a:pt x="1384" y="1299"/>
                    </a:cubicBezTo>
                    <a:cubicBezTo>
                      <a:pt x="1051" y="1814"/>
                      <a:pt x="673" y="2419"/>
                      <a:pt x="370" y="3071"/>
                    </a:cubicBezTo>
                    <a:cubicBezTo>
                      <a:pt x="18" y="3833"/>
                      <a:pt x="0" y="4609"/>
                      <a:pt x="326" y="5256"/>
                    </a:cubicBezTo>
                    <a:cubicBezTo>
                      <a:pt x="646" y="5900"/>
                      <a:pt x="1270" y="6350"/>
                      <a:pt x="2080" y="6523"/>
                    </a:cubicBezTo>
                    <a:cubicBezTo>
                      <a:pt x="3167" y="6754"/>
                      <a:pt x="4244" y="6906"/>
                      <a:pt x="5526" y="7062"/>
                    </a:cubicBezTo>
                    <a:cubicBezTo>
                      <a:pt x="5612" y="7071"/>
                      <a:pt x="5704" y="7078"/>
                      <a:pt x="5796" y="7078"/>
                    </a:cubicBezTo>
                    <a:cubicBezTo>
                      <a:pt x="6065" y="7078"/>
                      <a:pt x="6357" y="7035"/>
                      <a:pt x="6630" y="6954"/>
                    </a:cubicBezTo>
                    <a:cubicBezTo>
                      <a:pt x="7398" y="6726"/>
                      <a:pt x="7766" y="6277"/>
                      <a:pt x="7939" y="5942"/>
                    </a:cubicBezTo>
                    <a:cubicBezTo>
                      <a:pt x="8133" y="5565"/>
                      <a:pt x="8184" y="5128"/>
                      <a:pt x="8082" y="4712"/>
                    </a:cubicBezTo>
                    <a:lnTo>
                      <a:pt x="8082" y="4712"/>
                    </a:lnTo>
                    <a:lnTo>
                      <a:pt x="8082" y="4714"/>
                    </a:lnTo>
                    <a:cubicBezTo>
                      <a:pt x="8003" y="4397"/>
                      <a:pt x="7838" y="4098"/>
                      <a:pt x="7593" y="3830"/>
                    </a:cubicBezTo>
                    <a:cubicBezTo>
                      <a:pt x="7494" y="3720"/>
                      <a:pt x="7394" y="3610"/>
                      <a:pt x="7293" y="3500"/>
                    </a:cubicBezTo>
                    <a:cubicBezTo>
                      <a:pt x="6481" y="2604"/>
                      <a:pt x="5641" y="1681"/>
                      <a:pt x="4747" y="809"/>
                    </a:cubicBezTo>
                    <a:cubicBezTo>
                      <a:pt x="4345" y="416"/>
                      <a:pt x="3820" y="199"/>
                      <a:pt x="3281" y="199"/>
                    </a:cubicBezTo>
                    <a:cubicBezTo>
                      <a:pt x="3226" y="199"/>
                      <a:pt x="3171" y="202"/>
                      <a:pt x="3117" y="206"/>
                    </a:cubicBezTo>
                    <a:lnTo>
                      <a:pt x="28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03" name="Google Shape;603;p32"/>
              <p:cNvGrpSpPr/>
              <p:nvPr/>
            </p:nvGrpSpPr>
            <p:grpSpPr>
              <a:xfrm>
                <a:off x="4080125" y="2826511"/>
                <a:ext cx="246743" cy="172781"/>
                <a:chOff x="3661725" y="3049333"/>
                <a:chExt cx="246743" cy="172781"/>
              </a:xfrm>
            </p:grpSpPr>
            <p:sp>
              <p:nvSpPr>
                <p:cNvPr id="604" name="Google Shape;604;p32"/>
                <p:cNvSpPr/>
                <p:nvPr/>
              </p:nvSpPr>
              <p:spPr>
                <a:xfrm>
                  <a:off x="3695016" y="3076300"/>
                  <a:ext cx="189383" cy="114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2" h="2603" extrusionOk="0">
                      <a:moveTo>
                        <a:pt x="1104" y="1"/>
                      </a:moveTo>
                      <a:cubicBezTo>
                        <a:pt x="774" y="558"/>
                        <a:pt x="492" y="1029"/>
                        <a:pt x="215" y="1507"/>
                      </a:cubicBezTo>
                      <a:cubicBezTo>
                        <a:pt x="0" y="1878"/>
                        <a:pt x="113" y="2140"/>
                        <a:pt x="528" y="2204"/>
                      </a:cubicBezTo>
                      <a:cubicBezTo>
                        <a:pt x="2038" y="2438"/>
                        <a:pt x="2977" y="2603"/>
                        <a:pt x="3429" y="2603"/>
                      </a:cubicBezTo>
                      <a:cubicBezTo>
                        <a:pt x="4311" y="2603"/>
                        <a:pt x="3333" y="1974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32"/>
                <p:cNvSpPr/>
                <p:nvPr/>
              </p:nvSpPr>
              <p:spPr>
                <a:xfrm>
                  <a:off x="3661725" y="3049333"/>
                  <a:ext cx="246743" cy="172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8" h="3934" extrusionOk="0">
                      <a:moveTo>
                        <a:pt x="1862" y="615"/>
                      </a:moveTo>
                      <a:cubicBezTo>
                        <a:pt x="4091" y="2588"/>
                        <a:pt x="5069" y="3217"/>
                        <a:pt x="4187" y="3217"/>
                      </a:cubicBezTo>
                      <a:cubicBezTo>
                        <a:pt x="3735" y="3217"/>
                        <a:pt x="2796" y="3052"/>
                        <a:pt x="1286" y="2818"/>
                      </a:cubicBezTo>
                      <a:cubicBezTo>
                        <a:pt x="871" y="2754"/>
                        <a:pt x="758" y="2492"/>
                        <a:pt x="973" y="2121"/>
                      </a:cubicBezTo>
                      <a:cubicBezTo>
                        <a:pt x="1248" y="1643"/>
                        <a:pt x="1532" y="1172"/>
                        <a:pt x="1862" y="615"/>
                      </a:cubicBezTo>
                      <a:close/>
                      <a:moveTo>
                        <a:pt x="1904" y="0"/>
                      </a:moveTo>
                      <a:cubicBezTo>
                        <a:pt x="1657" y="0"/>
                        <a:pt x="1411" y="161"/>
                        <a:pt x="1242" y="425"/>
                      </a:cubicBezTo>
                      <a:cubicBezTo>
                        <a:pt x="910" y="940"/>
                        <a:pt x="582" y="1466"/>
                        <a:pt x="326" y="2019"/>
                      </a:cubicBezTo>
                      <a:cubicBezTo>
                        <a:pt x="1" y="2718"/>
                        <a:pt x="238" y="3247"/>
                        <a:pt x="1006" y="3410"/>
                      </a:cubicBezTo>
                      <a:cubicBezTo>
                        <a:pt x="2099" y="3644"/>
                        <a:pt x="3213" y="3794"/>
                        <a:pt x="4323" y="3929"/>
                      </a:cubicBezTo>
                      <a:cubicBezTo>
                        <a:pt x="4351" y="3932"/>
                        <a:pt x="4383" y="3934"/>
                        <a:pt x="4417" y="3934"/>
                      </a:cubicBezTo>
                      <a:cubicBezTo>
                        <a:pt x="4827" y="3934"/>
                        <a:pt x="5617" y="3690"/>
                        <a:pt x="5124" y="3150"/>
                      </a:cubicBezTo>
                      <a:cubicBezTo>
                        <a:pt x="4212" y="2148"/>
                        <a:pt x="3307" y="1136"/>
                        <a:pt x="2340" y="191"/>
                      </a:cubicBezTo>
                      <a:cubicBezTo>
                        <a:pt x="2205" y="59"/>
                        <a:pt x="2054" y="0"/>
                        <a:pt x="190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606" name="Google Shape;606;p32"/>
          <p:cNvSpPr txBox="1">
            <a:spLocks noGrp="1"/>
          </p:cNvSpPr>
          <p:nvPr>
            <p:ph type="ctrTitle"/>
          </p:nvPr>
        </p:nvSpPr>
        <p:spPr>
          <a:xfrm>
            <a:off x="751117" y="1960929"/>
            <a:ext cx="7079817" cy="2938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" sz="5733" b="1" dirty="0">
                <a:ln/>
                <a:solidFill>
                  <a:schemeClr val="accent5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HÔM NAY</a:t>
            </a:r>
            <a:endParaRPr sz="5733" b="1" dirty="0">
              <a:ln/>
              <a:solidFill>
                <a:schemeClr val="accent5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" grpId="0"/>
      <p:bldP spid="60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49"/>
          <p:cNvSpPr/>
          <p:nvPr/>
        </p:nvSpPr>
        <p:spPr>
          <a:xfrm>
            <a:off x="10640634" y="2058069"/>
            <a:ext cx="2189149" cy="1370932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28" name="Google Shape;1928;p49"/>
          <p:cNvGrpSpPr/>
          <p:nvPr/>
        </p:nvGrpSpPr>
        <p:grpSpPr>
          <a:xfrm rot="-1799713">
            <a:off x="3813188" y="121634"/>
            <a:ext cx="1222513" cy="995433"/>
            <a:chOff x="1342250" y="3181500"/>
            <a:chExt cx="740750" cy="603175"/>
          </a:xfrm>
        </p:grpSpPr>
        <p:sp>
          <p:nvSpPr>
            <p:cNvPr id="1929" name="Google Shape;1929;p49"/>
            <p:cNvSpPr/>
            <p:nvPr/>
          </p:nvSpPr>
          <p:spPr>
            <a:xfrm>
              <a:off x="1372325" y="3246275"/>
              <a:ext cx="633475" cy="536375"/>
            </a:xfrm>
            <a:custGeom>
              <a:avLst/>
              <a:gdLst/>
              <a:ahLst/>
              <a:cxnLst/>
              <a:rect l="l" t="t" r="r" b="b"/>
              <a:pathLst>
                <a:path w="25339" h="21455" extrusionOk="0">
                  <a:moveTo>
                    <a:pt x="12682" y="0"/>
                  </a:moveTo>
                  <a:cubicBezTo>
                    <a:pt x="5664" y="0"/>
                    <a:pt x="0" y="4813"/>
                    <a:pt x="0" y="10727"/>
                  </a:cubicBezTo>
                  <a:cubicBezTo>
                    <a:pt x="0" y="16642"/>
                    <a:pt x="5664" y="21454"/>
                    <a:pt x="12682" y="21454"/>
                  </a:cubicBezTo>
                  <a:cubicBezTo>
                    <a:pt x="19675" y="21454"/>
                    <a:pt x="25339" y="16642"/>
                    <a:pt x="25339" y="10727"/>
                  </a:cubicBezTo>
                  <a:cubicBezTo>
                    <a:pt x="25339" y="4813"/>
                    <a:pt x="19675" y="0"/>
                    <a:pt x="12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0" name="Google Shape;1930;p49"/>
            <p:cNvSpPr/>
            <p:nvPr/>
          </p:nvSpPr>
          <p:spPr>
            <a:xfrm>
              <a:off x="1365425" y="3244200"/>
              <a:ext cx="642875" cy="540475"/>
            </a:xfrm>
            <a:custGeom>
              <a:avLst/>
              <a:gdLst/>
              <a:ahLst/>
              <a:cxnLst/>
              <a:rect l="l" t="t" r="r" b="b"/>
              <a:pathLst>
                <a:path w="25715" h="21619" extrusionOk="0">
                  <a:moveTo>
                    <a:pt x="12912" y="186"/>
                  </a:moveTo>
                  <a:cubicBezTo>
                    <a:pt x="13775" y="186"/>
                    <a:pt x="14639" y="261"/>
                    <a:pt x="15489" y="409"/>
                  </a:cubicBezTo>
                  <a:cubicBezTo>
                    <a:pt x="17895" y="810"/>
                    <a:pt x="20201" y="1838"/>
                    <a:pt x="22031" y="3467"/>
                  </a:cubicBezTo>
                  <a:cubicBezTo>
                    <a:pt x="23735" y="4946"/>
                    <a:pt x="24988" y="6951"/>
                    <a:pt x="25389" y="9181"/>
                  </a:cubicBezTo>
                  <a:cubicBezTo>
                    <a:pt x="25489" y="9708"/>
                    <a:pt x="25540" y="10259"/>
                    <a:pt x="25540" y="10810"/>
                  </a:cubicBezTo>
                  <a:cubicBezTo>
                    <a:pt x="25540" y="13091"/>
                    <a:pt x="24662" y="15246"/>
                    <a:pt x="23184" y="16976"/>
                  </a:cubicBezTo>
                  <a:cubicBezTo>
                    <a:pt x="21655" y="18805"/>
                    <a:pt x="19550" y="20109"/>
                    <a:pt x="17269" y="20785"/>
                  </a:cubicBezTo>
                  <a:cubicBezTo>
                    <a:pt x="15867" y="21220"/>
                    <a:pt x="14395" y="21435"/>
                    <a:pt x="12923" y="21435"/>
                  </a:cubicBezTo>
                  <a:cubicBezTo>
                    <a:pt x="11762" y="21435"/>
                    <a:pt x="10601" y="21301"/>
                    <a:pt x="9474" y="21036"/>
                  </a:cubicBezTo>
                  <a:cubicBezTo>
                    <a:pt x="7143" y="20460"/>
                    <a:pt x="4913" y="19307"/>
                    <a:pt x="3234" y="17577"/>
                  </a:cubicBezTo>
                  <a:cubicBezTo>
                    <a:pt x="1655" y="15973"/>
                    <a:pt x="602" y="13868"/>
                    <a:pt x="402" y="11637"/>
                  </a:cubicBezTo>
                  <a:cubicBezTo>
                    <a:pt x="201" y="9382"/>
                    <a:pt x="853" y="7151"/>
                    <a:pt x="2181" y="5322"/>
                  </a:cubicBezTo>
                  <a:cubicBezTo>
                    <a:pt x="3534" y="3392"/>
                    <a:pt x="5564" y="1963"/>
                    <a:pt x="7745" y="1136"/>
                  </a:cubicBezTo>
                  <a:cubicBezTo>
                    <a:pt x="9392" y="497"/>
                    <a:pt x="11152" y="186"/>
                    <a:pt x="12912" y="186"/>
                  </a:cubicBezTo>
                  <a:close/>
                  <a:moveTo>
                    <a:pt x="12903" y="0"/>
                  </a:moveTo>
                  <a:cubicBezTo>
                    <a:pt x="11734" y="0"/>
                    <a:pt x="10565" y="135"/>
                    <a:pt x="9424" y="409"/>
                  </a:cubicBezTo>
                  <a:cubicBezTo>
                    <a:pt x="7068" y="986"/>
                    <a:pt x="4813" y="2189"/>
                    <a:pt x="3083" y="3943"/>
                  </a:cubicBezTo>
                  <a:cubicBezTo>
                    <a:pt x="1504" y="5572"/>
                    <a:pt x="427" y="7677"/>
                    <a:pt x="226" y="9983"/>
                  </a:cubicBezTo>
                  <a:cubicBezTo>
                    <a:pt x="1" y="12264"/>
                    <a:pt x="677" y="14545"/>
                    <a:pt x="2006" y="16399"/>
                  </a:cubicBezTo>
                  <a:cubicBezTo>
                    <a:pt x="3409" y="18354"/>
                    <a:pt x="5439" y="19783"/>
                    <a:pt x="7670" y="20660"/>
                  </a:cubicBezTo>
                  <a:cubicBezTo>
                    <a:pt x="9355" y="21307"/>
                    <a:pt x="11155" y="21618"/>
                    <a:pt x="12953" y="21618"/>
                  </a:cubicBezTo>
                  <a:cubicBezTo>
                    <a:pt x="13803" y="21618"/>
                    <a:pt x="14653" y="21549"/>
                    <a:pt x="15489" y="21412"/>
                  </a:cubicBezTo>
                  <a:cubicBezTo>
                    <a:pt x="17945" y="20986"/>
                    <a:pt x="20326" y="19933"/>
                    <a:pt x="22181" y="18279"/>
                  </a:cubicBezTo>
                  <a:cubicBezTo>
                    <a:pt x="23885" y="16750"/>
                    <a:pt x="25164" y="14720"/>
                    <a:pt x="25565" y="12464"/>
                  </a:cubicBezTo>
                  <a:cubicBezTo>
                    <a:pt x="25665" y="11913"/>
                    <a:pt x="25715" y="11362"/>
                    <a:pt x="25715" y="10810"/>
                  </a:cubicBezTo>
                  <a:cubicBezTo>
                    <a:pt x="25715" y="8505"/>
                    <a:pt x="24838" y="6324"/>
                    <a:pt x="23359" y="4570"/>
                  </a:cubicBezTo>
                  <a:cubicBezTo>
                    <a:pt x="21805" y="2690"/>
                    <a:pt x="19650" y="1387"/>
                    <a:pt x="17344" y="660"/>
                  </a:cubicBezTo>
                  <a:cubicBezTo>
                    <a:pt x="15906" y="223"/>
                    <a:pt x="14405" y="0"/>
                    <a:pt x="1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1" name="Google Shape;1931;p49"/>
            <p:cNvSpPr/>
            <p:nvPr/>
          </p:nvSpPr>
          <p:spPr>
            <a:xfrm>
              <a:off x="1420575" y="3268825"/>
              <a:ext cx="536975" cy="384125"/>
            </a:xfrm>
            <a:custGeom>
              <a:avLst/>
              <a:gdLst/>
              <a:ahLst/>
              <a:cxnLst/>
              <a:rect l="l" t="t" r="r" b="b"/>
              <a:pathLst>
                <a:path w="21479" h="15365" extrusionOk="0">
                  <a:moveTo>
                    <a:pt x="10752" y="1"/>
                  </a:moveTo>
                  <a:cubicBezTo>
                    <a:pt x="4812" y="1"/>
                    <a:pt x="0" y="3434"/>
                    <a:pt x="0" y="7670"/>
                  </a:cubicBezTo>
                  <a:cubicBezTo>
                    <a:pt x="0" y="11906"/>
                    <a:pt x="4812" y="15364"/>
                    <a:pt x="10752" y="15364"/>
                  </a:cubicBezTo>
                  <a:cubicBezTo>
                    <a:pt x="16667" y="15364"/>
                    <a:pt x="21479" y="11906"/>
                    <a:pt x="21479" y="7670"/>
                  </a:cubicBezTo>
                  <a:cubicBezTo>
                    <a:pt x="21479" y="3434"/>
                    <a:pt x="16667" y="1"/>
                    <a:pt x="1075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2" name="Google Shape;1932;p49"/>
            <p:cNvSpPr/>
            <p:nvPr/>
          </p:nvSpPr>
          <p:spPr>
            <a:xfrm>
              <a:off x="1582850" y="3473725"/>
              <a:ext cx="212425" cy="118450"/>
            </a:xfrm>
            <a:custGeom>
              <a:avLst/>
              <a:gdLst/>
              <a:ahLst/>
              <a:cxnLst/>
              <a:rect l="l" t="t" r="r" b="b"/>
              <a:pathLst>
                <a:path w="8497" h="4738" extrusionOk="0">
                  <a:moveTo>
                    <a:pt x="0" y="0"/>
                  </a:moveTo>
                  <a:cubicBezTo>
                    <a:pt x="0" y="2607"/>
                    <a:pt x="1905" y="4737"/>
                    <a:pt x="4261" y="4737"/>
                  </a:cubicBezTo>
                  <a:cubicBezTo>
                    <a:pt x="6592" y="4737"/>
                    <a:pt x="8497" y="2607"/>
                    <a:pt x="8497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3" name="Google Shape;1933;p49"/>
            <p:cNvSpPr/>
            <p:nvPr/>
          </p:nvSpPr>
          <p:spPr>
            <a:xfrm>
              <a:off x="1580350" y="3471225"/>
              <a:ext cx="217425" cy="123450"/>
            </a:xfrm>
            <a:custGeom>
              <a:avLst/>
              <a:gdLst/>
              <a:ahLst/>
              <a:cxnLst/>
              <a:rect l="l" t="t" r="r" b="b"/>
              <a:pathLst>
                <a:path w="8697" h="4938" extrusionOk="0">
                  <a:moveTo>
                    <a:pt x="8521" y="175"/>
                  </a:moveTo>
                  <a:cubicBezTo>
                    <a:pt x="8493" y="1956"/>
                    <a:pt x="7495" y="3769"/>
                    <a:pt x="5790" y="4461"/>
                  </a:cubicBezTo>
                  <a:cubicBezTo>
                    <a:pt x="5338" y="4662"/>
                    <a:pt x="4837" y="4762"/>
                    <a:pt x="4361" y="4762"/>
                  </a:cubicBezTo>
                  <a:cubicBezTo>
                    <a:pt x="2506" y="4737"/>
                    <a:pt x="978" y="3409"/>
                    <a:pt x="426" y="1704"/>
                  </a:cubicBezTo>
                  <a:cubicBezTo>
                    <a:pt x="259" y="1203"/>
                    <a:pt x="183" y="679"/>
                    <a:pt x="176" y="175"/>
                  </a:cubicBezTo>
                  <a:close/>
                  <a:moveTo>
                    <a:pt x="100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980"/>
                    <a:pt x="1053" y="3885"/>
                    <a:pt x="2832" y="4637"/>
                  </a:cubicBezTo>
                  <a:cubicBezTo>
                    <a:pt x="3333" y="4837"/>
                    <a:pt x="3835" y="4937"/>
                    <a:pt x="4361" y="4937"/>
                  </a:cubicBezTo>
                  <a:cubicBezTo>
                    <a:pt x="4362" y="4937"/>
                    <a:pt x="4363" y="4937"/>
                    <a:pt x="4363" y="4937"/>
                  </a:cubicBezTo>
                  <a:lnTo>
                    <a:pt x="4363" y="4937"/>
                  </a:lnTo>
                  <a:cubicBezTo>
                    <a:pt x="6267" y="4911"/>
                    <a:pt x="7845" y="3533"/>
                    <a:pt x="8421" y="1779"/>
                  </a:cubicBezTo>
                  <a:cubicBezTo>
                    <a:pt x="8622" y="1228"/>
                    <a:pt x="8697" y="652"/>
                    <a:pt x="8697" y="100"/>
                  </a:cubicBezTo>
                  <a:cubicBezTo>
                    <a:pt x="8697" y="50"/>
                    <a:pt x="8647" y="0"/>
                    <a:pt x="8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4" name="Google Shape;1934;p49"/>
            <p:cNvSpPr/>
            <p:nvPr/>
          </p:nvSpPr>
          <p:spPr>
            <a:xfrm>
              <a:off x="1615425" y="3520700"/>
              <a:ext cx="147275" cy="71475"/>
            </a:xfrm>
            <a:custGeom>
              <a:avLst/>
              <a:gdLst/>
              <a:ahLst/>
              <a:cxnLst/>
              <a:rect l="l" t="t" r="r" b="b"/>
              <a:pathLst>
                <a:path w="5891" h="2859" extrusionOk="0">
                  <a:moveTo>
                    <a:pt x="2958" y="1"/>
                  </a:moveTo>
                  <a:cubicBezTo>
                    <a:pt x="1730" y="1"/>
                    <a:pt x="652" y="628"/>
                    <a:pt x="1" y="1530"/>
                  </a:cubicBezTo>
                  <a:cubicBezTo>
                    <a:pt x="752" y="2357"/>
                    <a:pt x="1805" y="2858"/>
                    <a:pt x="2958" y="2858"/>
                  </a:cubicBezTo>
                  <a:cubicBezTo>
                    <a:pt x="4086" y="2858"/>
                    <a:pt x="5138" y="2357"/>
                    <a:pt x="5890" y="1530"/>
                  </a:cubicBezTo>
                  <a:cubicBezTo>
                    <a:pt x="5239" y="628"/>
                    <a:pt x="4161" y="1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5" name="Google Shape;1935;p49"/>
            <p:cNvSpPr/>
            <p:nvPr/>
          </p:nvSpPr>
          <p:spPr>
            <a:xfrm>
              <a:off x="1612925" y="3518675"/>
              <a:ext cx="152275" cy="76000"/>
            </a:xfrm>
            <a:custGeom>
              <a:avLst/>
              <a:gdLst/>
              <a:ahLst/>
              <a:cxnLst/>
              <a:rect l="l" t="t" r="r" b="b"/>
              <a:pathLst>
                <a:path w="6091" h="3040" extrusionOk="0">
                  <a:moveTo>
                    <a:pt x="151" y="1561"/>
                  </a:moveTo>
                  <a:cubicBezTo>
                    <a:pt x="151" y="1561"/>
                    <a:pt x="151" y="1561"/>
                    <a:pt x="152" y="1562"/>
                  </a:cubicBezTo>
                  <a:lnTo>
                    <a:pt x="152" y="1562"/>
                  </a:lnTo>
                  <a:cubicBezTo>
                    <a:pt x="151" y="1561"/>
                    <a:pt x="151" y="1561"/>
                    <a:pt x="151" y="1561"/>
                  </a:cubicBezTo>
                  <a:close/>
                  <a:moveTo>
                    <a:pt x="5940" y="1561"/>
                  </a:moveTo>
                  <a:cubicBezTo>
                    <a:pt x="5940" y="1561"/>
                    <a:pt x="5939" y="1561"/>
                    <a:pt x="5939" y="1562"/>
                  </a:cubicBezTo>
                  <a:lnTo>
                    <a:pt x="5939" y="1562"/>
                  </a:lnTo>
                  <a:cubicBezTo>
                    <a:pt x="5939" y="1561"/>
                    <a:pt x="5940" y="1561"/>
                    <a:pt x="5940" y="1561"/>
                  </a:cubicBezTo>
                  <a:close/>
                  <a:moveTo>
                    <a:pt x="3058" y="182"/>
                  </a:moveTo>
                  <a:cubicBezTo>
                    <a:pt x="4168" y="182"/>
                    <a:pt x="5230" y="716"/>
                    <a:pt x="5884" y="1618"/>
                  </a:cubicBezTo>
                  <a:lnTo>
                    <a:pt x="5884" y="1618"/>
                  </a:lnTo>
                  <a:cubicBezTo>
                    <a:pt x="5115" y="2385"/>
                    <a:pt x="4134" y="2839"/>
                    <a:pt x="3058" y="2864"/>
                  </a:cubicBezTo>
                  <a:cubicBezTo>
                    <a:pt x="1957" y="2839"/>
                    <a:pt x="976" y="2385"/>
                    <a:pt x="207" y="1618"/>
                  </a:cubicBezTo>
                  <a:lnTo>
                    <a:pt x="207" y="1618"/>
                  </a:lnTo>
                  <a:cubicBezTo>
                    <a:pt x="861" y="716"/>
                    <a:pt x="1923" y="182"/>
                    <a:pt x="3058" y="182"/>
                  </a:cubicBezTo>
                  <a:close/>
                  <a:moveTo>
                    <a:pt x="3066" y="0"/>
                  </a:moveTo>
                  <a:cubicBezTo>
                    <a:pt x="2385" y="0"/>
                    <a:pt x="1710" y="187"/>
                    <a:pt x="1128" y="533"/>
                  </a:cubicBezTo>
                  <a:cubicBezTo>
                    <a:pt x="702" y="809"/>
                    <a:pt x="326" y="1160"/>
                    <a:pt x="25" y="1586"/>
                  </a:cubicBezTo>
                  <a:cubicBezTo>
                    <a:pt x="0" y="1611"/>
                    <a:pt x="0" y="1661"/>
                    <a:pt x="25" y="1686"/>
                  </a:cubicBezTo>
                  <a:cubicBezTo>
                    <a:pt x="827" y="2513"/>
                    <a:pt x="1880" y="3039"/>
                    <a:pt x="3058" y="3039"/>
                  </a:cubicBezTo>
                  <a:cubicBezTo>
                    <a:pt x="4211" y="3039"/>
                    <a:pt x="5264" y="2513"/>
                    <a:pt x="6066" y="1686"/>
                  </a:cubicBezTo>
                  <a:cubicBezTo>
                    <a:pt x="6091" y="1661"/>
                    <a:pt x="6091" y="1611"/>
                    <a:pt x="6066" y="1586"/>
                  </a:cubicBezTo>
                  <a:cubicBezTo>
                    <a:pt x="5539" y="834"/>
                    <a:pt x="4737" y="282"/>
                    <a:pt x="3835" y="82"/>
                  </a:cubicBezTo>
                  <a:cubicBezTo>
                    <a:pt x="3581" y="27"/>
                    <a:pt x="3323" y="0"/>
                    <a:pt x="3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6" name="Google Shape;1936;p49"/>
            <p:cNvSpPr/>
            <p:nvPr/>
          </p:nvSpPr>
          <p:spPr>
            <a:xfrm>
              <a:off x="1606650" y="3183800"/>
              <a:ext cx="296175" cy="134000"/>
            </a:xfrm>
            <a:custGeom>
              <a:avLst/>
              <a:gdLst/>
              <a:ahLst/>
              <a:cxnLst/>
              <a:rect l="l" t="t" r="r" b="b"/>
              <a:pathLst>
                <a:path w="11847" h="5360" extrusionOk="0">
                  <a:moveTo>
                    <a:pt x="5612" y="1"/>
                  </a:moveTo>
                  <a:cubicBezTo>
                    <a:pt x="3863" y="1"/>
                    <a:pt x="1" y="2875"/>
                    <a:pt x="1" y="2875"/>
                  </a:cubicBezTo>
                  <a:cubicBezTo>
                    <a:pt x="1" y="2875"/>
                    <a:pt x="953" y="4780"/>
                    <a:pt x="6241" y="5307"/>
                  </a:cubicBezTo>
                  <a:cubicBezTo>
                    <a:pt x="6621" y="5342"/>
                    <a:pt x="6976" y="5359"/>
                    <a:pt x="7307" y="5359"/>
                  </a:cubicBezTo>
                  <a:cubicBezTo>
                    <a:pt x="11602" y="5359"/>
                    <a:pt x="11846" y="2517"/>
                    <a:pt x="10427" y="1447"/>
                  </a:cubicBezTo>
                  <a:cubicBezTo>
                    <a:pt x="10079" y="1184"/>
                    <a:pt x="9611" y="1083"/>
                    <a:pt x="9096" y="1083"/>
                  </a:cubicBezTo>
                  <a:cubicBezTo>
                    <a:pt x="7350" y="1083"/>
                    <a:pt x="5063" y="2249"/>
                    <a:pt x="5063" y="2249"/>
                  </a:cubicBezTo>
                  <a:cubicBezTo>
                    <a:pt x="5063" y="2249"/>
                    <a:pt x="7469" y="520"/>
                    <a:pt x="5941" y="43"/>
                  </a:cubicBezTo>
                  <a:cubicBezTo>
                    <a:pt x="5842" y="14"/>
                    <a:pt x="5732" y="1"/>
                    <a:pt x="5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7" name="Google Shape;1937;p49"/>
            <p:cNvSpPr/>
            <p:nvPr/>
          </p:nvSpPr>
          <p:spPr>
            <a:xfrm>
              <a:off x="1604000" y="3181500"/>
              <a:ext cx="286525" cy="138200"/>
            </a:xfrm>
            <a:custGeom>
              <a:avLst/>
              <a:gdLst/>
              <a:ahLst/>
              <a:cxnLst/>
              <a:rect l="l" t="t" r="r" b="b"/>
              <a:pathLst>
                <a:path w="11461" h="5528" extrusionOk="0">
                  <a:moveTo>
                    <a:pt x="5699" y="181"/>
                  </a:moveTo>
                  <a:cubicBezTo>
                    <a:pt x="5887" y="181"/>
                    <a:pt x="6072" y="215"/>
                    <a:pt x="6247" y="311"/>
                  </a:cubicBezTo>
                  <a:cubicBezTo>
                    <a:pt x="6523" y="486"/>
                    <a:pt x="6498" y="762"/>
                    <a:pt x="6347" y="1013"/>
                  </a:cubicBezTo>
                  <a:cubicBezTo>
                    <a:pt x="6077" y="1503"/>
                    <a:pt x="5592" y="1898"/>
                    <a:pt x="5148" y="2243"/>
                  </a:cubicBezTo>
                  <a:lnTo>
                    <a:pt x="5148" y="2243"/>
                  </a:lnTo>
                  <a:cubicBezTo>
                    <a:pt x="5137" y="2250"/>
                    <a:pt x="5127" y="2258"/>
                    <a:pt x="5119" y="2266"/>
                  </a:cubicBezTo>
                  <a:cubicBezTo>
                    <a:pt x="5033" y="2309"/>
                    <a:pt x="5095" y="2426"/>
                    <a:pt x="5178" y="2426"/>
                  </a:cubicBezTo>
                  <a:cubicBezTo>
                    <a:pt x="5192" y="2426"/>
                    <a:pt x="5206" y="2423"/>
                    <a:pt x="5220" y="2416"/>
                  </a:cubicBezTo>
                  <a:cubicBezTo>
                    <a:pt x="5595" y="2216"/>
                    <a:pt x="5996" y="2040"/>
                    <a:pt x="6423" y="1890"/>
                  </a:cubicBezTo>
                  <a:cubicBezTo>
                    <a:pt x="7199" y="1589"/>
                    <a:pt x="8027" y="1338"/>
                    <a:pt x="8879" y="1263"/>
                  </a:cubicBezTo>
                  <a:cubicBezTo>
                    <a:pt x="8981" y="1256"/>
                    <a:pt x="9083" y="1252"/>
                    <a:pt x="9184" y="1252"/>
                  </a:cubicBezTo>
                  <a:cubicBezTo>
                    <a:pt x="9780" y="1252"/>
                    <a:pt x="10351" y="1393"/>
                    <a:pt x="10758" y="1865"/>
                  </a:cubicBezTo>
                  <a:cubicBezTo>
                    <a:pt x="11059" y="2190"/>
                    <a:pt x="11235" y="2667"/>
                    <a:pt x="11210" y="3118"/>
                  </a:cubicBezTo>
                  <a:cubicBezTo>
                    <a:pt x="11184" y="4496"/>
                    <a:pt x="9681" y="5123"/>
                    <a:pt x="8528" y="5298"/>
                  </a:cubicBezTo>
                  <a:cubicBezTo>
                    <a:pt x="8187" y="5341"/>
                    <a:pt x="7842" y="5359"/>
                    <a:pt x="7495" y="5359"/>
                  </a:cubicBezTo>
                  <a:cubicBezTo>
                    <a:pt x="6620" y="5359"/>
                    <a:pt x="5738" y="5241"/>
                    <a:pt x="4894" y="5098"/>
                  </a:cubicBezTo>
                  <a:cubicBezTo>
                    <a:pt x="3941" y="4947"/>
                    <a:pt x="2964" y="4697"/>
                    <a:pt x="2062" y="4296"/>
                  </a:cubicBezTo>
                  <a:cubicBezTo>
                    <a:pt x="1379" y="4003"/>
                    <a:pt x="674" y="3593"/>
                    <a:pt x="220" y="2994"/>
                  </a:cubicBezTo>
                  <a:lnTo>
                    <a:pt x="220" y="2994"/>
                  </a:lnTo>
                  <a:cubicBezTo>
                    <a:pt x="1155" y="2287"/>
                    <a:pt x="2160" y="1651"/>
                    <a:pt x="3189" y="1088"/>
                  </a:cubicBezTo>
                  <a:cubicBezTo>
                    <a:pt x="3866" y="712"/>
                    <a:pt x="4618" y="336"/>
                    <a:pt x="5370" y="211"/>
                  </a:cubicBezTo>
                  <a:cubicBezTo>
                    <a:pt x="5480" y="192"/>
                    <a:pt x="5590" y="181"/>
                    <a:pt x="5699" y="181"/>
                  </a:cubicBezTo>
                  <a:close/>
                  <a:moveTo>
                    <a:pt x="5660" y="0"/>
                  </a:moveTo>
                  <a:cubicBezTo>
                    <a:pt x="5009" y="0"/>
                    <a:pt x="4312" y="337"/>
                    <a:pt x="3741" y="612"/>
                  </a:cubicBezTo>
                  <a:cubicBezTo>
                    <a:pt x="2914" y="1013"/>
                    <a:pt x="2137" y="1489"/>
                    <a:pt x="1360" y="1990"/>
                  </a:cubicBezTo>
                  <a:cubicBezTo>
                    <a:pt x="934" y="2266"/>
                    <a:pt x="483" y="2566"/>
                    <a:pt x="57" y="2892"/>
                  </a:cubicBezTo>
                  <a:cubicBezTo>
                    <a:pt x="1" y="2934"/>
                    <a:pt x="7" y="2999"/>
                    <a:pt x="41" y="3036"/>
                  </a:cubicBezTo>
                  <a:lnTo>
                    <a:pt x="41" y="3036"/>
                  </a:lnTo>
                  <a:cubicBezTo>
                    <a:pt x="117" y="3178"/>
                    <a:pt x="236" y="3298"/>
                    <a:pt x="332" y="3419"/>
                  </a:cubicBezTo>
                  <a:cubicBezTo>
                    <a:pt x="708" y="3769"/>
                    <a:pt x="1134" y="4045"/>
                    <a:pt x="1585" y="4271"/>
                  </a:cubicBezTo>
                  <a:cubicBezTo>
                    <a:pt x="2412" y="4697"/>
                    <a:pt x="3340" y="4972"/>
                    <a:pt x="4242" y="5148"/>
                  </a:cubicBezTo>
                  <a:cubicBezTo>
                    <a:pt x="5252" y="5370"/>
                    <a:pt x="6295" y="5527"/>
                    <a:pt x="7331" y="5527"/>
                  </a:cubicBezTo>
                  <a:cubicBezTo>
                    <a:pt x="7580" y="5527"/>
                    <a:pt x="7829" y="5518"/>
                    <a:pt x="8077" y="5499"/>
                  </a:cubicBezTo>
                  <a:cubicBezTo>
                    <a:pt x="9355" y="5424"/>
                    <a:pt x="11084" y="4922"/>
                    <a:pt x="11360" y="3444"/>
                  </a:cubicBezTo>
                  <a:cubicBezTo>
                    <a:pt x="11460" y="2967"/>
                    <a:pt x="11360" y="2441"/>
                    <a:pt x="11109" y="2015"/>
                  </a:cubicBezTo>
                  <a:cubicBezTo>
                    <a:pt x="10758" y="1489"/>
                    <a:pt x="10232" y="1188"/>
                    <a:pt x="9631" y="1113"/>
                  </a:cubicBezTo>
                  <a:cubicBezTo>
                    <a:pt x="9465" y="1090"/>
                    <a:pt x="9299" y="1079"/>
                    <a:pt x="9134" y="1079"/>
                  </a:cubicBezTo>
                  <a:cubicBezTo>
                    <a:pt x="8400" y="1079"/>
                    <a:pt x="7674" y="1284"/>
                    <a:pt x="6999" y="1489"/>
                  </a:cubicBezTo>
                  <a:cubicBezTo>
                    <a:pt x="6584" y="1627"/>
                    <a:pt x="6169" y="1789"/>
                    <a:pt x="5762" y="1967"/>
                  </a:cubicBezTo>
                  <a:lnTo>
                    <a:pt x="5762" y="1967"/>
                  </a:lnTo>
                  <a:cubicBezTo>
                    <a:pt x="5994" y="1757"/>
                    <a:pt x="6212" y="1531"/>
                    <a:pt x="6397" y="1288"/>
                  </a:cubicBezTo>
                  <a:cubicBezTo>
                    <a:pt x="6548" y="1063"/>
                    <a:pt x="6723" y="737"/>
                    <a:pt x="6598" y="461"/>
                  </a:cubicBezTo>
                  <a:cubicBezTo>
                    <a:pt x="6498" y="185"/>
                    <a:pt x="6147" y="35"/>
                    <a:pt x="5846" y="10"/>
                  </a:cubicBezTo>
                  <a:cubicBezTo>
                    <a:pt x="5784" y="3"/>
                    <a:pt x="5722" y="0"/>
                    <a:pt x="5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8" name="Google Shape;1938;p49"/>
            <p:cNvSpPr/>
            <p:nvPr/>
          </p:nvSpPr>
          <p:spPr>
            <a:xfrm>
              <a:off x="1768925" y="3316675"/>
              <a:ext cx="314075" cy="183075"/>
            </a:xfrm>
            <a:custGeom>
              <a:avLst/>
              <a:gdLst/>
              <a:ahLst/>
              <a:cxnLst/>
              <a:rect l="l" t="t" r="r" b="b"/>
              <a:pathLst>
                <a:path w="12563" h="7323" extrusionOk="0">
                  <a:moveTo>
                    <a:pt x="4077" y="1"/>
                  </a:moveTo>
                  <a:cubicBezTo>
                    <a:pt x="3676" y="1"/>
                    <a:pt x="3228" y="136"/>
                    <a:pt x="2733" y="468"/>
                  </a:cubicBezTo>
                  <a:cubicBezTo>
                    <a:pt x="1" y="2322"/>
                    <a:pt x="4638" y="7310"/>
                    <a:pt x="4638" y="7310"/>
                  </a:cubicBezTo>
                  <a:cubicBezTo>
                    <a:pt x="4795" y="7319"/>
                    <a:pt x="4952" y="7323"/>
                    <a:pt x="5107" y="7323"/>
                  </a:cubicBezTo>
                  <a:cubicBezTo>
                    <a:pt x="9364" y="7323"/>
                    <a:pt x="12563" y="4094"/>
                    <a:pt x="10653" y="2498"/>
                  </a:cubicBezTo>
                  <a:cubicBezTo>
                    <a:pt x="10132" y="2059"/>
                    <a:pt x="9579" y="1905"/>
                    <a:pt x="9058" y="1905"/>
                  </a:cubicBezTo>
                  <a:cubicBezTo>
                    <a:pt x="7822" y="1905"/>
                    <a:pt x="6768" y="2773"/>
                    <a:pt x="6768" y="2773"/>
                  </a:cubicBezTo>
                  <a:cubicBezTo>
                    <a:pt x="6768" y="2773"/>
                    <a:pt x="5894" y="1"/>
                    <a:pt x="40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9" name="Google Shape;1939;p49"/>
            <p:cNvSpPr/>
            <p:nvPr/>
          </p:nvSpPr>
          <p:spPr>
            <a:xfrm>
              <a:off x="1812800" y="3314600"/>
              <a:ext cx="242500" cy="187100"/>
            </a:xfrm>
            <a:custGeom>
              <a:avLst/>
              <a:gdLst/>
              <a:ahLst/>
              <a:cxnLst/>
              <a:rect l="l" t="t" r="r" b="b"/>
              <a:pathLst>
                <a:path w="9700" h="7484" extrusionOk="0">
                  <a:moveTo>
                    <a:pt x="2354" y="174"/>
                  </a:moveTo>
                  <a:cubicBezTo>
                    <a:pt x="2488" y="174"/>
                    <a:pt x="2622" y="190"/>
                    <a:pt x="2757" y="225"/>
                  </a:cubicBezTo>
                  <a:cubicBezTo>
                    <a:pt x="3208" y="350"/>
                    <a:pt x="3584" y="676"/>
                    <a:pt x="3885" y="1027"/>
                  </a:cubicBezTo>
                  <a:cubicBezTo>
                    <a:pt x="4361" y="1553"/>
                    <a:pt x="4712" y="2205"/>
                    <a:pt x="4913" y="2882"/>
                  </a:cubicBezTo>
                  <a:cubicBezTo>
                    <a:pt x="4929" y="2929"/>
                    <a:pt x="4965" y="2947"/>
                    <a:pt x="5002" y="2947"/>
                  </a:cubicBezTo>
                  <a:cubicBezTo>
                    <a:pt x="5023" y="2947"/>
                    <a:pt x="5045" y="2941"/>
                    <a:pt x="5063" y="2932"/>
                  </a:cubicBezTo>
                  <a:cubicBezTo>
                    <a:pt x="5539" y="2556"/>
                    <a:pt x="6141" y="2255"/>
                    <a:pt x="6717" y="2130"/>
                  </a:cubicBezTo>
                  <a:cubicBezTo>
                    <a:pt x="6880" y="2098"/>
                    <a:pt x="7052" y="2082"/>
                    <a:pt x="7228" y="2082"/>
                  </a:cubicBezTo>
                  <a:cubicBezTo>
                    <a:pt x="8022" y="2082"/>
                    <a:pt x="8879" y="2414"/>
                    <a:pt x="9249" y="3132"/>
                  </a:cubicBezTo>
                  <a:cubicBezTo>
                    <a:pt x="9549" y="3759"/>
                    <a:pt x="9274" y="4435"/>
                    <a:pt x="8898" y="4962"/>
                  </a:cubicBezTo>
                  <a:cubicBezTo>
                    <a:pt x="8346" y="5689"/>
                    <a:pt x="7544" y="6215"/>
                    <a:pt x="6717" y="6591"/>
                  </a:cubicBezTo>
                  <a:cubicBezTo>
                    <a:pt x="5664" y="7074"/>
                    <a:pt x="4514" y="7307"/>
                    <a:pt x="3370" y="7307"/>
                  </a:cubicBezTo>
                  <a:cubicBezTo>
                    <a:pt x="3225" y="7307"/>
                    <a:pt x="3081" y="7303"/>
                    <a:pt x="2937" y="7296"/>
                  </a:cubicBezTo>
                  <a:lnTo>
                    <a:pt x="2937" y="7296"/>
                  </a:lnTo>
                  <a:cubicBezTo>
                    <a:pt x="2545" y="6876"/>
                    <a:pt x="2200" y="6433"/>
                    <a:pt x="1855" y="5989"/>
                  </a:cubicBezTo>
                  <a:cubicBezTo>
                    <a:pt x="1228" y="5137"/>
                    <a:pt x="652" y="4185"/>
                    <a:pt x="351" y="3157"/>
                  </a:cubicBezTo>
                  <a:cubicBezTo>
                    <a:pt x="226" y="2706"/>
                    <a:pt x="151" y="2205"/>
                    <a:pt x="251" y="1729"/>
                  </a:cubicBezTo>
                  <a:cubicBezTo>
                    <a:pt x="376" y="1227"/>
                    <a:pt x="702" y="851"/>
                    <a:pt x="1128" y="576"/>
                  </a:cubicBezTo>
                  <a:cubicBezTo>
                    <a:pt x="1493" y="345"/>
                    <a:pt x="1917" y="174"/>
                    <a:pt x="2354" y="174"/>
                  </a:cubicBezTo>
                  <a:close/>
                  <a:moveTo>
                    <a:pt x="2302" y="1"/>
                  </a:moveTo>
                  <a:cubicBezTo>
                    <a:pt x="2063" y="1"/>
                    <a:pt x="1814" y="47"/>
                    <a:pt x="1554" y="150"/>
                  </a:cubicBezTo>
                  <a:cubicBezTo>
                    <a:pt x="1028" y="350"/>
                    <a:pt x="527" y="701"/>
                    <a:pt x="251" y="1202"/>
                  </a:cubicBezTo>
                  <a:cubicBezTo>
                    <a:pt x="25" y="1653"/>
                    <a:pt x="0" y="2155"/>
                    <a:pt x="50" y="2631"/>
                  </a:cubicBezTo>
                  <a:cubicBezTo>
                    <a:pt x="201" y="3734"/>
                    <a:pt x="802" y="4761"/>
                    <a:pt x="1429" y="5689"/>
                  </a:cubicBezTo>
                  <a:cubicBezTo>
                    <a:pt x="1851" y="6285"/>
                    <a:pt x="2298" y="6881"/>
                    <a:pt x="2818" y="7428"/>
                  </a:cubicBezTo>
                  <a:lnTo>
                    <a:pt x="2818" y="7428"/>
                  </a:lnTo>
                  <a:cubicBezTo>
                    <a:pt x="2825" y="7441"/>
                    <a:pt x="2834" y="7452"/>
                    <a:pt x="2847" y="7459"/>
                  </a:cubicBezTo>
                  <a:lnTo>
                    <a:pt x="2847" y="7459"/>
                  </a:lnTo>
                  <a:cubicBezTo>
                    <a:pt x="2863" y="7474"/>
                    <a:pt x="2880" y="7480"/>
                    <a:pt x="2897" y="7480"/>
                  </a:cubicBezTo>
                  <a:cubicBezTo>
                    <a:pt x="2909" y="7480"/>
                    <a:pt x="2920" y="7477"/>
                    <a:pt x="2931" y="7471"/>
                  </a:cubicBezTo>
                  <a:lnTo>
                    <a:pt x="2931" y="7471"/>
                  </a:lnTo>
                  <a:cubicBezTo>
                    <a:pt x="3086" y="7479"/>
                    <a:pt x="3241" y="7483"/>
                    <a:pt x="3395" y="7483"/>
                  </a:cubicBezTo>
                  <a:cubicBezTo>
                    <a:pt x="4476" y="7483"/>
                    <a:pt x="5546" y="7278"/>
                    <a:pt x="6542" y="6867"/>
                  </a:cubicBezTo>
                  <a:cubicBezTo>
                    <a:pt x="7469" y="6491"/>
                    <a:pt x="8346" y="5939"/>
                    <a:pt x="8948" y="5162"/>
                  </a:cubicBezTo>
                  <a:cubicBezTo>
                    <a:pt x="9374" y="4636"/>
                    <a:pt x="9700" y="3909"/>
                    <a:pt x="9474" y="3207"/>
                  </a:cubicBezTo>
                  <a:cubicBezTo>
                    <a:pt x="9165" y="2350"/>
                    <a:pt x="8154" y="1900"/>
                    <a:pt x="7280" y="1900"/>
                  </a:cubicBezTo>
                  <a:cubicBezTo>
                    <a:pt x="7234" y="1900"/>
                    <a:pt x="7188" y="1902"/>
                    <a:pt x="7143" y="1904"/>
                  </a:cubicBezTo>
                  <a:cubicBezTo>
                    <a:pt x="6390" y="1951"/>
                    <a:pt x="5638" y="2263"/>
                    <a:pt x="5051" y="2716"/>
                  </a:cubicBezTo>
                  <a:lnTo>
                    <a:pt x="5051" y="2716"/>
                  </a:lnTo>
                  <a:cubicBezTo>
                    <a:pt x="4640" y="1493"/>
                    <a:pt x="3653" y="1"/>
                    <a:pt x="2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0" name="Google Shape;1940;p49"/>
            <p:cNvSpPr/>
            <p:nvPr/>
          </p:nvSpPr>
          <p:spPr>
            <a:xfrm>
              <a:off x="1342250" y="3312450"/>
              <a:ext cx="253725" cy="191375"/>
            </a:xfrm>
            <a:custGeom>
              <a:avLst/>
              <a:gdLst/>
              <a:ahLst/>
              <a:cxnLst/>
              <a:rect l="l" t="t" r="r" b="b"/>
              <a:pathLst>
                <a:path w="10149" h="7655" extrusionOk="0">
                  <a:moveTo>
                    <a:pt x="7780" y="1"/>
                  </a:moveTo>
                  <a:cubicBezTo>
                    <a:pt x="7720" y="1"/>
                    <a:pt x="7658" y="4"/>
                    <a:pt x="7594" y="10"/>
                  </a:cubicBezTo>
                  <a:cubicBezTo>
                    <a:pt x="5314" y="236"/>
                    <a:pt x="5088" y="2993"/>
                    <a:pt x="5088" y="2993"/>
                  </a:cubicBezTo>
                  <a:cubicBezTo>
                    <a:pt x="5088" y="2993"/>
                    <a:pt x="3911" y="2393"/>
                    <a:pt x="2752" y="2393"/>
                  </a:cubicBezTo>
                  <a:cubicBezTo>
                    <a:pt x="1806" y="2393"/>
                    <a:pt x="872" y="2793"/>
                    <a:pt x="602" y="4246"/>
                  </a:cubicBezTo>
                  <a:cubicBezTo>
                    <a:pt x="0" y="7504"/>
                    <a:pt x="6817" y="7654"/>
                    <a:pt x="6817" y="7654"/>
                  </a:cubicBezTo>
                  <a:cubicBezTo>
                    <a:pt x="10068" y="4721"/>
                    <a:pt x="10149" y="1"/>
                    <a:pt x="7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1" name="Google Shape;1941;p49"/>
            <p:cNvSpPr/>
            <p:nvPr/>
          </p:nvSpPr>
          <p:spPr>
            <a:xfrm>
              <a:off x="1352900" y="3310225"/>
              <a:ext cx="230600" cy="196100"/>
            </a:xfrm>
            <a:custGeom>
              <a:avLst/>
              <a:gdLst/>
              <a:ahLst/>
              <a:cxnLst/>
              <a:rect l="l" t="t" r="r" b="b"/>
              <a:pathLst>
                <a:path w="9224" h="7844" extrusionOk="0">
                  <a:moveTo>
                    <a:pt x="7319" y="174"/>
                  </a:moveTo>
                  <a:cubicBezTo>
                    <a:pt x="8070" y="174"/>
                    <a:pt x="8572" y="701"/>
                    <a:pt x="8772" y="1377"/>
                  </a:cubicBezTo>
                  <a:cubicBezTo>
                    <a:pt x="9048" y="2305"/>
                    <a:pt x="8898" y="3307"/>
                    <a:pt x="8597" y="4184"/>
                  </a:cubicBezTo>
                  <a:cubicBezTo>
                    <a:pt x="8175" y="5525"/>
                    <a:pt x="7383" y="6719"/>
                    <a:pt x="6369" y="7667"/>
                  </a:cubicBezTo>
                  <a:lnTo>
                    <a:pt x="6369" y="7667"/>
                  </a:lnTo>
                  <a:cubicBezTo>
                    <a:pt x="5850" y="7642"/>
                    <a:pt x="5306" y="7592"/>
                    <a:pt x="4787" y="7518"/>
                  </a:cubicBezTo>
                  <a:cubicBezTo>
                    <a:pt x="3785" y="7367"/>
                    <a:pt x="2732" y="7167"/>
                    <a:pt x="1805" y="6716"/>
                  </a:cubicBezTo>
                  <a:cubicBezTo>
                    <a:pt x="978" y="6290"/>
                    <a:pt x="201" y="5638"/>
                    <a:pt x="251" y="4635"/>
                  </a:cubicBezTo>
                  <a:cubicBezTo>
                    <a:pt x="276" y="4034"/>
                    <a:pt x="502" y="3382"/>
                    <a:pt x="978" y="2981"/>
                  </a:cubicBezTo>
                  <a:cubicBezTo>
                    <a:pt x="1354" y="2656"/>
                    <a:pt x="1880" y="2555"/>
                    <a:pt x="2381" y="2555"/>
                  </a:cubicBezTo>
                  <a:cubicBezTo>
                    <a:pt x="3158" y="2580"/>
                    <a:pt x="3885" y="2831"/>
                    <a:pt x="4562" y="3132"/>
                  </a:cubicBezTo>
                  <a:cubicBezTo>
                    <a:pt x="4587" y="3132"/>
                    <a:pt x="4587" y="3132"/>
                    <a:pt x="4612" y="3157"/>
                  </a:cubicBezTo>
                  <a:cubicBezTo>
                    <a:pt x="4621" y="3161"/>
                    <a:pt x="4631" y="3163"/>
                    <a:pt x="4641" y="3163"/>
                  </a:cubicBezTo>
                  <a:cubicBezTo>
                    <a:pt x="4687" y="3163"/>
                    <a:pt x="4737" y="3123"/>
                    <a:pt x="4737" y="3082"/>
                  </a:cubicBezTo>
                  <a:cubicBezTo>
                    <a:pt x="4862" y="1703"/>
                    <a:pt x="5815" y="199"/>
                    <a:pt x="7319" y="174"/>
                  </a:cubicBezTo>
                  <a:close/>
                  <a:moveTo>
                    <a:pt x="7289" y="0"/>
                  </a:moveTo>
                  <a:cubicBezTo>
                    <a:pt x="6447" y="0"/>
                    <a:pt x="5658" y="536"/>
                    <a:pt x="5188" y="1252"/>
                  </a:cubicBezTo>
                  <a:cubicBezTo>
                    <a:pt x="4865" y="1737"/>
                    <a:pt x="4648" y="2328"/>
                    <a:pt x="4577" y="2928"/>
                  </a:cubicBezTo>
                  <a:lnTo>
                    <a:pt x="4577" y="2928"/>
                  </a:lnTo>
                  <a:cubicBezTo>
                    <a:pt x="4001" y="2657"/>
                    <a:pt x="3343" y="2476"/>
                    <a:pt x="2707" y="2405"/>
                  </a:cubicBezTo>
                  <a:cubicBezTo>
                    <a:pt x="2586" y="2393"/>
                    <a:pt x="2465" y="2387"/>
                    <a:pt x="2344" y="2387"/>
                  </a:cubicBezTo>
                  <a:cubicBezTo>
                    <a:pt x="1941" y="2387"/>
                    <a:pt x="1545" y="2457"/>
                    <a:pt x="1178" y="2630"/>
                  </a:cubicBezTo>
                  <a:cubicBezTo>
                    <a:pt x="652" y="2906"/>
                    <a:pt x="326" y="3432"/>
                    <a:pt x="176" y="4009"/>
                  </a:cubicBezTo>
                  <a:cubicBezTo>
                    <a:pt x="25" y="4510"/>
                    <a:pt x="0" y="5062"/>
                    <a:pt x="251" y="5538"/>
                  </a:cubicBezTo>
                  <a:cubicBezTo>
                    <a:pt x="451" y="5964"/>
                    <a:pt x="802" y="6315"/>
                    <a:pt x="1178" y="6565"/>
                  </a:cubicBezTo>
                  <a:cubicBezTo>
                    <a:pt x="2106" y="7167"/>
                    <a:pt x="3208" y="7443"/>
                    <a:pt x="4261" y="7618"/>
                  </a:cubicBezTo>
                  <a:cubicBezTo>
                    <a:pt x="4712" y="7693"/>
                    <a:pt x="5163" y="7743"/>
                    <a:pt x="5639" y="7793"/>
                  </a:cubicBezTo>
                  <a:cubicBezTo>
                    <a:pt x="5865" y="7818"/>
                    <a:pt x="6116" y="7844"/>
                    <a:pt x="6366" y="7844"/>
                  </a:cubicBezTo>
                  <a:lnTo>
                    <a:pt x="6391" y="7844"/>
                  </a:lnTo>
                  <a:cubicBezTo>
                    <a:pt x="6404" y="7844"/>
                    <a:pt x="6416" y="7842"/>
                    <a:pt x="6426" y="7838"/>
                  </a:cubicBezTo>
                  <a:lnTo>
                    <a:pt x="6426" y="7838"/>
                  </a:lnTo>
                  <a:cubicBezTo>
                    <a:pt x="6439" y="7835"/>
                    <a:pt x="6453" y="7828"/>
                    <a:pt x="6466" y="7818"/>
                  </a:cubicBezTo>
                  <a:cubicBezTo>
                    <a:pt x="7444" y="6916"/>
                    <a:pt x="8221" y="5788"/>
                    <a:pt x="8672" y="4535"/>
                  </a:cubicBezTo>
                  <a:cubicBezTo>
                    <a:pt x="9023" y="3583"/>
                    <a:pt x="9223" y="2505"/>
                    <a:pt x="8998" y="1503"/>
                  </a:cubicBezTo>
                  <a:cubicBezTo>
                    <a:pt x="8822" y="801"/>
                    <a:pt x="8371" y="124"/>
                    <a:pt x="7594" y="24"/>
                  </a:cubicBezTo>
                  <a:cubicBezTo>
                    <a:pt x="7492" y="8"/>
                    <a:pt x="7390" y="0"/>
                    <a:pt x="7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42" name="Google Shape;1942;p49"/>
          <p:cNvGrpSpPr/>
          <p:nvPr/>
        </p:nvGrpSpPr>
        <p:grpSpPr>
          <a:xfrm rot="-715094">
            <a:off x="9249518" y="5717523"/>
            <a:ext cx="1147633" cy="984796"/>
            <a:chOff x="1358525" y="1188550"/>
            <a:chExt cx="679225" cy="582850"/>
          </a:xfrm>
        </p:grpSpPr>
        <p:sp>
          <p:nvSpPr>
            <p:cNvPr id="1943" name="Google Shape;1943;p49"/>
            <p:cNvSpPr/>
            <p:nvPr/>
          </p:nvSpPr>
          <p:spPr>
            <a:xfrm>
              <a:off x="1365425" y="1203025"/>
              <a:ext cx="669825" cy="565825"/>
            </a:xfrm>
            <a:custGeom>
              <a:avLst/>
              <a:gdLst/>
              <a:ahLst/>
              <a:cxnLst/>
              <a:rect l="l" t="t" r="r" b="b"/>
              <a:pathLst>
                <a:path w="26793" h="22633" extrusionOk="0">
                  <a:moveTo>
                    <a:pt x="13409" y="1"/>
                  </a:moveTo>
                  <a:cubicBezTo>
                    <a:pt x="5991" y="1"/>
                    <a:pt x="1" y="5063"/>
                    <a:pt x="1" y="11304"/>
                  </a:cubicBezTo>
                  <a:cubicBezTo>
                    <a:pt x="1" y="17570"/>
                    <a:pt x="5991" y="22632"/>
                    <a:pt x="13409" y="22632"/>
                  </a:cubicBezTo>
                  <a:cubicBezTo>
                    <a:pt x="20803" y="22632"/>
                    <a:pt x="26793" y="17570"/>
                    <a:pt x="26793" y="11304"/>
                  </a:cubicBezTo>
                  <a:cubicBezTo>
                    <a:pt x="26793" y="5063"/>
                    <a:pt x="20803" y="1"/>
                    <a:pt x="13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4" name="Google Shape;1944;p49"/>
            <p:cNvSpPr/>
            <p:nvPr/>
          </p:nvSpPr>
          <p:spPr>
            <a:xfrm>
              <a:off x="1358525" y="1200325"/>
              <a:ext cx="679225" cy="571075"/>
            </a:xfrm>
            <a:custGeom>
              <a:avLst/>
              <a:gdLst/>
              <a:ahLst/>
              <a:cxnLst/>
              <a:rect l="l" t="t" r="r" b="b"/>
              <a:pathLst>
                <a:path w="27169" h="22843" extrusionOk="0">
                  <a:moveTo>
                    <a:pt x="13722" y="193"/>
                  </a:moveTo>
                  <a:cubicBezTo>
                    <a:pt x="14608" y="193"/>
                    <a:pt x="15494" y="265"/>
                    <a:pt x="16367" y="409"/>
                  </a:cubicBezTo>
                  <a:cubicBezTo>
                    <a:pt x="18898" y="861"/>
                    <a:pt x="21354" y="1938"/>
                    <a:pt x="23284" y="3668"/>
                  </a:cubicBezTo>
                  <a:cubicBezTo>
                    <a:pt x="25064" y="5222"/>
                    <a:pt x="26392" y="7327"/>
                    <a:pt x="26818" y="9683"/>
                  </a:cubicBezTo>
                  <a:cubicBezTo>
                    <a:pt x="26943" y="10259"/>
                    <a:pt x="26993" y="10836"/>
                    <a:pt x="26993" y="11412"/>
                  </a:cubicBezTo>
                  <a:cubicBezTo>
                    <a:pt x="26968" y="13818"/>
                    <a:pt x="26066" y="16124"/>
                    <a:pt x="24512" y="17928"/>
                  </a:cubicBezTo>
                  <a:cubicBezTo>
                    <a:pt x="22883" y="19883"/>
                    <a:pt x="20653" y="21237"/>
                    <a:pt x="18221" y="21989"/>
                  </a:cubicBezTo>
                  <a:cubicBezTo>
                    <a:pt x="16755" y="22435"/>
                    <a:pt x="15219" y="22657"/>
                    <a:pt x="13683" y="22657"/>
                  </a:cubicBezTo>
                  <a:cubicBezTo>
                    <a:pt x="12461" y="22657"/>
                    <a:pt x="11239" y="22517"/>
                    <a:pt x="10051" y="22239"/>
                  </a:cubicBezTo>
                  <a:cubicBezTo>
                    <a:pt x="7570" y="21638"/>
                    <a:pt x="5214" y="20410"/>
                    <a:pt x="3409" y="18580"/>
                  </a:cubicBezTo>
                  <a:cubicBezTo>
                    <a:pt x="1755" y="16876"/>
                    <a:pt x="627" y="14670"/>
                    <a:pt x="402" y="12289"/>
                  </a:cubicBezTo>
                  <a:cubicBezTo>
                    <a:pt x="201" y="9908"/>
                    <a:pt x="903" y="7552"/>
                    <a:pt x="2282" y="5623"/>
                  </a:cubicBezTo>
                  <a:cubicBezTo>
                    <a:pt x="3760" y="3567"/>
                    <a:pt x="5866" y="2064"/>
                    <a:pt x="8196" y="1186"/>
                  </a:cubicBezTo>
                  <a:cubicBezTo>
                    <a:pt x="9953" y="521"/>
                    <a:pt x="11837" y="193"/>
                    <a:pt x="13722" y="193"/>
                  </a:cubicBezTo>
                  <a:close/>
                  <a:moveTo>
                    <a:pt x="13688" y="1"/>
                  </a:moveTo>
                  <a:cubicBezTo>
                    <a:pt x="12448" y="1"/>
                    <a:pt x="11207" y="147"/>
                    <a:pt x="10001" y="435"/>
                  </a:cubicBezTo>
                  <a:cubicBezTo>
                    <a:pt x="7470" y="1036"/>
                    <a:pt x="5089" y="2289"/>
                    <a:pt x="3284" y="4144"/>
                  </a:cubicBezTo>
                  <a:cubicBezTo>
                    <a:pt x="1580" y="5873"/>
                    <a:pt x="452" y="8104"/>
                    <a:pt x="226" y="10510"/>
                  </a:cubicBezTo>
                  <a:cubicBezTo>
                    <a:pt x="1" y="12941"/>
                    <a:pt x="728" y="15347"/>
                    <a:pt x="2131" y="17327"/>
                  </a:cubicBezTo>
                  <a:cubicBezTo>
                    <a:pt x="3610" y="19382"/>
                    <a:pt x="5740" y="20911"/>
                    <a:pt x="8096" y="21813"/>
                  </a:cubicBezTo>
                  <a:cubicBezTo>
                    <a:pt x="9873" y="22496"/>
                    <a:pt x="11778" y="22842"/>
                    <a:pt x="13692" y="22842"/>
                  </a:cubicBezTo>
                  <a:cubicBezTo>
                    <a:pt x="14585" y="22842"/>
                    <a:pt x="15481" y="22767"/>
                    <a:pt x="16367" y="22615"/>
                  </a:cubicBezTo>
                  <a:cubicBezTo>
                    <a:pt x="18948" y="22164"/>
                    <a:pt x="21455" y="21061"/>
                    <a:pt x="23409" y="19332"/>
                  </a:cubicBezTo>
                  <a:cubicBezTo>
                    <a:pt x="25239" y="17728"/>
                    <a:pt x="26567" y="15572"/>
                    <a:pt x="27019" y="13191"/>
                  </a:cubicBezTo>
                  <a:cubicBezTo>
                    <a:pt x="27119" y="12615"/>
                    <a:pt x="27169" y="12014"/>
                    <a:pt x="27169" y="11412"/>
                  </a:cubicBezTo>
                  <a:cubicBezTo>
                    <a:pt x="27169" y="9006"/>
                    <a:pt x="26242" y="6675"/>
                    <a:pt x="24688" y="4821"/>
                  </a:cubicBezTo>
                  <a:cubicBezTo>
                    <a:pt x="23034" y="2866"/>
                    <a:pt x="20778" y="1462"/>
                    <a:pt x="18322" y="710"/>
                  </a:cubicBezTo>
                  <a:cubicBezTo>
                    <a:pt x="16824" y="234"/>
                    <a:pt x="15256" y="1"/>
                    <a:pt x="13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5" name="Google Shape;1945;p49"/>
            <p:cNvSpPr/>
            <p:nvPr/>
          </p:nvSpPr>
          <p:spPr>
            <a:xfrm>
              <a:off x="1416800" y="1226225"/>
              <a:ext cx="567075" cy="405400"/>
            </a:xfrm>
            <a:custGeom>
              <a:avLst/>
              <a:gdLst/>
              <a:ahLst/>
              <a:cxnLst/>
              <a:rect l="l" t="t" r="r" b="b"/>
              <a:pathLst>
                <a:path w="22683" h="16216" extrusionOk="0">
                  <a:moveTo>
                    <a:pt x="11354" y="0"/>
                  </a:moveTo>
                  <a:cubicBezTo>
                    <a:pt x="5088" y="0"/>
                    <a:pt x="1" y="3634"/>
                    <a:pt x="1" y="8120"/>
                  </a:cubicBezTo>
                  <a:cubicBezTo>
                    <a:pt x="1" y="12582"/>
                    <a:pt x="5088" y="16216"/>
                    <a:pt x="11354" y="16216"/>
                  </a:cubicBezTo>
                  <a:cubicBezTo>
                    <a:pt x="17620" y="16216"/>
                    <a:pt x="22682" y="12582"/>
                    <a:pt x="22682" y="8120"/>
                  </a:cubicBezTo>
                  <a:cubicBezTo>
                    <a:pt x="22682" y="3634"/>
                    <a:pt x="17620" y="0"/>
                    <a:pt x="11354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6" name="Google Shape;1946;p49"/>
            <p:cNvSpPr/>
            <p:nvPr/>
          </p:nvSpPr>
          <p:spPr>
            <a:xfrm>
              <a:off x="1538975" y="1402275"/>
              <a:ext cx="314575" cy="175475"/>
            </a:xfrm>
            <a:custGeom>
              <a:avLst/>
              <a:gdLst/>
              <a:ahLst/>
              <a:cxnLst/>
              <a:rect l="l" t="t" r="r" b="b"/>
              <a:pathLst>
                <a:path w="12583" h="7019" extrusionOk="0">
                  <a:moveTo>
                    <a:pt x="1" y="1"/>
                  </a:moveTo>
                  <a:cubicBezTo>
                    <a:pt x="1" y="3885"/>
                    <a:pt x="2833" y="7018"/>
                    <a:pt x="6292" y="7018"/>
                  </a:cubicBezTo>
                  <a:cubicBezTo>
                    <a:pt x="9775" y="7018"/>
                    <a:pt x="12582" y="3885"/>
                    <a:pt x="12582" y="1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7" name="Google Shape;1947;p49"/>
            <p:cNvSpPr/>
            <p:nvPr/>
          </p:nvSpPr>
          <p:spPr>
            <a:xfrm>
              <a:off x="1537100" y="1399775"/>
              <a:ext cx="318950" cy="180475"/>
            </a:xfrm>
            <a:custGeom>
              <a:avLst/>
              <a:gdLst/>
              <a:ahLst/>
              <a:cxnLst/>
              <a:rect l="l" t="t" r="r" b="b"/>
              <a:pathLst>
                <a:path w="12758" h="7219" extrusionOk="0">
                  <a:moveTo>
                    <a:pt x="12581" y="201"/>
                  </a:moveTo>
                  <a:cubicBezTo>
                    <a:pt x="12521" y="2875"/>
                    <a:pt x="11047" y="5577"/>
                    <a:pt x="8497" y="6617"/>
                  </a:cubicBezTo>
                  <a:cubicBezTo>
                    <a:pt x="7820" y="6893"/>
                    <a:pt x="7093" y="7018"/>
                    <a:pt x="6367" y="7043"/>
                  </a:cubicBezTo>
                  <a:cubicBezTo>
                    <a:pt x="3635" y="7018"/>
                    <a:pt x="1379" y="5013"/>
                    <a:pt x="552" y="2482"/>
                  </a:cubicBezTo>
                  <a:cubicBezTo>
                    <a:pt x="312" y="1737"/>
                    <a:pt x="187" y="969"/>
                    <a:pt x="177" y="201"/>
                  </a:cubicBezTo>
                  <a:close/>
                  <a:moveTo>
                    <a:pt x="76" y="0"/>
                  </a:moveTo>
                  <a:cubicBezTo>
                    <a:pt x="26" y="0"/>
                    <a:pt x="1" y="51"/>
                    <a:pt x="1" y="101"/>
                  </a:cubicBezTo>
                  <a:cubicBezTo>
                    <a:pt x="1" y="2883"/>
                    <a:pt x="1504" y="5690"/>
                    <a:pt x="4161" y="6767"/>
                  </a:cubicBezTo>
                  <a:cubicBezTo>
                    <a:pt x="4863" y="7068"/>
                    <a:pt x="5615" y="7219"/>
                    <a:pt x="6367" y="7219"/>
                  </a:cubicBezTo>
                  <a:cubicBezTo>
                    <a:pt x="6367" y="7219"/>
                    <a:pt x="6368" y="7218"/>
                    <a:pt x="6369" y="7218"/>
                  </a:cubicBezTo>
                  <a:lnTo>
                    <a:pt x="6369" y="7218"/>
                  </a:lnTo>
                  <a:cubicBezTo>
                    <a:pt x="9175" y="7192"/>
                    <a:pt x="11505" y="5163"/>
                    <a:pt x="12357" y="2582"/>
                  </a:cubicBezTo>
                  <a:cubicBezTo>
                    <a:pt x="12632" y="1780"/>
                    <a:pt x="12758" y="953"/>
                    <a:pt x="12758" y="101"/>
                  </a:cubicBezTo>
                  <a:cubicBezTo>
                    <a:pt x="12758" y="51"/>
                    <a:pt x="12708" y="0"/>
                    <a:pt x="12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8" name="Google Shape;1948;p49"/>
            <p:cNvSpPr/>
            <p:nvPr/>
          </p:nvSpPr>
          <p:spPr>
            <a:xfrm>
              <a:off x="1629200" y="1510050"/>
              <a:ext cx="134750" cy="176725"/>
            </a:xfrm>
            <a:custGeom>
              <a:avLst/>
              <a:gdLst/>
              <a:ahLst/>
              <a:cxnLst/>
              <a:rect l="l" t="t" r="r" b="b"/>
              <a:pathLst>
                <a:path w="5390" h="7069" extrusionOk="0">
                  <a:moveTo>
                    <a:pt x="2683" y="0"/>
                  </a:moveTo>
                  <a:cubicBezTo>
                    <a:pt x="1204" y="0"/>
                    <a:pt x="1" y="1203"/>
                    <a:pt x="1" y="2707"/>
                  </a:cubicBezTo>
                  <a:lnTo>
                    <a:pt x="1" y="4361"/>
                  </a:lnTo>
                  <a:cubicBezTo>
                    <a:pt x="1" y="5840"/>
                    <a:pt x="1204" y="7068"/>
                    <a:pt x="2683" y="7068"/>
                  </a:cubicBezTo>
                  <a:cubicBezTo>
                    <a:pt x="4186" y="7068"/>
                    <a:pt x="5389" y="5840"/>
                    <a:pt x="5389" y="4361"/>
                  </a:cubicBezTo>
                  <a:lnTo>
                    <a:pt x="5389" y="2707"/>
                  </a:lnTo>
                  <a:cubicBezTo>
                    <a:pt x="5389" y="1203"/>
                    <a:pt x="4186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9" name="Google Shape;1949;p49"/>
            <p:cNvSpPr/>
            <p:nvPr/>
          </p:nvSpPr>
          <p:spPr>
            <a:xfrm>
              <a:off x="1626700" y="1508175"/>
              <a:ext cx="139750" cy="180475"/>
            </a:xfrm>
            <a:custGeom>
              <a:avLst/>
              <a:gdLst/>
              <a:ahLst/>
              <a:cxnLst/>
              <a:rect l="l" t="t" r="r" b="b"/>
              <a:pathLst>
                <a:path w="5590" h="7219" extrusionOk="0">
                  <a:moveTo>
                    <a:pt x="2802" y="182"/>
                  </a:moveTo>
                  <a:cubicBezTo>
                    <a:pt x="3443" y="182"/>
                    <a:pt x="4086" y="409"/>
                    <a:pt x="4587" y="877"/>
                  </a:cubicBezTo>
                  <a:cubicBezTo>
                    <a:pt x="5114" y="1379"/>
                    <a:pt x="5389" y="2080"/>
                    <a:pt x="5389" y="2782"/>
                  </a:cubicBezTo>
                  <a:cubicBezTo>
                    <a:pt x="5389" y="3208"/>
                    <a:pt x="5389" y="3659"/>
                    <a:pt x="5389" y="4086"/>
                  </a:cubicBezTo>
                  <a:cubicBezTo>
                    <a:pt x="5389" y="4286"/>
                    <a:pt x="5414" y="4487"/>
                    <a:pt x="5389" y="4662"/>
                  </a:cubicBezTo>
                  <a:cubicBezTo>
                    <a:pt x="5339" y="5088"/>
                    <a:pt x="5214" y="5514"/>
                    <a:pt x="4963" y="5865"/>
                  </a:cubicBezTo>
                  <a:cubicBezTo>
                    <a:pt x="4487" y="6592"/>
                    <a:pt x="3660" y="7043"/>
                    <a:pt x="2783" y="7043"/>
                  </a:cubicBezTo>
                  <a:cubicBezTo>
                    <a:pt x="2056" y="7043"/>
                    <a:pt x="1329" y="6717"/>
                    <a:pt x="828" y="6166"/>
                  </a:cubicBezTo>
                  <a:cubicBezTo>
                    <a:pt x="402" y="5664"/>
                    <a:pt x="176" y="5013"/>
                    <a:pt x="176" y="4361"/>
                  </a:cubicBezTo>
                  <a:cubicBezTo>
                    <a:pt x="176" y="3910"/>
                    <a:pt x="176" y="3434"/>
                    <a:pt x="176" y="2983"/>
                  </a:cubicBezTo>
                  <a:cubicBezTo>
                    <a:pt x="176" y="2381"/>
                    <a:pt x="301" y="1805"/>
                    <a:pt x="627" y="1304"/>
                  </a:cubicBezTo>
                  <a:cubicBezTo>
                    <a:pt x="1137" y="567"/>
                    <a:pt x="1968" y="182"/>
                    <a:pt x="2802" y="182"/>
                  </a:cubicBezTo>
                  <a:close/>
                  <a:moveTo>
                    <a:pt x="2783" y="1"/>
                  </a:moveTo>
                  <a:cubicBezTo>
                    <a:pt x="2111" y="1"/>
                    <a:pt x="1436" y="239"/>
                    <a:pt x="903" y="727"/>
                  </a:cubicBezTo>
                  <a:cubicBezTo>
                    <a:pt x="327" y="1253"/>
                    <a:pt x="1" y="2005"/>
                    <a:pt x="1" y="2782"/>
                  </a:cubicBezTo>
                  <a:cubicBezTo>
                    <a:pt x="1" y="3233"/>
                    <a:pt x="1" y="3685"/>
                    <a:pt x="1" y="4136"/>
                  </a:cubicBezTo>
                  <a:cubicBezTo>
                    <a:pt x="1" y="4411"/>
                    <a:pt x="1" y="4662"/>
                    <a:pt x="51" y="4913"/>
                  </a:cubicBezTo>
                  <a:cubicBezTo>
                    <a:pt x="126" y="5364"/>
                    <a:pt x="301" y="5765"/>
                    <a:pt x="552" y="6116"/>
                  </a:cubicBezTo>
                  <a:cubicBezTo>
                    <a:pt x="1078" y="6817"/>
                    <a:pt x="1931" y="7218"/>
                    <a:pt x="2783" y="7218"/>
                  </a:cubicBezTo>
                  <a:cubicBezTo>
                    <a:pt x="4362" y="7218"/>
                    <a:pt x="5590" y="5940"/>
                    <a:pt x="5590" y="4386"/>
                  </a:cubicBezTo>
                  <a:cubicBezTo>
                    <a:pt x="5590" y="3885"/>
                    <a:pt x="5590" y="3384"/>
                    <a:pt x="5590" y="2908"/>
                  </a:cubicBezTo>
                  <a:cubicBezTo>
                    <a:pt x="5590" y="2256"/>
                    <a:pt x="5414" y="1629"/>
                    <a:pt x="5013" y="1103"/>
                  </a:cubicBezTo>
                  <a:cubicBezTo>
                    <a:pt x="4469" y="377"/>
                    <a:pt x="3629" y="1"/>
                    <a:pt x="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0" name="Google Shape;1950;p49"/>
            <p:cNvSpPr/>
            <p:nvPr/>
          </p:nvSpPr>
          <p:spPr>
            <a:xfrm>
              <a:off x="1692125" y="1510125"/>
              <a:ext cx="7925" cy="58075"/>
            </a:xfrm>
            <a:custGeom>
              <a:avLst/>
              <a:gdLst/>
              <a:ahLst/>
              <a:cxnLst/>
              <a:rect l="l" t="t" r="r" b="b"/>
              <a:pathLst>
                <a:path w="317" h="2323" extrusionOk="0">
                  <a:moveTo>
                    <a:pt x="110" y="0"/>
                  </a:moveTo>
                  <a:cubicBezTo>
                    <a:pt x="57" y="0"/>
                    <a:pt x="0" y="48"/>
                    <a:pt x="15" y="123"/>
                  </a:cubicBezTo>
                  <a:cubicBezTo>
                    <a:pt x="116" y="825"/>
                    <a:pt x="116" y="1526"/>
                    <a:pt x="116" y="2228"/>
                  </a:cubicBezTo>
                  <a:cubicBezTo>
                    <a:pt x="103" y="2291"/>
                    <a:pt x="147" y="2322"/>
                    <a:pt x="194" y="2322"/>
                  </a:cubicBezTo>
                  <a:cubicBezTo>
                    <a:pt x="241" y="2322"/>
                    <a:pt x="291" y="2291"/>
                    <a:pt x="291" y="2228"/>
                  </a:cubicBezTo>
                  <a:cubicBezTo>
                    <a:pt x="316" y="1501"/>
                    <a:pt x="291" y="774"/>
                    <a:pt x="191" y="73"/>
                  </a:cubicBezTo>
                  <a:cubicBezTo>
                    <a:pt x="181" y="22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1" name="Google Shape;1951;p49"/>
            <p:cNvSpPr/>
            <p:nvPr/>
          </p:nvSpPr>
          <p:spPr>
            <a:xfrm>
              <a:off x="1437875" y="1354750"/>
              <a:ext cx="87975" cy="58200"/>
            </a:xfrm>
            <a:custGeom>
              <a:avLst/>
              <a:gdLst/>
              <a:ahLst/>
              <a:cxnLst/>
              <a:rect l="l" t="t" r="r" b="b"/>
              <a:pathLst>
                <a:path w="3519" h="2328" extrusionOk="0">
                  <a:moveTo>
                    <a:pt x="1311" y="0"/>
                  </a:moveTo>
                  <a:cubicBezTo>
                    <a:pt x="1169" y="0"/>
                    <a:pt x="1067" y="216"/>
                    <a:pt x="1238" y="323"/>
                  </a:cubicBezTo>
                  <a:cubicBezTo>
                    <a:pt x="1514" y="473"/>
                    <a:pt x="1789" y="674"/>
                    <a:pt x="2040" y="874"/>
                  </a:cubicBezTo>
                  <a:cubicBezTo>
                    <a:pt x="2396" y="1168"/>
                    <a:pt x="2788" y="1513"/>
                    <a:pt x="3023" y="1941"/>
                  </a:cubicBezTo>
                  <a:lnTo>
                    <a:pt x="3023" y="1941"/>
                  </a:lnTo>
                  <a:cubicBezTo>
                    <a:pt x="2768" y="1899"/>
                    <a:pt x="2504" y="1869"/>
                    <a:pt x="2240" y="1852"/>
                  </a:cubicBezTo>
                  <a:cubicBezTo>
                    <a:pt x="1945" y="1819"/>
                    <a:pt x="1645" y="1800"/>
                    <a:pt x="1346" y="1800"/>
                  </a:cubicBezTo>
                  <a:cubicBezTo>
                    <a:pt x="961" y="1800"/>
                    <a:pt x="578" y="1831"/>
                    <a:pt x="210" y="1902"/>
                  </a:cubicBezTo>
                  <a:cubicBezTo>
                    <a:pt x="1" y="1948"/>
                    <a:pt x="72" y="2233"/>
                    <a:pt x="244" y="2233"/>
                  </a:cubicBezTo>
                  <a:cubicBezTo>
                    <a:pt x="258" y="2233"/>
                    <a:pt x="271" y="2231"/>
                    <a:pt x="285" y="2227"/>
                  </a:cubicBezTo>
                  <a:cubicBezTo>
                    <a:pt x="622" y="2160"/>
                    <a:pt x="972" y="2136"/>
                    <a:pt x="1326" y="2136"/>
                  </a:cubicBezTo>
                  <a:cubicBezTo>
                    <a:pt x="1631" y="2136"/>
                    <a:pt x="1938" y="2154"/>
                    <a:pt x="2240" y="2177"/>
                  </a:cubicBezTo>
                  <a:cubicBezTo>
                    <a:pt x="2566" y="2202"/>
                    <a:pt x="2917" y="2253"/>
                    <a:pt x="3268" y="2328"/>
                  </a:cubicBezTo>
                  <a:cubicBezTo>
                    <a:pt x="3368" y="2328"/>
                    <a:pt x="3519" y="2227"/>
                    <a:pt x="3468" y="2102"/>
                  </a:cubicBezTo>
                  <a:cubicBezTo>
                    <a:pt x="3243" y="1526"/>
                    <a:pt x="2792" y="1050"/>
                    <a:pt x="2316" y="674"/>
                  </a:cubicBezTo>
                  <a:cubicBezTo>
                    <a:pt x="2015" y="423"/>
                    <a:pt x="1714" y="222"/>
                    <a:pt x="1388" y="22"/>
                  </a:cubicBezTo>
                  <a:cubicBezTo>
                    <a:pt x="1362" y="7"/>
                    <a:pt x="1336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2" name="Google Shape;1952;p49"/>
            <p:cNvSpPr/>
            <p:nvPr/>
          </p:nvSpPr>
          <p:spPr>
            <a:xfrm>
              <a:off x="1875450" y="1354750"/>
              <a:ext cx="87400" cy="58200"/>
            </a:xfrm>
            <a:custGeom>
              <a:avLst/>
              <a:gdLst/>
              <a:ahLst/>
              <a:cxnLst/>
              <a:rect l="l" t="t" r="r" b="b"/>
              <a:pathLst>
                <a:path w="3496" h="2328" extrusionOk="0">
                  <a:moveTo>
                    <a:pt x="2183" y="0"/>
                  </a:moveTo>
                  <a:cubicBezTo>
                    <a:pt x="2158" y="0"/>
                    <a:pt x="2132" y="7"/>
                    <a:pt x="2106" y="22"/>
                  </a:cubicBezTo>
                  <a:cubicBezTo>
                    <a:pt x="1780" y="222"/>
                    <a:pt x="1479" y="448"/>
                    <a:pt x="1204" y="674"/>
                  </a:cubicBezTo>
                  <a:cubicBezTo>
                    <a:pt x="727" y="1050"/>
                    <a:pt x="251" y="1526"/>
                    <a:pt x="26" y="2102"/>
                  </a:cubicBezTo>
                  <a:cubicBezTo>
                    <a:pt x="1" y="2227"/>
                    <a:pt x="126" y="2328"/>
                    <a:pt x="251" y="2328"/>
                  </a:cubicBezTo>
                  <a:cubicBezTo>
                    <a:pt x="577" y="2253"/>
                    <a:pt x="928" y="2202"/>
                    <a:pt x="1279" y="2177"/>
                  </a:cubicBezTo>
                  <a:cubicBezTo>
                    <a:pt x="1569" y="2154"/>
                    <a:pt x="1870" y="2136"/>
                    <a:pt x="2172" y="2136"/>
                  </a:cubicBezTo>
                  <a:cubicBezTo>
                    <a:pt x="2522" y="2136"/>
                    <a:pt x="2872" y="2160"/>
                    <a:pt x="3209" y="2227"/>
                  </a:cubicBezTo>
                  <a:cubicBezTo>
                    <a:pt x="3225" y="2231"/>
                    <a:pt x="3240" y="2233"/>
                    <a:pt x="3254" y="2233"/>
                  </a:cubicBezTo>
                  <a:cubicBezTo>
                    <a:pt x="3444" y="2233"/>
                    <a:pt x="3495" y="1948"/>
                    <a:pt x="3309" y="1902"/>
                  </a:cubicBezTo>
                  <a:cubicBezTo>
                    <a:pt x="2928" y="1831"/>
                    <a:pt x="2546" y="1800"/>
                    <a:pt x="2165" y="1800"/>
                  </a:cubicBezTo>
                  <a:cubicBezTo>
                    <a:pt x="1870" y="1800"/>
                    <a:pt x="1574" y="1819"/>
                    <a:pt x="1279" y="1852"/>
                  </a:cubicBezTo>
                  <a:cubicBezTo>
                    <a:pt x="1009" y="1870"/>
                    <a:pt x="739" y="1900"/>
                    <a:pt x="469" y="1944"/>
                  </a:cubicBezTo>
                  <a:lnTo>
                    <a:pt x="469" y="1944"/>
                  </a:lnTo>
                  <a:cubicBezTo>
                    <a:pt x="705" y="1515"/>
                    <a:pt x="1097" y="1168"/>
                    <a:pt x="1454" y="874"/>
                  </a:cubicBezTo>
                  <a:cubicBezTo>
                    <a:pt x="1730" y="674"/>
                    <a:pt x="1981" y="473"/>
                    <a:pt x="2281" y="323"/>
                  </a:cubicBezTo>
                  <a:cubicBezTo>
                    <a:pt x="2431" y="216"/>
                    <a:pt x="2326" y="0"/>
                    <a:pt x="2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3" name="Google Shape;1953;p49"/>
            <p:cNvSpPr/>
            <p:nvPr/>
          </p:nvSpPr>
          <p:spPr>
            <a:xfrm>
              <a:off x="1395525" y="1191100"/>
              <a:ext cx="491100" cy="160300"/>
            </a:xfrm>
            <a:custGeom>
              <a:avLst/>
              <a:gdLst/>
              <a:ahLst/>
              <a:cxnLst/>
              <a:rect l="l" t="t" r="r" b="b"/>
              <a:pathLst>
                <a:path w="19644" h="6412" extrusionOk="0">
                  <a:moveTo>
                    <a:pt x="10286" y="1"/>
                  </a:moveTo>
                  <a:cubicBezTo>
                    <a:pt x="7157" y="1"/>
                    <a:pt x="413" y="281"/>
                    <a:pt x="125" y="2683"/>
                  </a:cubicBezTo>
                  <a:cubicBezTo>
                    <a:pt x="1" y="3725"/>
                    <a:pt x="1134" y="4074"/>
                    <a:pt x="2708" y="4074"/>
                  </a:cubicBezTo>
                  <a:cubicBezTo>
                    <a:pt x="5907" y="4074"/>
                    <a:pt x="10926" y="2633"/>
                    <a:pt x="10927" y="2633"/>
                  </a:cubicBezTo>
                  <a:lnTo>
                    <a:pt x="10927" y="2633"/>
                  </a:lnTo>
                  <a:cubicBezTo>
                    <a:pt x="10927" y="2633"/>
                    <a:pt x="6867" y="4137"/>
                    <a:pt x="6992" y="5290"/>
                  </a:cubicBezTo>
                  <a:cubicBezTo>
                    <a:pt x="7029" y="5626"/>
                    <a:pt x="7418" y="5787"/>
                    <a:pt x="7996" y="5787"/>
                  </a:cubicBezTo>
                  <a:cubicBezTo>
                    <a:pt x="9310" y="5787"/>
                    <a:pt x="11596" y="4953"/>
                    <a:pt x="12919" y="3438"/>
                  </a:cubicBezTo>
                  <a:lnTo>
                    <a:pt x="12919" y="3438"/>
                  </a:lnTo>
                  <a:cubicBezTo>
                    <a:pt x="12394" y="4148"/>
                    <a:pt x="11416" y="5803"/>
                    <a:pt x="13208" y="6367"/>
                  </a:cubicBezTo>
                  <a:cubicBezTo>
                    <a:pt x="13296" y="6398"/>
                    <a:pt x="13397" y="6412"/>
                    <a:pt x="13506" y="6412"/>
                  </a:cubicBezTo>
                  <a:cubicBezTo>
                    <a:pt x="15308" y="6412"/>
                    <a:pt x="19644" y="2531"/>
                    <a:pt x="18320" y="1681"/>
                  </a:cubicBezTo>
                  <a:cubicBezTo>
                    <a:pt x="16917" y="753"/>
                    <a:pt x="15463" y="377"/>
                    <a:pt x="11854" y="27"/>
                  </a:cubicBezTo>
                  <a:cubicBezTo>
                    <a:pt x="11854" y="27"/>
                    <a:pt x="11237" y="1"/>
                    <a:pt x="10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1393000" y="1188550"/>
              <a:ext cx="470575" cy="165125"/>
            </a:xfrm>
            <a:custGeom>
              <a:avLst/>
              <a:gdLst/>
              <a:ahLst/>
              <a:cxnLst/>
              <a:rect l="l" t="t" r="r" b="b"/>
              <a:pathLst>
                <a:path w="18823" h="6605" extrusionOk="0">
                  <a:moveTo>
                    <a:pt x="10408" y="190"/>
                  </a:moveTo>
                  <a:cubicBezTo>
                    <a:pt x="10897" y="190"/>
                    <a:pt x="11387" y="195"/>
                    <a:pt x="11880" y="204"/>
                  </a:cubicBezTo>
                  <a:lnTo>
                    <a:pt x="11955" y="204"/>
                  </a:lnTo>
                  <a:cubicBezTo>
                    <a:pt x="11955" y="204"/>
                    <a:pt x="11955" y="204"/>
                    <a:pt x="11955" y="204"/>
                  </a:cubicBezTo>
                  <a:lnTo>
                    <a:pt x="11955" y="204"/>
                  </a:lnTo>
                  <a:cubicBezTo>
                    <a:pt x="11963" y="205"/>
                    <a:pt x="11970" y="206"/>
                    <a:pt x="11976" y="206"/>
                  </a:cubicBezTo>
                  <a:cubicBezTo>
                    <a:pt x="11976" y="206"/>
                    <a:pt x="11976" y="206"/>
                    <a:pt x="11976" y="206"/>
                  </a:cubicBezTo>
                  <a:lnTo>
                    <a:pt x="11976" y="206"/>
                  </a:lnTo>
                  <a:cubicBezTo>
                    <a:pt x="13674" y="381"/>
                    <a:pt x="15446" y="557"/>
                    <a:pt x="17043" y="1156"/>
                  </a:cubicBezTo>
                  <a:cubicBezTo>
                    <a:pt x="17319" y="1281"/>
                    <a:pt x="17594" y="1407"/>
                    <a:pt x="17845" y="1532"/>
                  </a:cubicBezTo>
                  <a:cubicBezTo>
                    <a:pt x="18045" y="1657"/>
                    <a:pt x="18321" y="1758"/>
                    <a:pt x="18472" y="1933"/>
                  </a:cubicBezTo>
                  <a:cubicBezTo>
                    <a:pt x="18697" y="2209"/>
                    <a:pt x="18522" y="2635"/>
                    <a:pt x="18371" y="2885"/>
                  </a:cubicBezTo>
                  <a:cubicBezTo>
                    <a:pt x="18096" y="3387"/>
                    <a:pt x="17695" y="3813"/>
                    <a:pt x="17294" y="4214"/>
                  </a:cubicBezTo>
                  <a:cubicBezTo>
                    <a:pt x="16842" y="4690"/>
                    <a:pt x="16316" y="5116"/>
                    <a:pt x="15765" y="5492"/>
                  </a:cubicBezTo>
                  <a:cubicBezTo>
                    <a:pt x="15289" y="5818"/>
                    <a:pt x="14762" y="6119"/>
                    <a:pt x="14211" y="6319"/>
                  </a:cubicBezTo>
                  <a:cubicBezTo>
                    <a:pt x="14013" y="6379"/>
                    <a:pt x="13818" y="6415"/>
                    <a:pt x="13628" y="6415"/>
                  </a:cubicBezTo>
                  <a:cubicBezTo>
                    <a:pt x="13337" y="6415"/>
                    <a:pt x="13055" y="6331"/>
                    <a:pt x="12782" y="6119"/>
                  </a:cubicBezTo>
                  <a:cubicBezTo>
                    <a:pt x="11965" y="5495"/>
                    <a:pt x="12514" y="4390"/>
                    <a:pt x="13035" y="3662"/>
                  </a:cubicBezTo>
                  <a:lnTo>
                    <a:pt x="13035" y="3662"/>
                  </a:lnTo>
                  <a:cubicBezTo>
                    <a:pt x="13135" y="3549"/>
                    <a:pt x="13231" y="3432"/>
                    <a:pt x="13322" y="3311"/>
                  </a:cubicBezTo>
                  <a:lnTo>
                    <a:pt x="13322" y="3311"/>
                  </a:lnTo>
                  <a:cubicBezTo>
                    <a:pt x="13334" y="3305"/>
                    <a:pt x="13346" y="3299"/>
                    <a:pt x="13359" y="3286"/>
                  </a:cubicBezTo>
                  <a:cubicBezTo>
                    <a:pt x="13355" y="3283"/>
                    <a:pt x="13352" y="3279"/>
                    <a:pt x="13348" y="3276"/>
                  </a:cubicBezTo>
                  <a:lnTo>
                    <a:pt x="13348" y="3276"/>
                  </a:lnTo>
                  <a:cubicBezTo>
                    <a:pt x="13352" y="3271"/>
                    <a:pt x="13355" y="3266"/>
                    <a:pt x="13359" y="3261"/>
                  </a:cubicBezTo>
                  <a:cubicBezTo>
                    <a:pt x="13418" y="3203"/>
                    <a:pt x="13338" y="3113"/>
                    <a:pt x="13265" y="3113"/>
                  </a:cubicBezTo>
                  <a:cubicBezTo>
                    <a:pt x="13245" y="3113"/>
                    <a:pt x="13225" y="3120"/>
                    <a:pt x="13208" y="3136"/>
                  </a:cubicBezTo>
                  <a:cubicBezTo>
                    <a:pt x="13100" y="3266"/>
                    <a:pt x="12996" y="3402"/>
                    <a:pt x="12899" y="3539"/>
                  </a:cubicBezTo>
                  <a:lnTo>
                    <a:pt x="12899" y="3539"/>
                  </a:lnTo>
                  <a:cubicBezTo>
                    <a:pt x="12279" y="4229"/>
                    <a:pt x="11483" y="4757"/>
                    <a:pt x="10652" y="5141"/>
                  </a:cubicBezTo>
                  <a:cubicBezTo>
                    <a:pt x="9881" y="5502"/>
                    <a:pt x="8995" y="5794"/>
                    <a:pt x="8126" y="5794"/>
                  </a:cubicBezTo>
                  <a:cubicBezTo>
                    <a:pt x="8091" y="5794"/>
                    <a:pt x="8056" y="5794"/>
                    <a:pt x="8020" y="5793"/>
                  </a:cubicBezTo>
                  <a:cubicBezTo>
                    <a:pt x="7770" y="5793"/>
                    <a:pt x="7469" y="5768"/>
                    <a:pt x="7268" y="5567"/>
                  </a:cubicBezTo>
                  <a:cubicBezTo>
                    <a:pt x="7118" y="5392"/>
                    <a:pt x="7193" y="5141"/>
                    <a:pt x="7319" y="4966"/>
                  </a:cubicBezTo>
                  <a:cubicBezTo>
                    <a:pt x="7519" y="4665"/>
                    <a:pt x="7845" y="4439"/>
                    <a:pt x="8146" y="4239"/>
                  </a:cubicBezTo>
                  <a:cubicBezTo>
                    <a:pt x="8522" y="3988"/>
                    <a:pt x="8923" y="3763"/>
                    <a:pt x="9299" y="3562"/>
                  </a:cubicBezTo>
                  <a:cubicBezTo>
                    <a:pt x="9875" y="3286"/>
                    <a:pt x="10451" y="3036"/>
                    <a:pt x="11053" y="2810"/>
                  </a:cubicBezTo>
                  <a:cubicBezTo>
                    <a:pt x="11147" y="2787"/>
                    <a:pt x="11109" y="2632"/>
                    <a:pt x="11022" y="2632"/>
                  </a:cubicBezTo>
                  <a:cubicBezTo>
                    <a:pt x="11016" y="2632"/>
                    <a:pt x="11010" y="2633"/>
                    <a:pt x="11003" y="2635"/>
                  </a:cubicBezTo>
                  <a:cubicBezTo>
                    <a:pt x="9775" y="2986"/>
                    <a:pt x="8522" y="3286"/>
                    <a:pt x="7268" y="3537"/>
                  </a:cubicBezTo>
                  <a:cubicBezTo>
                    <a:pt x="6241" y="3738"/>
                    <a:pt x="5188" y="3913"/>
                    <a:pt x="4111" y="4013"/>
                  </a:cubicBezTo>
                  <a:cubicBezTo>
                    <a:pt x="3652" y="4053"/>
                    <a:pt x="3181" y="4092"/>
                    <a:pt x="2710" y="4092"/>
                  </a:cubicBezTo>
                  <a:cubicBezTo>
                    <a:pt x="2278" y="4092"/>
                    <a:pt x="1848" y="4059"/>
                    <a:pt x="1429" y="3963"/>
                  </a:cubicBezTo>
                  <a:cubicBezTo>
                    <a:pt x="903" y="3838"/>
                    <a:pt x="301" y="3562"/>
                    <a:pt x="301" y="2936"/>
                  </a:cubicBezTo>
                  <a:cubicBezTo>
                    <a:pt x="326" y="2234"/>
                    <a:pt x="903" y="1758"/>
                    <a:pt x="1454" y="1482"/>
                  </a:cubicBezTo>
                  <a:cubicBezTo>
                    <a:pt x="2306" y="1031"/>
                    <a:pt x="3258" y="805"/>
                    <a:pt x="4186" y="655"/>
                  </a:cubicBezTo>
                  <a:cubicBezTo>
                    <a:pt x="5263" y="454"/>
                    <a:pt x="6366" y="329"/>
                    <a:pt x="7469" y="279"/>
                  </a:cubicBezTo>
                  <a:cubicBezTo>
                    <a:pt x="8455" y="212"/>
                    <a:pt x="9429" y="190"/>
                    <a:pt x="10408" y="190"/>
                  </a:cubicBezTo>
                  <a:close/>
                  <a:moveTo>
                    <a:pt x="10462" y="1"/>
                  </a:moveTo>
                  <a:cubicBezTo>
                    <a:pt x="9656" y="1"/>
                    <a:pt x="8851" y="22"/>
                    <a:pt x="8045" y="53"/>
                  </a:cubicBezTo>
                  <a:cubicBezTo>
                    <a:pt x="6943" y="104"/>
                    <a:pt x="5815" y="204"/>
                    <a:pt x="4687" y="379"/>
                  </a:cubicBezTo>
                  <a:cubicBezTo>
                    <a:pt x="3710" y="530"/>
                    <a:pt x="2682" y="730"/>
                    <a:pt x="1755" y="1131"/>
                  </a:cubicBezTo>
                  <a:cubicBezTo>
                    <a:pt x="1128" y="1407"/>
                    <a:pt x="426" y="1808"/>
                    <a:pt x="201" y="2510"/>
                  </a:cubicBezTo>
                  <a:cubicBezTo>
                    <a:pt x="0" y="3111"/>
                    <a:pt x="251" y="3662"/>
                    <a:pt x="802" y="3938"/>
                  </a:cubicBezTo>
                  <a:cubicBezTo>
                    <a:pt x="1356" y="4215"/>
                    <a:pt x="2035" y="4273"/>
                    <a:pt x="2678" y="4273"/>
                  </a:cubicBezTo>
                  <a:cubicBezTo>
                    <a:pt x="2850" y="4273"/>
                    <a:pt x="3019" y="4269"/>
                    <a:pt x="3183" y="4264"/>
                  </a:cubicBezTo>
                  <a:cubicBezTo>
                    <a:pt x="4261" y="4214"/>
                    <a:pt x="5314" y="4063"/>
                    <a:pt x="6366" y="3888"/>
                  </a:cubicBezTo>
                  <a:cubicBezTo>
                    <a:pt x="7502" y="3686"/>
                    <a:pt x="8625" y="3445"/>
                    <a:pt x="9744" y="3163"/>
                  </a:cubicBezTo>
                  <a:lnTo>
                    <a:pt x="9744" y="3163"/>
                  </a:lnTo>
                  <a:cubicBezTo>
                    <a:pt x="9619" y="3220"/>
                    <a:pt x="9496" y="3278"/>
                    <a:pt x="9374" y="3337"/>
                  </a:cubicBezTo>
                  <a:cubicBezTo>
                    <a:pt x="8948" y="3537"/>
                    <a:pt x="8522" y="3763"/>
                    <a:pt x="8121" y="4038"/>
                  </a:cubicBezTo>
                  <a:cubicBezTo>
                    <a:pt x="7795" y="4239"/>
                    <a:pt x="7444" y="4489"/>
                    <a:pt x="7193" y="4815"/>
                  </a:cubicBezTo>
                  <a:cubicBezTo>
                    <a:pt x="7043" y="5016"/>
                    <a:pt x="6918" y="5317"/>
                    <a:pt x="7043" y="5567"/>
                  </a:cubicBezTo>
                  <a:cubicBezTo>
                    <a:pt x="7168" y="5793"/>
                    <a:pt x="7419" y="5893"/>
                    <a:pt x="7669" y="5943"/>
                  </a:cubicBezTo>
                  <a:cubicBezTo>
                    <a:pt x="7834" y="5972"/>
                    <a:pt x="8003" y="5985"/>
                    <a:pt x="8174" y="5985"/>
                  </a:cubicBezTo>
                  <a:cubicBezTo>
                    <a:pt x="8891" y="5985"/>
                    <a:pt x="9649" y="5755"/>
                    <a:pt x="10276" y="5492"/>
                  </a:cubicBezTo>
                  <a:cubicBezTo>
                    <a:pt x="11085" y="5189"/>
                    <a:pt x="11859" y="4750"/>
                    <a:pt x="12509" y="4182"/>
                  </a:cubicBezTo>
                  <a:lnTo>
                    <a:pt x="12509" y="4182"/>
                  </a:lnTo>
                  <a:cubicBezTo>
                    <a:pt x="12253" y="4691"/>
                    <a:pt x="12045" y="5299"/>
                    <a:pt x="12281" y="5818"/>
                  </a:cubicBezTo>
                  <a:cubicBezTo>
                    <a:pt x="12509" y="6274"/>
                    <a:pt x="13068" y="6605"/>
                    <a:pt x="13582" y="6605"/>
                  </a:cubicBezTo>
                  <a:cubicBezTo>
                    <a:pt x="13634" y="6605"/>
                    <a:pt x="13685" y="6602"/>
                    <a:pt x="13735" y="6595"/>
                  </a:cubicBezTo>
                  <a:cubicBezTo>
                    <a:pt x="14286" y="6545"/>
                    <a:pt x="14812" y="6294"/>
                    <a:pt x="15289" y="6018"/>
                  </a:cubicBezTo>
                  <a:cubicBezTo>
                    <a:pt x="15890" y="5667"/>
                    <a:pt x="16467" y="5241"/>
                    <a:pt x="16993" y="4765"/>
                  </a:cubicBezTo>
                  <a:cubicBezTo>
                    <a:pt x="17469" y="4339"/>
                    <a:pt x="17945" y="3863"/>
                    <a:pt x="18296" y="3337"/>
                  </a:cubicBezTo>
                  <a:cubicBezTo>
                    <a:pt x="18547" y="3011"/>
                    <a:pt x="18822" y="2535"/>
                    <a:pt x="18747" y="2109"/>
                  </a:cubicBezTo>
                  <a:cubicBezTo>
                    <a:pt x="18722" y="1933"/>
                    <a:pt x="18622" y="1808"/>
                    <a:pt x="18497" y="1708"/>
                  </a:cubicBezTo>
                  <a:cubicBezTo>
                    <a:pt x="18246" y="1532"/>
                    <a:pt x="17970" y="1382"/>
                    <a:pt x="17720" y="1256"/>
                  </a:cubicBezTo>
                  <a:cubicBezTo>
                    <a:pt x="16241" y="530"/>
                    <a:pt x="14537" y="329"/>
                    <a:pt x="12908" y="129"/>
                  </a:cubicBezTo>
                  <a:cubicBezTo>
                    <a:pt x="12612" y="104"/>
                    <a:pt x="12293" y="55"/>
                    <a:pt x="11972" y="30"/>
                  </a:cubicBezTo>
                  <a:lnTo>
                    <a:pt x="11972" y="30"/>
                  </a:lnTo>
                  <a:cubicBezTo>
                    <a:pt x="11967" y="29"/>
                    <a:pt x="11961" y="28"/>
                    <a:pt x="11955" y="28"/>
                  </a:cubicBezTo>
                  <a:cubicBezTo>
                    <a:pt x="11948" y="27"/>
                    <a:pt x="11941" y="26"/>
                    <a:pt x="11935" y="26"/>
                  </a:cubicBezTo>
                  <a:cubicBezTo>
                    <a:pt x="11930" y="26"/>
                    <a:pt x="11926" y="26"/>
                    <a:pt x="11922" y="27"/>
                  </a:cubicBezTo>
                  <a:lnTo>
                    <a:pt x="11922" y="27"/>
                  </a:lnTo>
                  <a:cubicBezTo>
                    <a:pt x="11436" y="9"/>
                    <a:pt x="10949" y="1"/>
                    <a:pt x="10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55" name="Google Shape;1955;p49"/>
          <p:cNvGrpSpPr/>
          <p:nvPr/>
        </p:nvGrpSpPr>
        <p:grpSpPr>
          <a:xfrm rot="1463143">
            <a:off x="10443477" y="361499"/>
            <a:ext cx="1292280" cy="926319"/>
            <a:chOff x="3990750" y="3234575"/>
            <a:chExt cx="758175" cy="543450"/>
          </a:xfrm>
        </p:grpSpPr>
        <p:sp>
          <p:nvSpPr>
            <p:cNvPr id="1956" name="Google Shape;1956;p49"/>
            <p:cNvSpPr/>
            <p:nvPr/>
          </p:nvSpPr>
          <p:spPr>
            <a:xfrm>
              <a:off x="4539000" y="3434250"/>
              <a:ext cx="207425" cy="208050"/>
            </a:xfrm>
            <a:custGeom>
              <a:avLst/>
              <a:gdLst/>
              <a:ahLst/>
              <a:cxnLst/>
              <a:rect l="l" t="t" r="r" b="b"/>
              <a:pathLst>
                <a:path w="8297" h="8322" extrusionOk="0">
                  <a:moveTo>
                    <a:pt x="4161" y="0"/>
                  </a:moveTo>
                  <a:cubicBezTo>
                    <a:pt x="1855" y="0"/>
                    <a:pt x="1" y="1855"/>
                    <a:pt x="1" y="4161"/>
                  </a:cubicBezTo>
                  <a:cubicBezTo>
                    <a:pt x="1" y="6441"/>
                    <a:pt x="1855" y="8321"/>
                    <a:pt x="4161" y="8321"/>
                  </a:cubicBezTo>
                  <a:cubicBezTo>
                    <a:pt x="6442" y="8321"/>
                    <a:pt x="8296" y="6441"/>
                    <a:pt x="8296" y="4161"/>
                  </a:cubicBezTo>
                  <a:cubicBezTo>
                    <a:pt x="8296" y="1855"/>
                    <a:pt x="6442" y="0"/>
                    <a:pt x="41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7" name="Google Shape;1957;p49"/>
            <p:cNvSpPr/>
            <p:nvPr/>
          </p:nvSpPr>
          <p:spPr>
            <a:xfrm>
              <a:off x="4528975" y="3432075"/>
              <a:ext cx="219950" cy="212250"/>
            </a:xfrm>
            <a:custGeom>
              <a:avLst/>
              <a:gdLst/>
              <a:ahLst/>
              <a:cxnLst/>
              <a:rect l="l" t="t" r="r" b="b"/>
              <a:pathLst>
                <a:path w="8798" h="8490" extrusionOk="0">
                  <a:moveTo>
                    <a:pt x="4552" y="179"/>
                  </a:moveTo>
                  <a:cubicBezTo>
                    <a:pt x="4822" y="179"/>
                    <a:pt x="5094" y="206"/>
                    <a:pt x="5364" y="263"/>
                  </a:cubicBezTo>
                  <a:cubicBezTo>
                    <a:pt x="6993" y="589"/>
                    <a:pt x="8296" y="1942"/>
                    <a:pt x="8572" y="3571"/>
                  </a:cubicBezTo>
                  <a:cubicBezTo>
                    <a:pt x="8597" y="3797"/>
                    <a:pt x="8622" y="4022"/>
                    <a:pt x="8622" y="4248"/>
                  </a:cubicBezTo>
                  <a:cubicBezTo>
                    <a:pt x="8597" y="5927"/>
                    <a:pt x="7544" y="7481"/>
                    <a:pt x="5940" y="8057"/>
                  </a:cubicBezTo>
                  <a:cubicBezTo>
                    <a:pt x="5485" y="8228"/>
                    <a:pt x="5012" y="8310"/>
                    <a:pt x="4543" y="8310"/>
                  </a:cubicBezTo>
                  <a:cubicBezTo>
                    <a:pt x="3359" y="8310"/>
                    <a:pt x="2201" y="7788"/>
                    <a:pt x="1429" y="6854"/>
                  </a:cubicBezTo>
                  <a:cubicBezTo>
                    <a:pt x="326" y="5526"/>
                    <a:pt x="176" y="3621"/>
                    <a:pt x="1053" y="2142"/>
                  </a:cubicBezTo>
                  <a:cubicBezTo>
                    <a:pt x="1789" y="922"/>
                    <a:pt x="3144" y="179"/>
                    <a:pt x="4552" y="179"/>
                  </a:cubicBezTo>
                  <a:close/>
                  <a:moveTo>
                    <a:pt x="4558" y="1"/>
                  </a:moveTo>
                  <a:cubicBezTo>
                    <a:pt x="3311" y="1"/>
                    <a:pt x="2088" y="551"/>
                    <a:pt x="1279" y="1541"/>
                  </a:cubicBezTo>
                  <a:cubicBezTo>
                    <a:pt x="151" y="2919"/>
                    <a:pt x="1" y="4899"/>
                    <a:pt x="903" y="6428"/>
                  </a:cubicBezTo>
                  <a:cubicBezTo>
                    <a:pt x="1685" y="7717"/>
                    <a:pt x="3091" y="8490"/>
                    <a:pt x="4549" y="8490"/>
                  </a:cubicBezTo>
                  <a:cubicBezTo>
                    <a:pt x="4820" y="8490"/>
                    <a:pt x="5093" y="8463"/>
                    <a:pt x="5364" y="8408"/>
                  </a:cubicBezTo>
                  <a:cubicBezTo>
                    <a:pt x="7093" y="8082"/>
                    <a:pt x="8472" y="6629"/>
                    <a:pt x="8747" y="4899"/>
                  </a:cubicBezTo>
                  <a:cubicBezTo>
                    <a:pt x="8773" y="4674"/>
                    <a:pt x="8798" y="4473"/>
                    <a:pt x="8798" y="4248"/>
                  </a:cubicBezTo>
                  <a:cubicBezTo>
                    <a:pt x="8798" y="4246"/>
                    <a:pt x="8798" y="4245"/>
                    <a:pt x="8798" y="4244"/>
                  </a:cubicBezTo>
                  <a:lnTo>
                    <a:pt x="8798" y="4244"/>
                  </a:lnTo>
                  <a:cubicBezTo>
                    <a:pt x="8771" y="2466"/>
                    <a:pt x="7669" y="864"/>
                    <a:pt x="6016" y="263"/>
                  </a:cubicBezTo>
                  <a:cubicBezTo>
                    <a:pt x="5542" y="86"/>
                    <a:pt x="5048" y="1"/>
                    <a:pt x="4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3997025" y="3236875"/>
              <a:ext cx="637250" cy="538875"/>
            </a:xfrm>
            <a:custGeom>
              <a:avLst/>
              <a:gdLst/>
              <a:ahLst/>
              <a:cxnLst/>
              <a:rect l="l" t="t" r="r" b="b"/>
              <a:pathLst>
                <a:path w="25490" h="21555" extrusionOk="0">
                  <a:moveTo>
                    <a:pt x="12757" y="1"/>
                  </a:moveTo>
                  <a:cubicBezTo>
                    <a:pt x="5715" y="1"/>
                    <a:pt x="0" y="4838"/>
                    <a:pt x="0" y="10778"/>
                  </a:cubicBezTo>
                  <a:cubicBezTo>
                    <a:pt x="0" y="16717"/>
                    <a:pt x="5715" y="21555"/>
                    <a:pt x="12757" y="21555"/>
                  </a:cubicBezTo>
                  <a:cubicBezTo>
                    <a:pt x="19775" y="21555"/>
                    <a:pt x="25489" y="16717"/>
                    <a:pt x="25489" y="10778"/>
                  </a:cubicBezTo>
                  <a:cubicBezTo>
                    <a:pt x="25489" y="4838"/>
                    <a:pt x="19775" y="1"/>
                    <a:pt x="127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9" name="Google Shape;1959;p49"/>
            <p:cNvSpPr/>
            <p:nvPr/>
          </p:nvSpPr>
          <p:spPr>
            <a:xfrm>
              <a:off x="3990750" y="3234575"/>
              <a:ext cx="646025" cy="543450"/>
            </a:xfrm>
            <a:custGeom>
              <a:avLst/>
              <a:gdLst/>
              <a:ahLst/>
              <a:cxnLst/>
              <a:rect l="l" t="t" r="r" b="b"/>
              <a:pathLst>
                <a:path w="25841" h="21738" extrusionOk="0">
                  <a:moveTo>
                    <a:pt x="13012" y="186"/>
                  </a:moveTo>
                  <a:cubicBezTo>
                    <a:pt x="13859" y="186"/>
                    <a:pt x="14706" y="256"/>
                    <a:pt x="15540" y="393"/>
                  </a:cubicBezTo>
                  <a:cubicBezTo>
                    <a:pt x="17971" y="819"/>
                    <a:pt x="20301" y="1847"/>
                    <a:pt x="22131" y="3476"/>
                  </a:cubicBezTo>
                  <a:cubicBezTo>
                    <a:pt x="23835" y="4980"/>
                    <a:pt x="25088" y="6985"/>
                    <a:pt x="25515" y="9215"/>
                  </a:cubicBezTo>
                  <a:cubicBezTo>
                    <a:pt x="25615" y="9767"/>
                    <a:pt x="25665" y="10318"/>
                    <a:pt x="25665" y="10870"/>
                  </a:cubicBezTo>
                  <a:cubicBezTo>
                    <a:pt x="25640" y="13150"/>
                    <a:pt x="24763" y="15331"/>
                    <a:pt x="23309" y="17060"/>
                  </a:cubicBezTo>
                  <a:cubicBezTo>
                    <a:pt x="21755" y="18915"/>
                    <a:pt x="19625" y="20218"/>
                    <a:pt x="17319" y="20920"/>
                  </a:cubicBezTo>
                  <a:cubicBezTo>
                    <a:pt x="15918" y="21340"/>
                    <a:pt x="14455" y="21557"/>
                    <a:pt x="12990" y="21557"/>
                  </a:cubicBezTo>
                  <a:cubicBezTo>
                    <a:pt x="11834" y="21557"/>
                    <a:pt x="10677" y="21422"/>
                    <a:pt x="9550" y="21145"/>
                  </a:cubicBezTo>
                  <a:cubicBezTo>
                    <a:pt x="7194" y="20594"/>
                    <a:pt x="4938" y="19416"/>
                    <a:pt x="3234" y="17662"/>
                  </a:cubicBezTo>
                  <a:cubicBezTo>
                    <a:pt x="1655" y="16058"/>
                    <a:pt x="577" y="13952"/>
                    <a:pt x="377" y="11697"/>
                  </a:cubicBezTo>
                  <a:cubicBezTo>
                    <a:pt x="176" y="9416"/>
                    <a:pt x="853" y="7185"/>
                    <a:pt x="2156" y="5356"/>
                  </a:cubicBezTo>
                  <a:cubicBezTo>
                    <a:pt x="3560" y="3401"/>
                    <a:pt x="5590" y="1972"/>
                    <a:pt x="7795" y="1120"/>
                  </a:cubicBezTo>
                  <a:cubicBezTo>
                    <a:pt x="9458" y="492"/>
                    <a:pt x="11236" y="186"/>
                    <a:pt x="13012" y="186"/>
                  </a:cubicBezTo>
                  <a:close/>
                  <a:moveTo>
                    <a:pt x="13021" y="1"/>
                  </a:moveTo>
                  <a:cubicBezTo>
                    <a:pt x="11838" y="1"/>
                    <a:pt x="10654" y="141"/>
                    <a:pt x="9499" y="418"/>
                  </a:cubicBezTo>
                  <a:cubicBezTo>
                    <a:pt x="7093" y="995"/>
                    <a:pt x="4838" y="2198"/>
                    <a:pt x="3108" y="3952"/>
                  </a:cubicBezTo>
                  <a:cubicBezTo>
                    <a:pt x="1504" y="5606"/>
                    <a:pt x="427" y="7712"/>
                    <a:pt x="201" y="10017"/>
                  </a:cubicBezTo>
                  <a:cubicBezTo>
                    <a:pt x="1" y="12323"/>
                    <a:pt x="677" y="14604"/>
                    <a:pt x="2006" y="16484"/>
                  </a:cubicBezTo>
                  <a:cubicBezTo>
                    <a:pt x="3409" y="18438"/>
                    <a:pt x="5439" y="19892"/>
                    <a:pt x="7670" y="20744"/>
                  </a:cubicBezTo>
                  <a:cubicBezTo>
                    <a:pt x="9375" y="21409"/>
                    <a:pt x="11185" y="21738"/>
                    <a:pt x="12996" y="21738"/>
                  </a:cubicBezTo>
                  <a:cubicBezTo>
                    <a:pt x="13847" y="21738"/>
                    <a:pt x="14698" y="21665"/>
                    <a:pt x="15540" y="21521"/>
                  </a:cubicBezTo>
                  <a:cubicBezTo>
                    <a:pt x="18021" y="21095"/>
                    <a:pt x="20377" y="20043"/>
                    <a:pt x="22256" y="18388"/>
                  </a:cubicBezTo>
                  <a:cubicBezTo>
                    <a:pt x="23986" y="16860"/>
                    <a:pt x="25264" y="14829"/>
                    <a:pt x="25690" y="12549"/>
                  </a:cubicBezTo>
                  <a:cubicBezTo>
                    <a:pt x="25790" y="11997"/>
                    <a:pt x="25840" y="11421"/>
                    <a:pt x="25840" y="10870"/>
                  </a:cubicBezTo>
                  <a:cubicBezTo>
                    <a:pt x="25840" y="10869"/>
                    <a:pt x="25840" y="10868"/>
                    <a:pt x="25840" y="10867"/>
                  </a:cubicBezTo>
                  <a:lnTo>
                    <a:pt x="25840" y="10867"/>
                  </a:lnTo>
                  <a:cubicBezTo>
                    <a:pt x="25815" y="8562"/>
                    <a:pt x="24937" y="6357"/>
                    <a:pt x="23484" y="4604"/>
                  </a:cubicBezTo>
                  <a:cubicBezTo>
                    <a:pt x="21906" y="2724"/>
                    <a:pt x="19750" y="1396"/>
                    <a:pt x="17419" y="669"/>
                  </a:cubicBezTo>
                  <a:cubicBezTo>
                    <a:pt x="15995" y="222"/>
                    <a:pt x="14509" y="1"/>
                    <a:pt x="13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0" name="Google Shape;1960;p49"/>
            <p:cNvSpPr/>
            <p:nvPr/>
          </p:nvSpPr>
          <p:spPr>
            <a:xfrm>
              <a:off x="4045900" y="3259425"/>
              <a:ext cx="539500" cy="386000"/>
            </a:xfrm>
            <a:custGeom>
              <a:avLst/>
              <a:gdLst/>
              <a:ahLst/>
              <a:cxnLst/>
              <a:rect l="l" t="t" r="r" b="b"/>
              <a:pathLst>
                <a:path w="21580" h="15440" extrusionOk="0">
                  <a:moveTo>
                    <a:pt x="10802" y="1"/>
                  </a:moveTo>
                  <a:cubicBezTo>
                    <a:pt x="4837" y="1"/>
                    <a:pt x="0" y="3459"/>
                    <a:pt x="0" y="7720"/>
                  </a:cubicBezTo>
                  <a:cubicBezTo>
                    <a:pt x="0" y="11981"/>
                    <a:pt x="4837" y="15439"/>
                    <a:pt x="10802" y="15439"/>
                  </a:cubicBezTo>
                  <a:cubicBezTo>
                    <a:pt x="16742" y="15439"/>
                    <a:pt x="21579" y="11981"/>
                    <a:pt x="21579" y="7720"/>
                  </a:cubicBezTo>
                  <a:cubicBezTo>
                    <a:pt x="21579" y="3459"/>
                    <a:pt x="16742" y="1"/>
                    <a:pt x="1080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1" name="Google Shape;1961;p49"/>
            <p:cNvSpPr/>
            <p:nvPr/>
          </p:nvSpPr>
          <p:spPr>
            <a:xfrm>
              <a:off x="4163675" y="3421725"/>
              <a:ext cx="303925" cy="169175"/>
            </a:xfrm>
            <a:custGeom>
              <a:avLst/>
              <a:gdLst/>
              <a:ahLst/>
              <a:cxnLst/>
              <a:rect l="l" t="t" r="r" b="b"/>
              <a:pathLst>
                <a:path w="12157" h="6767" extrusionOk="0">
                  <a:moveTo>
                    <a:pt x="1" y="0"/>
                  </a:moveTo>
                  <a:cubicBezTo>
                    <a:pt x="1" y="3734"/>
                    <a:pt x="2733" y="6767"/>
                    <a:pt x="6091" y="6767"/>
                  </a:cubicBezTo>
                  <a:cubicBezTo>
                    <a:pt x="9425" y="6767"/>
                    <a:pt x="12156" y="3734"/>
                    <a:pt x="12156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2" name="Google Shape;1962;p49"/>
            <p:cNvSpPr/>
            <p:nvPr/>
          </p:nvSpPr>
          <p:spPr>
            <a:xfrm>
              <a:off x="4161800" y="3419200"/>
              <a:ext cx="307675" cy="174225"/>
            </a:xfrm>
            <a:custGeom>
              <a:avLst/>
              <a:gdLst/>
              <a:ahLst/>
              <a:cxnLst/>
              <a:rect l="l" t="t" r="r" b="b"/>
              <a:pathLst>
                <a:path w="12307" h="6969" extrusionOk="0">
                  <a:moveTo>
                    <a:pt x="12031" y="176"/>
                  </a:moveTo>
                  <a:cubicBezTo>
                    <a:pt x="12059" y="176"/>
                    <a:pt x="12095" y="184"/>
                    <a:pt x="12131" y="187"/>
                  </a:cubicBezTo>
                  <a:lnTo>
                    <a:pt x="12131" y="187"/>
                  </a:lnTo>
                  <a:cubicBezTo>
                    <a:pt x="12100" y="2765"/>
                    <a:pt x="10676" y="5350"/>
                    <a:pt x="8246" y="6367"/>
                  </a:cubicBezTo>
                  <a:cubicBezTo>
                    <a:pt x="7570" y="6642"/>
                    <a:pt x="6868" y="6793"/>
                    <a:pt x="6166" y="6793"/>
                  </a:cubicBezTo>
                  <a:cubicBezTo>
                    <a:pt x="3535" y="6768"/>
                    <a:pt x="1354" y="4863"/>
                    <a:pt x="552" y="2432"/>
                  </a:cubicBezTo>
                  <a:cubicBezTo>
                    <a:pt x="310" y="1704"/>
                    <a:pt x="184" y="930"/>
                    <a:pt x="177" y="176"/>
                  </a:cubicBezTo>
                  <a:close/>
                  <a:moveTo>
                    <a:pt x="76" y="1"/>
                  </a:moveTo>
                  <a:cubicBezTo>
                    <a:pt x="26" y="1"/>
                    <a:pt x="1" y="51"/>
                    <a:pt x="1" y="101"/>
                  </a:cubicBezTo>
                  <a:cubicBezTo>
                    <a:pt x="1" y="2783"/>
                    <a:pt x="1479" y="5490"/>
                    <a:pt x="4036" y="6542"/>
                  </a:cubicBezTo>
                  <a:cubicBezTo>
                    <a:pt x="4713" y="6818"/>
                    <a:pt x="5414" y="6968"/>
                    <a:pt x="6166" y="6968"/>
                  </a:cubicBezTo>
                  <a:cubicBezTo>
                    <a:pt x="6167" y="6968"/>
                    <a:pt x="6167" y="6968"/>
                    <a:pt x="6168" y="6968"/>
                  </a:cubicBezTo>
                  <a:lnTo>
                    <a:pt x="6168" y="6968"/>
                  </a:lnTo>
                  <a:cubicBezTo>
                    <a:pt x="8874" y="6942"/>
                    <a:pt x="11104" y="4963"/>
                    <a:pt x="11931" y="2482"/>
                  </a:cubicBezTo>
                  <a:cubicBezTo>
                    <a:pt x="12181" y="1705"/>
                    <a:pt x="12307" y="903"/>
                    <a:pt x="12307" y="101"/>
                  </a:cubicBezTo>
                  <a:cubicBezTo>
                    <a:pt x="12307" y="51"/>
                    <a:pt x="12282" y="1"/>
                    <a:pt x="1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3" name="Google Shape;1963;p49"/>
            <p:cNvSpPr/>
            <p:nvPr/>
          </p:nvSpPr>
          <p:spPr>
            <a:xfrm>
              <a:off x="4210675" y="3489375"/>
              <a:ext cx="209925" cy="101525"/>
            </a:xfrm>
            <a:custGeom>
              <a:avLst/>
              <a:gdLst/>
              <a:ahLst/>
              <a:cxnLst/>
              <a:rect l="l" t="t" r="r" b="b"/>
              <a:pathLst>
                <a:path w="8397" h="4061" extrusionOk="0">
                  <a:moveTo>
                    <a:pt x="4211" y="1"/>
                  </a:moveTo>
                  <a:cubicBezTo>
                    <a:pt x="2457" y="1"/>
                    <a:pt x="928" y="853"/>
                    <a:pt x="1" y="2181"/>
                  </a:cubicBezTo>
                  <a:cubicBezTo>
                    <a:pt x="1078" y="3334"/>
                    <a:pt x="2557" y="4061"/>
                    <a:pt x="4211" y="4061"/>
                  </a:cubicBezTo>
                  <a:cubicBezTo>
                    <a:pt x="5840" y="4061"/>
                    <a:pt x="7319" y="3334"/>
                    <a:pt x="8397" y="2181"/>
                  </a:cubicBezTo>
                  <a:cubicBezTo>
                    <a:pt x="7469" y="853"/>
                    <a:pt x="5941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4" name="Google Shape;1964;p49"/>
            <p:cNvSpPr/>
            <p:nvPr/>
          </p:nvSpPr>
          <p:spPr>
            <a:xfrm>
              <a:off x="4208175" y="3487150"/>
              <a:ext cx="214925" cy="106275"/>
            </a:xfrm>
            <a:custGeom>
              <a:avLst/>
              <a:gdLst/>
              <a:ahLst/>
              <a:cxnLst/>
              <a:rect l="l" t="t" r="r" b="b"/>
              <a:pathLst>
                <a:path w="8597" h="4251" extrusionOk="0">
                  <a:moveTo>
                    <a:pt x="4280" y="175"/>
                  </a:moveTo>
                  <a:cubicBezTo>
                    <a:pt x="5202" y="175"/>
                    <a:pt x="6125" y="423"/>
                    <a:pt x="6918" y="892"/>
                  </a:cubicBezTo>
                  <a:cubicBezTo>
                    <a:pt x="7475" y="1255"/>
                    <a:pt x="7986" y="1713"/>
                    <a:pt x="8381" y="2264"/>
                  </a:cubicBezTo>
                  <a:lnTo>
                    <a:pt x="8381" y="2264"/>
                  </a:lnTo>
                  <a:cubicBezTo>
                    <a:pt x="7310" y="3376"/>
                    <a:pt x="5859" y="4050"/>
                    <a:pt x="4311" y="4075"/>
                  </a:cubicBezTo>
                  <a:cubicBezTo>
                    <a:pt x="2739" y="4050"/>
                    <a:pt x="1311" y="3376"/>
                    <a:pt x="217" y="2263"/>
                  </a:cubicBezTo>
                  <a:lnTo>
                    <a:pt x="217" y="2263"/>
                  </a:lnTo>
                  <a:cubicBezTo>
                    <a:pt x="943" y="1266"/>
                    <a:pt x="2003" y="561"/>
                    <a:pt x="3208" y="290"/>
                  </a:cubicBezTo>
                  <a:cubicBezTo>
                    <a:pt x="3560" y="213"/>
                    <a:pt x="3920" y="175"/>
                    <a:pt x="4280" y="175"/>
                  </a:cubicBezTo>
                  <a:close/>
                  <a:moveTo>
                    <a:pt x="4313" y="0"/>
                  </a:moveTo>
                  <a:cubicBezTo>
                    <a:pt x="3361" y="0"/>
                    <a:pt x="2418" y="253"/>
                    <a:pt x="1604" y="741"/>
                  </a:cubicBezTo>
                  <a:cubicBezTo>
                    <a:pt x="978" y="1117"/>
                    <a:pt x="452" y="1619"/>
                    <a:pt x="25" y="2220"/>
                  </a:cubicBezTo>
                  <a:cubicBezTo>
                    <a:pt x="0" y="2245"/>
                    <a:pt x="0" y="2295"/>
                    <a:pt x="25" y="2320"/>
                  </a:cubicBezTo>
                  <a:cubicBezTo>
                    <a:pt x="1152" y="3497"/>
                    <a:pt x="2655" y="4224"/>
                    <a:pt x="4307" y="4250"/>
                  </a:cubicBezTo>
                  <a:lnTo>
                    <a:pt x="4307" y="4250"/>
                  </a:lnTo>
                  <a:cubicBezTo>
                    <a:pt x="4308" y="4250"/>
                    <a:pt x="4310" y="4250"/>
                    <a:pt x="4311" y="4250"/>
                  </a:cubicBezTo>
                  <a:cubicBezTo>
                    <a:pt x="4312" y="4250"/>
                    <a:pt x="4313" y="4250"/>
                    <a:pt x="4314" y="4250"/>
                  </a:cubicBezTo>
                  <a:lnTo>
                    <a:pt x="4314" y="4250"/>
                  </a:lnTo>
                  <a:cubicBezTo>
                    <a:pt x="5942" y="4224"/>
                    <a:pt x="7445" y="3498"/>
                    <a:pt x="8572" y="2320"/>
                  </a:cubicBezTo>
                  <a:cubicBezTo>
                    <a:pt x="8597" y="2295"/>
                    <a:pt x="8597" y="2245"/>
                    <a:pt x="8572" y="2220"/>
                  </a:cubicBezTo>
                  <a:cubicBezTo>
                    <a:pt x="7820" y="1168"/>
                    <a:pt x="6692" y="391"/>
                    <a:pt x="5414" y="115"/>
                  </a:cubicBezTo>
                  <a:cubicBezTo>
                    <a:pt x="5051" y="38"/>
                    <a:pt x="4681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5" name="Google Shape;1965;p49"/>
            <p:cNvSpPr/>
            <p:nvPr/>
          </p:nvSpPr>
          <p:spPr>
            <a:xfrm>
              <a:off x="4487625" y="3366925"/>
              <a:ext cx="102150" cy="57800"/>
            </a:xfrm>
            <a:custGeom>
              <a:avLst/>
              <a:gdLst/>
              <a:ahLst/>
              <a:cxnLst/>
              <a:rect l="l" t="t" r="r" b="b"/>
              <a:pathLst>
                <a:path w="4086" h="2312" extrusionOk="0">
                  <a:moveTo>
                    <a:pt x="2054" y="0"/>
                  </a:moveTo>
                  <a:cubicBezTo>
                    <a:pt x="1458" y="0"/>
                    <a:pt x="871" y="279"/>
                    <a:pt x="477" y="763"/>
                  </a:cubicBezTo>
                  <a:cubicBezTo>
                    <a:pt x="176" y="1164"/>
                    <a:pt x="0" y="1641"/>
                    <a:pt x="0" y="2142"/>
                  </a:cubicBezTo>
                  <a:cubicBezTo>
                    <a:pt x="0" y="2255"/>
                    <a:pt x="88" y="2311"/>
                    <a:pt x="176" y="2311"/>
                  </a:cubicBezTo>
                  <a:cubicBezTo>
                    <a:pt x="264" y="2311"/>
                    <a:pt x="351" y="2255"/>
                    <a:pt x="351" y="2142"/>
                  </a:cubicBezTo>
                  <a:cubicBezTo>
                    <a:pt x="376" y="1190"/>
                    <a:pt x="1078" y="362"/>
                    <a:pt x="2056" y="362"/>
                  </a:cubicBezTo>
                  <a:cubicBezTo>
                    <a:pt x="3008" y="362"/>
                    <a:pt x="3735" y="1190"/>
                    <a:pt x="3735" y="2142"/>
                  </a:cubicBezTo>
                  <a:cubicBezTo>
                    <a:pt x="3735" y="2255"/>
                    <a:pt x="3822" y="2311"/>
                    <a:pt x="3910" y="2311"/>
                  </a:cubicBezTo>
                  <a:cubicBezTo>
                    <a:pt x="3998" y="2311"/>
                    <a:pt x="4086" y="2255"/>
                    <a:pt x="4086" y="2142"/>
                  </a:cubicBezTo>
                  <a:cubicBezTo>
                    <a:pt x="4086" y="1265"/>
                    <a:pt x="3584" y="463"/>
                    <a:pt x="2757" y="137"/>
                  </a:cubicBezTo>
                  <a:cubicBezTo>
                    <a:pt x="2529" y="44"/>
                    <a:pt x="2291" y="0"/>
                    <a:pt x="2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6" name="Google Shape;1966;p49"/>
            <p:cNvSpPr/>
            <p:nvPr/>
          </p:nvSpPr>
          <p:spPr>
            <a:xfrm>
              <a:off x="4041500" y="3366925"/>
              <a:ext cx="102150" cy="57800"/>
            </a:xfrm>
            <a:custGeom>
              <a:avLst/>
              <a:gdLst/>
              <a:ahLst/>
              <a:cxnLst/>
              <a:rect l="l" t="t" r="r" b="b"/>
              <a:pathLst>
                <a:path w="4086" h="2312" extrusionOk="0">
                  <a:moveTo>
                    <a:pt x="2050" y="0"/>
                  </a:moveTo>
                  <a:cubicBezTo>
                    <a:pt x="1449" y="0"/>
                    <a:pt x="854" y="279"/>
                    <a:pt x="477" y="763"/>
                  </a:cubicBezTo>
                  <a:cubicBezTo>
                    <a:pt x="176" y="1164"/>
                    <a:pt x="1" y="1641"/>
                    <a:pt x="1" y="2142"/>
                  </a:cubicBezTo>
                  <a:cubicBezTo>
                    <a:pt x="1" y="2255"/>
                    <a:pt x="88" y="2311"/>
                    <a:pt x="176" y="2311"/>
                  </a:cubicBezTo>
                  <a:cubicBezTo>
                    <a:pt x="264" y="2311"/>
                    <a:pt x="352" y="2255"/>
                    <a:pt x="352" y="2142"/>
                  </a:cubicBezTo>
                  <a:cubicBezTo>
                    <a:pt x="377" y="1190"/>
                    <a:pt x="1078" y="362"/>
                    <a:pt x="2056" y="362"/>
                  </a:cubicBezTo>
                  <a:cubicBezTo>
                    <a:pt x="3008" y="362"/>
                    <a:pt x="3735" y="1190"/>
                    <a:pt x="3735" y="2142"/>
                  </a:cubicBezTo>
                  <a:cubicBezTo>
                    <a:pt x="3735" y="2255"/>
                    <a:pt x="3823" y="2311"/>
                    <a:pt x="3911" y="2311"/>
                  </a:cubicBezTo>
                  <a:cubicBezTo>
                    <a:pt x="3998" y="2311"/>
                    <a:pt x="4086" y="2255"/>
                    <a:pt x="4086" y="2142"/>
                  </a:cubicBezTo>
                  <a:cubicBezTo>
                    <a:pt x="4086" y="1265"/>
                    <a:pt x="3585" y="463"/>
                    <a:pt x="2758" y="137"/>
                  </a:cubicBezTo>
                  <a:cubicBezTo>
                    <a:pt x="2530" y="44"/>
                    <a:pt x="2289" y="0"/>
                    <a:pt x="2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4050900" y="3236875"/>
              <a:ext cx="500650" cy="119075"/>
            </a:xfrm>
            <a:custGeom>
              <a:avLst/>
              <a:gdLst/>
              <a:ahLst/>
              <a:cxnLst/>
              <a:rect l="l" t="t" r="r" b="b"/>
              <a:pathLst>
                <a:path w="20026" h="4763" extrusionOk="0">
                  <a:moveTo>
                    <a:pt x="10602" y="1"/>
                  </a:moveTo>
                  <a:cubicBezTo>
                    <a:pt x="6191" y="1"/>
                    <a:pt x="2306" y="1905"/>
                    <a:pt x="1" y="4762"/>
                  </a:cubicBezTo>
                  <a:cubicBezTo>
                    <a:pt x="3409" y="4737"/>
                    <a:pt x="8748" y="4236"/>
                    <a:pt x="12432" y="1930"/>
                  </a:cubicBezTo>
                  <a:cubicBezTo>
                    <a:pt x="12432" y="1930"/>
                    <a:pt x="16442" y="3544"/>
                    <a:pt x="19622" y="3544"/>
                  </a:cubicBezTo>
                  <a:cubicBezTo>
                    <a:pt x="19758" y="3544"/>
                    <a:pt x="19893" y="3541"/>
                    <a:pt x="20026" y="3534"/>
                  </a:cubicBezTo>
                  <a:cubicBezTo>
                    <a:pt x="17695" y="1379"/>
                    <a:pt x="14337" y="1"/>
                    <a:pt x="10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8" name="Google Shape;1968;p49"/>
            <p:cNvSpPr/>
            <p:nvPr/>
          </p:nvSpPr>
          <p:spPr>
            <a:xfrm>
              <a:off x="4048400" y="3235000"/>
              <a:ext cx="506300" cy="123450"/>
            </a:xfrm>
            <a:custGeom>
              <a:avLst/>
              <a:gdLst/>
              <a:ahLst/>
              <a:cxnLst/>
              <a:rect l="l" t="t" r="r" b="b"/>
              <a:pathLst>
                <a:path w="20252" h="4938" extrusionOk="0">
                  <a:moveTo>
                    <a:pt x="10702" y="176"/>
                  </a:moveTo>
                  <a:cubicBezTo>
                    <a:pt x="13384" y="176"/>
                    <a:pt x="16091" y="903"/>
                    <a:pt x="18371" y="2356"/>
                  </a:cubicBezTo>
                  <a:cubicBezTo>
                    <a:pt x="18914" y="2718"/>
                    <a:pt x="19436" y="3100"/>
                    <a:pt x="19919" y="3539"/>
                  </a:cubicBezTo>
                  <a:lnTo>
                    <a:pt x="19919" y="3539"/>
                  </a:lnTo>
                  <a:cubicBezTo>
                    <a:pt x="19869" y="3540"/>
                    <a:pt x="19819" y="3540"/>
                    <a:pt x="19769" y="3540"/>
                  </a:cubicBezTo>
                  <a:cubicBezTo>
                    <a:pt x="18385" y="3540"/>
                    <a:pt x="17003" y="3279"/>
                    <a:pt x="15665" y="2933"/>
                  </a:cubicBezTo>
                  <a:cubicBezTo>
                    <a:pt x="14687" y="2682"/>
                    <a:pt x="13685" y="2356"/>
                    <a:pt x="12732" y="2005"/>
                  </a:cubicBezTo>
                  <a:cubicBezTo>
                    <a:pt x="12682" y="1980"/>
                    <a:pt x="12607" y="1930"/>
                    <a:pt x="12557" y="1930"/>
                  </a:cubicBezTo>
                  <a:cubicBezTo>
                    <a:pt x="12548" y="1928"/>
                    <a:pt x="12539" y="1927"/>
                    <a:pt x="12530" y="1927"/>
                  </a:cubicBezTo>
                  <a:cubicBezTo>
                    <a:pt x="12439" y="1927"/>
                    <a:pt x="12347" y="2035"/>
                    <a:pt x="12256" y="2081"/>
                  </a:cubicBezTo>
                  <a:cubicBezTo>
                    <a:pt x="12081" y="2181"/>
                    <a:pt x="11880" y="2281"/>
                    <a:pt x="11705" y="2381"/>
                  </a:cubicBezTo>
                  <a:cubicBezTo>
                    <a:pt x="11003" y="2757"/>
                    <a:pt x="10276" y="3058"/>
                    <a:pt x="9524" y="3334"/>
                  </a:cubicBezTo>
                  <a:cubicBezTo>
                    <a:pt x="8020" y="3835"/>
                    <a:pt x="6442" y="4186"/>
                    <a:pt x="4863" y="4411"/>
                  </a:cubicBezTo>
                  <a:cubicBezTo>
                    <a:pt x="3349" y="4628"/>
                    <a:pt x="1836" y="4729"/>
                    <a:pt x="301" y="4759"/>
                  </a:cubicBezTo>
                  <a:lnTo>
                    <a:pt x="301" y="4759"/>
                  </a:lnTo>
                  <a:cubicBezTo>
                    <a:pt x="2203" y="2466"/>
                    <a:pt x="4952" y="990"/>
                    <a:pt x="7845" y="426"/>
                  </a:cubicBezTo>
                  <a:cubicBezTo>
                    <a:pt x="8797" y="251"/>
                    <a:pt x="9750" y="176"/>
                    <a:pt x="10702" y="176"/>
                  </a:cubicBezTo>
                  <a:close/>
                  <a:moveTo>
                    <a:pt x="10702" y="0"/>
                  </a:moveTo>
                  <a:cubicBezTo>
                    <a:pt x="7494" y="0"/>
                    <a:pt x="4311" y="1003"/>
                    <a:pt x="1805" y="3008"/>
                  </a:cubicBezTo>
                  <a:cubicBezTo>
                    <a:pt x="1153" y="3534"/>
                    <a:pt x="577" y="4136"/>
                    <a:pt x="51" y="4787"/>
                  </a:cubicBezTo>
                  <a:cubicBezTo>
                    <a:pt x="0" y="4837"/>
                    <a:pt x="25" y="4938"/>
                    <a:pt x="101" y="4938"/>
                  </a:cubicBezTo>
                  <a:cubicBezTo>
                    <a:pt x="3083" y="4888"/>
                    <a:pt x="6091" y="4587"/>
                    <a:pt x="8948" y="3710"/>
                  </a:cubicBezTo>
                  <a:cubicBezTo>
                    <a:pt x="9700" y="3459"/>
                    <a:pt x="10452" y="3183"/>
                    <a:pt x="11153" y="2857"/>
                  </a:cubicBezTo>
                  <a:cubicBezTo>
                    <a:pt x="11504" y="2682"/>
                    <a:pt x="11855" y="2507"/>
                    <a:pt x="12181" y="2331"/>
                  </a:cubicBezTo>
                  <a:cubicBezTo>
                    <a:pt x="12281" y="2281"/>
                    <a:pt x="12356" y="2231"/>
                    <a:pt x="12432" y="2181"/>
                  </a:cubicBezTo>
                  <a:cubicBezTo>
                    <a:pt x="12432" y="2181"/>
                    <a:pt x="12542" y="2126"/>
                    <a:pt x="12526" y="2110"/>
                  </a:cubicBezTo>
                  <a:lnTo>
                    <a:pt x="12526" y="2110"/>
                  </a:lnTo>
                  <a:cubicBezTo>
                    <a:pt x="12545" y="2117"/>
                    <a:pt x="12563" y="2131"/>
                    <a:pt x="12582" y="2131"/>
                  </a:cubicBezTo>
                  <a:cubicBezTo>
                    <a:pt x="13459" y="2431"/>
                    <a:pt x="14311" y="2732"/>
                    <a:pt x="15214" y="2983"/>
                  </a:cubicBezTo>
                  <a:cubicBezTo>
                    <a:pt x="16648" y="3393"/>
                    <a:pt x="18165" y="3720"/>
                    <a:pt x="19672" y="3720"/>
                  </a:cubicBezTo>
                  <a:cubicBezTo>
                    <a:pt x="19823" y="3720"/>
                    <a:pt x="19975" y="3717"/>
                    <a:pt x="20126" y="3710"/>
                  </a:cubicBezTo>
                  <a:cubicBezTo>
                    <a:pt x="20201" y="3710"/>
                    <a:pt x="20251" y="3609"/>
                    <a:pt x="20201" y="3559"/>
                  </a:cubicBezTo>
                  <a:cubicBezTo>
                    <a:pt x="18246" y="1730"/>
                    <a:pt x="15715" y="602"/>
                    <a:pt x="13108" y="176"/>
                  </a:cubicBezTo>
                  <a:cubicBezTo>
                    <a:pt x="12306" y="50"/>
                    <a:pt x="11504" y="0"/>
                    <a:pt x="10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任意多边形: 形状 70">
            <a:extLst>
              <a:ext uri="{FF2B5EF4-FFF2-40B4-BE49-F238E27FC236}">
                <a16:creationId xmlns:a16="http://schemas.microsoft.com/office/drawing/2014/main" id="{82431A4E-3C0E-9F61-DAB3-1FA990AC1073}"/>
              </a:ext>
            </a:extLst>
          </p:cNvPr>
          <p:cNvSpPr/>
          <p:nvPr/>
        </p:nvSpPr>
        <p:spPr>
          <a:xfrm>
            <a:off x="2650090" y="2792957"/>
            <a:ext cx="7051040" cy="196509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glow rad="101600">
              <a:sysClr val="window" lastClr="FFFFFF">
                <a:alpha val="60000"/>
              </a:sysClr>
            </a:glo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文本框 46">
            <a:extLst>
              <a:ext uri="{FF2B5EF4-FFF2-40B4-BE49-F238E27FC236}">
                <a16:creationId xmlns:a16="http://schemas.microsoft.com/office/drawing/2014/main" id="{DC7E35CA-372C-514D-9757-00D3E9F3DDF3}"/>
              </a:ext>
            </a:extLst>
          </p:cNvPr>
          <p:cNvSpPr txBox="1"/>
          <p:nvPr/>
        </p:nvSpPr>
        <p:spPr>
          <a:xfrm>
            <a:off x="2656931" y="2970035"/>
            <a:ext cx="6878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"/>
                <a:ea typeface="字魂20号-石头体" panose="00000500000000000000" pitchFamily="2" charset="-122"/>
                <a:cs typeface="+mn-cs"/>
              </a:rPr>
              <a:t>Tự</a:t>
            </a:r>
            <a:r>
              <a:rPr kumimoji="0" lang="en-US" altLang="zh-CN" sz="88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"/>
                <a:ea typeface="字魂20号-石头体" panose="00000500000000000000" pitchFamily="2" charset="-122"/>
                <a:cs typeface="+mn-cs"/>
              </a:rPr>
              <a:t>liên</a:t>
            </a:r>
            <a:r>
              <a:rPr kumimoji="0" lang="en-US" altLang="zh-CN" sz="8800" b="1" i="0" u="none" strike="noStrike" kern="1200" cap="none" spc="0" normalizeH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"/>
                <a:ea typeface="字魂20号-石头体" panose="00000500000000000000" pitchFamily="2" charset="-122"/>
                <a:cs typeface="+mn-cs"/>
              </a:rPr>
              <a:t> </a:t>
            </a:r>
            <a:r>
              <a:rPr kumimoji="0" lang="en-US" altLang="zh-CN" sz="8800" b="1" i="0" u="none" strike="noStrike" kern="1200" cap="none" spc="0" normalizeH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i"/>
                <a:ea typeface="字魂20号-石头体" panose="00000500000000000000" pitchFamily="2" charset="-122"/>
                <a:cs typeface="+mn-cs"/>
              </a:rPr>
              <a:t>hệ</a:t>
            </a:r>
            <a:endParaRPr kumimoji="0" lang="zh-CN" altLang="en-US" sz="88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ti"/>
              <a:ea typeface="字魂20号-石头体" panose="00000500000000000000" pitchFamily="2" charset="-122"/>
              <a:cs typeface="+mn-cs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FD1259A-F001-919F-FEF2-067CC25E0D6B}"/>
              </a:ext>
            </a:extLst>
          </p:cNvPr>
          <p:cNvSpPr txBox="1"/>
          <p:nvPr/>
        </p:nvSpPr>
        <p:spPr>
          <a:xfrm>
            <a:off x="4158850" y="1922929"/>
            <a:ext cx="403352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AC5C9C">
                      <a:lumMod val="75000"/>
                    </a:srgbClr>
                  </a:solidFill>
                  <a:prstDash val="solid"/>
                </a:ln>
                <a:solidFill>
                  <a:srgbClr val="AC5C9C">
                    <a:lumMod val="75000"/>
                  </a:srgbClr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  <a:r>
              <a:rPr kumimoji="0" lang="vi-VN" sz="4800" b="1" i="0" u="none" strike="noStrike" kern="1200" cap="none" spc="0" normalizeH="0" baseline="0" noProof="0" dirty="0">
                <a:ln w="9525">
                  <a:solidFill>
                    <a:srgbClr val="AC5C9C">
                      <a:lumMod val="75000"/>
                    </a:srgbClr>
                  </a:solidFill>
                  <a:prstDash val="solid"/>
                </a:ln>
                <a:solidFill>
                  <a:srgbClr val="AC5C9C">
                    <a:lumMod val="75000"/>
                  </a:srgbClr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AC5C9C">
                      <a:lumMod val="75000"/>
                    </a:srgbClr>
                  </a:solidFill>
                  <a:prstDash val="solid"/>
                </a:ln>
                <a:solidFill>
                  <a:srgbClr val="AC5C9C">
                    <a:lumMod val="75000"/>
                  </a:srgbClr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E0652D7-5D46-4545-AACE-E0DE81B5A1A7}"/>
              </a:ext>
            </a:extLst>
          </p:cNvPr>
          <p:cNvSpPr/>
          <p:nvPr/>
        </p:nvSpPr>
        <p:spPr>
          <a:xfrm>
            <a:off x="412450" y="269520"/>
            <a:ext cx="11384176" cy="6257961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ounded Rectangle 19">
            <a:extLst>
              <a:ext uri="{FF2B5EF4-FFF2-40B4-BE49-F238E27FC236}">
                <a16:creationId xmlns:a16="http://schemas.microsoft.com/office/drawing/2014/main" id="{A340C42D-A942-4FE2-92BC-CF77798EFCC7}"/>
              </a:ext>
            </a:extLst>
          </p:cNvPr>
          <p:cNvSpPr/>
          <p:nvPr/>
        </p:nvSpPr>
        <p:spPr>
          <a:xfrm>
            <a:off x="5994081" y="1448005"/>
            <a:ext cx="5653619" cy="132121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Bạn đã bao giờ dũng cảm nói thật khi mắc lỗi chưa?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3" name="Rounded Rectangle 19">
            <a:extLst>
              <a:ext uri="{FF2B5EF4-FFF2-40B4-BE49-F238E27FC236}">
                <a16:creationId xmlns:a16="http://schemas.microsoft.com/office/drawing/2014/main" id="{29E637BE-C1A1-4A48-A8CD-B7BB96662348}"/>
              </a:ext>
            </a:extLst>
          </p:cNvPr>
          <p:cNvSpPr/>
          <p:nvPr/>
        </p:nvSpPr>
        <p:spPr>
          <a:xfrm>
            <a:off x="5996943" y="3051859"/>
            <a:ext cx="5653618" cy="124223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Khi đó bạn cảm thấy như thế nào?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4" name="Rounded Rectangle 19">
            <a:extLst>
              <a:ext uri="{FF2B5EF4-FFF2-40B4-BE49-F238E27FC236}">
                <a16:creationId xmlns:a16="http://schemas.microsoft.com/office/drawing/2014/main" id="{D8B135B2-3DC5-419E-92EC-780A86F8298C}"/>
              </a:ext>
            </a:extLst>
          </p:cNvPr>
          <p:cNvSpPr/>
          <p:nvPr/>
        </p:nvSpPr>
        <p:spPr>
          <a:xfrm>
            <a:off x="6044261" y="4664221"/>
            <a:ext cx="5653618" cy="124223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Sau khi bạn nói thật, người đó có thái độ như thế nào?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4DC1F22-87A2-41BF-8F46-9CCAF6E2D4F2}"/>
              </a:ext>
            </a:extLst>
          </p:cNvPr>
          <p:cNvGrpSpPr/>
          <p:nvPr/>
        </p:nvGrpSpPr>
        <p:grpSpPr>
          <a:xfrm rot="16200000" flipH="1">
            <a:off x="4181382" y="3410667"/>
            <a:ext cx="3018598" cy="386591"/>
            <a:chOff x="6498137" y="3625822"/>
            <a:chExt cx="437801" cy="973671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F1C38C-3CEE-49D7-84AA-6B524CB4391B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717038" y="3406923"/>
              <a:ext cx="0" cy="43780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D9C16562-412A-4675-B57C-0D0736DA44BF}"/>
                </a:ext>
              </a:extLst>
            </p:cNvPr>
            <p:cNvCxnSpPr>
              <a:cxnSpLocks/>
            </p:cNvCxnSpPr>
            <p:nvPr/>
          </p:nvCxnSpPr>
          <p:spPr>
            <a:xfrm>
              <a:off x="6498137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AFE10BB-B510-4FFC-8AA4-24EF70B8DE3F}"/>
              </a:ext>
            </a:extLst>
          </p:cNvPr>
          <p:cNvGrpSpPr/>
          <p:nvPr/>
        </p:nvGrpSpPr>
        <p:grpSpPr>
          <a:xfrm rot="16200000">
            <a:off x="4895449" y="2696253"/>
            <a:ext cx="1643042" cy="439861"/>
            <a:chOff x="6498137" y="3625822"/>
            <a:chExt cx="466691" cy="973671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32923B8-3101-4175-9944-A03DB96FE1E7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6731479" y="3392480"/>
              <a:ext cx="7" cy="46669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1997B01-14D4-42F9-B421-1EC43BAA83F1}"/>
                </a:ext>
              </a:extLst>
            </p:cNvPr>
            <p:cNvCxnSpPr>
              <a:cxnSpLocks/>
            </p:cNvCxnSpPr>
            <p:nvPr/>
          </p:nvCxnSpPr>
          <p:spPr>
            <a:xfrm>
              <a:off x="6543845" y="3625822"/>
              <a:ext cx="0" cy="973671"/>
            </a:xfrm>
            <a:prstGeom prst="line">
              <a:avLst/>
            </a:prstGeom>
            <a:ln w="28575">
              <a:solidFill>
                <a:srgbClr val="C00000"/>
              </a:solidFill>
              <a:tailEnd type="diamond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AB510AD-7638-4ABA-A34F-C24432B1ACF7}"/>
              </a:ext>
            </a:extLst>
          </p:cNvPr>
          <p:cNvCxnSpPr>
            <a:cxnSpLocks/>
          </p:cNvCxnSpPr>
          <p:nvPr/>
        </p:nvCxnSpPr>
        <p:spPr>
          <a:xfrm rot="16200000">
            <a:off x="5716971" y="4893334"/>
            <a:ext cx="0" cy="439861"/>
          </a:xfrm>
          <a:prstGeom prst="line">
            <a:avLst/>
          </a:prstGeom>
          <a:ln w="28575">
            <a:solidFill>
              <a:srgbClr val="C00000"/>
            </a:solidFill>
            <a:tailEnd type="diamond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6">
            <a:extLst>
              <a:ext uri="{FF2B5EF4-FFF2-40B4-BE49-F238E27FC236}">
                <a16:creationId xmlns:a16="http://schemas.microsoft.com/office/drawing/2014/main" id="{DD5B5500-301E-41C8-AC86-6BF9A8EAF0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76653" y="4479613"/>
            <a:ext cx="2316099" cy="2086132"/>
          </a:xfrm>
          <a:prstGeom prst="rect">
            <a:avLst/>
          </a:prstGeom>
        </p:spPr>
      </p:pic>
      <p:grpSp>
        <p:nvGrpSpPr>
          <p:cNvPr id="37" name="Google Shape;3418;p65">
            <a:extLst>
              <a:ext uri="{FF2B5EF4-FFF2-40B4-BE49-F238E27FC236}">
                <a16:creationId xmlns:a16="http://schemas.microsoft.com/office/drawing/2014/main" id="{91FD7BD7-7209-8ADB-5D14-BA6230A21412}"/>
              </a:ext>
            </a:extLst>
          </p:cNvPr>
          <p:cNvGrpSpPr/>
          <p:nvPr/>
        </p:nvGrpSpPr>
        <p:grpSpPr>
          <a:xfrm rot="1547235">
            <a:off x="10712555" y="56089"/>
            <a:ext cx="1463290" cy="1109976"/>
            <a:chOff x="2473825" y="721625"/>
            <a:chExt cx="713700" cy="554525"/>
          </a:xfrm>
        </p:grpSpPr>
        <p:sp>
          <p:nvSpPr>
            <p:cNvPr id="38" name="Google Shape;3419;p65">
              <a:extLst>
                <a:ext uri="{FF2B5EF4-FFF2-40B4-BE49-F238E27FC236}">
                  <a16:creationId xmlns:a16="http://schemas.microsoft.com/office/drawing/2014/main" id="{DC657D30-8B1D-6315-5659-060ED6BDB52B}"/>
                </a:ext>
              </a:extLst>
            </p:cNvPr>
            <p:cNvSpPr/>
            <p:nvPr/>
          </p:nvSpPr>
          <p:spPr>
            <a:xfrm>
              <a:off x="2542125" y="781350"/>
              <a:ext cx="582725" cy="492500"/>
            </a:xfrm>
            <a:custGeom>
              <a:avLst/>
              <a:gdLst/>
              <a:ahLst/>
              <a:cxnLst/>
              <a:rect l="l" t="t" r="r" b="b"/>
              <a:pathLst>
                <a:path w="23309" h="19700" extrusionOk="0">
                  <a:moveTo>
                    <a:pt x="11655" y="0"/>
                  </a:moveTo>
                  <a:cubicBezTo>
                    <a:pt x="5214" y="0"/>
                    <a:pt x="0" y="4411"/>
                    <a:pt x="0" y="9850"/>
                  </a:cubicBezTo>
                  <a:cubicBezTo>
                    <a:pt x="0" y="15289"/>
                    <a:pt x="5214" y="19700"/>
                    <a:pt x="11655" y="19700"/>
                  </a:cubicBezTo>
                  <a:cubicBezTo>
                    <a:pt x="18096" y="19700"/>
                    <a:pt x="23309" y="15289"/>
                    <a:pt x="23309" y="9850"/>
                  </a:cubicBezTo>
                  <a:cubicBezTo>
                    <a:pt x="23309" y="4411"/>
                    <a:pt x="18096" y="0"/>
                    <a:pt x="11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420;p65">
              <a:extLst>
                <a:ext uri="{FF2B5EF4-FFF2-40B4-BE49-F238E27FC236}">
                  <a16:creationId xmlns:a16="http://schemas.microsoft.com/office/drawing/2014/main" id="{3B0EF7CD-B56A-5460-CD33-5820943E480B}"/>
                </a:ext>
              </a:extLst>
            </p:cNvPr>
            <p:cNvSpPr/>
            <p:nvPr/>
          </p:nvSpPr>
          <p:spPr>
            <a:xfrm>
              <a:off x="2535850" y="779300"/>
              <a:ext cx="591525" cy="496850"/>
            </a:xfrm>
            <a:custGeom>
              <a:avLst/>
              <a:gdLst/>
              <a:ahLst/>
              <a:cxnLst/>
              <a:rect l="l" t="t" r="r" b="b"/>
              <a:pathLst>
                <a:path w="23661" h="19874" extrusionOk="0">
                  <a:moveTo>
                    <a:pt x="11900" y="160"/>
                  </a:moveTo>
                  <a:cubicBezTo>
                    <a:pt x="12684" y="160"/>
                    <a:pt x="13467" y="227"/>
                    <a:pt x="14236" y="358"/>
                  </a:cubicBezTo>
                  <a:cubicBezTo>
                    <a:pt x="16467" y="734"/>
                    <a:pt x="18597" y="1686"/>
                    <a:pt x="20277" y="3165"/>
                  </a:cubicBezTo>
                  <a:cubicBezTo>
                    <a:pt x="21831" y="4544"/>
                    <a:pt x="22983" y="6373"/>
                    <a:pt x="23359" y="8428"/>
                  </a:cubicBezTo>
                  <a:cubicBezTo>
                    <a:pt x="23435" y="8930"/>
                    <a:pt x="23485" y="9431"/>
                    <a:pt x="23485" y="9932"/>
                  </a:cubicBezTo>
                  <a:cubicBezTo>
                    <a:pt x="23485" y="12012"/>
                    <a:pt x="22683" y="14017"/>
                    <a:pt x="21354" y="15621"/>
                  </a:cubicBezTo>
                  <a:cubicBezTo>
                    <a:pt x="19926" y="17301"/>
                    <a:pt x="17971" y="18479"/>
                    <a:pt x="15866" y="19130"/>
                  </a:cubicBezTo>
                  <a:cubicBezTo>
                    <a:pt x="14602" y="19519"/>
                    <a:pt x="13270" y="19715"/>
                    <a:pt x="11936" y="19715"/>
                  </a:cubicBezTo>
                  <a:cubicBezTo>
                    <a:pt x="10862" y="19715"/>
                    <a:pt x="9788" y="19588"/>
                    <a:pt x="8748" y="19331"/>
                  </a:cubicBezTo>
                  <a:cubicBezTo>
                    <a:pt x="6592" y="18829"/>
                    <a:pt x="4537" y="17752"/>
                    <a:pt x="2983" y="16173"/>
                  </a:cubicBezTo>
                  <a:cubicBezTo>
                    <a:pt x="1530" y="14694"/>
                    <a:pt x="552" y="12764"/>
                    <a:pt x="377" y="10684"/>
                  </a:cubicBezTo>
                  <a:cubicBezTo>
                    <a:pt x="176" y="8604"/>
                    <a:pt x="803" y="6574"/>
                    <a:pt x="2006" y="4869"/>
                  </a:cubicBezTo>
                  <a:cubicBezTo>
                    <a:pt x="3259" y="3115"/>
                    <a:pt x="5114" y="1787"/>
                    <a:pt x="7144" y="1035"/>
                  </a:cubicBezTo>
                  <a:cubicBezTo>
                    <a:pt x="8663" y="444"/>
                    <a:pt x="10284" y="160"/>
                    <a:pt x="11900" y="160"/>
                  </a:cubicBezTo>
                  <a:close/>
                  <a:moveTo>
                    <a:pt x="11925" y="1"/>
                  </a:moveTo>
                  <a:cubicBezTo>
                    <a:pt x="10838" y="1"/>
                    <a:pt x="9751" y="128"/>
                    <a:pt x="8698" y="383"/>
                  </a:cubicBezTo>
                  <a:cubicBezTo>
                    <a:pt x="6517" y="910"/>
                    <a:pt x="4437" y="1987"/>
                    <a:pt x="2858" y="3616"/>
                  </a:cubicBezTo>
                  <a:cubicBezTo>
                    <a:pt x="1404" y="5120"/>
                    <a:pt x="402" y="7050"/>
                    <a:pt x="201" y="9155"/>
                  </a:cubicBezTo>
                  <a:cubicBezTo>
                    <a:pt x="1" y="11260"/>
                    <a:pt x="627" y="13366"/>
                    <a:pt x="1855" y="15070"/>
                  </a:cubicBezTo>
                  <a:cubicBezTo>
                    <a:pt x="3134" y="16875"/>
                    <a:pt x="4988" y="18203"/>
                    <a:pt x="7043" y="18980"/>
                  </a:cubicBezTo>
                  <a:cubicBezTo>
                    <a:pt x="8599" y="19578"/>
                    <a:pt x="10259" y="19873"/>
                    <a:pt x="11921" y="19873"/>
                  </a:cubicBezTo>
                  <a:cubicBezTo>
                    <a:pt x="12696" y="19873"/>
                    <a:pt x="13471" y="19809"/>
                    <a:pt x="14236" y="19682"/>
                  </a:cubicBezTo>
                  <a:cubicBezTo>
                    <a:pt x="16492" y="19306"/>
                    <a:pt x="18673" y="18328"/>
                    <a:pt x="20402" y="16799"/>
                  </a:cubicBezTo>
                  <a:cubicBezTo>
                    <a:pt x="21956" y="15421"/>
                    <a:pt x="23134" y="13566"/>
                    <a:pt x="23510" y="11486"/>
                  </a:cubicBezTo>
                  <a:cubicBezTo>
                    <a:pt x="23610" y="10960"/>
                    <a:pt x="23660" y="10458"/>
                    <a:pt x="23660" y="9932"/>
                  </a:cubicBezTo>
                  <a:cubicBezTo>
                    <a:pt x="23660" y="7827"/>
                    <a:pt x="22833" y="5822"/>
                    <a:pt x="21505" y="4193"/>
                  </a:cubicBezTo>
                  <a:cubicBezTo>
                    <a:pt x="20076" y="2488"/>
                    <a:pt x="18096" y="1260"/>
                    <a:pt x="15966" y="609"/>
                  </a:cubicBezTo>
                  <a:cubicBezTo>
                    <a:pt x="14666" y="203"/>
                    <a:pt x="13296" y="1"/>
                    <a:pt x="1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421;p65">
              <a:extLst>
                <a:ext uri="{FF2B5EF4-FFF2-40B4-BE49-F238E27FC236}">
                  <a16:creationId xmlns:a16="http://schemas.microsoft.com/office/drawing/2014/main" id="{9E51AB60-6B6E-3F40-BE79-523EE8100EB2}"/>
                </a:ext>
              </a:extLst>
            </p:cNvPr>
            <p:cNvSpPr/>
            <p:nvPr/>
          </p:nvSpPr>
          <p:spPr>
            <a:xfrm>
              <a:off x="2586600" y="802025"/>
              <a:ext cx="493775" cy="352775"/>
            </a:xfrm>
            <a:custGeom>
              <a:avLst/>
              <a:gdLst/>
              <a:ahLst/>
              <a:cxnLst/>
              <a:rect l="l" t="t" r="r" b="b"/>
              <a:pathLst>
                <a:path w="19751" h="14111" extrusionOk="0">
                  <a:moveTo>
                    <a:pt x="9876" y="1"/>
                  </a:moveTo>
                  <a:cubicBezTo>
                    <a:pt x="4437" y="1"/>
                    <a:pt x="1" y="3158"/>
                    <a:pt x="1" y="7043"/>
                  </a:cubicBezTo>
                  <a:cubicBezTo>
                    <a:pt x="1" y="10953"/>
                    <a:pt x="4437" y="14111"/>
                    <a:pt x="9876" y="14111"/>
                  </a:cubicBezTo>
                  <a:cubicBezTo>
                    <a:pt x="15339" y="14111"/>
                    <a:pt x="19750" y="10953"/>
                    <a:pt x="19750" y="7043"/>
                  </a:cubicBezTo>
                  <a:cubicBezTo>
                    <a:pt x="19750" y="3158"/>
                    <a:pt x="15339" y="1"/>
                    <a:pt x="9876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422;p65">
              <a:extLst>
                <a:ext uri="{FF2B5EF4-FFF2-40B4-BE49-F238E27FC236}">
                  <a16:creationId xmlns:a16="http://schemas.microsoft.com/office/drawing/2014/main" id="{9C38391D-CFA7-9F8C-380F-5FFBF3BCA752}"/>
                </a:ext>
              </a:extLst>
            </p:cNvPr>
            <p:cNvSpPr/>
            <p:nvPr/>
          </p:nvSpPr>
          <p:spPr>
            <a:xfrm>
              <a:off x="2622325" y="781350"/>
              <a:ext cx="422950" cy="94625"/>
            </a:xfrm>
            <a:custGeom>
              <a:avLst/>
              <a:gdLst/>
              <a:ahLst/>
              <a:cxnLst/>
              <a:rect l="l" t="t" r="r" b="b"/>
              <a:pathLst>
                <a:path w="16918" h="3785" extrusionOk="0">
                  <a:moveTo>
                    <a:pt x="8447" y="0"/>
                  </a:moveTo>
                  <a:cubicBezTo>
                    <a:pt x="5113" y="0"/>
                    <a:pt x="2131" y="1178"/>
                    <a:pt x="0" y="3058"/>
                  </a:cubicBezTo>
                  <a:cubicBezTo>
                    <a:pt x="903" y="3534"/>
                    <a:pt x="2031" y="3785"/>
                    <a:pt x="3234" y="3785"/>
                  </a:cubicBezTo>
                  <a:cubicBezTo>
                    <a:pt x="5615" y="3785"/>
                    <a:pt x="7645" y="2757"/>
                    <a:pt x="8447" y="1304"/>
                  </a:cubicBezTo>
                  <a:cubicBezTo>
                    <a:pt x="9274" y="2757"/>
                    <a:pt x="11304" y="3785"/>
                    <a:pt x="13660" y="3785"/>
                  </a:cubicBezTo>
                  <a:cubicBezTo>
                    <a:pt x="14863" y="3785"/>
                    <a:pt x="15991" y="3534"/>
                    <a:pt x="16918" y="3058"/>
                  </a:cubicBezTo>
                  <a:cubicBezTo>
                    <a:pt x="14788" y="1178"/>
                    <a:pt x="11780" y="0"/>
                    <a:pt x="84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423;p65">
              <a:extLst>
                <a:ext uri="{FF2B5EF4-FFF2-40B4-BE49-F238E27FC236}">
                  <a16:creationId xmlns:a16="http://schemas.microsoft.com/office/drawing/2014/main" id="{7E42EAAA-6D3C-CF27-642F-41D30F873D42}"/>
                </a:ext>
              </a:extLst>
            </p:cNvPr>
            <p:cNvSpPr/>
            <p:nvPr/>
          </p:nvSpPr>
          <p:spPr>
            <a:xfrm>
              <a:off x="2619825" y="779475"/>
              <a:ext cx="427350" cy="98900"/>
            </a:xfrm>
            <a:custGeom>
              <a:avLst/>
              <a:gdLst/>
              <a:ahLst/>
              <a:cxnLst/>
              <a:rect l="l" t="t" r="r" b="b"/>
              <a:pathLst>
                <a:path w="17094" h="3956" extrusionOk="0">
                  <a:moveTo>
                    <a:pt x="8547" y="151"/>
                  </a:moveTo>
                  <a:cubicBezTo>
                    <a:pt x="10953" y="151"/>
                    <a:pt x="13384" y="777"/>
                    <a:pt x="15439" y="2055"/>
                  </a:cubicBezTo>
                  <a:cubicBezTo>
                    <a:pt x="15935" y="2386"/>
                    <a:pt x="16409" y="2739"/>
                    <a:pt x="16860" y="3135"/>
                  </a:cubicBezTo>
                  <a:lnTo>
                    <a:pt x="16860" y="3135"/>
                  </a:lnTo>
                  <a:cubicBezTo>
                    <a:pt x="15910" y="3587"/>
                    <a:pt x="14843" y="3795"/>
                    <a:pt x="13789" y="3795"/>
                  </a:cubicBezTo>
                  <a:cubicBezTo>
                    <a:pt x="13536" y="3795"/>
                    <a:pt x="13283" y="3783"/>
                    <a:pt x="13033" y="3760"/>
                  </a:cubicBezTo>
                  <a:cubicBezTo>
                    <a:pt x="11880" y="3659"/>
                    <a:pt x="10702" y="3283"/>
                    <a:pt x="9775" y="2607"/>
                  </a:cubicBezTo>
                  <a:cubicBezTo>
                    <a:pt x="9299" y="2256"/>
                    <a:pt x="8898" y="1855"/>
                    <a:pt x="8622" y="1354"/>
                  </a:cubicBezTo>
                  <a:cubicBezTo>
                    <a:pt x="8609" y="1329"/>
                    <a:pt x="8584" y="1316"/>
                    <a:pt x="8556" y="1316"/>
                  </a:cubicBezTo>
                  <a:cubicBezTo>
                    <a:pt x="8528" y="1316"/>
                    <a:pt x="8497" y="1329"/>
                    <a:pt x="8471" y="1354"/>
                  </a:cubicBezTo>
                  <a:cubicBezTo>
                    <a:pt x="7945" y="2256"/>
                    <a:pt x="7043" y="2908"/>
                    <a:pt x="6065" y="3283"/>
                  </a:cubicBezTo>
                  <a:cubicBezTo>
                    <a:pt x="5223" y="3624"/>
                    <a:pt x="4304" y="3785"/>
                    <a:pt x="3381" y="3785"/>
                  </a:cubicBezTo>
                  <a:cubicBezTo>
                    <a:pt x="3013" y="3785"/>
                    <a:pt x="2645" y="3760"/>
                    <a:pt x="2281" y="3710"/>
                  </a:cubicBezTo>
                  <a:cubicBezTo>
                    <a:pt x="1593" y="3615"/>
                    <a:pt x="883" y="3430"/>
                    <a:pt x="235" y="3134"/>
                  </a:cubicBezTo>
                  <a:lnTo>
                    <a:pt x="235" y="3134"/>
                  </a:lnTo>
                  <a:cubicBezTo>
                    <a:pt x="1975" y="1623"/>
                    <a:pt x="4147" y="671"/>
                    <a:pt x="6416" y="326"/>
                  </a:cubicBezTo>
                  <a:cubicBezTo>
                    <a:pt x="7118" y="201"/>
                    <a:pt x="7845" y="151"/>
                    <a:pt x="8547" y="151"/>
                  </a:cubicBezTo>
                  <a:close/>
                  <a:moveTo>
                    <a:pt x="8547" y="0"/>
                  </a:moveTo>
                  <a:cubicBezTo>
                    <a:pt x="6116" y="0"/>
                    <a:pt x="3659" y="627"/>
                    <a:pt x="1579" y="1930"/>
                  </a:cubicBezTo>
                  <a:cubicBezTo>
                    <a:pt x="1028" y="2281"/>
                    <a:pt x="527" y="2657"/>
                    <a:pt x="50" y="3083"/>
                  </a:cubicBezTo>
                  <a:cubicBezTo>
                    <a:pt x="0" y="3108"/>
                    <a:pt x="0" y="3183"/>
                    <a:pt x="50" y="3208"/>
                  </a:cubicBezTo>
                  <a:cubicBezTo>
                    <a:pt x="1069" y="3718"/>
                    <a:pt x="2204" y="3946"/>
                    <a:pt x="3334" y="3946"/>
                  </a:cubicBezTo>
                  <a:cubicBezTo>
                    <a:pt x="3593" y="3946"/>
                    <a:pt x="3853" y="3933"/>
                    <a:pt x="4111" y="3910"/>
                  </a:cubicBezTo>
                  <a:cubicBezTo>
                    <a:pt x="5288" y="3810"/>
                    <a:pt x="6517" y="3434"/>
                    <a:pt x="7469" y="2707"/>
                  </a:cubicBezTo>
                  <a:cubicBezTo>
                    <a:pt x="7905" y="2386"/>
                    <a:pt x="8278" y="2002"/>
                    <a:pt x="8549" y="1554"/>
                  </a:cubicBezTo>
                  <a:lnTo>
                    <a:pt x="8549" y="1554"/>
                  </a:lnTo>
                  <a:cubicBezTo>
                    <a:pt x="9108" y="2415"/>
                    <a:pt x="9995" y="3026"/>
                    <a:pt x="10928" y="3409"/>
                  </a:cubicBezTo>
                  <a:cubicBezTo>
                    <a:pt x="11828" y="3776"/>
                    <a:pt x="12810" y="3955"/>
                    <a:pt x="13784" y="3955"/>
                  </a:cubicBezTo>
                  <a:cubicBezTo>
                    <a:pt x="14137" y="3955"/>
                    <a:pt x="14490" y="3932"/>
                    <a:pt x="14837" y="3885"/>
                  </a:cubicBezTo>
                  <a:cubicBezTo>
                    <a:pt x="15614" y="3785"/>
                    <a:pt x="16366" y="3559"/>
                    <a:pt x="17043" y="3208"/>
                  </a:cubicBezTo>
                  <a:cubicBezTo>
                    <a:pt x="17093" y="3183"/>
                    <a:pt x="17093" y="3108"/>
                    <a:pt x="17068" y="3083"/>
                  </a:cubicBezTo>
                  <a:cubicBezTo>
                    <a:pt x="15289" y="1504"/>
                    <a:pt x="13033" y="527"/>
                    <a:pt x="10702" y="151"/>
                  </a:cubicBezTo>
                  <a:cubicBezTo>
                    <a:pt x="10000" y="50"/>
                    <a:pt x="9273" y="0"/>
                    <a:pt x="8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424;p65">
              <a:extLst>
                <a:ext uri="{FF2B5EF4-FFF2-40B4-BE49-F238E27FC236}">
                  <a16:creationId xmlns:a16="http://schemas.microsoft.com/office/drawing/2014/main" id="{18674C32-EB53-2A1C-C5D6-EBCE0A6B3B19}"/>
                </a:ext>
              </a:extLst>
            </p:cNvPr>
            <p:cNvSpPr/>
            <p:nvPr/>
          </p:nvSpPr>
          <p:spPr>
            <a:xfrm>
              <a:off x="2481975" y="723700"/>
              <a:ext cx="158550" cy="158550"/>
            </a:xfrm>
            <a:custGeom>
              <a:avLst/>
              <a:gdLst/>
              <a:ahLst/>
              <a:cxnLst/>
              <a:rect l="l" t="t" r="r" b="b"/>
              <a:pathLst>
                <a:path w="6342" h="6342" extrusionOk="0">
                  <a:moveTo>
                    <a:pt x="3183" y="1"/>
                  </a:moveTo>
                  <a:cubicBezTo>
                    <a:pt x="1429" y="1"/>
                    <a:pt x="0" y="1404"/>
                    <a:pt x="0" y="3159"/>
                  </a:cubicBezTo>
                  <a:cubicBezTo>
                    <a:pt x="0" y="4913"/>
                    <a:pt x="1429" y="6342"/>
                    <a:pt x="3183" y="6342"/>
                  </a:cubicBezTo>
                  <a:cubicBezTo>
                    <a:pt x="4913" y="6342"/>
                    <a:pt x="6341" y="4913"/>
                    <a:pt x="6341" y="3159"/>
                  </a:cubicBezTo>
                  <a:cubicBezTo>
                    <a:pt x="6341" y="1404"/>
                    <a:pt x="4913" y="1"/>
                    <a:pt x="31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425;p65">
              <a:extLst>
                <a:ext uri="{FF2B5EF4-FFF2-40B4-BE49-F238E27FC236}">
                  <a16:creationId xmlns:a16="http://schemas.microsoft.com/office/drawing/2014/main" id="{4BDCE7A9-8A30-743B-28B2-9FB502CBE8A6}"/>
                </a:ext>
              </a:extLst>
            </p:cNvPr>
            <p:cNvSpPr/>
            <p:nvPr/>
          </p:nvSpPr>
          <p:spPr>
            <a:xfrm>
              <a:off x="2473825" y="721625"/>
              <a:ext cx="168575" cy="162275"/>
            </a:xfrm>
            <a:custGeom>
              <a:avLst/>
              <a:gdLst/>
              <a:ahLst/>
              <a:cxnLst/>
              <a:rect l="l" t="t" r="r" b="b"/>
              <a:pathLst>
                <a:path w="6743" h="6491" extrusionOk="0">
                  <a:moveTo>
                    <a:pt x="3513" y="153"/>
                  </a:moveTo>
                  <a:cubicBezTo>
                    <a:pt x="3704" y="153"/>
                    <a:pt x="3896" y="171"/>
                    <a:pt x="4086" y="209"/>
                  </a:cubicBezTo>
                  <a:cubicBezTo>
                    <a:pt x="5539" y="510"/>
                    <a:pt x="6567" y="1788"/>
                    <a:pt x="6592" y="3242"/>
                  </a:cubicBezTo>
                  <a:cubicBezTo>
                    <a:pt x="6567" y="4520"/>
                    <a:pt x="5765" y="5698"/>
                    <a:pt x="4562" y="6149"/>
                  </a:cubicBezTo>
                  <a:cubicBezTo>
                    <a:pt x="4215" y="6276"/>
                    <a:pt x="3856" y="6338"/>
                    <a:pt x="3501" y="6338"/>
                  </a:cubicBezTo>
                  <a:cubicBezTo>
                    <a:pt x="2599" y="6338"/>
                    <a:pt x="1722" y="5941"/>
                    <a:pt x="1128" y="5222"/>
                  </a:cubicBezTo>
                  <a:cubicBezTo>
                    <a:pt x="301" y="4244"/>
                    <a:pt x="176" y="2765"/>
                    <a:pt x="853" y="1663"/>
                  </a:cubicBezTo>
                  <a:cubicBezTo>
                    <a:pt x="1405" y="727"/>
                    <a:pt x="2445" y="153"/>
                    <a:pt x="3513" y="153"/>
                  </a:cubicBezTo>
                  <a:close/>
                  <a:moveTo>
                    <a:pt x="3535" y="1"/>
                  </a:moveTo>
                  <a:cubicBezTo>
                    <a:pt x="2570" y="1"/>
                    <a:pt x="1615" y="422"/>
                    <a:pt x="978" y="1186"/>
                  </a:cubicBezTo>
                  <a:cubicBezTo>
                    <a:pt x="126" y="2239"/>
                    <a:pt x="1" y="3768"/>
                    <a:pt x="727" y="4921"/>
                  </a:cubicBezTo>
                  <a:cubicBezTo>
                    <a:pt x="1316" y="5908"/>
                    <a:pt x="2380" y="6491"/>
                    <a:pt x="3491" y="6491"/>
                  </a:cubicBezTo>
                  <a:cubicBezTo>
                    <a:pt x="3705" y="6491"/>
                    <a:pt x="3921" y="6469"/>
                    <a:pt x="4136" y="6425"/>
                  </a:cubicBezTo>
                  <a:cubicBezTo>
                    <a:pt x="5640" y="6124"/>
                    <a:pt x="6742" y="4770"/>
                    <a:pt x="6742" y="3242"/>
                  </a:cubicBezTo>
                  <a:cubicBezTo>
                    <a:pt x="6742" y="1888"/>
                    <a:pt x="5890" y="660"/>
                    <a:pt x="4612" y="184"/>
                  </a:cubicBezTo>
                  <a:cubicBezTo>
                    <a:pt x="4263" y="61"/>
                    <a:pt x="3898" y="1"/>
                    <a:pt x="3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426;p65">
              <a:extLst>
                <a:ext uri="{FF2B5EF4-FFF2-40B4-BE49-F238E27FC236}">
                  <a16:creationId xmlns:a16="http://schemas.microsoft.com/office/drawing/2014/main" id="{858AE2A2-A9A2-711E-AD12-83BE0236E444}"/>
                </a:ext>
              </a:extLst>
            </p:cNvPr>
            <p:cNvSpPr/>
            <p:nvPr/>
          </p:nvSpPr>
          <p:spPr>
            <a:xfrm>
              <a:off x="3026450" y="723700"/>
              <a:ext cx="158550" cy="158550"/>
            </a:xfrm>
            <a:custGeom>
              <a:avLst/>
              <a:gdLst/>
              <a:ahLst/>
              <a:cxnLst/>
              <a:rect l="l" t="t" r="r" b="b"/>
              <a:pathLst>
                <a:path w="6342" h="6342" extrusionOk="0">
                  <a:moveTo>
                    <a:pt x="3184" y="1"/>
                  </a:moveTo>
                  <a:cubicBezTo>
                    <a:pt x="1430" y="1"/>
                    <a:pt x="1" y="1404"/>
                    <a:pt x="1" y="3159"/>
                  </a:cubicBezTo>
                  <a:cubicBezTo>
                    <a:pt x="1" y="4913"/>
                    <a:pt x="1430" y="6342"/>
                    <a:pt x="3184" y="6342"/>
                  </a:cubicBezTo>
                  <a:cubicBezTo>
                    <a:pt x="4938" y="6342"/>
                    <a:pt x="6342" y="4913"/>
                    <a:pt x="6342" y="3159"/>
                  </a:cubicBezTo>
                  <a:cubicBezTo>
                    <a:pt x="6342" y="1404"/>
                    <a:pt x="4938" y="1"/>
                    <a:pt x="31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427;p65">
              <a:extLst>
                <a:ext uri="{FF2B5EF4-FFF2-40B4-BE49-F238E27FC236}">
                  <a16:creationId xmlns:a16="http://schemas.microsoft.com/office/drawing/2014/main" id="{8AA4A42A-86A3-556A-BA75-E10DCA60D394}"/>
                </a:ext>
              </a:extLst>
            </p:cNvPr>
            <p:cNvSpPr/>
            <p:nvPr/>
          </p:nvSpPr>
          <p:spPr>
            <a:xfrm>
              <a:off x="3018950" y="721625"/>
              <a:ext cx="168575" cy="162275"/>
            </a:xfrm>
            <a:custGeom>
              <a:avLst/>
              <a:gdLst/>
              <a:ahLst/>
              <a:cxnLst/>
              <a:rect l="l" t="t" r="r" b="b"/>
              <a:pathLst>
                <a:path w="6743" h="6491" extrusionOk="0">
                  <a:moveTo>
                    <a:pt x="3504" y="153"/>
                  </a:moveTo>
                  <a:cubicBezTo>
                    <a:pt x="3697" y="153"/>
                    <a:pt x="3891" y="171"/>
                    <a:pt x="4085" y="209"/>
                  </a:cubicBezTo>
                  <a:cubicBezTo>
                    <a:pt x="5514" y="510"/>
                    <a:pt x="6567" y="1788"/>
                    <a:pt x="6567" y="3242"/>
                  </a:cubicBezTo>
                  <a:cubicBezTo>
                    <a:pt x="6567" y="4520"/>
                    <a:pt x="5765" y="5698"/>
                    <a:pt x="4537" y="6149"/>
                  </a:cubicBezTo>
                  <a:cubicBezTo>
                    <a:pt x="4197" y="6276"/>
                    <a:pt x="3843" y="6338"/>
                    <a:pt x="3491" y="6338"/>
                  </a:cubicBezTo>
                  <a:cubicBezTo>
                    <a:pt x="2597" y="6338"/>
                    <a:pt x="1714" y="5941"/>
                    <a:pt x="1103" y="5222"/>
                  </a:cubicBezTo>
                  <a:cubicBezTo>
                    <a:pt x="276" y="4244"/>
                    <a:pt x="176" y="2765"/>
                    <a:pt x="827" y="1663"/>
                  </a:cubicBezTo>
                  <a:cubicBezTo>
                    <a:pt x="1401" y="727"/>
                    <a:pt x="2426" y="153"/>
                    <a:pt x="3504" y="153"/>
                  </a:cubicBezTo>
                  <a:close/>
                  <a:moveTo>
                    <a:pt x="3510" y="1"/>
                  </a:moveTo>
                  <a:cubicBezTo>
                    <a:pt x="2547" y="1"/>
                    <a:pt x="1597" y="422"/>
                    <a:pt x="978" y="1186"/>
                  </a:cubicBezTo>
                  <a:cubicBezTo>
                    <a:pt x="100" y="2239"/>
                    <a:pt x="0" y="3768"/>
                    <a:pt x="702" y="4921"/>
                  </a:cubicBezTo>
                  <a:cubicBezTo>
                    <a:pt x="1290" y="5908"/>
                    <a:pt x="2354" y="6491"/>
                    <a:pt x="3480" y="6491"/>
                  </a:cubicBezTo>
                  <a:cubicBezTo>
                    <a:pt x="3697" y="6491"/>
                    <a:pt x="3917" y="6469"/>
                    <a:pt x="4136" y="6425"/>
                  </a:cubicBezTo>
                  <a:cubicBezTo>
                    <a:pt x="5638" y="6124"/>
                    <a:pt x="6716" y="4772"/>
                    <a:pt x="6742" y="3244"/>
                  </a:cubicBezTo>
                  <a:lnTo>
                    <a:pt x="6742" y="3244"/>
                  </a:lnTo>
                  <a:cubicBezTo>
                    <a:pt x="6742" y="3243"/>
                    <a:pt x="6742" y="3243"/>
                    <a:pt x="6742" y="3242"/>
                  </a:cubicBezTo>
                  <a:lnTo>
                    <a:pt x="6742" y="3242"/>
                  </a:lnTo>
                  <a:cubicBezTo>
                    <a:pt x="6742" y="3242"/>
                    <a:pt x="6742" y="3242"/>
                    <a:pt x="6742" y="3242"/>
                  </a:cubicBezTo>
                  <a:cubicBezTo>
                    <a:pt x="6742" y="3240"/>
                    <a:pt x="6742" y="3239"/>
                    <a:pt x="6742" y="3238"/>
                  </a:cubicBezTo>
                  <a:lnTo>
                    <a:pt x="6742" y="3238"/>
                  </a:lnTo>
                  <a:cubicBezTo>
                    <a:pt x="6716" y="1886"/>
                    <a:pt x="5864" y="660"/>
                    <a:pt x="4587" y="184"/>
                  </a:cubicBezTo>
                  <a:cubicBezTo>
                    <a:pt x="4237" y="61"/>
                    <a:pt x="3873" y="1"/>
                    <a:pt x="3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428;p65">
              <a:extLst>
                <a:ext uri="{FF2B5EF4-FFF2-40B4-BE49-F238E27FC236}">
                  <a16:creationId xmlns:a16="http://schemas.microsoft.com/office/drawing/2014/main" id="{40A38678-810C-CDD9-7C19-F18CB8A45AAA}"/>
                </a:ext>
              </a:extLst>
            </p:cNvPr>
            <p:cNvSpPr/>
            <p:nvPr/>
          </p:nvSpPr>
          <p:spPr>
            <a:xfrm>
              <a:off x="2955025" y="962425"/>
              <a:ext cx="132250" cy="131600"/>
            </a:xfrm>
            <a:custGeom>
              <a:avLst/>
              <a:gdLst/>
              <a:ahLst/>
              <a:cxnLst/>
              <a:rect l="l" t="t" r="r" b="b"/>
              <a:pathLst>
                <a:path w="5290" h="5264" extrusionOk="0">
                  <a:moveTo>
                    <a:pt x="2632" y="1"/>
                  </a:moveTo>
                  <a:cubicBezTo>
                    <a:pt x="1179" y="1"/>
                    <a:pt x="1" y="1179"/>
                    <a:pt x="1" y="2632"/>
                  </a:cubicBezTo>
                  <a:cubicBezTo>
                    <a:pt x="1" y="4086"/>
                    <a:pt x="1179" y="5264"/>
                    <a:pt x="2632" y="5264"/>
                  </a:cubicBezTo>
                  <a:cubicBezTo>
                    <a:pt x="4086" y="5264"/>
                    <a:pt x="5289" y="4086"/>
                    <a:pt x="5289" y="2632"/>
                  </a:cubicBezTo>
                  <a:cubicBezTo>
                    <a:pt x="5289" y="1179"/>
                    <a:pt x="4086" y="1"/>
                    <a:pt x="2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3429;p65">
              <a:extLst>
                <a:ext uri="{FF2B5EF4-FFF2-40B4-BE49-F238E27FC236}">
                  <a16:creationId xmlns:a16="http://schemas.microsoft.com/office/drawing/2014/main" id="{9FCF2276-254C-D50D-122C-EF7BF644E6FA}"/>
                </a:ext>
              </a:extLst>
            </p:cNvPr>
            <p:cNvSpPr/>
            <p:nvPr/>
          </p:nvSpPr>
          <p:spPr>
            <a:xfrm>
              <a:off x="2953150" y="960475"/>
              <a:ext cx="141000" cy="135800"/>
            </a:xfrm>
            <a:custGeom>
              <a:avLst/>
              <a:gdLst/>
              <a:ahLst/>
              <a:cxnLst/>
              <a:rect l="l" t="t" r="r" b="b"/>
              <a:pathLst>
                <a:path w="5640" h="5432" extrusionOk="0">
                  <a:moveTo>
                    <a:pt x="2704" y="160"/>
                  </a:moveTo>
                  <a:cubicBezTo>
                    <a:pt x="3449" y="160"/>
                    <a:pt x="4180" y="483"/>
                    <a:pt x="4687" y="1081"/>
                  </a:cubicBezTo>
                  <a:cubicBezTo>
                    <a:pt x="5364" y="1908"/>
                    <a:pt x="5464" y="3111"/>
                    <a:pt x="4913" y="4039"/>
                  </a:cubicBezTo>
                  <a:cubicBezTo>
                    <a:pt x="4429" y="4796"/>
                    <a:pt x="3593" y="5270"/>
                    <a:pt x="2714" y="5270"/>
                  </a:cubicBezTo>
                  <a:cubicBezTo>
                    <a:pt x="2546" y="5270"/>
                    <a:pt x="2376" y="5253"/>
                    <a:pt x="2206" y="5216"/>
                  </a:cubicBezTo>
                  <a:cubicBezTo>
                    <a:pt x="1028" y="4966"/>
                    <a:pt x="176" y="3913"/>
                    <a:pt x="151" y="2710"/>
                  </a:cubicBezTo>
                  <a:cubicBezTo>
                    <a:pt x="176" y="1632"/>
                    <a:pt x="828" y="655"/>
                    <a:pt x="1855" y="304"/>
                  </a:cubicBezTo>
                  <a:cubicBezTo>
                    <a:pt x="2133" y="207"/>
                    <a:pt x="2419" y="160"/>
                    <a:pt x="2704" y="160"/>
                  </a:cubicBezTo>
                  <a:close/>
                  <a:moveTo>
                    <a:pt x="2712" y="0"/>
                  </a:moveTo>
                  <a:cubicBezTo>
                    <a:pt x="2535" y="0"/>
                    <a:pt x="2357" y="18"/>
                    <a:pt x="2181" y="54"/>
                  </a:cubicBezTo>
                  <a:cubicBezTo>
                    <a:pt x="928" y="279"/>
                    <a:pt x="1" y="1432"/>
                    <a:pt x="1" y="2710"/>
                  </a:cubicBezTo>
                  <a:cubicBezTo>
                    <a:pt x="1" y="3838"/>
                    <a:pt x="727" y="4866"/>
                    <a:pt x="1780" y="5267"/>
                  </a:cubicBezTo>
                  <a:cubicBezTo>
                    <a:pt x="2080" y="5378"/>
                    <a:pt x="2392" y="5432"/>
                    <a:pt x="2701" y="5432"/>
                  </a:cubicBezTo>
                  <a:cubicBezTo>
                    <a:pt x="3502" y="5432"/>
                    <a:pt x="4288" y="5073"/>
                    <a:pt x="4813" y="4440"/>
                  </a:cubicBezTo>
                  <a:cubicBezTo>
                    <a:pt x="5540" y="3562"/>
                    <a:pt x="5640" y="2284"/>
                    <a:pt x="5038" y="1307"/>
                  </a:cubicBezTo>
                  <a:cubicBezTo>
                    <a:pt x="4554" y="485"/>
                    <a:pt x="3644" y="0"/>
                    <a:pt x="2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3430;p65">
              <a:extLst>
                <a:ext uri="{FF2B5EF4-FFF2-40B4-BE49-F238E27FC236}">
                  <a16:creationId xmlns:a16="http://schemas.microsoft.com/office/drawing/2014/main" id="{1F96BBA5-A26E-5CB7-B063-FB11860377EE}"/>
                </a:ext>
              </a:extLst>
            </p:cNvPr>
            <p:cNvSpPr/>
            <p:nvPr/>
          </p:nvSpPr>
          <p:spPr>
            <a:xfrm>
              <a:off x="2976325" y="984350"/>
              <a:ext cx="89625" cy="89625"/>
            </a:xfrm>
            <a:custGeom>
              <a:avLst/>
              <a:gdLst/>
              <a:ahLst/>
              <a:cxnLst/>
              <a:rect l="l" t="t" r="r" b="b"/>
              <a:pathLst>
                <a:path w="3585" h="3585" extrusionOk="0">
                  <a:moveTo>
                    <a:pt x="1780" y="1"/>
                  </a:moveTo>
                  <a:cubicBezTo>
                    <a:pt x="803" y="1"/>
                    <a:pt x="1" y="803"/>
                    <a:pt x="1" y="1780"/>
                  </a:cubicBezTo>
                  <a:cubicBezTo>
                    <a:pt x="1" y="2783"/>
                    <a:pt x="803" y="3585"/>
                    <a:pt x="1780" y="3585"/>
                  </a:cubicBezTo>
                  <a:cubicBezTo>
                    <a:pt x="2783" y="3585"/>
                    <a:pt x="3585" y="2783"/>
                    <a:pt x="3585" y="1780"/>
                  </a:cubicBezTo>
                  <a:cubicBezTo>
                    <a:pt x="3585" y="803"/>
                    <a:pt x="2783" y="1"/>
                    <a:pt x="1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3431;p65">
              <a:extLst>
                <a:ext uri="{FF2B5EF4-FFF2-40B4-BE49-F238E27FC236}">
                  <a16:creationId xmlns:a16="http://schemas.microsoft.com/office/drawing/2014/main" id="{2D691661-DA09-E16B-5E4D-48454466B4E3}"/>
                </a:ext>
              </a:extLst>
            </p:cNvPr>
            <p:cNvSpPr/>
            <p:nvPr/>
          </p:nvSpPr>
          <p:spPr>
            <a:xfrm>
              <a:off x="2980725" y="982475"/>
              <a:ext cx="28850" cy="28225"/>
            </a:xfrm>
            <a:custGeom>
              <a:avLst/>
              <a:gdLst/>
              <a:ahLst/>
              <a:cxnLst/>
              <a:rect l="l" t="t" r="r" b="b"/>
              <a:pathLst>
                <a:path w="1154" h="1129" extrusionOk="0">
                  <a:moveTo>
                    <a:pt x="577" y="1"/>
                  </a:moveTo>
                  <a:cubicBezTo>
                    <a:pt x="251" y="1"/>
                    <a:pt x="0" y="251"/>
                    <a:pt x="0" y="577"/>
                  </a:cubicBezTo>
                  <a:cubicBezTo>
                    <a:pt x="0" y="878"/>
                    <a:pt x="251" y="1128"/>
                    <a:pt x="577" y="1128"/>
                  </a:cubicBezTo>
                  <a:cubicBezTo>
                    <a:pt x="903" y="1128"/>
                    <a:pt x="1153" y="878"/>
                    <a:pt x="1153" y="577"/>
                  </a:cubicBezTo>
                  <a:cubicBezTo>
                    <a:pt x="1153" y="251"/>
                    <a:pt x="903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3432;p65">
              <a:extLst>
                <a:ext uri="{FF2B5EF4-FFF2-40B4-BE49-F238E27FC236}">
                  <a16:creationId xmlns:a16="http://schemas.microsoft.com/office/drawing/2014/main" id="{D42EFE0F-3E36-ABF8-6C08-EA147937CDC8}"/>
                </a:ext>
              </a:extLst>
            </p:cNvPr>
            <p:cNvSpPr/>
            <p:nvPr/>
          </p:nvSpPr>
          <p:spPr>
            <a:xfrm>
              <a:off x="2580350" y="961175"/>
              <a:ext cx="132225" cy="132225"/>
            </a:xfrm>
            <a:custGeom>
              <a:avLst/>
              <a:gdLst/>
              <a:ahLst/>
              <a:cxnLst/>
              <a:rect l="l" t="t" r="r" b="b"/>
              <a:pathLst>
                <a:path w="5289" h="5289" extrusionOk="0">
                  <a:moveTo>
                    <a:pt x="2632" y="0"/>
                  </a:moveTo>
                  <a:cubicBezTo>
                    <a:pt x="1178" y="0"/>
                    <a:pt x="0" y="1178"/>
                    <a:pt x="0" y="2632"/>
                  </a:cubicBezTo>
                  <a:cubicBezTo>
                    <a:pt x="0" y="4111"/>
                    <a:pt x="1178" y="5289"/>
                    <a:pt x="2632" y="5289"/>
                  </a:cubicBezTo>
                  <a:cubicBezTo>
                    <a:pt x="4086" y="5289"/>
                    <a:pt x="5289" y="4111"/>
                    <a:pt x="5289" y="2632"/>
                  </a:cubicBezTo>
                  <a:cubicBezTo>
                    <a:pt x="5289" y="1178"/>
                    <a:pt x="4086" y="0"/>
                    <a:pt x="26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3433;p65">
              <a:extLst>
                <a:ext uri="{FF2B5EF4-FFF2-40B4-BE49-F238E27FC236}">
                  <a16:creationId xmlns:a16="http://schemas.microsoft.com/office/drawing/2014/main" id="{2952C5C7-BAA4-F11A-C763-01CAD2413206}"/>
                </a:ext>
              </a:extLst>
            </p:cNvPr>
            <p:cNvSpPr/>
            <p:nvPr/>
          </p:nvSpPr>
          <p:spPr>
            <a:xfrm>
              <a:off x="2578475" y="959250"/>
              <a:ext cx="141000" cy="135900"/>
            </a:xfrm>
            <a:custGeom>
              <a:avLst/>
              <a:gdLst/>
              <a:ahLst/>
              <a:cxnLst/>
              <a:rect l="l" t="t" r="r" b="b"/>
              <a:pathLst>
                <a:path w="5640" h="5436" extrusionOk="0">
                  <a:moveTo>
                    <a:pt x="2684" y="163"/>
                  </a:moveTo>
                  <a:cubicBezTo>
                    <a:pt x="3435" y="163"/>
                    <a:pt x="4175" y="495"/>
                    <a:pt x="4687" y="1080"/>
                  </a:cubicBezTo>
                  <a:cubicBezTo>
                    <a:pt x="5364" y="1907"/>
                    <a:pt x="5464" y="3135"/>
                    <a:pt x="4887" y="4037"/>
                  </a:cubicBezTo>
                  <a:cubicBezTo>
                    <a:pt x="4427" y="4811"/>
                    <a:pt x="3601" y="5271"/>
                    <a:pt x="2728" y="5271"/>
                  </a:cubicBezTo>
                  <a:cubicBezTo>
                    <a:pt x="2555" y="5271"/>
                    <a:pt x="2380" y="5253"/>
                    <a:pt x="2206" y="5215"/>
                  </a:cubicBezTo>
                  <a:cubicBezTo>
                    <a:pt x="1028" y="4990"/>
                    <a:pt x="176" y="3912"/>
                    <a:pt x="150" y="2709"/>
                  </a:cubicBezTo>
                  <a:cubicBezTo>
                    <a:pt x="176" y="1656"/>
                    <a:pt x="827" y="679"/>
                    <a:pt x="1855" y="303"/>
                  </a:cubicBezTo>
                  <a:cubicBezTo>
                    <a:pt x="2125" y="208"/>
                    <a:pt x="2405" y="163"/>
                    <a:pt x="2684" y="163"/>
                  </a:cubicBezTo>
                  <a:close/>
                  <a:moveTo>
                    <a:pt x="2697" y="0"/>
                  </a:moveTo>
                  <a:cubicBezTo>
                    <a:pt x="2525" y="0"/>
                    <a:pt x="2352" y="17"/>
                    <a:pt x="2181" y="52"/>
                  </a:cubicBezTo>
                  <a:cubicBezTo>
                    <a:pt x="927" y="303"/>
                    <a:pt x="0" y="1431"/>
                    <a:pt x="0" y="2709"/>
                  </a:cubicBezTo>
                  <a:cubicBezTo>
                    <a:pt x="0" y="3862"/>
                    <a:pt x="702" y="4890"/>
                    <a:pt x="1780" y="5265"/>
                  </a:cubicBezTo>
                  <a:cubicBezTo>
                    <a:pt x="2087" y="5380"/>
                    <a:pt x="2408" y="5435"/>
                    <a:pt x="2725" y="5435"/>
                  </a:cubicBezTo>
                  <a:cubicBezTo>
                    <a:pt x="3518" y="5435"/>
                    <a:pt x="4293" y="5090"/>
                    <a:pt x="4812" y="4463"/>
                  </a:cubicBezTo>
                  <a:cubicBezTo>
                    <a:pt x="5539" y="3561"/>
                    <a:pt x="5639" y="2283"/>
                    <a:pt x="5038" y="1306"/>
                  </a:cubicBezTo>
                  <a:cubicBezTo>
                    <a:pt x="4551" y="501"/>
                    <a:pt x="3635" y="0"/>
                    <a:pt x="2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3434;p65">
              <a:extLst>
                <a:ext uri="{FF2B5EF4-FFF2-40B4-BE49-F238E27FC236}">
                  <a16:creationId xmlns:a16="http://schemas.microsoft.com/office/drawing/2014/main" id="{93090639-49D8-2CD2-3B26-4B84ECDDAAAC}"/>
                </a:ext>
              </a:extLst>
            </p:cNvPr>
            <p:cNvSpPr/>
            <p:nvPr/>
          </p:nvSpPr>
          <p:spPr>
            <a:xfrm>
              <a:off x="2601025" y="983100"/>
              <a:ext cx="90250" cy="90250"/>
            </a:xfrm>
            <a:custGeom>
              <a:avLst/>
              <a:gdLst/>
              <a:ahLst/>
              <a:cxnLst/>
              <a:rect l="l" t="t" r="r" b="b"/>
              <a:pathLst>
                <a:path w="3610" h="3610" extrusionOk="0">
                  <a:moveTo>
                    <a:pt x="1805" y="1"/>
                  </a:moveTo>
                  <a:cubicBezTo>
                    <a:pt x="827" y="1"/>
                    <a:pt x="0" y="803"/>
                    <a:pt x="0" y="1805"/>
                  </a:cubicBezTo>
                  <a:cubicBezTo>
                    <a:pt x="0" y="2808"/>
                    <a:pt x="827" y="3610"/>
                    <a:pt x="1805" y="3610"/>
                  </a:cubicBezTo>
                  <a:cubicBezTo>
                    <a:pt x="2807" y="3610"/>
                    <a:pt x="3609" y="2808"/>
                    <a:pt x="3609" y="1805"/>
                  </a:cubicBezTo>
                  <a:cubicBezTo>
                    <a:pt x="3609" y="803"/>
                    <a:pt x="2807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3435;p65">
              <a:extLst>
                <a:ext uri="{FF2B5EF4-FFF2-40B4-BE49-F238E27FC236}">
                  <a16:creationId xmlns:a16="http://schemas.microsoft.com/office/drawing/2014/main" id="{B977CFF2-A480-C1AD-B5C0-725C9BB08A69}"/>
                </a:ext>
              </a:extLst>
            </p:cNvPr>
            <p:cNvSpPr/>
            <p:nvPr/>
          </p:nvSpPr>
          <p:spPr>
            <a:xfrm>
              <a:off x="2606025" y="981225"/>
              <a:ext cx="28850" cy="28850"/>
            </a:xfrm>
            <a:custGeom>
              <a:avLst/>
              <a:gdLst/>
              <a:ahLst/>
              <a:cxnLst/>
              <a:rect l="l" t="t" r="r" b="b"/>
              <a:pathLst>
                <a:path w="1154" h="1154" extrusionOk="0">
                  <a:moveTo>
                    <a:pt x="577" y="0"/>
                  </a:moveTo>
                  <a:cubicBezTo>
                    <a:pt x="251" y="0"/>
                    <a:pt x="1" y="251"/>
                    <a:pt x="1" y="577"/>
                  </a:cubicBezTo>
                  <a:cubicBezTo>
                    <a:pt x="1" y="903"/>
                    <a:pt x="251" y="1153"/>
                    <a:pt x="577" y="1153"/>
                  </a:cubicBezTo>
                  <a:cubicBezTo>
                    <a:pt x="903" y="1153"/>
                    <a:pt x="1154" y="903"/>
                    <a:pt x="1154" y="577"/>
                  </a:cubicBezTo>
                  <a:cubicBezTo>
                    <a:pt x="1154" y="251"/>
                    <a:pt x="903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3436;p65">
              <a:extLst>
                <a:ext uri="{FF2B5EF4-FFF2-40B4-BE49-F238E27FC236}">
                  <a16:creationId xmlns:a16="http://schemas.microsoft.com/office/drawing/2014/main" id="{D47E2C52-6AEF-6323-414E-FBAC68B06BF6}"/>
                </a:ext>
              </a:extLst>
            </p:cNvPr>
            <p:cNvSpPr/>
            <p:nvPr/>
          </p:nvSpPr>
          <p:spPr>
            <a:xfrm>
              <a:off x="2723200" y="1065175"/>
              <a:ext cx="220575" cy="123475"/>
            </a:xfrm>
            <a:custGeom>
              <a:avLst/>
              <a:gdLst/>
              <a:ahLst/>
              <a:cxnLst/>
              <a:rect l="l" t="t" r="r" b="b"/>
              <a:pathLst>
                <a:path w="8823" h="4939" extrusionOk="0">
                  <a:moveTo>
                    <a:pt x="1" y="1"/>
                  </a:moveTo>
                  <a:cubicBezTo>
                    <a:pt x="1" y="2733"/>
                    <a:pt x="1981" y="4938"/>
                    <a:pt x="4412" y="4938"/>
                  </a:cubicBezTo>
                  <a:cubicBezTo>
                    <a:pt x="6843" y="4938"/>
                    <a:pt x="8823" y="2733"/>
                    <a:pt x="8823" y="1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3437;p65">
              <a:extLst>
                <a:ext uri="{FF2B5EF4-FFF2-40B4-BE49-F238E27FC236}">
                  <a16:creationId xmlns:a16="http://schemas.microsoft.com/office/drawing/2014/main" id="{FCFDDB9E-BA85-D100-4597-3FB391F5F75A}"/>
                </a:ext>
              </a:extLst>
            </p:cNvPr>
            <p:cNvSpPr/>
            <p:nvPr/>
          </p:nvSpPr>
          <p:spPr>
            <a:xfrm>
              <a:off x="2721325" y="1063300"/>
              <a:ext cx="224325" cy="127225"/>
            </a:xfrm>
            <a:custGeom>
              <a:avLst/>
              <a:gdLst/>
              <a:ahLst/>
              <a:cxnLst/>
              <a:rect l="l" t="t" r="r" b="b"/>
              <a:pathLst>
                <a:path w="8973" h="5089" extrusionOk="0">
                  <a:moveTo>
                    <a:pt x="8822" y="176"/>
                  </a:moveTo>
                  <a:cubicBezTo>
                    <a:pt x="8786" y="2047"/>
                    <a:pt x="7763" y="3899"/>
                    <a:pt x="5990" y="4637"/>
                  </a:cubicBezTo>
                  <a:cubicBezTo>
                    <a:pt x="5514" y="4813"/>
                    <a:pt x="5013" y="4913"/>
                    <a:pt x="4487" y="4913"/>
                  </a:cubicBezTo>
                  <a:cubicBezTo>
                    <a:pt x="2582" y="4913"/>
                    <a:pt x="1003" y="3509"/>
                    <a:pt x="426" y="1755"/>
                  </a:cubicBezTo>
                  <a:cubicBezTo>
                    <a:pt x="261" y="1236"/>
                    <a:pt x="185" y="716"/>
                    <a:pt x="156" y="176"/>
                  </a:cubicBezTo>
                  <a:close/>
                  <a:moveTo>
                    <a:pt x="76" y="1"/>
                  </a:moveTo>
                  <a:cubicBezTo>
                    <a:pt x="51" y="1"/>
                    <a:pt x="0" y="51"/>
                    <a:pt x="0" y="76"/>
                  </a:cubicBezTo>
                  <a:cubicBezTo>
                    <a:pt x="0" y="2031"/>
                    <a:pt x="1078" y="4011"/>
                    <a:pt x="2933" y="4763"/>
                  </a:cubicBezTo>
                  <a:cubicBezTo>
                    <a:pt x="3409" y="4988"/>
                    <a:pt x="3960" y="5088"/>
                    <a:pt x="4487" y="5088"/>
                  </a:cubicBezTo>
                  <a:cubicBezTo>
                    <a:pt x="4487" y="5088"/>
                    <a:pt x="4488" y="5088"/>
                    <a:pt x="4489" y="5088"/>
                  </a:cubicBezTo>
                  <a:lnTo>
                    <a:pt x="4489" y="5088"/>
                  </a:lnTo>
                  <a:cubicBezTo>
                    <a:pt x="6468" y="5062"/>
                    <a:pt x="8096" y="3659"/>
                    <a:pt x="8697" y="1830"/>
                  </a:cubicBezTo>
                  <a:cubicBezTo>
                    <a:pt x="8898" y="1279"/>
                    <a:pt x="8973" y="677"/>
                    <a:pt x="8973" y="76"/>
                  </a:cubicBezTo>
                  <a:cubicBezTo>
                    <a:pt x="8973" y="51"/>
                    <a:pt x="8948" y="1"/>
                    <a:pt x="8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3438;p65">
              <a:extLst>
                <a:ext uri="{FF2B5EF4-FFF2-40B4-BE49-F238E27FC236}">
                  <a16:creationId xmlns:a16="http://schemas.microsoft.com/office/drawing/2014/main" id="{482A8EAC-B7CE-6534-3EEE-BB2EBA62EF49}"/>
                </a:ext>
              </a:extLst>
            </p:cNvPr>
            <p:cNvSpPr/>
            <p:nvPr/>
          </p:nvSpPr>
          <p:spPr>
            <a:xfrm>
              <a:off x="2757025" y="1114675"/>
              <a:ext cx="152925" cy="73975"/>
            </a:xfrm>
            <a:custGeom>
              <a:avLst/>
              <a:gdLst/>
              <a:ahLst/>
              <a:cxnLst/>
              <a:rect l="l" t="t" r="r" b="b"/>
              <a:pathLst>
                <a:path w="6117" h="2959" extrusionOk="0">
                  <a:moveTo>
                    <a:pt x="3059" y="1"/>
                  </a:moveTo>
                  <a:cubicBezTo>
                    <a:pt x="1806" y="1"/>
                    <a:pt x="678" y="627"/>
                    <a:pt x="1" y="1580"/>
                  </a:cubicBezTo>
                  <a:cubicBezTo>
                    <a:pt x="803" y="2432"/>
                    <a:pt x="1881" y="2958"/>
                    <a:pt x="3059" y="2958"/>
                  </a:cubicBezTo>
                  <a:cubicBezTo>
                    <a:pt x="4262" y="2958"/>
                    <a:pt x="5314" y="2432"/>
                    <a:pt x="6116" y="1580"/>
                  </a:cubicBezTo>
                  <a:cubicBezTo>
                    <a:pt x="5440" y="627"/>
                    <a:pt x="433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3439;p65">
              <a:extLst>
                <a:ext uri="{FF2B5EF4-FFF2-40B4-BE49-F238E27FC236}">
                  <a16:creationId xmlns:a16="http://schemas.microsoft.com/office/drawing/2014/main" id="{D3F16E67-DF4D-C29F-F823-64EA5F5AC1A2}"/>
                </a:ext>
              </a:extLst>
            </p:cNvPr>
            <p:cNvSpPr/>
            <p:nvPr/>
          </p:nvSpPr>
          <p:spPr>
            <a:xfrm>
              <a:off x="2755150" y="1112525"/>
              <a:ext cx="157300" cy="78000"/>
            </a:xfrm>
            <a:custGeom>
              <a:avLst/>
              <a:gdLst/>
              <a:ahLst/>
              <a:cxnLst/>
              <a:rect l="l" t="t" r="r" b="b"/>
              <a:pathLst>
                <a:path w="6292" h="3120" extrusionOk="0">
                  <a:moveTo>
                    <a:pt x="3166" y="179"/>
                  </a:moveTo>
                  <a:cubicBezTo>
                    <a:pt x="3799" y="179"/>
                    <a:pt x="4438" y="343"/>
                    <a:pt x="5013" y="688"/>
                  </a:cubicBezTo>
                  <a:cubicBezTo>
                    <a:pt x="5425" y="930"/>
                    <a:pt x="5790" y="1266"/>
                    <a:pt x="6085" y="1673"/>
                  </a:cubicBezTo>
                  <a:lnTo>
                    <a:pt x="6085" y="1673"/>
                  </a:lnTo>
                  <a:cubicBezTo>
                    <a:pt x="5290" y="2466"/>
                    <a:pt x="4260" y="2944"/>
                    <a:pt x="3134" y="2944"/>
                  </a:cubicBezTo>
                  <a:cubicBezTo>
                    <a:pt x="2001" y="2944"/>
                    <a:pt x="965" y="2460"/>
                    <a:pt x="193" y="1659"/>
                  </a:cubicBezTo>
                  <a:lnTo>
                    <a:pt x="193" y="1659"/>
                  </a:lnTo>
                  <a:cubicBezTo>
                    <a:pt x="908" y="707"/>
                    <a:pt x="2029" y="179"/>
                    <a:pt x="3166" y="179"/>
                  </a:cubicBezTo>
                  <a:close/>
                  <a:moveTo>
                    <a:pt x="3137" y="1"/>
                  </a:moveTo>
                  <a:cubicBezTo>
                    <a:pt x="2448" y="1"/>
                    <a:pt x="1762" y="180"/>
                    <a:pt x="1154" y="538"/>
                  </a:cubicBezTo>
                  <a:cubicBezTo>
                    <a:pt x="703" y="814"/>
                    <a:pt x="327" y="1190"/>
                    <a:pt x="26" y="1616"/>
                  </a:cubicBezTo>
                  <a:cubicBezTo>
                    <a:pt x="1" y="1641"/>
                    <a:pt x="1" y="1691"/>
                    <a:pt x="26" y="1716"/>
                  </a:cubicBezTo>
                  <a:cubicBezTo>
                    <a:pt x="853" y="2593"/>
                    <a:pt x="1956" y="3119"/>
                    <a:pt x="3134" y="3119"/>
                  </a:cubicBezTo>
                  <a:cubicBezTo>
                    <a:pt x="4337" y="3119"/>
                    <a:pt x="5439" y="2593"/>
                    <a:pt x="6241" y="1716"/>
                  </a:cubicBezTo>
                  <a:cubicBezTo>
                    <a:pt x="6266" y="1691"/>
                    <a:pt x="6292" y="1641"/>
                    <a:pt x="6266" y="1616"/>
                  </a:cubicBezTo>
                  <a:cubicBezTo>
                    <a:pt x="5715" y="839"/>
                    <a:pt x="4888" y="287"/>
                    <a:pt x="3961" y="87"/>
                  </a:cubicBezTo>
                  <a:cubicBezTo>
                    <a:pt x="3689" y="30"/>
                    <a:pt x="3412" y="1"/>
                    <a:pt x="3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3440;p65">
              <a:extLst>
                <a:ext uri="{FF2B5EF4-FFF2-40B4-BE49-F238E27FC236}">
                  <a16:creationId xmlns:a16="http://schemas.microsoft.com/office/drawing/2014/main" id="{59A93FD0-2FF6-FFBB-4589-251DE17AE25E}"/>
                </a:ext>
              </a:extLst>
            </p:cNvPr>
            <p:cNvSpPr/>
            <p:nvPr/>
          </p:nvSpPr>
          <p:spPr>
            <a:xfrm>
              <a:off x="2572825" y="924800"/>
              <a:ext cx="63300" cy="31125"/>
            </a:xfrm>
            <a:custGeom>
              <a:avLst/>
              <a:gdLst/>
              <a:ahLst/>
              <a:cxnLst/>
              <a:rect l="l" t="t" r="r" b="b"/>
              <a:pathLst>
                <a:path w="2532" h="1245" extrusionOk="0">
                  <a:moveTo>
                    <a:pt x="2366" y="1"/>
                  </a:moveTo>
                  <a:cubicBezTo>
                    <a:pt x="2338" y="1"/>
                    <a:pt x="2308" y="9"/>
                    <a:pt x="2281" y="27"/>
                  </a:cubicBezTo>
                  <a:cubicBezTo>
                    <a:pt x="1630" y="303"/>
                    <a:pt x="1003" y="553"/>
                    <a:pt x="351" y="829"/>
                  </a:cubicBezTo>
                  <a:cubicBezTo>
                    <a:pt x="276" y="879"/>
                    <a:pt x="176" y="904"/>
                    <a:pt x="101" y="954"/>
                  </a:cubicBezTo>
                  <a:cubicBezTo>
                    <a:pt x="26" y="979"/>
                    <a:pt x="1" y="1105"/>
                    <a:pt x="26" y="1180"/>
                  </a:cubicBezTo>
                  <a:cubicBezTo>
                    <a:pt x="57" y="1227"/>
                    <a:pt x="109" y="1245"/>
                    <a:pt x="162" y="1245"/>
                  </a:cubicBezTo>
                  <a:cubicBezTo>
                    <a:pt x="193" y="1245"/>
                    <a:pt x="224" y="1239"/>
                    <a:pt x="251" y="1230"/>
                  </a:cubicBezTo>
                  <a:cubicBezTo>
                    <a:pt x="903" y="954"/>
                    <a:pt x="1529" y="679"/>
                    <a:pt x="2156" y="403"/>
                  </a:cubicBezTo>
                  <a:cubicBezTo>
                    <a:pt x="2256" y="378"/>
                    <a:pt x="2356" y="328"/>
                    <a:pt x="2432" y="303"/>
                  </a:cubicBezTo>
                  <a:cubicBezTo>
                    <a:pt x="2507" y="252"/>
                    <a:pt x="2532" y="152"/>
                    <a:pt x="2482" y="77"/>
                  </a:cubicBezTo>
                  <a:cubicBezTo>
                    <a:pt x="2466" y="28"/>
                    <a:pt x="2418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3441;p65">
              <a:extLst>
                <a:ext uri="{FF2B5EF4-FFF2-40B4-BE49-F238E27FC236}">
                  <a16:creationId xmlns:a16="http://schemas.microsoft.com/office/drawing/2014/main" id="{53D158A7-472F-C0E7-BEC6-6EC984913DBE}"/>
                </a:ext>
              </a:extLst>
            </p:cNvPr>
            <p:cNvSpPr/>
            <p:nvPr/>
          </p:nvSpPr>
          <p:spPr>
            <a:xfrm>
              <a:off x="3030850" y="934200"/>
              <a:ext cx="63925" cy="31100"/>
            </a:xfrm>
            <a:custGeom>
              <a:avLst/>
              <a:gdLst/>
              <a:ahLst/>
              <a:cxnLst/>
              <a:rect l="l" t="t" r="r" b="b"/>
              <a:pathLst>
                <a:path w="2557" h="1244" extrusionOk="0">
                  <a:moveTo>
                    <a:pt x="190" y="1"/>
                  </a:moveTo>
                  <a:cubicBezTo>
                    <a:pt x="136" y="1"/>
                    <a:pt x="83" y="28"/>
                    <a:pt x="51" y="77"/>
                  </a:cubicBezTo>
                  <a:cubicBezTo>
                    <a:pt x="0" y="152"/>
                    <a:pt x="25" y="252"/>
                    <a:pt x="101" y="303"/>
                  </a:cubicBezTo>
                  <a:cubicBezTo>
                    <a:pt x="752" y="578"/>
                    <a:pt x="1379" y="829"/>
                    <a:pt x="2005" y="1105"/>
                  </a:cubicBezTo>
                  <a:cubicBezTo>
                    <a:pt x="2106" y="1155"/>
                    <a:pt x="2206" y="1180"/>
                    <a:pt x="2281" y="1230"/>
                  </a:cubicBezTo>
                  <a:cubicBezTo>
                    <a:pt x="2306" y="1238"/>
                    <a:pt x="2334" y="1244"/>
                    <a:pt x="2362" y="1244"/>
                  </a:cubicBezTo>
                  <a:cubicBezTo>
                    <a:pt x="2418" y="1244"/>
                    <a:pt x="2473" y="1221"/>
                    <a:pt x="2507" y="1155"/>
                  </a:cubicBezTo>
                  <a:cubicBezTo>
                    <a:pt x="2557" y="1105"/>
                    <a:pt x="2532" y="979"/>
                    <a:pt x="2457" y="954"/>
                  </a:cubicBezTo>
                  <a:cubicBezTo>
                    <a:pt x="1805" y="678"/>
                    <a:pt x="1178" y="403"/>
                    <a:pt x="552" y="127"/>
                  </a:cubicBezTo>
                  <a:cubicBezTo>
                    <a:pt x="452" y="102"/>
                    <a:pt x="351" y="52"/>
                    <a:pt x="276" y="27"/>
                  </a:cubicBezTo>
                  <a:cubicBezTo>
                    <a:pt x="249" y="9"/>
                    <a:pt x="220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oogle Shape;1928;p49">
            <a:extLst>
              <a:ext uri="{FF2B5EF4-FFF2-40B4-BE49-F238E27FC236}">
                <a16:creationId xmlns:a16="http://schemas.microsoft.com/office/drawing/2014/main" id="{37A4A0E7-7597-297E-ACB4-D75B650D2F9A}"/>
              </a:ext>
            </a:extLst>
          </p:cNvPr>
          <p:cNvGrpSpPr/>
          <p:nvPr/>
        </p:nvGrpSpPr>
        <p:grpSpPr>
          <a:xfrm rot="-1799713">
            <a:off x="-53245" y="86788"/>
            <a:ext cx="1222513" cy="995433"/>
            <a:chOff x="1342250" y="3181500"/>
            <a:chExt cx="740750" cy="603175"/>
          </a:xfrm>
        </p:grpSpPr>
        <p:sp>
          <p:nvSpPr>
            <p:cNvPr id="10" name="Google Shape;1929;p49">
              <a:extLst>
                <a:ext uri="{FF2B5EF4-FFF2-40B4-BE49-F238E27FC236}">
                  <a16:creationId xmlns:a16="http://schemas.microsoft.com/office/drawing/2014/main" id="{E2F35865-B6A8-639D-4451-B0A2EB2A64D6}"/>
                </a:ext>
              </a:extLst>
            </p:cNvPr>
            <p:cNvSpPr/>
            <p:nvPr/>
          </p:nvSpPr>
          <p:spPr>
            <a:xfrm>
              <a:off x="1372325" y="3246275"/>
              <a:ext cx="633475" cy="536375"/>
            </a:xfrm>
            <a:custGeom>
              <a:avLst/>
              <a:gdLst/>
              <a:ahLst/>
              <a:cxnLst/>
              <a:rect l="l" t="t" r="r" b="b"/>
              <a:pathLst>
                <a:path w="25339" h="21455" extrusionOk="0">
                  <a:moveTo>
                    <a:pt x="12682" y="0"/>
                  </a:moveTo>
                  <a:cubicBezTo>
                    <a:pt x="5664" y="0"/>
                    <a:pt x="0" y="4813"/>
                    <a:pt x="0" y="10727"/>
                  </a:cubicBezTo>
                  <a:cubicBezTo>
                    <a:pt x="0" y="16642"/>
                    <a:pt x="5664" y="21454"/>
                    <a:pt x="12682" y="21454"/>
                  </a:cubicBezTo>
                  <a:cubicBezTo>
                    <a:pt x="19675" y="21454"/>
                    <a:pt x="25339" y="16642"/>
                    <a:pt x="25339" y="10727"/>
                  </a:cubicBezTo>
                  <a:cubicBezTo>
                    <a:pt x="25339" y="4813"/>
                    <a:pt x="19675" y="0"/>
                    <a:pt x="12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1930;p49">
              <a:extLst>
                <a:ext uri="{FF2B5EF4-FFF2-40B4-BE49-F238E27FC236}">
                  <a16:creationId xmlns:a16="http://schemas.microsoft.com/office/drawing/2014/main" id="{6C9681AC-5AEB-6575-145D-8C6D877FCA98}"/>
                </a:ext>
              </a:extLst>
            </p:cNvPr>
            <p:cNvSpPr/>
            <p:nvPr/>
          </p:nvSpPr>
          <p:spPr>
            <a:xfrm>
              <a:off x="1365425" y="3244200"/>
              <a:ext cx="642875" cy="540475"/>
            </a:xfrm>
            <a:custGeom>
              <a:avLst/>
              <a:gdLst/>
              <a:ahLst/>
              <a:cxnLst/>
              <a:rect l="l" t="t" r="r" b="b"/>
              <a:pathLst>
                <a:path w="25715" h="21619" extrusionOk="0">
                  <a:moveTo>
                    <a:pt x="12912" y="186"/>
                  </a:moveTo>
                  <a:cubicBezTo>
                    <a:pt x="13775" y="186"/>
                    <a:pt x="14639" y="261"/>
                    <a:pt x="15489" y="409"/>
                  </a:cubicBezTo>
                  <a:cubicBezTo>
                    <a:pt x="17895" y="810"/>
                    <a:pt x="20201" y="1838"/>
                    <a:pt x="22031" y="3467"/>
                  </a:cubicBezTo>
                  <a:cubicBezTo>
                    <a:pt x="23735" y="4946"/>
                    <a:pt x="24988" y="6951"/>
                    <a:pt x="25389" y="9181"/>
                  </a:cubicBezTo>
                  <a:cubicBezTo>
                    <a:pt x="25489" y="9708"/>
                    <a:pt x="25540" y="10259"/>
                    <a:pt x="25540" y="10810"/>
                  </a:cubicBezTo>
                  <a:cubicBezTo>
                    <a:pt x="25540" y="13091"/>
                    <a:pt x="24662" y="15246"/>
                    <a:pt x="23184" y="16976"/>
                  </a:cubicBezTo>
                  <a:cubicBezTo>
                    <a:pt x="21655" y="18805"/>
                    <a:pt x="19550" y="20109"/>
                    <a:pt x="17269" y="20785"/>
                  </a:cubicBezTo>
                  <a:cubicBezTo>
                    <a:pt x="15867" y="21220"/>
                    <a:pt x="14395" y="21435"/>
                    <a:pt x="12923" y="21435"/>
                  </a:cubicBezTo>
                  <a:cubicBezTo>
                    <a:pt x="11762" y="21435"/>
                    <a:pt x="10601" y="21301"/>
                    <a:pt x="9474" y="21036"/>
                  </a:cubicBezTo>
                  <a:cubicBezTo>
                    <a:pt x="7143" y="20460"/>
                    <a:pt x="4913" y="19307"/>
                    <a:pt x="3234" y="17577"/>
                  </a:cubicBezTo>
                  <a:cubicBezTo>
                    <a:pt x="1655" y="15973"/>
                    <a:pt x="602" y="13868"/>
                    <a:pt x="402" y="11637"/>
                  </a:cubicBezTo>
                  <a:cubicBezTo>
                    <a:pt x="201" y="9382"/>
                    <a:pt x="853" y="7151"/>
                    <a:pt x="2181" y="5322"/>
                  </a:cubicBezTo>
                  <a:cubicBezTo>
                    <a:pt x="3534" y="3392"/>
                    <a:pt x="5564" y="1963"/>
                    <a:pt x="7745" y="1136"/>
                  </a:cubicBezTo>
                  <a:cubicBezTo>
                    <a:pt x="9392" y="497"/>
                    <a:pt x="11152" y="186"/>
                    <a:pt x="12912" y="186"/>
                  </a:cubicBezTo>
                  <a:close/>
                  <a:moveTo>
                    <a:pt x="12903" y="0"/>
                  </a:moveTo>
                  <a:cubicBezTo>
                    <a:pt x="11734" y="0"/>
                    <a:pt x="10565" y="135"/>
                    <a:pt x="9424" y="409"/>
                  </a:cubicBezTo>
                  <a:cubicBezTo>
                    <a:pt x="7068" y="986"/>
                    <a:pt x="4813" y="2189"/>
                    <a:pt x="3083" y="3943"/>
                  </a:cubicBezTo>
                  <a:cubicBezTo>
                    <a:pt x="1504" y="5572"/>
                    <a:pt x="427" y="7677"/>
                    <a:pt x="226" y="9983"/>
                  </a:cubicBezTo>
                  <a:cubicBezTo>
                    <a:pt x="1" y="12264"/>
                    <a:pt x="677" y="14545"/>
                    <a:pt x="2006" y="16399"/>
                  </a:cubicBezTo>
                  <a:cubicBezTo>
                    <a:pt x="3409" y="18354"/>
                    <a:pt x="5439" y="19783"/>
                    <a:pt x="7670" y="20660"/>
                  </a:cubicBezTo>
                  <a:cubicBezTo>
                    <a:pt x="9355" y="21307"/>
                    <a:pt x="11155" y="21618"/>
                    <a:pt x="12953" y="21618"/>
                  </a:cubicBezTo>
                  <a:cubicBezTo>
                    <a:pt x="13803" y="21618"/>
                    <a:pt x="14653" y="21549"/>
                    <a:pt x="15489" y="21412"/>
                  </a:cubicBezTo>
                  <a:cubicBezTo>
                    <a:pt x="17945" y="20986"/>
                    <a:pt x="20326" y="19933"/>
                    <a:pt x="22181" y="18279"/>
                  </a:cubicBezTo>
                  <a:cubicBezTo>
                    <a:pt x="23885" y="16750"/>
                    <a:pt x="25164" y="14720"/>
                    <a:pt x="25565" y="12464"/>
                  </a:cubicBezTo>
                  <a:cubicBezTo>
                    <a:pt x="25665" y="11913"/>
                    <a:pt x="25715" y="11362"/>
                    <a:pt x="25715" y="10810"/>
                  </a:cubicBezTo>
                  <a:cubicBezTo>
                    <a:pt x="25715" y="8505"/>
                    <a:pt x="24838" y="6324"/>
                    <a:pt x="23359" y="4570"/>
                  </a:cubicBezTo>
                  <a:cubicBezTo>
                    <a:pt x="21805" y="2690"/>
                    <a:pt x="19650" y="1387"/>
                    <a:pt x="17344" y="660"/>
                  </a:cubicBezTo>
                  <a:cubicBezTo>
                    <a:pt x="15906" y="223"/>
                    <a:pt x="14405" y="0"/>
                    <a:pt x="1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1932;p49">
              <a:extLst>
                <a:ext uri="{FF2B5EF4-FFF2-40B4-BE49-F238E27FC236}">
                  <a16:creationId xmlns:a16="http://schemas.microsoft.com/office/drawing/2014/main" id="{791E64AE-76BF-C914-D9D1-EB93FFE7A38A}"/>
                </a:ext>
              </a:extLst>
            </p:cNvPr>
            <p:cNvSpPr/>
            <p:nvPr/>
          </p:nvSpPr>
          <p:spPr>
            <a:xfrm>
              <a:off x="1582850" y="3473725"/>
              <a:ext cx="212425" cy="118450"/>
            </a:xfrm>
            <a:custGeom>
              <a:avLst/>
              <a:gdLst/>
              <a:ahLst/>
              <a:cxnLst/>
              <a:rect l="l" t="t" r="r" b="b"/>
              <a:pathLst>
                <a:path w="8497" h="4738" extrusionOk="0">
                  <a:moveTo>
                    <a:pt x="0" y="0"/>
                  </a:moveTo>
                  <a:cubicBezTo>
                    <a:pt x="0" y="2607"/>
                    <a:pt x="1905" y="4737"/>
                    <a:pt x="4261" y="4737"/>
                  </a:cubicBezTo>
                  <a:cubicBezTo>
                    <a:pt x="6592" y="4737"/>
                    <a:pt x="8497" y="2607"/>
                    <a:pt x="8497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1933;p49">
              <a:extLst>
                <a:ext uri="{FF2B5EF4-FFF2-40B4-BE49-F238E27FC236}">
                  <a16:creationId xmlns:a16="http://schemas.microsoft.com/office/drawing/2014/main" id="{E32FE0B9-76BC-33D1-2AF0-1D893A157390}"/>
                </a:ext>
              </a:extLst>
            </p:cNvPr>
            <p:cNvSpPr/>
            <p:nvPr/>
          </p:nvSpPr>
          <p:spPr>
            <a:xfrm>
              <a:off x="1580350" y="3471225"/>
              <a:ext cx="217425" cy="123450"/>
            </a:xfrm>
            <a:custGeom>
              <a:avLst/>
              <a:gdLst/>
              <a:ahLst/>
              <a:cxnLst/>
              <a:rect l="l" t="t" r="r" b="b"/>
              <a:pathLst>
                <a:path w="8697" h="4938" extrusionOk="0">
                  <a:moveTo>
                    <a:pt x="8521" y="175"/>
                  </a:moveTo>
                  <a:cubicBezTo>
                    <a:pt x="8493" y="1956"/>
                    <a:pt x="7495" y="3769"/>
                    <a:pt x="5790" y="4461"/>
                  </a:cubicBezTo>
                  <a:cubicBezTo>
                    <a:pt x="5338" y="4662"/>
                    <a:pt x="4837" y="4762"/>
                    <a:pt x="4361" y="4762"/>
                  </a:cubicBezTo>
                  <a:cubicBezTo>
                    <a:pt x="2506" y="4737"/>
                    <a:pt x="978" y="3409"/>
                    <a:pt x="426" y="1704"/>
                  </a:cubicBezTo>
                  <a:cubicBezTo>
                    <a:pt x="259" y="1203"/>
                    <a:pt x="183" y="679"/>
                    <a:pt x="176" y="175"/>
                  </a:cubicBezTo>
                  <a:close/>
                  <a:moveTo>
                    <a:pt x="100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980"/>
                    <a:pt x="1053" y="3885"/>
                    <a:pt x="2832" y="4637"/>
                  </a:cubicBezTo>
                  <a:cubicBezTo>
                    <a:pt x="3333" y="4837"/>
                    <a:pt x="3835" y="4937"/>
                    <a:pt x="4361" y="4937"/>
                  </a:cubicBezTo>
                  <a:cubicBezTo>
                    <a:pt x="4362" y="4937"/>
                    <a:pt x="4363" y="4937"/>
                    <a:pt x="4363" y="4937"/>
                  </a:cubicBezTo>
                  <a:lnTo>
                    <a:pt x="4363" y="4937"/>
                  </a:lnTo>
                  <a:cubicBezTo>
                    <a:pt x="6267" y="4911"/>
                    <a:pt x="7845" y="3533"/>
                    <a:pt x="8421" y="1779"/>
                  </a:cubicBezTo>
                  <a:cubicBezTo>
                    <a:pt x="8622" y="1228"/>
                    <a:pt x="8697" y="652"/>
                    <a:pt x="8697" y="100"/>
                  </a:cubicBezTo>
                  <a:cubicBezTo>
                    <a:pt x="8697" y="50"/>
                    <a:pt x="8647" y="0"/>
                    <a:pt x="8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1934;p49">
              <a:extLst>
                <a:ext uri="{FF2B5EF4-FFF2-40B4-BE49-F238E27FC236}">
                  <a16:creationId xmlns:a16="http://schemas.microsoft.com/office/drawing/2014/main" id="{D5BA336D-817E-F018-23EC-F40668BF7C0D}"/>
                </a:ext>
              </a:extLst>
            </p:cNvPr>
            <p:cNvSpPr/>
            <p:nvPr/>
          </p:nvSpPr>
          <p:spPr>
            <a:xfrm>
              <a:off x="1615425" y="3520700"/>
              <a:ext cx="147275" cy="71475"/>
            </a:xfrm>
            <a:custGeom>
              <a:avLst/>
              <a:gdLst/>
              <a:ahLst/>
              <a:cxnLst/>
              <a:rect l="l" t="t" r="r" b="b"/>
              <a:pathLst>
                <a:path w="5891" h="2859" extrusionOk="0">
                  <a:moveTo>
                    <a:pt x="2958" y="1"/>
                  </a:moveTo>
                  <a:cubicBezTo>
                    <a:pt x="1730" y="1"/>
                    <a:pt x="652" y="628"/>
                    <a:pt x="1" y="1530"/>
                  </a:cubicBezTo>
                  <a:cubicBezTo>
                    <a:pt x="752" y="2357"/>
                    <a:pt x="1805" y="2858"/>
                    <a:pt x="2958" y="2858"/>
                  </a:cubicBezTo>
                  <a:cubicBezTo>
                    <a:pt x="4086" y="2858"/>
                    <a:pt x="5138" y="2357"/>
                    <a:pt x="5890" y="1530"/>
                  </a:cubicBezTo>
                  <a:cubicBezTo>
                    <a:pt x="5239" y="628"/>
                    <a:pt x="4161" y="1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1935;p49">
              <a:extLst>
                <a:ext uri="{FF2B5EF4-FFF2-40B4-BE49-F238E27FC236}">
                  <a16:creationId xmlns:a16="http://schemas.microsoft.com/office/drawing/2014/main" id="{7F4EC34B-1925-865C-E2B0-F8DC9E5F7AEB}"/>
                </a:ext>
              </a:extLst>
            </p:cNvPr>
            <p:cNvSpPr/>
            <p:nvPr/>
          </p:nvSpPr>
          <p:spPr>
            <a:xfrm>
              <a:off x="1612925" y="3518675"/>
              <a:ext cx="152275" cy="76000"/>
            </a:xfrm>
            <a:custGeom>
              <a:avLst/>
              <a:gdLst/>
              <a:ahLst/>
              <a:cxnLst/>
              <a:rect l="l" t="t" r="r" b="b"/>
              <a:pathLst>
                <a:path w="6091" h="3040" extrusionOk="0">
                  <a:moveTo>
                    <a:pt x="151" y="1561"/>
                  </a:moveTo>
                  <a:cubicBezTo>
                    <a:pt x="151" y="1561"/>
                    <a:pt x="151" y="1561"/>
                    <a:pt x="152" y="1562"/>
                  </a:cubicBezTo>
                  <a:lnTo>
                    <a:pt x="152" y="1562"/>
                  </a:lnTo>
                  <a:cubicBezTo>
                    <a:pt x="151" y="1561"/>
                    <a:pt x="151" y="1561"/>
                    <a:pt x="151" y="1561"/>
                  </a:cubicBezTo>
                  <a:close/>
                  <a:moveTo>
                    <a:pt x="5940" y="1561"/>
                  </a:moveTo>
                  <a:cubicBezTo>
                    <a:pt x="5940" y="1561"/>
                    <a:pt x="5939" y="1561"/>
                    <a:pt x="5939" y="1562"/>
                  </a:cubicBezTo>
                  <a:lnTo>
                    <a:pt x="5939" y="1562"/>
                  </a:lnTo>
                  <a:cubicBezTo>
                    <a:pt x="5939" y="1561"/>
                    <a:pt x="5940" y="1561"/>
                    <a:pt x="5940" y="1561"/>
                  </a:cubicBezTo>
                  <a:close/>
                  <a:moveTo>
                    <a:pt x="3058" y="182"/>
                  </a:moveTo>
                  <a:cubicBezTo>
                    <a:pt x="4168" y="182"/>
                    <a:pt x="5230" y="716"/>
                    <a:pt x="5884" y="1618"/>
                  </a:cubicBezTo>
                  <a:lnTo>
                    <a:pt x="5884" y="1618"/>
                  </a:lnTo>
                  <a:cubicBezTo>
                    <a:pt x="5115" y="2385"/>
                    <a:pt x="4134" y="2839"/>
                    <a:pt x="3058" y="2864"/>
                  </a:cubicBezTo>
                  <a:cubicBezTo>
                    <a:pt x="1957" y="2839"/>
                    <a:pt x="976" y="2385"/>
                    <a:pt x="207" y="1618"/>
                  </a:cubicBezTo>
                  <a:lnTo>
                    <a:pt x="207" y="1618"/>
                  </a:lnTo>
                  <a:cubicBezTo>
                    <a:pt x="861" y="716"/>
                    <a:pt x="1923" y="182"/>
                    <a:pt x="3058" y="182"/>
                  </a:cubicBezTo>
                  <a:close/>
                  <a:moveTo>
                    <a:pt x="3066" y="0"/>
                  </a:moveTo>
                  <a:cubicBezTo>
                    <a:pt x="2385" y="0"/>
                    <a:pt x="1710" y="187"/>
                    <a:pt x="1128" y="533"/>
                  </a:cubicBezTo>
                  <a:cubicBezTo>
                    <a:pt x="702" y="809"/>
                    <a:pt x="326" y="1160"/>
                    <a:pt x="25" y="1586"/>
                  </a:cubicBezTo>
                  <a:cubicBezTo>
                    <a:pt x="0" y="1611"/>
                    <a:pt x="0" y="1661"/>
                    <a:pt x="25" y="1686"/>
                  </a:cubicBezTo>
                  <a:cubicBezTo>
                    <a:pt x="827" y="2513"/>
                    <a:pt x="1880" y="3039"/>
                    <a:pt x="3058" y="3039"/>
                  </a:cubicBezTo>
                  <a:cubicBezTo>
                    <a:pt x="4211" y="3039"/>
                    <a:pt x="5264" y="2513"/>
                    <a:pt x="6066" y="1686"/>
                  </a:cubicBezTo>
                  <a:cubicBezTo>
                    <a:pt x="6091" y="1661"/>
                    <a:pt x="6091" y="1611"/>
                    <a:pt x="6066" y="1586"/>
                  </a:cubicBezTo>
                  <a:cubicBezTo>
                    <a:pt x="5539" y="834"/>
                    <a:pt x="4737" y="282"/>
                    <a:pt x="3835" y="82"/>
                  </a:cubicBezTo>
                  <a:cubicBezTo>
                    <a:pt x="3581" y="27"/>
                    <a:pt x="3323" y="0"/>
                    <a:pt x="3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1936;p49">
              <a:extLst>
                <a:ext uri="{FF2B5EF4-FFF2-40B4-BE49-F238E27FC236}">
                  <a16:creationId xmlns:a16="http://schemas.microsoft.com/office/drawing/2014/main" id="{4AEF57B8-F339-D2D4-E80C-77DD1CF98EDC}"/>
                </a:ext>
              </a:extLst>
            </p:cNvPr>
            <p:cNvSpPr/>
            <p:nvPr/>
          </p:nvSpPr>
          <p:spPr>
            <a:xfrm>
              <a:off x="1606650" y="3183800"/>
              <a:ext cx="296175" cy="134000"/>
            </a:xfrm>
            <a:custGeom>
              <a:avLst/>
              <a:gdLst/>
              <a:ahLst/>
              <a:cxnLst/>
              <a:rect l="l" t="t" r="r" b="b"/>
              <a:pathLst>
                <a:path w="11847" h="5360" extrusionOk="0">
                  <a:moveTo>
                    <a:pt x="5612" y="1"/>
                  </a:moveTo>
                  <a:cubicBezTo>
                    <a:pt x="3863" y="1"/>
                    <a:pt x="1" y="2875"/>
                    <a:pt x="1" y="2875"/>
                  </a:cubicBezTo>
                  <a:cubicBezTo>
                    <a:pt x="1" y="2875"/>
                    <a:pt x="953" y="4780"/>
                    <a:pt x="6241" y="5307"/>
                  </a:cubicBezTo>
                  <a:cubicBezTo>
                    <a:pt x="6621" y="5342"/>
                    <a:pt x="6976" y="5359"/>
                    <a:pt x="7307" y="5359"/>
                  </a:cubicBezTo>
                  <a:cubicBezTo>
                    <a:pt x="11602" y="5359"/>
                    <a:pt x="11846" y="2517"/>
                    <a:pt x="10427" y="1447"/>
                  </a:cubicBezTo>
                  <a:cubicBezTo>
                    <a:pt x="10079" y="1184"/>
                    <a:pt x="9611" y="1083"/>
                    <a:pt x="9096" y="1083"/>
                  </a:cubicBezTo>
                  <a:cubicBezTo>
                    <a:pt x="7350" y="1083"/>
                    <a:pt x="5063" y="2249"/>
                    <a:pt x="5063" y="2249"/>
                  </a:cubicBezTo>
                  <a:cubicBezTo>
                    <a:pt x="5063" y="2249"/>
                    <a:pt x="7469" y="520"/>
                    <a:pt x="5941" y="43"/>
                  </a:cubicBezTo>
                  <a:cubicBezTo>
                    <a:pt x="5842" y="14"/>
                    <a:pt x="5732" y="1"/>
                    <a:pt x="5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1937;p49">
              <a:extLst>
                <a:ext uri="{FF2B5EF4-FFF2-40B4-BE49-F238E27FC236}">
                  <a16:creationId xmlns:a16="http://schemas.microsoft.com/office/drawing/2014/main" id="{330283D1-608F-E7AF-4F24-C42E07997A38}"/>
                </a:ext>
              </a:extLst>
            </p:cNvPr>
            <p:cNvSpPr/>
            <p:nvPr/>
          </p:nvSpPr>
          <p:spPr>
            <a:xfrm>
              <a:off x="1604000" y="3181500"/>
              <a:ext cx="286525" cy="138200"/>
            </a:xfrm>
            <a:custGeom>
              <a:avLst/>
              <a:gdLst/>
              <a:ahLst/>
              <a:cxnLst/>
              <a:rect l="l" t="t" r="r" b="b"/>
              <a:pathLst>
                <a:path w="11461" h="5528" extrusionOk="0">
                  <a:moveTo>
                    <a:pt x="5699" y="181"/>
                  </a:moveTo>
                  <a:cubicBezTo>
                    <a:pt x="5887" y="181"/>
                    <a:pt x="6072" y="215"/>
                    <a:pt x="6247" y="311"/>
                  </a:cubicBezTo>
                  <a:cubicBezTo>
                    <a:pt x="6523" y="486"/>
                    <a:pt x="6498" y="762"/>
                    <a:pt x="6347" y="1013"/>
                  </a:cubicBezTo>
                  <a:cubicBezTo>
                    <a:pt x="6077" y="1503"/>
                    <a:pt x="5592" y="1898"/>
                    <a:pt x="5148" y="2243"/>
                  </a:cubicBezTo>
                  <a:lnTo>
                    <a:pt x="5148" y="2243"/>
                  </a:lnTo>
                  <a:cubicBezTo>
                    <a:pt x="5137" y="2250"/>
                    <a:pt x="5127" y="2258"/>
                    <a:pt x="5119" y="2266"/>
                  </a:cubicBezTo>
                  <a:cubicBezTo>
                    <a:pt x="5033" y="2309"/>
                    <a:pt x="5095" y="2426"/>
                    <a:pt x="5178" y="2426"/>
                  </a:cubicBezTo>
                  <a:cubicBezTo>
                    <a:pt x="5192" y="2426"/>
                    <a:pt x="5206" y="2423"/>
                    <a:pt x="5220" y="2416"/>
                  </a:cubicBezTo>
                  <a:cubicBezTo>
                    <a:pt x="5595" y="2216"/>
                    <a:pt x="5996" y="2040"/>
                    <a:pt x="6423" y="1890"/>
                  </a:cubicBezTo>
                  <a:cubicBezTo>
                    <a:pt x="7199" y="1589"/>
                    <a:pt x="8027" y="1338"/>
                    <a:pt x="8879" y="1263"/>
                  </a:cubicBezTo>
                  <a:cubicBezTo>
                    <a:pt x="8981" y="1256"/>
                    <a:pt x="9083" y="1252"/>
                    <a:pt x="9184" y="1252"/>
                  </a:cubicBezTo>
                  <a:cubicBezTo>
                    <a:pt x="9780" y="1252"/>
                    <a:pt x="10351" y="1393"/>
                    <a:pt x="10758" y="1865"/>
                  </a:cubicBezTo>
                  <a:cubicBezTo>
                    <a:pt x="11059" y="2190"/>
                    <a:pt x="11235" y="2667"/>
                    <a:pt x="11210" y="3118"/>
                  </a:cubicBezTo>
                  <a:cubicBezTo>
                    <a:pt x="11184" y="4496"/>
                    <a:pt x="9681" y="5123"/>
                    <a:pt x="8528" y="5298"/>
                  </a:cubicBezTo>
                  <a:cubicBezTo>
                    <a:pt x="8187" y="5341"/>
                    <a:pt x="7842" y="5359"/>
                    <a:pt x="7495" y="5359"/>
                  </a:cubicBezTo>
                  <a:cubicBezTo>
                    <a:pt x="6620" y="5359"/>
                    <a:pt x="5738" y="5241"/>
                    <a:pt x="4894" y="5098"/>
                  </a:cubicBezTo>
                  <a:cubicBezTo>
                    <a:pt x="3941" y="4947"/>
                    <a:pt x="2964" y="4697"/>
                    <a:pt x="2062" y="4296"/>
                  </a:cubicBezTo>
                  <a:cubicBezTo>
                    <a:pt x="1379" y="4003"/>
                    <a:pt x="674" y="3593"/>
                    <a:pt x="220" y="2994"/>
                  </a:cubicBezTo>
                  <a:lnTo>
                    <a:pt x="220" y="2994"/>
                  </a:lnTo>
                  <a:cubicBezTo>
                    <a:pt x="1155" y="2287"/>
                    <a:pt x="2160" y="1651"/>
                    <a:pt x="3189" y="1088"/>
                  </a:cubicBezTo>
                  <a:cubicBezTo>
                    <a:pt x="3866" y="712"/>
                    <a:pt x="4618" y="336"/>
                    <a:pt x="5370" y="211"/>
                  </a:cubicBezTo>
                  <a:cubicBezTo>
                    <a:pt x="5480" y="192"/>
                    <a:pt x="5590" y="181"/>
                    <a:pt x="5699" y="181"/>
                  </a:cubicBezTo>
                  <a:close/>
                  <a:moveTo>
                    <a:pt x="5660" y="0"/>
                  </a:moveTo>
                  <a:cubicBezTo>
                    <a:pt x="5009" y="0"/>
                    <a:pt x="4312" y="337"/>
                    <a:pt x="3741" y="612"/>
                  </a:cubicBezTo>
                  <a:cubicBezTo>
                    <a:pt x="2914" y="1013"/>
                    <a:pt x="2137" y="1489"/>
                    <a:pt x="1360" y="1990"/>
                  </a:cubicBezTo>
                  <a:cubicBezTo>
                    <a:pt x="934" y="2266"/>
                    <a:pt x="483" y="2566"/>
                    <a:pt x="57" y="2892"/>
                  </a:cubicBezTo>
                  <a:cubicBezTo>
                    <a:pt x="1" y="2934"/>
                    <a:pt x="7" y="2999"/>
                    <a:pt x="41" y="3036"/>
                  </a:cubicBezTo>
                  <a:lnTo>
                    <a:pt x="41" y="3036"/>
                  </a:lnTo>
                  <a:cubicBezTo>
                    <a:pt x="117" y="3178"/>
                    <a:pt x="236" y="3298"/>
                    <a:pt x="332" y="3419"/>
                  </a:cubicBezTo>
                  <a:cubicBezTo>
                    <a:pt x="708" y="3769"/>
                    <a:pt x="1134" y="4045"/>
                    <a:pt x="1585" y="4271"/>
                  </a:cubicBezTo>
                  <a:cubicBezTo>
                    <a:pt x="2412" y="4697"/>
                    <a:pt x="3340" y="4972"/>
                    <a:pt x="4242" y="5148"/>
                  </a:cubicBezTo>
                  <a:cubicBezTo>
                    <a:pt x="5252" y="5370"/>
                    <a:pt x="6295" y="5527"/>
                    <a:pt x="7331" y="5527"/>
                  </a:cubicBezTo>
                  <a:cubicBezTo>
                    <a:pt x="7580" y="5527"/>
                    <a:pt x="7829" y="5518"/>
                    <a:pt x="8077" y="5499"/>
                  </a:cubicBezTo>
                  <a:cubicBezTo>
                    <a:pt x="9355" y="5424"/>
                    <a:pt x="11084" y="4922"/>
                    <a:pt x="11360" y="3444"/>
                  </a:cubicBezTo>
                  <a:cubicBezTo>
                    <a:pt x="11460" y="2967"/>
                    <a:pt x="11360" y="2441"/>
                    <a:pt x="11109" y="2015"/>
                  </a:cubicBezTo>
                  <a:cubicBezTo>
                    <a:pt x="10758" y="1489"/>
                    <a:pt x="10232" y="1188"/>
                    <a:pt x="9631" y="1113"/>
                  </a:cubicBezTo>
                  <a:cubicBezTo>
                    <a:pt x="9465" y="1090"/>
                    <a:pt x="9299" y="1079"/>
                    <a:pt x="9134" y="1079"/>
                  </a:cubicBezTo>
                  <a:cubicBezTo>
                    <a:pt x="8400" y="1079"/>
                    <a:pt x="7674" y="1284"/>
                    <a:pt x="6999" y="1489"/>
                  </a:cubicBezTo>
                  <a:cubicBezTo>
                    <a:pt x="6584" y="1627"/>
                    <a:pt x="6169" y="1789"/>
                    <a:pt x="5762" y="1967"/>
                  </a:cubicBezTo>
                  <a:lnTo>
                    <a:pt x="5762" y="1967"/>
                  </a:lnTo>
                  <a:cubicBezTo>
                    <a:pt x="5994" y="1757"/>
                    <a:pt x="6212" y="1531"/>
                    <a:pt x="6397" y="1288"/>
                  </a:cubicBezTo>
                  <a:cubicBezTo>
                    <a:pt x="6548" y="1063"/>
                    <a:pt x="6723" y="737"/>
                    <a:pt x="6598" y="461"/>
                  </a:cubicBezTo>
                  <a:cubicBezTo>
                    <a:pt x="6498" y="185"/>
                    <a:pt x="6147" y="35"/>
                    <a:pt x="5846" y="10"/>
                  </a:cubicBezTo>
                  <a:cubicBezTo>
                    <a:pt x="5784" y="3"/>
                    <a:pt x="5722" y="0"/>
                    <a:pt x="5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1938;p49">
              <a:extLst>
                <a:ext uri="{FF2B5EF4-FFF2-40B4-BE49-F238E27FC236}">
                  <a16:creationId xmlns:a16="http://schemas.microsoft.com/office/drawing/2014/main" id="{B7E1DB75-84C4-24F0-1999-354020762C18}"/>
                </a:ext>
              </a:extLst>
            </p:cNvPr>
            <p:cNvSpPr/>
            <p:nvPr/>
          </p:nvSpPr>
          <p:spPr>
            <a:xfrm>
              <a:off x="1768925" y="3316675"/>
              <a:ext cx="314075" cy="183075"/>
            </a:xfrm>
            <a:custGeom>
              <a:avLst/>
              <a:gdLst/>
              <a:ahLst/>
              <a:cxnLst/>
              <a:rect l="l" t="t" r="r" b="b"/>
              <a:pathLst>
                <a:path w="12563" h="7323" extrusionOk="0">
                  <a:moveTo>
                    <a:pt x="4077" y="1"/>
                  </a:moveTo>
                  <a:cubicBezTo>
                    <a:pt x="3676" y="1"/>
                    <a:pt x="3228" y="136"/>
                    <a:pt x="2733" y="468"/>
                  </a:cubicBezTo>
                  <a:cubicBezTo>
                    <a:pt x="1" y="2322"/>
                    <a:pt x="4638" y="7310"/>
                    <a:pt x="4638" y="7310"/>
                  </a:cubicBezTo>
                  <a:cubicBezTo>
                    <a:pt x="4795" y="7319"/>
                    <a:pt x="4952" y="7323"/>
                    <a:pt x="5107" y="7323"/>
                  </a:cubicBezTo>
                  <a:cubicBezTo>
                    <a:pt x="9364" y="7323"/>
                    <a:pt x="12563" y="4094"/>
                    <a:pt x="10653" y="2498"/>
                  </a:cubicBezTo>
                  <a:cubicBezTo>
                    <a:pt x="10132" y="2059"/>
                    <a:pt x="9579" y="1905"/>
                    <a:pt x="9058" y="1905"/>
                  </a:cubicBezTo>
                  <a:cubicBezTo>
                    <a:pt x="7822" y="1905"/>
                    <a:pt x="6768" y="2773"/>
                    <a:pt x="6768" y="2773"/>
                  </a:cubicBezTo>
                  <a:cubicBezTo>
                    <a:pt x="6768" y="2773"/>
                    <a:pt x="5894" y="1"/>
                    <a:pt x="40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1939;p49">
              <a:extLst>
                <a:ext uri="{FF2B5EF4-FFF2-40B4-BE49-F238E27FC236}">
                  <a16:creationId xmlns:a16="http://schemas.microsoft.com/office/drawing/2014/main" id="{F494363C-E59A-BC5A-77F2-E1F846D23034}"/>
                </a:ext>
              </a:extLst>
            </p:cNvPr>
            <p:cNvSpPr/>
            <p:nvPr/>
          </p:nvSpPr>
          <p:spPr>
            <a:xfrm>
              <a:off x="1812800" y="3314600"/>
              <a:ext cx="242500" cy="187100"/>
            </a:xfrm>
            <a:custGeom>
              <a:avLst/>
              <a:gdLst/>
              <a:ahLst/>
              <a:cxnLst/>
              <a:rect l="l" t="t" r="r" b="b"/>
              <a:pathLst>
                <a:path w="9700" h="7484" extrusionOk="0">
                  <a:moveTo>
                    <a:pt x="2354" y="174"/>
                  </a:moveTo>
                  <a:cubicBezTo>
                    <a:pt x="2488" y="174"/>
                    <a:pt x="2622" y="190"/>
                    <a:pt x="2757" y="225"/>
                  </a:cubicBezTo>
                  <a:cubicBezTo>
                    <a:pt x="3208" y="350"/>
                    <a:pt x="3584" y="676"/>
                    <a:pt x="3885" y="1027"/>
                  </a:cubicBezTo>
                  <a:cubicBezTo>
                    <a:pt x="4361" y="1553"/>
                    <a:pt x="4712" y="2205"/>
                    <a:pt x="4913" y="2882"/>
                  </a:cubicBezTo>
                  <a:cubicBezTo>
                    <a:pt x="4929" y="2929"/>
                    <a:pt x="4965" y="2947"/>
                    <a:pt x="5002" y="2947"/>
                  </a:cubicBezTo>
                  <a:cubicBezTo>
                    <a:pt x="5023" y="2947"/>
                    <a:pt x="5045" y="2941"/>
                    <a:pt x="5063" y="2932"/>
                  </a:cubicBezTo>
                  <a:cubicBezTo>
                    <a:pt x="5539" y="2556"/>
                    <a:pt x="6141" y="2255"/>
                    <a:pt x="6717" y="2130"/>
                  </a:cubicBezTo>
                  <a:cubicBezTo>
                    <a:pt x="6880" y="2098"/>
                    <a:pt x="7052" y="2082"/>
                    <a:pt x="7228" y="2082"/>
                  </a:cubicBezTo>
                  <a:cubicBezTo>
                    <a:pt x="8022" y="2082"/>
                    <a:pt x="8879" y="2414"/>
                    <a:pt x="9249" y="3132"/>
                  </a:cubicBezTo>
                  <a:cubicBezTo>
                    <a:pt x="9549" y="3759"/>
                    <a:pt x="9274" y="4435"/>
                    <a:pt x="8898" y="4962"/>
                  </a:cubicBezTo>
                  <a:cubicBezTo>
                    <a:pt x="8346" y="5689"/>
                    <a:pt x="7544" y="6215"/>
                    <a:pt x="6717" y="6591"/>
                  </a:cubicBezTo>
                  <a:cubicBezTo>
                    <a:pt x="5664" y="7074"/>
                    <a:pt x="4514" y="7307"/>
                    <a:pt x="3370" y="7307"/>
                  </a:cubicBezTo>
                  <a:cubicBezTo>
                    <a:pt x="3225" y="7307"/>
                    <a:pt x="3081" y="7303"/>
                    <a:pt x="2937" y="7296"/>
                  </a:cubicBezTo>
                  <a:lnTo>
                    <a:pt x="2937" y="7296"/>
                  </a:lnTo>
                  <a:cubicBezTo>
                    <a:pt x="2545" y="6876"/>
                    <a:pt x="2200" y="6433"/>
                    <a:pt x="1855" y="5989"/>
                  </a:cubicBezTo>
                  <a:cubicBezTo>
                    <a:pt x="1228" y="5137"/>
                    <a:pt x="652" y="4185"/>
                    <a:pt x="351" y="3157"/>
                  </a:cubicBezTo>
                  <a:cubicBezTo>
                    <a:pt x="226" y="2706"/>
                    <a:pt x="151" y="2205"/>
                    <a:pt x="251" y="1729"/>
                  </a:cubicBezTo>
                  <a:cubicBezTo>
                    <a:pt x="376" y="1227"/>
                    <a:pt x="702" y="851"/>
                    <a:pt x="1128" y="576"/>
                  </a:cubicBezTo>
                  <a:cubicBezTo>
                    <a:pt x="1493" y="345"/>
                    <a:pt x="1917" y="174"/>
                    <a:pt x="2354" y="174"/>
                  </a:cubicBezTo>
                  <a:close/>
                  <a:moveTo>
                    <a:pt x="2302" y="1"/>
                  </a:moveTo>
                  <a:cubicBezTo>
                    <a:pt x="2063" y="1"/>
                    <a:pt x="1814" y="47"/>
                    <a:pt x="1554" y="150"/>
                  </a:cubicBezTo>
                  <a:cubicBezTo>
                    <a:pt x="1028" y="350"/>
                    <a:pt x="527" y="701"/>
                    <a:pt x="251" y="1202"/>
                  </a:cubicBezTo>
                  <a:cubicBezTo>
                    <a:pt x="25" y="1653"/>
                    <a:pt x="0" y="2155"/>
                    <a:pt x="50" y="2631"/>
                  </a:cubicBezTo>
                  <a:cubicBezTo>
                    <a:pt x="201" y="3734"/>
                    <a:pt x="802" y="4761"/>
                    <a:pt x="1429" y="5689"/>
                  </a:cubicBezTo>
                  <a:cubicBezTo>
                    <a:pt x="1851" y="6285"/>
                    <a:pt x="2298" y="6881"/>
                    <a:pt x="2818" y="7428"/>
                  </a:cubicBezTo>
                  <a:lnTo>
                    <a:pt x="2818" y="7428"/>
                  </a:lnTo>
                  <a:cubicBezTo>
                    <a:pt x="2825" y="7441"/>
                    <a:pt x="2834" y="7452"/>
                    <a:pt x="2847" y="7459"/>
                  </a:cubicBezTo>
                  <a:lnTo>
                    <a:pt x="2847" y="7459"/>
                  </a:lnTo>
                  <a:cubicBezTo>
                    <a:pt x="2863" y="7474"/>
                    <a:pt x="2880" y="7480"/>
                    <a:pt x="2897" y="7480"/>
                  </a:cubicBezTo>
                  <a:cubicBezTo>
                    <a:pt x="2909" y="7480"/>
                    <a:pt x="2920" y="7477"/>
                    <a:pt x="2931" y="7471"/>
                  </a:cubicBezTo>
                  <a:lnTo>
                    <a:pt x="2931" y="7471"/>
                  </a:lnTo>
                  <a:cubicBezTo>
                    <a:pt x="3086" y="7479"/>
                    <a:pt x="3241" y="7483"/>
                    <a:pt x="3395" y="7483"/>
                  </a:cubicBezTo>
                  <a:cubicBezTo>
                    <a:pt x="4476" y="7483"/>
                    <a:pt x="5546" y="7278"/>
                    <a:pt x="6542" y="6867"/>
                  </a:cubicBezTo>
                  <a:cubicBezTo>
                    <a:pt x="7469" y="6491"/>
                    <a:pt x="8346" y="5939"/>
                    <a:pt x="8948" y="5162"/>
                  </a:cubicBezTo>
                  <a:cubicBezTo>
                    <a:pt x="9374" y="4636"/>
                    <a:pt x="9700" y="3909"/>
                    <a:pt x="9474" y="3207"/>
                  </a:cubicBezTo>
                  <a:cubicBezTo>
                    <a:pt x="9165" y="2350"/>
                    <a:pt x="8154" y="1900"/>
                    <a:pt x="7280" y="1900"/>
                  </a:cubicBezTo>
                  <a:cubicBezTo>
                    <a:pt x="7234" y="1900"/>
                    <a:pt x="7188" y="1902"/>
                    <a:pt x="7143" y="1904"/>
                  </a:cubicBezTo>
                  <a:cubicBezTo>
                    <a:pt x="6390" y="1951"/>
                    <a:pt x="5638" y="2263"/>
                    <a:pt x="5051" y="2716"/>
                  </a:cubicBezTo>
                  <a:lnTo>
                    <a:pt x="5051" y="2716"/>
                  </a:lnTo>
                  <a:cubicBezTo>
                    <a:pt x="4640" y="1493"/>
                    <a:pt x="3653" y="1"/>
                    <a:pt x="2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1940;p49">
              <a:extLst>
                <a:ext uri="{FF2B5EF4-FFF2-40B4-BE49-F238E27FC236}">
                  <a16:creationId xmlns:a16="http://schemas.microsoft.com/office/drawing/2014/main" id="{6A319ABC-DBDE-8CF0-B938-48E5E10213B6}"/>
                </a:ext>
              </a:extLst>
            </p:cNvPr>
            <p:cNvSpPr/>
            <p:nvPr/>
          </p:nvSpPr>
          <p:spPr>
            <a:xfrm>
              <a:off x="1342250" y="3312450"/>
              <a:ext cx="253725" cy="191375"/>
            </a:xfrm>
            <a:custGeom>
              <a:avLst/>
              <a:gdLst/>
              <a:ahLst/>
              <a:cxnLst/>
              <a:rect l="l" t="t" r="r" b="b"/>
              <a:pathLst>
                <a:path w="10149" h="7655" extrusionOk="0">
                  <a:moveTo>
                    <a:pt x="7780" y="1"/>
                  </a:moveTo>
                  <a:cubicBezTo>
                    <a:pt x="7720" y="1"/>
                    <a:pt x="7658" y="4"/>
                    <a:pt x="7594" y="10"/>
                  </a:cubicBezTo>
                  <a:cubicBezTo>
                    <a:pt x="5314" y="236"/>
                    <a:pt x="5088" y="2993"/>
                    <a:pt x="5088" y="2993"/>
                  </a:cubicBezTo>
                  <a:cubicBezTo>
                    <a:pt x="5088" y="2993"/>
                    <a:pt x="3911" y="2393"/>
                    <a:pt x="2752" y="2393"/>
                  </a:cubicBezTo>
                  <a:cubicBezTo>
                    <a:pt x="1806" y="2393"/>
                    <a:pt x="872" y="2793"/>
                    <a:pt x="602" y="4246"/>
                  </a:cubicBezTo>
                  <a:cubicBezTo>
                    <a:pt x="0" y="7504"/>
                    <a:pt x="6817" y="7654"/>
                    <a:pt x="6817" y="7654"/>
                  </a:cubicBezTo>
                  <a:cubicBezTo>
                    <a:pt x="10068" y="4721"/>
                    <a:pt x="10149" y="1"/>
                    <a:pt x="7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1941;p49">
              <a:extLst>
                <a:ext uri="{FF2B5EF4-FFF2-40B4-BE49-F238E27FC236}">
                  <a16:creationId xmlns:a16="http://schemas.microsoft.com/office/drawing/2014/main" id="{ECC453C5-7DF6-0230-968A-8141423013D8}"/>
                </a:ext>
              </a:extLst>
            </p:cNvPr>
            <p:cNvSpPr/>
            <p:nvPr/>
          </p:nvSpPr>
          <p:spPr>
            <a:xfrm>
              <a:off x="1352900" y="3310225"/>
              <a:ext cx="230600" cy="196100"/>
            </a:xfrm>
            <a:custGeom>
              <a:avLst/>
              <a:gdLst/>
              <a:ahLst/>
              <a:cxnLst/>
              <a:rect l="l" t="t" r="r" b="b"/>
              <a:pathLst>
                <a:path w="9224" h="7844" extrusionOk="0">
                  <a:moveTo>
                    <a:pt x="7319" y="174"/>
                  </a:moveTo>
                  <a:cubicBezTo>
                    <a:pt x="8070" y="174"/>
                    <a:pt x="8572" y="701"/>
                    <a:pt x="8772" y="1377"/>
                  </a:cubicBezTo>
                  <a:cubicBezTo>
                    <a:pt x="9048" y="2305"/>
                    <a:pt x="8898" y="3307"/>
                    <a:pt x="8597" y="4184"/>
                  </a:cubicBezTo>
                  <a:cubicBezTo>
                    <a:pt x="8175" y="5525"/>
                    <a:pt x="7383" y="6719"/>
                    <a:pt x="6369" y="7667"/>
                  </a:cubicBezTo>
                  <a:lnTo>
                    <a:pt x="6369" y="7667"/>
                  </a:lnTo>
                  <a:cubicBezTo>
                    <a:pt x="5850" y="7642"/>
                    <a:pt x="5306" y="7592"/>
                    <a:pt x="4787" y="7518"/>
                  </a:cubicBezTo>
                  <a:cubicBezTo>
                    <a:pt x="3785" y="7367"/>
                    <a:pt x="2732" y="7167"/>
                    <a:pt x="1805" y="6716"/>
                  </a:cubicBezTo>
                  <a:cubicBezTo>
                    <a:pt x="978" y="6290"/>
                    <a:pt x="201" y="5638"/>
                    <a:pt x="251" y="4635"/>
                  </a:cubicBezTo>
                  <a:cubicBezTo>
                    <a:pt x="276" y="4034"/>
                    <a:pt x="502" y="3382"/>
                    <a:pt x="978" y="2981"/>
                  </a:cubicBezTo>
                  <a:cubicBezTo>
                    <a:pt x="1354" y="2656"/>
                    <a:pt x="1880" y="2555"/>
                    <a:pt x="2381" y="2555"/>
                  </a:cubicBezTo>
                  <a:cubicBezTo>
                    <a:pt x="3158" y="2580"/>
                    <a:pt x="3885" y="2831"/>
                    <a:pt x="4562" y="3132"/>
                  </a:cubicBezTo>
                  <a:cubicBezTo>
                    <a:pt x="4587" y="3132"/>
                    <a:pt x="4587" y="3132"/>
                    <a:pt x="4612" y="3157"/>
                  </a:cubicBezTo>
                  <a:cubicBezTo>
                    <a:pt x="4621" y="3161"/>
                    <a:pt x="4631" y="3163"/>
                    <a:pt x="4641" y="3163"/>
                  </a:cubicBezTo>
                  <a:cubicBezTo>
                    <a:pt x="4687" y="3163"/>
                    <a:pt x="4737" y="3123"/>
                    <a:pt x="4737" y="3082"/>
                  </a:cubicBezTo>
                  <a:cubicBezTo>
                    <a:pt x="4862" y="1703"/>
                    <a:pt x="5815" y="199"/>
                    <a:pt x="7319" y="174"/>
                  </a:cubicBezTo>
                  <a:close/>
                  <a:moveTo>
                    <a:pt x="7289" y="0"/>
                  </a:moveTo>
                  <a:cubicBezTo>
                    <a:pt x="6447" y="0"/>
                    <a:pt x="5658" y="536"/>
                    <a:pt x="5188" y="1252"/>
                  </a:cubicBezTo>
                  <a:cubicBezTo>
                    <a:pt x="4865" y="1737"/>
                    <a:pt x="4648" y="2328"/>
                    <a:pt x="4577" y="2928"/>
                  </a:cubicBezTo>
                  <a:lnTo>
                    <a:pt x="4577" y="2928"/>
                  </a:lnTo>
                  <a:cubicBezTo>
                    <a:pt x="4001" y="2657"/>
                    <a:pt x="3343" y="2476"/>
                    <a:pt x="2707" y="2405"/>
                  </a:cubicBezTo>
                  <a:cubicBezTo>
                    <a:pt x="2586" y="2393"/>
                    <a:pt x="2465" y="2387"/>
                    <a:pt x="2344" y="2387"/>
                  </a:cubicBezTo>
                  <a:cubicBezTo>
                    <a:pt x="1941" y="2387"/>
                    <a:pt x="1545" y="2457"/>
                    <a:pt x="1178" y="2630"/>
                  </a:cubicBezTo>
                  <a:cubicBezTo>
                    <a:pt x="652" y="2906"/>
                    <a:pt x="326" y="3432"/>
                    <a:pt x="176" y="4009"/>
                  </a:cubicBezTo>
                  <a:cubicBezTo>
                    <a:pt x="25" y="4510"/>
                    <a:pt x="0" y="5062"/>
                    <a:pt x="251" y="5538"/>
                  </a:cubicBezTo>
                  <a:cubicBezTo>
                    <a:pt x="451" y="5964"/>
                    <a:pt x="802" y="6315"/>
                    <a:pt x="1178" y="6565"/>
                  </a:cubicBezTo>
                  <a:cubicBezTo>
                    <a:pt x="2106" y="7167"/>
                    <a:pt x="3208" y="7443"/>
                    <a:pt x="4261" y="7618"/>
                  </a:cubicBezTo>
                  <a:cubicBezTo>
                    <a:pt x="4712" y="7693"/>
                    <a:pt x="5163" y="7743"/>
                    <a:pt x="5639" y="7793"/>
                  </a:cubicBezTo>
                  <a:cubicBezTo>
                    <a:pt x="5865" y="7818"/>
                    <a:pt x="6116" y="7844"/>
                    <a:pt x="6366" y="7844"/>
                  </a:cubicBezTo>
                  <a:lnTo>
                    <a:pt x="6391" y="7844"/>
                  </a:lnTo>
                  <a:cubicBezTo>
                    <a:pt x="6404" y="7844"/>
                    <a:pt x="6416" y="7842"/>
                    <a:pt x="6426" y="7838"/>
                  </a:cubicBezTo>
                  <a:lnTo>
                    <a:pt x="6426" y="7838"/>
                  </a:lnTo>
                  <a:cubicBezTo>
                    <a:pt x="6439" y="7835"/>
                    <a:pt x="6453" y="7828"/>
                    <a:pt x="6466" y="7818"/>
                  </a:cubicBezTo>
                  <a:cubicBezTo>
                    <a:pt x="7444" y="6916"/>
                    <a:pt x="8221" y="5788"/>
                    <a:pt x="8672" y="4535"/>
                  </a:cubicBezTo>
                  <a:cubicBezTo>
                    <a:pt x="9023" y="3583"/>
                    <a:pt x="9223" y="2505"/>
                    <a:pt x="8998" y="1503"/>
                  </a:cubicBezTo>
                  <a:cubicBezTo>
                    <a:pt x="8822" y="801"/>
                    <a:pt x="8371" y="124"/>
                    <a:pt x="7594" y="24"/>
                  </a:cubicBezTo>
                  <a:cubicBezTo>
                    <a:pt x="7492" y="8"/>
                    <a:pt x="7390" y="0"/>
                    <a:pt x="7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1931;p49">
              <a:extLst>
                <a:ext uri="{FF2B5EF4-FFF2-40B4-BE49-F238E27FC236}">
                  <a16:creationId xmlns:a16="http://schemas.microsoft.com/office/drawing/2014/main" id="{846E3636-0087-F1E4-4478-C276B8242C1B}"/>
                </a:ext>
              </a:extLst>
            </p:cNvPr>
            <p:cNvSpPr/>
            <p:nvPr/>
          </p:nvSpPr>
          <p:spPr>
            <a:xfrm>
              <a:off x="1420575" y="3268825"/>
              <a:ext cx="536975" cy="384125"/>
            </a:xfrm>
            <a:custGeom>
              <a:avLst/>
              <a:gdLst/>
              <a:ahLst/>
              <a:cxnLst/>
              <a:rect l="l" t="t" r="r" b="b"/>
              <a:pathLst>
                <a:path w="21479" h="15365" extrusionOk="0">
                  <a:moveTo>
                    <a:pt x="10752" y="1"/>
                  </a:moveTo>
                  <a:cubicBezTo>
                    <a:pt x="4812" y="1"/>
                    <a:pt x="0" y="3434"/>
                    <a:pt x="0" y="7670"/>
                  </a:cubicBezTo>
                  <a:cubicBezTo>
                    <a:pt x="0" y="11906"/>
                    <a:pt x="4812" y="15364"/>
                    <a:pt x="10752" y="15364"/>
                  </a:cubicBezTo>
                  <a:cubicBezTo>
                    <a:pt x="16667" y="15364"/>
                    <a:pt x="21479" y="11906"/>
                    <a:pt x="21479" y="7670"/>
                  </a:cubicBezTo>
                  <a:cubicBezTo>
                    <a:pt x="21479" y="3434"/>
                    <a:pt x="16667" y="1"/>
                    <a:pt x="1075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DF72B0C-B40A-4221-B3B4-E9DA7D0741F8}"/>
              </a:ext>
            </a:extLst>
          </p:cNvPr>
          <p:cNvGrpSpPr/>
          <p:nvPr/>
        </p:nvGrpSpPr>
        <p:grpSpPr>
          <a:xfrm>
            <a:off x="766148" y="1598064"/>
            <a:ext cx="4386253" cy="2550556"/>
            <a:chOff x="-1018936" y="501294"/>
            <a:chExt cx="6579379" cy="4531654"/>
          </a:xfrm>
        </p:grpSpPr>
        <p:sp>
          <p:nvSpPr>
            <p:cNvPr id="75" name="Line Callout 1 (Border and Accent Bar) 3">
              <a:extLst>
                <a:ext uri="{FF2B5EF4-FFF2-40B4-BE49-F238E27FC236}">
                  <a16:creationId xmlns:a16="http://schemas.microsoft.com/office/drawing/2014/main" id="{32F3FF6A-96B6-4FF9-9519-3BBFBECB99B3}"/>
                </a:ext>
              </a:extLst>
            </p:cNvPr>
            <p:cNvSpPr/>
            <p:nvPr/>
          </p:nvSpPr>
          <p:spPr>
            <a:xfrm>
              <a:off x="-1018936" y="1128358"/>
              <a:ext cx="6579379" cy="3904590"/>
            </a:xfrm>
            <a:prstGeom prst="roundRect">
              <a:avLst/>
            </a:prstGeom>
            <a:solidFill>
              <a:srgbClr val="FFF7DD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 ĐÔI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lớp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chia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sẻ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theo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ý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sau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id="{EF4B14EB-FED3-4E33-BBF8-65FB1CAE1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894460" y="501294"/>
              <a:ext cx="752586" cy="7736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790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Google Shape;2801;p59"/>
          <p:cNvSpPr txBox="1">
            <a:spLocks noGrp="1"/>
          </p:cNvSpPr>
          <p:nvPr>
            <p:ph type="title"/>
          </p:nvPr>
        </p:nvSpPr>
        <p:spPr>
          <a:xfrm>
            <a:off x="1636587" y="2494404"/>
            <a:ext cx="55300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1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sz="1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04" name="Google Shape;2804;p59"/>
          <p:cNvGrpSpPr/>
          <p:nvPr/>
        </p:nvGrpSpPr>
        <p:grpSpPr>
          <a:xfrm rot="1309377">
            <a:off x="10176435" y="5349258"/>
            <a:ext cx="1561363" cy="1024929"/>
            <a:chOff x="4535875" y="1954275"/>
            <a:chExt cx="1185500" cy="778200"/>
          </a:xfrm>
        </p:grpSpPr>
        <p:sp>
          <p:nvSpPr>
            <p:cNvPr id="2805" name="Google Shape;2805;p59"/>
            <p:cNvSpPr/>
            <p:nvPr/>
          </p:nvSpPr>
          <p:spPr>
            <a:xfrm>
              <a:off x="4535875" y="2072075"/>
              <a:ext cx="1185500" cy="431750"/>
            </a:xfrm>
            <a:custGeom>
              <a:avLst/>
              <a:gdLst/>
              <a:ahLst/>
              <a:cxnLst/>
              <a:rect l="l" t="t" r="r" b="b"/>
              <a:pathLst>
                <a:path w="47420" h="17270" extrusionOk="0">
                  <a:moveTo>
                    <a:pt x="10978" y="1"/>
                  </a:moveTo>
                  <a:lnTo>
                    <a:pt x="1479" y="12507"/>
                  </a:lnTo>
                  <a:cubicBezTo>
                    <a:pt x="0" y="14462"/>
                    <a:pt x="1404" y="17269"/>
                    <a:pt x="3835" y="17269"/>
                  </a:cubicBezTo>
                  <a:lnTo>
                    <a:pt x="43584" y="17269"/>
                  </a:lnTo>
                  <a:cubicBezTo>
                    <a:pt x="46016" y="17269"/>
                    <a:pt x="47419" y="14462"/>
                    <a:pt x="45940" y="12507"/>
                  </a:cubicBezTo>
                  <a:lnTo>
                    <a:pt x="3646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6" name="Google Shape;2806;p59"/>
            <p:cNvSpPr/>
            <p:nvPr/>
          </p:nvSpPr>
          <p:spPr>
            <a:xfrm>
              <a:off x="4550275" y="2068400"/>
              <a:ext cx="1158550" cy="438550"/>
            </a:xfrm>
            <a:custGeom>
              <a:avLst/>
              <a:gdLst/>
              <a:ahLst/>
              <a:cxnLst/>
              <a:rect l="l" t="t" r="r" b="b"/>
              <a:pathLst>
                <a:path w="46342" h="17542" extrusionOk="0">
                  <a:moveTo>
                    <a:pt x="35490" y="273"/>
                  </a:moveTo>
                  <a:cubicBezTo>
                    <a:pt x="35556" y="273"/>
                    <a:pt x="35646" y="284"/>
                    <a:pt x="35727" y="284"/>
                  </a:cubicBezTo>
                  <a:cubicBezTo>
                    <a:pt x="35762" y="284"/>
                    <a:pt x="35795" y="282"/>
                    <a:pt x="35825" y="277"/>
                  </a:cubicBezTo>
                  <a:lnTo>
                    <a:pt x="35825" y="277"/>
                  </a:lnTo>
                  <a:cubicBezTo>
                    <a:pt x="36883" y="1678"/>
                    <a:pt x="37940" y="3056"/>
                    <a:pt x="38998" y="4459"/>
                  </a:cubicBezTo>
                  <a:cubicBezTo>
                    <a:pt x="40678" y="6689"/>
                    <a:pt x="42382" y="8945"/>
                    <a:pt x="44086" y="11175"/>
                  </a:cubicBezTo>
                  <a:cubicBezTo>
                    <a:pt x="44462" y="11702"/>
                    <a:pt x="44863" y="12203"/>
                    <a:pt x="45264" y="12729"/>
                  </a:cubicBezTo>
                  <a:cubicBezTo>
                    <a:pt x="45264" y="12729"/>
                    <a:pt x="45264" y="12729"/>
                    <a:pt x="45264" y="12729"/>
                  </a:cubicBezTo>
                  <a:lnTo>
                    <a:pt x="45264" y="12729"/>
                  </a:lnTo>
                  <a:cubicBezTo>
                    <a:pt x="45268" y="12736"/>
                    <a:pt x="45272" y="12741"/>
                    <a:pt x="45276" y="12746"/>
                  </a:cubicBezTo>
                  <a:lnTo>
                    <a:pt x="45276" y="12746"/>
                  </a:lnTo>
                  <a:cubicBezTo>
                    <a:pt x="45818" y="13496"/>
                    <a:pt x="45989" y="14465"/>
                    <a:pt x="45690" y="15361"/>
                  </a:cubicBezTo>
                  <a:cubicBezTo>
                    <a:pt x="45389" y="16213"/>
                    <a:pt x="44688" y="16915"/>
                    <a:pt x="43810" y="17165"/>
                  </a:cubicBezTo>
                  <a:cubicBezTo>
                    <a:pt x="43384" y="17291"/>
                    <a:pt x="42933" y="17291"/>
                    <a:pt x="42507" y="17291"/>
                  </a:cubicBezTo>
                  <a:lnTo>
                    <a:pt x="3284" y="17291"/>
                  </a:lnTo>
                  <a:cubicBezTo>
                    <a:pt x="1730" y="17266"/>
                    <a:pt x="427" y="16013"/>
                    <a:pt x="427" y="14434"/>
                  </a:cubicBezTo>
                  <a:cubicBezTo>
                    <a:pt x="427" y="13782"/>
                    <a:pt x="652" y="13180"/>
                    <a:pt x="1053" y="12679"/>
                  </a:cubicBezTo>
                  <a:cubicBezTo>
                    <a:pt x="1179" y="12504"/>
                    <a:pt x="1329" y="12303"/>
                    <a:pt x="1454" y="12128"/>
                  </a:cubicBezTo>
                  <a:cubicBezTo>
                    <a:pt x="2983" y="10123"/>
                    <a:pt x="4512" y="8118"/>
                    <a:pt x="6016" y="6113"/>
                  </a:cubicBezTo>
                  <a:cubicBezTo>
                    <a:pt x="7444" y="4258"/>
                    <a:pt x="8848" y="2378"/>
                    <a:pt x="10251" y="524"/>
                  </a:cubicBezTo>
                  <a:cubicBezTo>
                    <a:pt x="10328" y="447"/>
                    <a:pt x="10390" y="356"/>
                    <a:pt x="10448" y="273"/>
                  </a:cubicBezTo>
                  <a:close/>
                  <a:moveTo>
                    <a:pt x="10708" y="0"/>
                  </a:moveTo>
                  <a:cubicBezTo>
                    <a:pt x="10605" y="0"/>
                    <a:pt x="10502" y="6"/>
                    <a:pt x="10402" y="22"/>
                  </a:cubicBezTo>
                  <a:cubicBezTo>
                    <a:pt x="10302" y="22"/>
                    <a:pt x="10276" y="98"/>
                    <a:pt x="10201" y="173"/>
                  </a:cubicBezTo>
                  <a:cubicBezTo>
                    <a:pt x="10076" y="348"/>
                    <a:pt x="9951" y="499"/>
                    <a:pt x="9825" y="674"/>
                  </a:cubicBezTo>
                  <a:cubicBezTo>
                    <a:pt x="9324" y="1351"/>
                    <a:pt x="8798" y="2028"/>
                    <a:pt x="8296" y="2704"/>
                  </a:cubicBezTo>
                  <a:cubicBezTo>
                    <a:pt x="6818" y="4659"/>
                    <a:pt x="5339" y="6614"/>
                    <a:pt x="3835" y="8569"/>
                  </a:cubicBezTo>
                  <a:cubicBezTo>
                    <a:pt x="2858" y="9872"/>
                    <a:pt x="1855" y="11200"/>
                    <a:pt x="878" y="12504"/>
                  </a:cubicBezTo>
                  <a:cubicBezTo>
                    <a:pt x="226" y="13356"/>
                    <a:pt x="1" y="14409"/>
                    <a:pt x="352" y="15436"/>
                  </a:cubicBezTo>
                  <a:cubicBezTo>
                    <a:pt x="778" y="16689"/>
                    <a:pt x="1956" y="17516"/>
                    <a:pt x="3284" y="17541"/>
                  </a:cubicBezTo>
                  <a:lnTo>
                    <a:pt x="42933" y="17541"/>
                  </a:lnTo>
                  <a:cubicBezTo>
                    <a:pt x="43861" y="17541"/>
                    <a:pt x="44738" y="17165"/>
                    <a:pt x="45364" y="16439"/>
                  </a:cubicBezTo>
                  <a:cubicBezTo>
                    <a:pt x="46290" y="15338"/>
                    <a:pt x="46342" y="13762"/>
                    <a:pt x="45469" y="12610"/>
                  </a:cubicBezTo>
                  <a:lnTo>
                    <a:pt x="45469" y="12610"/>
                  </a:lnTo>
                  <a:cubicBezTo>
                    <a:pt x="45468" y="12608"/>
                    <a:pt x="45466" y="12606"/>
                    <a:pt x="45465" y="12604"/>
                  </a:cubicBezTo>
                  <a:lnTo>
                    <a:pt x="45465" y="12604"/>
                  </a:lnTo>
                  <a:cubicBezTo>
                    <a:pt x="45465" y="12604"/>
                    <a:pt x="45465" y="12604"/>
                    <a:pt x="45465" y="12604"/>
                  </a:cubicBezTo>
                  <a:cubicBezTo>
                    <a:pt x="45461" y="12599"/>
                    <a:pt x="45457" y="12593"/>
                    <a:pt x="45453" y="12589"/>
                  </a:cubicBezTo>
                  <a:lnTo>
                    <a:pt x="45453" y="12589"/>
                  </a:lnTo>
                  <a:cubicBezTo>
                    <a:pt x="44680" y="11541"/>
                    <a:pt x="43882" y="10494"/>
                    <a:pt x="43084" y="9446"/>
                  </a:cubicBezTo>
                  <a:cubicBezTo>
                    <a:pt x="41605" y="7491"/>
                    <a:pt x="40126" y="5511"/>
                    <a:pt x="38622" y="3556"/>
                  </a:cubicBezTo>
                  <a:cubicBezTo>
                    <a:pt x="38021" y="2779"/>
                    <a:pt x="37419" y="1977"/>
                    <a:pt x="36843" y="1200"/>
                  </a:cubicBezTo>
                  <a:cubicBezTo>
                    <a:pt x="36567" y="824"/>
                    <a:pt x="36317" y="423"/>
                    <a:pt x="35991" y="98"/>
                  </a:cubicBezTo>
                  <a:cubicBezTo>
                    <a:pt x="35928" y="22"/>
                    <a:pt x="35822" y="4"/>
                    <a:pt x="35709" y="4"/>
                  </a:cubicBezTo>
                  <a:cubicBezTo>
                    <a:pt x="35596" y="4"/>
                    <a:pt x="35477" y="22"/>
                    <a:pt x="35389" y="22"/>
                  </a:cubicBezTo>
                  <a:lnTo>
                    <a:pt x="11304" y="22"/>
                  </a:lnTo>
                  <a:cubicBezTo>
                    <a:pt x="11120" y="22"/>
                    <a:pt x="10914" y="0"/>
                    <a:pt x="10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7" name="Google Shape;2807;p59"/>
            <p:cNvSpPr/>
            <p:nvPr/>
          </p:nvSpPr>
          <p:spPr>
            <a:xfrm>
              <a:off x="4672450" y="1957425"/>
              <a:ext cx="912950" cy="771950"/>
            </a:xfrm>
            <a:custGeom>
              <a:avLst/>
              <a:gdLst/>
              <a:ahLst/>
              <a:cxnLst/>
              <a:rect l="l" t="t" r="r" b="b"/>
              <a:pathLst>
                <a:path w="36518" h="30878" extrusionOk="0">
                  <a:moveTo>
                    <a:pt x="18247" y="0"/>
                  </a:moveTo>
                  <a:cubicBezTo>
                    <a:pt x="8171" y="0"/>
                    <a:pt x="1" y="6918"/>
                    <a:pt x="1" y="15439"/>
                  </a:cubicBezTo>
                  <a:cubicBezTo>
                    <a:pt x="1" y="23960"/>
                    <a:pt x="8171" y="30878"/>
                    <a:pt x="18247" y="30878"/>
                  </a:cubicBezTo>
                  <a:cubicBezTo>
                    <a:pt x="28322" y="30878"/>
                    <a:pt x="36517" y="23960"/>
                    <a:pt x="36517" y="15439"/>
                  </a:cubicBezTo>
                  <a:cubicBezTo>
                    <a:pt x="36517" y="6918"/>
                    <a:pt x="28322" y="0"/>
                    <a:pt x="182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8" name="Google Shape;2808;p59"/>
            <p:cNvSpPr/>
            <p:nvPr/>
          </p:nvSpPr>
          <p:spPr>
            <a:xfrm>
              <a:off x="4663050" y="1954425"/>
              <a:ext cx="925475" cy="778050"/>
            </a:xfrm>
            <a:custGeom>
              <a:avLst/>
              <a:gdLst/>
              <a:ahLst/>
              <a:cxnLst/>
              <a:rect l="l" t="t" r="r" b="b"/>
              <a:pathLst>
                <a:path w="37019" h="31122" extrusionOk="0">
                  <a:moveTo>
                    <a:pt x="18614" y="253"/>
                  </a:moveTo>
                  <a:cubicBezTo>
                    <a:pt x="19842" y="253"/>
                    <a:pt x="21071" y="359"/>
                    <a:pt x="22282" y="571"/>
                  </a:cubicBezTo>
                  <a:cubicBezTo>
                    <a:pt x="25740" y="1173"/>
                    <a:pt x="29074" y="2652"/>
                    <a:pt x="31730" y="4982"/>
                  </a:cubicBezTo>
                  <a:cubicBezTo>
                    <a:pt x="34162" y="7113"/>
                    <a:pt x="35941" y="9995"/>
                    <a:pt x="36543" y="13203"/>
                  </a:cubicBezTo>
                  <a:cubicBezTo>
                    <a:pt x="36693" y="13980"/>
                    <a:pt x="36743" y="14782"/>
                    <a:pt x="36768" y="15559"/>
                  </a:cubicBezTo>
                  <a:cubicBezTo>
                    <a:pt x="36743" y="18842"/>
                    <a:pt x="35490" y="21975"/>
                    <a:pt x="33385" y="24456"/>
                  </a:cubicBezTo>
                  <a:cubicBezTo>
                    <a:pt x="31154" y="27088"/>
                    <a:pt x="28121" y="28943"/>
                    <a:pt x="24838" y="29945"/>
                  </a:cubicBezTo>
                  <a:cubicBezTo>
                    <a:pt x="22817" y="30563"/>
                    <a:pt x="20701" y="30874"/>
                    <a:pt x="18592" y="30874"/>
                  </a:cubicBezTo>
                  <a:cubicBezTo>
                    <a:pt x="16936" y="30874"/>
                    <a:pt x="15284" y="30682"/>
                    <a:pt x="13685" y="30296"/>
                  </a:cubicBezTo>
                  <a:cubicBezTo>
                    <a:pt x="10302" y="29494"/>
                    <a:pt x="7094" y="27815"/>
                    <a:pt x="4638" y="25308"/>
                  </a:cubicBezTo>
                  <a:cubicBezTo>
                    <a:pt x="2382" y="23003"/>
                    <a:pt x="828" y="19970"/>
                    <a:pt x="552" y="16737"/>
                  </a:cubicBezTo>
                  <a:cubicBezTo>
                    <a:pt x="252" y="13504"/>
                    <a:pt x="1229" y="10271"/>
                    <a:pt x="3109" y="7639"/>
                  </a:cubicBezTo>
                  <a:cubicBezTo>
                    <a:pt x="5089" y="4882"/>
                    <a:pt x="7996" y="2827"/>
                    <a:pt x="11179" y="1599"/>
                  </a:cubicBezTo>
                  <a:cubicBezTo>
                    <a:pt x="13543" y="704"/>
                    <a:pt x="16077" y="253"/>
                    <a:pt x="18614" y="253"/>
                  </a:cubicBezTo>
                  <a:close/>
                  <a:moveTo>
                    <a:pt x="18631" y="0"/>
                  </a:moveTo>
                  <a:cubicBezTo>
                    <a:pt x="16938" y="0"/>
                    <a:pt x="15247" y="198"/>
                    <a:pt x="13610" y="596"/>
                  </a:cubicBezTo>
                  <a:cubicBezTo>
                    <a:pt x="10176" y="1424"/>
                    <a:pt x="6918" y="3128"/>
                    <a:pt x="4437" y="5659"/>
                  </a:cubicBezTo>
                  <a:cubicBezTo>
                    <a:pt x="2156" y="8015"/>
                    <a:pt x="603" y="11048"/>
                    <a:pt x="302" y="14331"/>
                  </a:cubicBezTo>
                  <a:cubicBezTo>
                    <a:pt x="1" y="17639"/>
                    <a:pt x="953" y="20922"/>
                    <a:pt x="2883" y="23604"/>
                  </a:cubicBezTo>
                  <a:cubicBezTo>
                    <a:pt x="4888" y="26411"/>
                    <a:pt x="7796" y="28491"/>
                    <a:pt x="11004" y="29719"/>
                  </a:cubicBezTo>
                  <a:cubicBezTo>
                    <a:pt x="13431" y="30660"/>
                    <a:pt x="16045" y="31122"/>
                    <a:pt x="18655" y="31122"/>
                  </a:cubicBezTo>
                  <a:cubicBezTo>
                    <a:pt x="19871" y="31122"/>
                    <a:pt x="21087" y="31021"/>
                    <a:pt x="22282" y="30822"/>
                  </a:cubicBezTo>
                  <a:cubicBezTo>
                    <a:pt x="25816" y="30221"/>
                    <a:pt x="29199" y="28717"/>
                    <a:pt x="31906" y="26336"/>
                  </a:cubicBezTo>
                  <a:cubicBezTo>
                    <a:pt x="34362" y="24156"/>
                    <a:pt x="36192" y="21223"/>
                    <a:pt x="36793" y="17965"/>
                  </a:cubicBezTo>
                  <a:cubicBezTo>
                    <a:pt x="36944" y="17188"/>
                    <a:pt x="37019" y="16361"/>
                    <a:pt x="37019" y="15559"/>
                  </a:cubicBezTo>
                  <a:cubicBezTo>
                    <a:pt x="37019" y="15558"/>
                    <a:pt x="37019" y="15558"/>
                    <a:pt x="37019" y="15557"/>
                  </a:cubicBezTo>
                  <a:lnTo>
                    <a:pt x="37019" y="15557"/>
                  </a:lnTo>
                  <a:cubicBezTo>
                    <a:pt x="36993" y="12249"/>
                    <a:pt x="35740" y="9092"/>
                    <a:pt x="33635" y="6587"/>
                  </a:cubicBezTo>
                  <a:cubicBezTo>
                    <a:pt x="31380" y="3905"/>
                    <a:pt x="28297" y="2000"/>
                    <a:pt x="24964" y="947"/>
                  </a:cubicBezTo>
                  <a:cubicBezTo>
                    <a:pt x="22920" y="317"/>
                    <a:pt x="20774" y="0"/>
                    <a:pt x="18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09" name="Google Shape;2809;p59"/>
            <p:cNvSpPr/>
            <p:nvPr/>
          </p:nvSpPr>
          <p:spPr>
            <a:xfrm>
              <a:off x="4742000" y="1989375"/>
              <a:ext cx="773225" cy="553275"/>
            </a:xfrm>
            <a:custGeom>
              <a:avLst/>
              <a:gdLst/>
              <a:ahLst/>
              <a:cxnLst/>
              <a:rect l="l" t="t" r="r" b="b"/>
              <a:pathLst>
                <a:path w="30929" h="22131" extrusionOk="0">
                  <a:moveTo>
                    <a:pt x="15465" y="1"/>
                  </a:moveTo>
                  <a:cubicBezTo>
                    <a:pt x="6943" y="1"/>
                    <a:pt x="1" y="4963"/>
                    <a:pt x="1" y="11078"/>
                  </a:cubicBezTo>
                  <a:cubicBezTo>
                    <a:pt x="1" y="17169"/>
                    <a:pt x="6943" y="22131"/>
                    <a:pt x="15465" y="22131"/>
                  </a:cubicBezTo>
                  <a:cubicBezTo>
                    <a:pt x="24011" y="22131"/>
                    <a:pt x="30928" y="17169"/>
                    <a:pt x="30928" y="11078"/>
                  </a:cubicBezTo>
                  <a:cubicBezTo>
                    <a:pt x="30928" y="4963"/>
                    <a:pt x="24011" y="1"/>
                    <a:pt x="15465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0" name="Google Shape;2810;p59"/>
            <p:cNvSpPr/>
            <p:nvPr/>
          </p:nvSpPr>
          <p:spPr>
            <a:xfrm>
              <a:off x="5374850" y="2143900"/>
              <a:ext cx="146650" cy="82175"/>
            </a:xfrm>
            <a:custGeom>
              <a:avLst/>
              <a:gdLst/>
              <a:ahLst/>
              <a:cxnLst/>
              <a:rect l="l" t="t" r="r" b="b"/>
              <a:pathLst>
                <a:path w="5866" h="3287" extrusionOk="0">
                  <a:moveTo>
                    <a:pt x="2968" y="0"/>
                  </a:moveTo>
                  <a:cubicBezTo>
                    <a:pt x="2100" y="0"/>
                    <a:pt x="1245" y="400"/>
                    <a:pt x="702" y="1088"/>
                  </a:cubicBezTo>
                  <a:cubicBezTo>
                    <a:pt x="251" y="1639"/>
                    <a:pt x="25" y="2341"/>
                    <a:pt x="0" y="3043"/>
                  </a:cubicBezTo>
                  <a:cubicBezTo>
                    <a:pt x="0" y="3206"/>
                    <a:pt x="126" y="3287"/>
                    <a:pt x="254" y="3287"/>
                  </a:cubicBezTo>
                  <a:cubicBezTo>
                    <a:pt x="383" y="3287"/>
                    <a:pt x="514" y="3206"/>
                    <a:pt x="527" y="3043"/>
                  </a:cubicBezTo>
                  <a:cubicBezTo>
                    <a:pt x="527" y="1714"/>
                    <a:pt x="1554" y="511"/>
                    <a:pt x="2933" y="511"/>
                  </a:cubicBezTo>
                  <a:cubicBezTo>
                    <a:pt x="4311" y="511"/>
                    <a:pt x="5339" y="1714"/>
                    <a:pt x="5364" y="3043"/>
                  </a:cubicBezTo>
                  <a:cubicBezTo>
                    <a:pt x="5364" y="3206"/>
                    <a:pt x="5489" y="3287"/>
                    <a:pt x="5614" y="3287"/>
                  </a:cubicBezTo>
                  <a:cubicBezTo>
                    <a:pt x="5740" y="3287"/>
                    <a:pt x="5865" y="3206"/>
                    <a:pt x="5865" y="3043"/>
                  </a:cubicBezTo>
                  <a:cubicBezTo>
                    <a:pt x="5840" y="1815"/>
                    <a:pt x="5138" y="637"/>
                    <a:pt x="3960" y="185"/>
                  </a:cubicBezTo>
                  <a:cubicBezTo>
                    <a:pt x="3639" y="60"/>
                    <a:pt x="3303" y="0"/>
                    <a:pt x="2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1" name="Google Shape;2811;p59"/>
            <p:cNvSpPr/>
            <p:nvPr/>
          </p:nvSpPr>
          <p:spPr>
            <a:xfrm>
              <a:off x="4735750" y="2143900"/>
              <a:ext cx="146625" cy="82175"/>
            </a:xfrm>
            <a:custGeom>
              <a:avLst/>
              <a:gdLst/>
              <a:ahLst/>
              <a:cxnLst/>
              <a:rect l="l" t="t" r="r" b="b"/>
              <a:pathLst>
                <a:path w="5865" h="3287" extrusionOk="0">
                  <a:moveTo>
                    <a:pt x="2957" y="0"/>
                  </a:moveTo>
                  <a:cubicBezTo>
                    <a:pt x="2085" y="0"/>
                    <a:pt x="1238" y="400"/>
                    <a:pt x="677" y="1088"/>
                  </a:cubicBezTo>
                  <a:cubicBezTo>
                    <a:pt x="251" y="1639"/>
                    <a:pt x="0" y="2341"/>
                    <a:pt x="0" y="3043"/>
                  </a:cubicBezTo>
                  <a:cubicBezTo>
                    <a:pt x="0" y="3206"/>
                    <a:pt x="126" y="3287"/>
                    <a:pt x="251" y="3287"/>
                  </a:cubicBezTo>
                  <a:cubicBezTo>
                    <a:pt x="376" y="3287"/>
                    <a:pt x="502" y="3206"/>
                    <a:pt x="502" y="3043"/>
                  </a:cubicBezTo>
                  <a:cubicBezTo>
                    <a:pt x="527" y="1714"/>
                    <a:pt x="1554" y="511"/>
                    <a:pt x="2933" y="511"/>
                  </a:cubicBezTo>
                  <a:cubicBezTo>
                    <a:pt x="4311" y="511"/>
                    <a:pt x="5339" y="1714"/>
                    <a:pt x="5364" y="3043"/>
                  </a:cubicBezTo>
                  <a:cubicBezTo>
                    <a:pt x="5364" y="3206"/>
                    <a:pt x="5489" y="3287"/>
                    <a:pt x="5614" y="3287"/>
                  </a:cubicBezTo>
                  <a:cubicBezTo>
                    <a:pt x="5740" y="3287"/>
                    <a:pt x="5865" y="3206"/>
                    <a:pt x="5865" y="3043"/>
                  </a:cubicBezTo>
                  <a:cubicBezTo>
                    <a:pt x="5840" y="1815"/>
                    <a:pt x="5113" y="637"/>
                    <a:pt x="3960" y="185"/>
                  </a:cubicBezTo>
                  <a:cubicBezTo>
                    <a:pt x="3632" y="60"/>
                    <a:pt x="3293" y="0"/>
                    <a:pt x="2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2" name="Google Shape;2812;p59"/>
            <p:cNvSpPr/>
            <p:nvPr/>
          </p:nvSpPr>
          <p:spPr>
            <a:xfrm>
              <a:off x="5103675" y="2260450"/>
              <a:ext cx="120200" cy="127625"/>
            </a:xfrm>
            <a:custGeom>
              <a:avLst/>
              <a:gdLst/>
              <a:ahLst/>
              <a:cxnLst/>
              <a:rect l="l" t="t" r="r" b="b"/>
              <a:pathLst>
                <a:path w="4808" h="5105" extrusionOk="0">
                  <a:moveTo>
                    <a:pt x="3214" y="1"/>
                  </a:moveTo>
                  <a:cubicBezTo>
                    <a:pt x="2471" y="1"/>
                    <a:pt x="1507" y="780"/>
                    <a:pt x="1073" y="1163"/>
                  </a:cubicBezTo>
                  <a:cubicBezTo>
                    <a:pt x="722" y="1463"/>
                    <a:pt x="396" y="1764"/>
                    <a:pt x="95" y="2115"/>
                  </a:cubicBezTo>
                  <a:cubicBezTo>
                    <a:pt x="0" y="2210"/>
                    <a:pt x="92" y="2334"/>
                    <a:pt x="186" y="2334"/>
                  </a:cubicBezTo>
                  <a:cubicBezTo>
                    <a:pt x="216" y="2334"/>
                    <a:pt x="247" y="2321"/>
                    <a:pt x="271" y="2290"/>
                  </a:cubicBezTo>
                  <a:cubicBezTo>
                    <a:pt x="872" y="1639"/>
                    <a:pt x="1549" y="987"/>
                    <a:pt x="2326" y="536"/>
                  </a:cubicBezTo>
                  <a:cubicBezTo>
                    <a:pt x="2566" y="408"/>
                    <a:pt x="2888" y="249"/>
                    <a:pt x="3181" y="249"/>
                  </a:cubicBezTo>
                  <a:cubicBezTo>
                    <a:pt x="3346" y="249"/>
                    <a:pt x="3502" y="300"/>
                    <a:pt x="3629" y="436"/>
                  </a:cubicBezTo>
                  <a:cubicBezTo>
                    <a:pt x="4080" y="937"/>
                    <a:pt x="3679" y="1639"/>
                    <a:pt x="3328" y="2065"/>
                  </a:cubicBezTo>
                  <a:cubicBezTo>
                    <a:pt x="3053" y="2416"/>
                    <a:pt x="2702" y="2742"/>
                    <a:pt x="2326" y="3017"/>
                  </a:cubicBezTo>
                  <a:cubicBezTo>
                    <a:pt x="2226" y="3092"/>
                    <a:pt x="2251" y="3243"/>
                    <a:pt x="2376" y="3243"/>
                  </a:cubicBezTo>
                  <a:cubicBezTo>
                    <a:pt x="2702" y="3268"/>
                    <a:pt x="3028" y="3318"/>
                    <a:pt x="3328" y="3368"/>
                  </a:cubicBezTo>
                  <a:cubicBezTo>
                    <a:pt x="3704" y="3443"/>
                    <a:pt x="4331" y="3569"/>
                    <a:pt x="4506" y="3995"/>
                  </a:cubicBezTo>
                  <a:cubicBezTo>
                    <a:pt x="4707" y="4471"/>
                    <a:pt x="4131" y="4797"/>
                    <a:pt x="3729" y="4822"/>
                  </a:cubicBezTo>
                  <a:cubicBezTo>
                    <a:pt x="3621" y="4837"/>
                    <a:pt x="3512" y="4844"/>
                    <a:pt x="3402" y="4844"/>
                  </a:cubicBezTo>
                  <a:cubicBezTo>
                    <a:pt x="2978" y="4844"/>
                    <a:pt x="2548" y="4741"/>
                    <a:pt x="2151" y="4621"/>
                  </a:cubicBezTo>
                  <a:cubicBezTo>
                    <a:pt x="1800" y="4521"/>
                    <a:pt x="1424" y="4396"/>
                    <a:pt x="1123" y="4245"/>
                  </a:cubicBezTo>
                  <a:cubicBezTo>
                    <a:pt x="1107" y="4240"/>
                    <a:pt x="1091" y="4237"/>
                    <a:pt x="1075" y="4237"/>
                  </a:cubicBezTo>
                  <a:cubicBezTo>
                    <a:pt x="949" y="4237"/>
                    <a:pt x="864" y="4404"/>
                    <a:pt x="998" y="4471"/>
                  </a:cubicBezTo>
                  <a:cubicBezTo>
                    <a:pt x="1323" y="4621"/>
                    <a:pt x="1649" y="4721"/>
                    <a:pt x="2000" y="4847"/>
                  </a:cubicBezTo>
                  <a:cubicBezTo>
                    <a:pt x="2449" y="4983"/>
                    <a:pt x="2927" y="5105"/>
                    <a:pt x="3401" y="5105"/>
                  </a:cubicBezTo>
                  <a:cubicBezTo>
                    <a:pt x="3536" y="5105"/>
                    <a:pt x="3671" y="5095"/>
                    <a:pt x="3805" y="5072"/>
                  </a:cubicBezTo>
                  <a:cubicBezTo>
                    <a:pt x="4306" y="5022"/>
                    <a:pt x="4807" y="4671"/>
                    <a:pt x="4782" y="4120"/>
                  </a:cubicBezTo>
                  <a:cubicBezTo>
                    <a:pt x="4757" y="3594"/>
                    <a:pt x="4156" y="3343"/>
                    <a:pt x="3729" y="3218"/>
                  </a:cubicBezTo>
                  <a:cubicBezTo>
                    <a:pt x="3414" y="3125"/>
                    <a:pt x="3071" y="3060"/>
                    <a:pt x="2731" y="3022"/>
                  </a:cubicBezTo>
                  <a:lnTo>
                    <a:pt x="2731" y="3022"/>
                  </a:lnTo>
                  <a:cubicBezTo>
                    <a:pt x="2993" y="2800"/>
                    <a:pt x="3230" y="2558"/>
                    <a:pt x="3454" y="2315"/>
                  </a:cubicBezTo>
                  <a:cubicBezTo>
                    <a:pt x="3855" y="1839"/>
                    <a:pt x="4281" y="1188"/>
                    <a:pt x="4005" y="561"/>
                  </a:cubicBezTo>
                  <a:cubicBezTo>
                    <a:pt x="3828" y="154"/>
                    <a:pt x="3543" y="1"/>
                    <a:pt x="3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3" name="Google Shape;2813;p59"/>
            <p:cNvSpPr/>
            <p:nvPr/>
          </p:nvSpPr>
          <p:spPr>
            <a:xfrm>
              <a:off x="5423100" y="2266325"/>
              <a:ext cx="116550" cy="115925"/>
            </a:xfrm>
            <a:custGeom>
              <a:avLst/>
              <a:gdLst/>
              <a:ahLst/>
              <a:cxnLst/>
              <a:rect l="l" t="t" r="r" b="b"/>
              <a:pathLst>
                <a:path w="4662" h="4637" extrusionOk="0">
                  <a:moveTo>
                    <a:pt x="2331" y="0"/>
                  </a:moveTo>
                  <a:cubicBezTo>
                    <a:pt x="1053" y="0"/>
                    <a:pt x="0" y="1028"/>
                    <a:pt x="0" y="2306"/>
                  </a:cubicBezTo>
                  <a:cubicBezTo>
                    <a:pt x="0" y="3609"/>
                    <a:pt x="1053" y="4637"/>
                    <a:pt x="2331" y="4637"/>
                  </a:cubicBezTo>
                  <a:cubicBezTo>
                    <a:pt x="3609" y="4637"/>
                    <a:pt x="4662" y="3609"/>
                    <a:pt x="4662" y="2306"/>
                  </a:cubicBezTo>
                  <a:cubicBezTo>
                    <a:pt x="4662" y="1028"/>
                    <a:pt x="3609" y="0"/>
                    <a:pt x="2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4" name="Google Shape;2814;p59"/>
            <p:cNvSpPr/>
            <p:nvPr/>
          </p:nvSpPr>
          <p:spPr>
            <a:xfrm>
              <a:off x="4717575" y="2266325"/>
              <a:ext cx="116575" cy="115925"/>
            </a:xfrm>
            <a:custGeom>
              <a:avLst/>
              <a:gdLst/>
              <a:ahLst/>
              <a:cxnLst/>
              <a:rect l="l" t="t" r="r" b="b"/>
              <a:pathLst>
                <a:path w="4663" h="4637" extrusionOk="0">
                  <a:moveTo>
                    <a:pt x="2331" y="0"/>
                  </a:moveTo>
                  <a:cubicBezTo>
                    <a:pt x="1053" y="0"/>
                    <a:pt x="0" y="1028"/>
                    <a:pt x="0" y="2306"/>
                  </a:cubicBezTo>
                  <a:cubicBezTo>
                    <a:pt x="0" y="3609"/>
                    <a:pt x="1053" y="4637"/>
                    <a:pt x="2331" y="4637"/>
                  </a:cubicBezTo>
                  <a:cubicBezTo>
                    <a:pt x="3610" y="4637"/>
                    <a:pt x="4662" y="3609"/>
                    <a:pt x="4662" y="2306"/>
                  </a:cubicBezTo>
                  <a:cubicBezTo>
                    <a:pt x="4662" y="1028"/>
                    <a:pt x="3610" y="0"/>
                    <a:pt x="2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5" name="Google Shape;2815;p59"/>
            <p:cNvSpPr/>
            <p:nvPr/>
          </p:nvSpPr>
          <p:spPr>
            <a:xfrm>
              <a:off x="4837250" y="1957425"/>
              <a:ext cx="582725" cy="127225"/>
            </a:xfrm>
            <a:custGeom>
              <a:avLst/>
              <a:gdLst/>
              <a:ahLst/>
              <a:cxnLst/>
              <a:rect l="l" t="t" r="r" b="b"/>
              <a:pathLst>
                <a:path w="23309" h="5089" extrusionOk="0">
                  <a:moveTo>
                    <a:pt x="11655" y="0"/>
                  </a:moveTo>
                  <a:cubicBezTo>
                    <a:pt x="7219" y="0"/>
                    <a:pt x="3158" y="1354"/>
                    <a:pt x="0" y="3559"/>
                  </a:cubicBezTo>
                  <a:cubicBezTo>
                    <a:pt x="1404" y="4512"/>
                    <a:pt x="3334" y="5088"/>
                    <a:pt x="5489" y="5088"/>
                  </a:cubicBezTo>
                  <a:cubicBezTo>
                    <a:pt x="7995" y="5088"/>
                    <a:pt x="10226" y="4286"/>
                    <a:pt x="11655" y="3058"/>
                  </a:cubicBezTo>
                  <a:cubicBezTo>
                    <a:pt x="13083" y="4286"/>
                    <a:pt x="15314" y="5088"/>
                    <a:pt x="17820" y="5088"/>
                  </a:cubicBezTo>
                  <a:cubicBezTo>
                    <a:pt x="19975" y="5088"/>
                    <a:pt x="21905" y="4512"/>
                    <a:pt x="23309" y="3559"/>
                  </a:cubicBezTo>
                  <a:cubicBezTo>
                    <a:pt x="20151" y="1354"/>
                    <a:pt x="16091" y="0"/>
                    <a:pt x="116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6" name="Google Shape;2816;p59"/>
            <p:cNvSpPr/>
            <p:nvPr/>
          </p:nvSpPr>
          <p:spPr>
            <a:xfrm>
              <a:off x="4833500" y="1954275"/>
              <a:ext cx="590250" cy="133650"/>
            </a:xfrm>
            <a:custGeom>
              <a:avLst/>
              <a:gdLst/>
              <a:ahLst/>
              <a:cxnLst/>
              <a:rect l="l" t="t" r="r" b="b"/>
              <a:pathLst>
                <a:path w="23610" h="5346" extrusionOk="0">
                  <a:moveTo>
                    <a:pt x="11805" y="277"/>
                  </a:moveTo>
                  <a:cubicBezTo>
                    <a:pt x="15063" y="277"/>
                    <a:pt x="18321" y="1004"/>
                    <a:pt x="21203" y="2482"/>
                  </a:cubicBezTo>
                  <a:cubicBezTo>
                    <a:pt x="21918" y="2851"/>
                    <a:pt x="22591" y="3242"/>
                    <a:pt x="23240" y="3692"/>
                  </a:cubicBezTo>
                  <a:lnTo>
                    <a:pt x="23240" y="3692"/>
                  </a:lnTo>
                  <a:cubicBezTo>
                    <a:pt x="21710" y="4641"/>
                    <a:pt x="19859" y="5093"/>
                    <a:pt x="18013" y="5093"/>
                  </a:cubicBezTo>
                  <a:cubicBezTo>
                    <a:pt x="16640" y="5093"/>
                    <a:pt x="15270" y="4843"/>
                    <a:pt x="14035" y="4362"/>
                  </a:cubicBezTo>
                  <a:cubicBezTo>
                    <a:pt x="13258" y="4036"/>
                    <a:pt x="12531" y="3635"/>
                    <a:pt x="11905" y="3084"/>
                  </a:cubicBezTo>
                  <a:cubicBezTo>
                    <a:pt x="11867" y="3059"/>
                    <a:pt x="11836" y="3046"/>
                    <a:pt x="11808" y="3046"/>
                  </a:cubicBezTo>
                  <a:cubicBezTo>
                    <a:pt x="11780" y="3046"/>
                    <a:pt x="11755" y="3059"/>
                    <a:pt x="11729" y="3084"/>
                  </a:cubicBezTo>
                  <a:cubicBezTo>
                    <a:pt x="10101" y="4477"/>
                    <a:pt x="7878" y="5094"/>
                    <a:pt x="5698" y="5094"/>
                  </a:cubicBezTo>
                  <a:cubicBezTo>
                    <a:pt x="4623" y="5094"/>
                    <a:pt x="3558" y="4944"/>
                    <a:pt x="2582" y="4663"/>
                  </a:cubicBezTo>
                  <a:cubicBezTo>
                    <a:pt x="1795" y="4431"/>
                    <a:pt x="1051" y="4115"/>
                    <a:pt x="370" y="3693"/>
                  </a:cubicBezTo>
                  <a:lnTo>
                    <a:pt x="370" y="3693"/>
                  </a:lnTo>
                  <a:cubicBezTo>
                    <a:pt x="2938" y="1933"/>
                    <a:pt x="5907" y="844"/>
                    <a:pt x="8973" y="452"/>
                  </a:cubicBezTo>
                  <a:cubicBezTo>
                    <a:pt x="9900" y="327"/>
                    <a:pt x="10852" y="277"/>
                    <a:pt x="11805" y="277"/>
                  </a:cubicBezTo>
                  <a:close/>
                  <a:moveTo>
                    <a:pt x="11805" y="1"/>
                  </a:moveTo>
                  <a:cubicBezTo>
                    <a:pt x="11804" y="1"/>
                    <a:pt x="11803" y="1"/>
                    <a:pt x="11803" y="1"/>
                  </a:cubicBezTo>
                  <a:lnTo>
                    <a:pt x="11803" y="1"/>
                  </a:lnTo>
                  <a:cubicBezTo>
                    <a:pt x="8520" y="26"/>
                    <a:pt x="5263" y="753"/>
                    <a:pt x="2331" y="2232"/>
                  </a:cubicBezTo>
                  <a:cubicBezTo>
                    <a:pt x="1554" y="2633"/>
                    <a:pt x="802" y="3084"/>
                    <a:pt x="75" y="3585"/>
                  </a:cubicBezTo>
                  <a:cubicBezTo>
                    <a:pt x="0" y="3635"/>
                    <a:pt x="0" y="3760"/>
                    <a:pt x="75" y="3811"/>
                  </a:cubicBezTo>
                  <a:cubicBezTo>
                    <a:pt x="1672" y="4847"/>
                    <a:pt x="3633" y="5346"/>
                    <a:pt x="5592" y="5346"/>
                  </a:cubicBezTo>
                  <a:cubicBezTo>
                    <a:pt x="7045" y="5346"/>
                    <a:pt x="8497" y="5071"/>
                    <a:pt x="9800" y="4537"/>
                  </a:cubicBezTo>
                  <a:cubicBezTo>
                    <a:pt x="10517" y="4226"/>
                    <a:pt x="11212" y="3847"/>
                    <a:pt x="11818" y="3334"/>
                  </a:cubicBezTo>
                  <a:lnTo>
                    <a:pt x="11818" y="3334"/>
                  </a:lnTo>
                  <a:cubicBezTo>
                    <a:pt x="13476" y="4712"/>
                    <a:pt x="15711" y="5340"/>
                    <a:pt x="17913" y="5340"/>
                  </a:cubicBezTo>
                  <a:cubicBezTo>
                    <a:pt x="19010" y="5340"/>
                    <a:pt x="20098" y="5185"/>
                    <a:pt x="21103" y="4888"/>
                  </a:cubicBezTo>
                  <a:cubicBezTo>
                    <a:pt x="21955" y="4663"/>
                    <a:pt x="22782" y="4287"/>
                    <a:pt x="23534" y="3811"/>
                  </a:cubicBezTo>
                  <a:cubicBezTo>
                    <a:pt x="23609" y="3760"/>
                    <a:pt x="23609" y="3635"/>
                    <a:pt x="23534" y="3585"/>
                  </a:cubicBezTo>
                  <a:cubicBezTo>
                    <a:pt x="20928" y="1755"/>
                    <a:pt x="17870" y="628"/>
                    <a:pt x="14737" y="201"/>
                  </a:cubicBezTo>
                  <a:cubicBezTo>
                    <a:pt x="13762" y="77"/>
                    <a:pt x="12788" y="26"/>
                    <a:pt x="11813" y="1"/>
                  </a:cubicBezTo>
                  <a:lnTo>
                    <a:pt x="11813" y="1"/>
                  </a:lnTo>
                  <a:cubicBezTo>
                    <a:pt x="11810" y="1"/>
                    <a:pt x="11808" y="1"/>
                    <a:pt x="1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17" name="Google Shape;2817;p59"/>
          <p:cNvGrpSpPr/>
          <p:nvPr/>
        </p:nvGrpSpPr>
        <p:grpSpPr>
          <a:xfrm rot="-683840">
            <a:off x="6859824" y="829981"/>
            <a:ext cx="1793525" cy="1285632"/>
            <a:chOff x="3990750" y="3234575"/>
            <a:chExt cx="758175" cy="543450"/>
          </a:xfrm>
        </p:grpSpPr>
        <p:sp>
          <p:nvSpPr>
            <p:cNvPr id="2818" name="Google Shape;2818;p59"/>
            <p:cNvSpPr/>
            <p:nvPr/>
          </p:nvSpPr>
          <p:spPr>
            <a:xfrm>
              <a:off x="4539000" y="3434250"/>
              <a:ext cx="207425" cy="208050"/>
            </a:xfrm>
            <a:custGeom>
              <a:avLst/>
              <a:gdLst/>
              <a:ahLst/>
              <a:cxnLst/>
              <a:rect l="l" t="t" r="r" b="b"/>
              <a:pathLst>
                <a:path w="8297" h="8322" extrusionOk="0">
                  <a:moveTo>
                    <a:pt x="4161" y="0"/>
                  </a:moveTo>
                  <a:cubicBezTo>
                    <a:pt x="1855" y="0"/>
                    <a:pt x="1" y="1855"/>
                    <a:pt x="1" y="4161"/>
                  </a:cubicBezTo>
                  <a:cubicBezTo>
                    <a:pt x="1" y="6441"/>
                    <a:pt x="1855" y="8321"/>
                    <a:pt x="4161" y="8321"/>
                  </a:cubicBezTo>
                  <a:cubicBezTo>
                    <a:pt x="6442" y="8321"/>
                    <a:pt x="8296" y="6441"/>
                    <a:pt x="8296" y="4161"/>
                  </a:cubicBezTo>
                  <a:cubicBezTo>
                    <a:pt x="8296" y="1855"/>
                    <a:pt x="6442" y="0"/>
                    <a:pt x="41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19" name="Google Shape;2819;p59"/>
            <p:cNvSpPr/>
            <p:nvPr/>
          </p:nvSpPr>
          <p:spPr>
            <a:xfrm>
              <a:off x="4528975" y="3432075"/>
              <a:ext cx="219950" cy="212250"/>
            </a:xfrm>
            <a:custGeom>
              <a:avLst/>
              <a:gdLst/>
              <a:ahLst/>
              <a:cxnLst/>
              <a:rect l="l" t="t" r="r" b="b"/>
              <a:pathLst>
                <a:path w="8798" h="8490" extrusionOk="0">
                  <a:moveTo>
                    <a:pt x="4552" y="179"/>
                  </a:moveTo>
                  <a:cubicBezTo>
                    <a:pt x="4822" y="179"/>
                    <a:pt x="5094" y="206"/>
                    <a:pt x="5364" y="263"/>
                  </a:cubicBezTo>
                  <a:cubicBezTo>
                    <a:pt x="6993" y="589"/>
                    <a:pt x="8296" y="1942"/>
                    <a:pt x="8572" y="3571"/>
                  </a:cubicBezTo>
                  <a:cubicBezTo>
                    <a:pt x="8597" y="3797"/>
                    <a:pt x="8622" y="4022"/>
                    <a:pt x="8622" y="4248"/>
                  </a:cubicBezTo>
                  <a:cubicBezTo>
                    <a:pt x="8597" y="5927"/>
                    <a:pt x="7544" y="7481"/>
                    <a:pt x="5940" y="8057"/>
                  </a:cubicBezTo>
                  <a:cubicBezTo>
                    <a:pt x="5485" y="8228"/>
                    <a:pt x="5012" y="8310"/>
                    <a:pt x="4543" y="8310"/>
                  </a:cubicBezTo>
                  <a:cubicBezTo>
                    <a:pt x="3359" y="8310"/>
                    <a:pt x="2201" y="7788"/>
                    <a:pt x="1429" y="6854"/>
                  </a:cubicBezTo>
                  <a:cubicBezTo>
                    <a:pt x="326" y="5526"/>
                    <a:pt x="176" y="3621"/>
                    <a:pt x="1053" y="2142"/>
                  </a:cubicBezTo>
                  <a:cubicBezTo>
                    <a:pt x="1789" y="922"/>
                    <a:pt x="3144" y="179"/>
                    <a:pt x="4552" y="179"/>
                  </a:cubicBezTo>
                  <a:close/>
                  <a:moveTo>
                    <a:pt x="4558" y="1"/>
                  </a:moveTo>
                  <a:cubicBezTo>
                    <a:pt x="3311" y="1"/>
                    <a:pt x="2088" y="551"/>
                    <a:pt x="1279" y="1541"/>
                  </a:cubicBezTo>
                  <a:cubicBezTo>
                    <a:pt x="151" y="2919"/>
                    <a:pt x="1" y="4899"/>
                    <a:pt x="903" y="6428"/>
                  </a:cubicBezTo>
                  <a:cubicBezTo>
                    <a:pt x="1685" y="7717"/>
                    <a:pt x="3091" y="8490"/>
                    <a:pt x="4549" y="8490"/>
                  </a:cubicBezTo>
                  <a:cubicBezTo>
                    <a:pt x="4820" y="8490"/>
                    <a:pt x="5093" y="8463"/>
                    <a:pt x="5364" y="8408"/>
                  </a:cubicBezTo>
                  <a:cubicBezTo>
                    <a:pt x="7093" y="8082"/>
                    <a:pt x="8472" y="6629"/>
                    <a:pt x="8747" y="4899"/>
                  </a:cubicBezTo>
                  <a:cubicBezTo>
                    <a:pt x="8773" y="4674"/>
                    <a:pt x="8798" y="4473"/>
                    <a:pt x="8798" y="4248"/>
                  </a:cubicBezTo>
                  <a:cubicBezTo>
                    <a:pt x="8798" y="4246"/>
                    <a:pt x="8798" y="4245"/>
                    <a:pt x="8798" y="4244"/>
                  </a:cubicBezTo>
                  <a:lnTo>
                    <a:pt x="8798" y="4244"/>
                  </a:lnTo>
                  <a:cubicBezTo>
                    <a:pt x="8771" y="2466"/>
                    <a:pt x="7669" y="864"/>
                    <a:pt x="6016" y="263"/>
                  </a:cubicBezTo>
                  <a:cubicBezTo>
                    <a:pt x="5542" y="86"/>
                    <a:pt x="5048" y="1"/>
                    <a:pt x="4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0" name="Google Shape;2820;p59"/>
            <p:cNvSpPr/>
            <p:nvPr/>
          </p:nvSpPr>
          <p:spPr>
            <a:xfrm>
              <a:off x="3997025" y="3236875"/>
              <a:ext cx="637250" cy="538875"/>
            </a:xfrm>
            <a:custGeom>
              <a:avLst/>
              <a:gdLst/>
              <a:ahLst/>
              <a:cxnLst/>
              <a:rect l="l" t="t" r="r" b="b"/>
              <a:pathLst>
                <a:path w="25490" h="21555" extrusionOk="0">
                  <a:moveTo>
                    <a:pt x="12757" y="1"/>
                  </a:moveTo>
                  <a:cubicBezTo>
                    <a:pt x="5715" y="1"/>
                    <a:pt x="0" y="4838"/>
                    <a:pt x="0" y="10778"/>
                  </a:cubicBezTo>
                  <a:cubicBezTo>
                    <a:pt x="0" y="16717"/>
                    <a:pt x="5715" y="21555"/>
                    <a:pt x="12757" y="21555"/>
                  </a:cubicBezTo>
                  <a:cubicBezTo>
                    <a:pt x="19775" y="21555"/>
                    <a:pt x="25489" y="16717"/>
                    <a:pt x="25489" y="10778"/>
                  </a:cubicBezTo>
                  <a:cubicBezTo>
                    <a:pt x="25489" y="4838"/>
                    <a:pt x="19775" y="1"/>
                    <a:pt x="1275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1" name="Google Shape;2821;p59"/>
            <p:cNvSpPr/>
            <p:nvPr/>
          </p:nvSpPr>
          <p:spPr>
            <a:xfrm>
              <a:off x="3990750" y="3234575"/>
              <a:ext cx="646025" cy="543450"/>
            </a:xfrm>
            <a:custGeom>
              <a:avLst/>
              <a:gdLst/>
              <a:ahLst/>
              <a:cxnLst/>
              <a:rect l="l" t="t" r="r" b="b"/>
              <a:pathLst>
                <a:path w="25841" h="21738" extrusionOk="0">
                  <a:moveTo>
                    <a:pt x="13012" y="186"/>
                  </a:moveTo>
                  <a:cubicBezTo>
                    <a:pt x="13859" y="186"/>
                    <a:pt x="14706" y="256"/>
                    <a:pt x="15540" y="393"/>
                  </a:cubicBezTo>
                  <a:cubicBezTo>
                    <a:pt x="17971" y="819"/>
                    <a:pt x="20301" y="1847"/>
                    <a:pt x="22131" y="3476"/>
                  </a:cubicBezTo>
                  <a:cubicBezTo>
                    <a:pt x="23835" y="4980"/>
                    <a:pt x="25088" y="6985"/>
                    <a:pt x="25515" y="9215"/>
                  </a:cubicBezTo>
                  <a:cubicBezTo>
                    <a:pt x="25615" y="9767"/>
                    <a:pt x="25665" y="10318"/>
                    <a:pt x="25665" y="10870"/>
                  </a:cubicBezTo>
                  <a:cubicBezTo>
                    <a:pt x="25640" y="13150"/>
                    <a:pt x="24763" y="15331"/>
                    <a:pt x="23309" y="17060"/>
                  </a:cubicBezTo>
                  <a:cubicBezTo>
                    <a:pt x="21755" y="18915"/>
                    <a:pt x="19625" y="20218"/>
                    <a:pt x="17319" y="20920"/>
                  </a:cubicBezTo>
                  <a:cubicBezTo>
                    <a:pt x="15918" y="21340"/>
                    <a:pt x="14455" y="21557"/>
                    <a:pt x="12990" y="21557"/>
                  </a:cubicBezTo>
                  <a:cubicBezTo>
                    <a:pt x="11834" y="21557"/>
                    <a:pt x="10677" y="21422"/>
                    <a:pt x="9550" y="21145"/>
                  </a:cubicBezTo>
                  <a:cubicBezTo>
                    <a:pt x="7194" y="20594"/>
                    <a:pt x="4938" y="19416"/>
                    <a:pt x="3234" y="17662"/>
                  </a:cubicBezTo>
                  <a:cubicBezTo>
                    <a:pt x="1655" y="16058"/>
                    <a:pt x="577" y="13952"/>
                    <a:pt x="377" y="11697"/>
                  </a:cubicBezTo>
                  <a:cubicBezTo>
                    <a:pt x="176" y="9416"/>
                    <a:pt x="853" y="7185"/>
                    <a:pt x="2156" y="5356"/>
                  </a:cubicBezTo>
                  <a:cubicBezTo>
                    <a:pt x="3560" y="3401"/>
                    <a:pt x="5590" y="1972"/>
                    <a:pt x="7795" y="1120"/>
                  </a:cubicBezTo>
                  <a:cubicBezTo>
                    <a:pt x="9458" y="492"/>
                    <a:pt x="11236" y="186"/>
                    <a:pt x="13012" y="186"/>
                  </a:cubicBezTo>
                  <a:close/>
                  <a:moveTo>
                    <a:pt x="13021" y="1"/>
                  </a:moveTo>
                  <a:cubicBezTo>
                    <a:pt x="11838" y="1"/>
                    <a:pt x="10654" y="141"/>
                    <a:pt x="9499" y="418"/>
                  </a:cubicBezTo>
                  <a:cubicBezTo>
                    <a:pt x="7093" y="995"/>
                    <a:pt x="4838" y="2198"/>
                    <a:pt x="3108" y="3952"/>
                  </a:cubicBezTo>
                  <a:cubicBezTo>
                    <a:pt x="1504" y="5606"/>
                    <a:pt x="427" y="7712"/>
                    <a:pt x="201" y="10017"/>
                  </a:cubicBezTo>
                  <a:cubicBezTo>
                    <a:pt x="1" y="12323"/>
                    <a:pt x="677" y="14604"/>
                    <a:pt x="2006" y="16484"/>
                  </a:cubicBezTo>
                  <a:cubicBezTo>
                    <a:pt x="3409" y="18438"/>
                    <a:pt x="5439" y="19892"/>
                    <a:pt x="7670" y="20744"/>
                  </a:cubicBezTo>
                  <a:cubicBezTo>
                    <a:pt x="9375" y="21409"/>
                    <a:pt x="11185" y="21738"/>
                    <a:pt x="12996" y="21738"/>
                  </a:cubicBezTo>
                  <a:cubicBezTo>
                    <a:pt x="13847" y="21738"/>
                    <a:pt x="14698" y="21665"/>
                    <a:pt x="15540" y="21521"/>
                  </a:cubicBezTo>
                  <a:cubicBezTo>
                    <a:pt x="18021" y="21095"/>
                    <a:pt x="20377" y="20043"/>
                    <a:pt x="22256" y="18388"/>
                  </a:cubicBezTo>
                  <a:cubicBezTo>
                    <a:pt x="23986" y="16860"/>
                    <a:pt x="25264" y="14829"/>
                    <a:pt x="25690" y="12549"/>
                  </a:cubicBezTo>
                  <a:cubicBezTo>
                    <a:pt x="25790" y="11997"/>
                    <a:pt x="25840" y="11421"/>
                    <a:pt x="25840" y="10870"/>
                  </a:cubicBezTo>
                  <a:cubicBezTo>
                    <a:pt x="25840" y="10869"/>
                    <a:pt x="25840" y="10868"/>
                    <a:pt x="25840" y="10867"/>
                  </a:cubicBezTo>
                  <a:lnTo>
                    <a:pt x="25840" y="10867"/>
                  </a:lnTo>
                  <a:cubicBezTo>
                    <a:pt x="25815" y="8562"/>
                    <a:pt x="24937" y="6357"/>
                    <a:pt x="23484" y="4604"/>
                  </a:cubicBezTo>
                  <a:cubicBezTo>
                    <a:pt x="21906" y="2724"/>
                    <a:pt x="19750" y="1396"/>
                    <a:pt x="17419" y="669"/>
                  </a:cubicBezTo>
                  <a:cubicBezTo>
                    <a:pt x="15995" y="222"/>
                    <a:pt x="14509" y="1"/>
                    <a:pt x="13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2" name="Google Shape;2822;p59"/>
            <p:cNvSpPr/>
            <p:nvPr/>
          </p:nvSpPr>
          <p:spPr>
            <a:xfrm>
              <a:off x="4045900" y="3259425"/>
              <a:ext cx="539500" cy="386000"/>
            </a:xfrm>
            <a:custGeom>
              <a:avLst/>
              <a:gdLst/>
              <a:ahLst/>
              <a:cxnLst/>
              <a:rect l="l" t="t" r="r" b="b"/>
              <a:pathLst>
                <a:path w="21580" h="15440" extrusionOk="0">
                  <a:moveTo>
                    <a:pt x="10802" y="1"/>
                  </a:moveTo>
                  <a:cubicBezTo>
                    <a:pt x="4837" y="1"/>
                    <a:pt x="0" y="3459"/>
                    <a:pt x="0" y="7720"/>
                  </a:cubicBezTo>
                  <a:cubicBezTo>
                    <a:pt x="0" y="11981"/>
                    <a:pt x="4837" y="15439"/>
                    <a:pt x="10802" y="15439"/>
                  </a:cubicBezTo>
                  <a:cubicBezTo>
                    <a:pt x="16742" y="15439"/>
                    <a:pt x="21579" y="11981"/>
                    <a:pt x="21579" y="7720"/>
                  </a:cubicBezTo>
                  <a:cubicBezTo>
                    <a:pt x="21579" y="3459"/>
                    <a:pt x="16742" y="1"/>
                    <a:pt x="1080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3" name="Google Shape;2823;p59"/>
            <p:cNvSpPr/>
            <p:nvPr/>
          </p:nvSpPr>
          <p:spPr>
            <a:xfrm>
              <a:off x="4163675" y="3421725"/>
              <a:ext cx="303925" cy="169175"/>
            </a:xfrm>
            <a:custGeom>
              <a:avLst/>
              <a:gdLst/>
              <a:ahLst/>
              <a:cxnLst/>
              <a:rect l="l" t="t" r="r" b="b"/>
              <a:pathLst>
                <a:path w="12157" h="6767" extrusionOk="0">
                  <a:moveTo>
                    <a:pt x="1" y="0"/>
                  </a:moveTo>
                  <a:cubicBezTo>
                    <a:pt x="1" y="3734"/>
                    <a:pt x="2733" y="6767"/>
                    <a:pt x="6091" y="6767"/>
                  </a:cubicBezTo>
                  <a:cubicBezTo>
                    <a:pt x="9425" y="6767"/>
                    <a:pt x="12156" y="3734"/>
                    <a:pt x="12156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4" name="Google Shape;2824;p59"/>
            <p:cNvSpPr/>
            <p:nvPr/>
          </p:nvSpPr>
          <p:spPr>
            <a:xfrm>
              <a:off x="4161800" y="3419200"/>
              <a:ext cx="307675" cy="174225"/>
            </a:xfrm>
            <a:custGeom>
              <a:avLst/>
              <a:gdLst/>
              <a:ahLst/>
              <a:cxnLst/>
              <a:rect l="l" t="t" r="r" b="b"/>
              <a:pathLst>
                <a:path w="12307" h="6969" extrusionOk="0">
                  <a:moveTo>
                    <a:pt x="12031" y="176"/>
                  </a:moveTo>
                  <a:cubicBezTo>
                    <a:pt x="12059" y="176"/>
                    <a:pt x="12095" y="184"/>
                    <a:pt x="12131" y="187"/>
                  </a:cubicBezTo>
                  <a:lnTo>
                    <a:pt x="12131" y="187"/>
                  </a:lnTo>
                  <a:cubicBezTo>
                    <a:pt x="12100" y="2765"/>
                    <a:pt x="10676" y="5350"/>
                    <a:pt x="8246" y="6367"/>
                  </a:cubicBezTo>
                  <a:cubicBezTo>
                    <a:pt x="7570" y="6642"/>
                    <a:pt x="6868" y="6793"/>
                    <a:pt x="6166" y="6793"/>
                  </a:cubicBezTo>
                  <a:cubicBezTo>
                    <a:pt x="3535" y="6768"/>
                    <a:pt x="1354" y="4863"/>
                    <a:pt x="552" y="2432"/>
                  </a:cubicBezTo>
                  <a:cubicBezTo>
                    <a:pt x="310" y="1704"/>
                    <a:pt x="184" y="930"/>
                    <a:pt x="177" y="176"/>
                  </a:cubicBezTo>
                  <a:close/>
                  <a:moveTo>
                    <a:pt x="76" y="1"/>
                  </a:moveTo>
                  <a:cubicBezTo>
                    <a:pt x="26" y="1"/>
                    <a:pt x="1" y="51"/>
                    <a:pt x="1" y="101"/>
                  </a:cubicBezTo>
                  <a:cubicBezTo>
                    <a:pt x="1" y="2783"/>
                    <a:pt x="1479" y="5490"/>
                    <a:pt x="4036" y="6542"/>
                  </a:cubicBezTo>
                  <a:cubicBezTo>
                    <a:pt x="4713" y="6818"/>
                    <a:pt x="5414" y="6968"/>
                    <a:pt x="6166" y="6968"/>
                  </a:cubicBezTo>
                  <a:cubicBezTo>
                    <a:pt x="6167" y="6968"/>
                    <a:pt x="6167" y="6968"/>
                    <a:pt x="6168" y="6968"/>
                  </a:cubicBezTo>
                  <a:lnTo>
                    <a:pt x="6168" y="6968"/>
                  </a:lnTo>
                  <a:cubicBezTo>
                    <a:pt x="8874" y="6942"/>
                    <a:pt x="11104" y="4963"/>
                    <a:pt x="11931" y="2482"/>
                  </a:cubicBezTo>
                  <a:cubicBezTo>
                    <a:pt x="12181" y="1705"/>
                    <a:pt x="12307" y="903"/>
                    <a:pt x="12307" y="101"/>
                  </a:cubicBezTo>
                  <a:cubicBezTo>
                    <a:pt x="12307" y="51"/>
                    <a:pt x="12282" y="1"/>
                    <a:pt x="1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5" name="Google Shape;2825;p59"/>
            <p:cNvSpPr/>
            <p:nvPr/>
          </p:nvSpPr>
          <p:spPr>
            <a:xfrm>
              <a:off x="4210675" y="3489375"/>
              <a:ext cx="209925" cy="101525"/>
            </a:xfrm>
            <a:custGeom>
              <a:avLst/>
              <a:gdLst/>
              <a:ahLst/>
              <a:cxnLst/>
              <a:rect l="l" t="t" r="r" b="b"/>
              <a:pathLst>
                <a:path w="8397" h="4061" extrusionOk="0">
                  <a:moveTo>
                    <a:pt x="4211" y="1"/>
                  </a:moveTo>
                  <a:cubicBezTo>
                    <a:pt x="2457" y="1"/>
                    <a:pt x="928" y="853"/>
                    <a:pt x="1" y="2181"/>
                  </a:cubicBezTo>
                  <a:cubicBezTo>
                    <a:pt x="1078" y="3334"/>
                    <a:pt x="2557" y="4061"/>
                    <a:pt x="4211" y="4061"/>
                  </a:cubicBezTo>
                  <a:cubicBezTo>
                    <a:pt x="5840" y="4061"/>
                    <a:pt x="7319" y="3334"/>
                    <a:pt x="8397" y="2181"/>
                  </a:cubicBezTo>
                  <a:cubicBezTo>
                    <a:pt x="7469" y="853"/>
                    <a:pt x="5941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6" name="Google Shape;2826;p59"/>
            <p:cNvSpPr/>
            <p:nvPr/>
          </p:nvSpPr>
          <p:spPr>
            <a:xfrm>
              <a:off x="4208175" y="3487150"/>
              <a:ext cx="214925" cy="106275"/>
            </a:xfrm>
            <a:custGeom>
              <a:avLst/>
              <a:gdLst/>
              <a:ahLst/>
              <a:cxnLst/>
              <a:rect l="l" t="t" r="r" b="b"/>
              <a:pathLst>
                <a:path w="8597" h="4251" extrusionOk="0">
                  <a:moveTo>
                    <a:pt x="4280" y="175"/>
                  </a:moveTo>
                  <a:cubicBezTo>
                    <a:pt x="5202" y="175"/>
                    <a:pt x="6125" y="423"/>
                    <a:pt x="6918" y="892"/>
                  </a:cubicBezTo>
                  <a:cubicBezTo>
                    <a:pt x="7475" y="1255"/>
                    <a:pt x="7986" y="1713"/>
                    <a:pt x="8381" y="2264"/>
                  </a:cubicBezTo>
                  <a:lnTo>
                    <a:pt x="8381" y="2264"/>
                  </a:lnTo>
                  <a:cubicBezTo>
                    <a:pt x="7310" y="3376"/>
                    <a:pt x="5859" y="4050"/>
                    <a:pt x="4311" y="4075"/>
                  </a:cubicBezTo>
                  <a:cubicBezTo>
                    <a:pt x="2739" y="4050"/>
                    <a:pt x="1311" y="3376"/>
                    <a:pt x="217" y="2263"/>
                  </a:cubicBezTo>
                  <a:lnTo>
                    <a:pt x="217" y="2263"/>
                  </a:lnTo>
                  <a:cubicBezTo>
                    <a:pt x="943" y="1266"/>
                    <a:pt x="2003" y="561"/>
                    <a:pt x="3208" y="290"/>
                  </a:cubicBezTo>
                  <a:cubicBezTo>
                    <a:pt x="3560" y="213"/>
                    <a:pt x="3920" y="175"/>
                    <a:pt x="4280" y="175"/>
                  </a:cubicBezTo>
                  <a:close/>
                  <a:moveTo>
                    <a:pt x="4313" y="0"/>
                  </a:moveTo>
                  <a:cubicBezTo>
                    <a:pt x="3361" y="0"/>
                    <a:pt x="2418" y="253"/>
                    <a:pt x="1604" y="741"/>
                  </a:cubicBezTo>
                  <a:cubicBezTo>
                    <a:pt x="978" y="1117"/>
                    <a:pt x="452" y="1619"/>
                    <a:pt x="25" y="2220"/>
                  </a:cubicBezTo>
                  <a:cubicBezTo>
                    <a:pt x="0" y="2245"/>
                    <a:pt x="0" y="2295"/>
                    <a:pt x="25" y="2320"/>
                  </a:cubicBezTo>
                  <a:cubicBezTo>
                    <a:pt x="1152" y="3497"/>
                    <a:pt x="2655" y="4224"/>
                    <a:pt x="4307" y="4250"/>
                  </a:cubicBezTo>
                  <a:lnTo>
                    <a:pt x="4307" y="4250"/>
                  </a:lnTo>
                  <a:cubicBezTo>
                    <a:pt x="4308" y="4250"/>
                    <a:pt x="4310" y="4250"/>
                    <a:pt x="4311" y="4250"/>
                  </a:cubicBezTo>
                  <a:cubicBezTo>
                    <a:pt x="4312" y="4250"/>
                    <a:pt x="4313" y="4250"/>
                    <a:pt x="4314" y="4250"/>
                  </a:cubicBezTo>
                  <a:lnTo>
                    <a:pt x="4314" y="4250"/>
                  </a:lnTo>
                  <a:cubicBezTo>
                    <a:pt x="5942" y="4224"/>
                    <a:pt x="7445" y="3498"/>
                    <a:pt x="8572" y="2320"/>
                  </a:cubicBezTo>
                  <a:cubicBezTo>
                    <a:pt x="8597" y="2295"/>
                    <a:pt x="8597" y="2245"/>
                    <a:pt x="8572" y="2220"/>
                  </a:cubicBezTo>
                  <a:cubicBezTo>
                    <a:pt x="7820" y="1168"/>
                    <a:pt x="6692" y="391"/>
                    <a:pt x="5414" y="115"/>
                  </a:cubicBezTo>
                  <a:cubicBezTo>
                    <a:pt x="5051" y="38"/>
                    <a:pt x="4681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7" name="Google Shape;2827;p59"/>
            <p:cNvSpPr/>
            <p:nvPr/>
          </p:nvSpPr>
          <p:spPr>
            <a:xfrm>
              <a:off x="4487625" y="3366925"/>
              <a:ext cx="102150" cy="57800"/>
            </a:xfrm>
            <a:custGeom>
              <a:avLst/>
              <a:gdLst/>
              <a:ahLst/>
              <a:cxnLst/>
              <a:rect l="l" t="t" r="r" b="b"/>
              <a:pathLst>
                <a:path w="4086" h="2312" extrusionOk="0">
                  <a:moveTo>
                    <a:pt x="2054" y="0"/>
                  </a:moveTo>
                  <a:cubicBezTo>
                    <a:pt x="1458" y="0"/>
                    <a:pt x="871" y="279"/>
                    <a:pt x="477" y="763"/>
                  </a:cubicBezTo>
                  <a:cubicBezTo>
                    <a:pt x="176" y="1164"/>
                    <a:pt x="0" y="1641"/>
                    <a:pt x="0" y="2142"/>
                  </a:cubicBezTo>
                  <a:cubicBezTo>
                    <a:pt x="0" y="2255"/>
                    <a:pt x="88" y="2311"/>
                    <a:pt x="176" y="2311"/>
                  </a:cubicBezTo>
                  <a:cubicBezTo>
                    <a:pt x="264" y="2311"/>
                    <a:pt x="351" y="2255"/>
                    <a:pt x="351" y="2142"/>
                  </a:cubicBezTo>
                  <a:cubicBezTo>
                    <a:pt x="376" y="1190"/>
                    <a:pt x="1078" y="362"/>
                    <a:pt x="2056" y="362"/>
                  </a:cubicBezTo>
                  <a:cubicBezTo>
                    <a:pt x="3008" y="362"/>
                    <a:pt x="3735" y="1190"/>
                    <a:pt x="3735" y="2142"/>
                  </a:cubicBezTo>
                  <a:cubicBezTo>
                    <a:pt x="3735" y="2255"/>
                    <a:pt x="3822" y="2311"/>
                    <a:pt x="3910" y="2311"/>
                  </a:cubicBezTo>
                  <a:cubicBezTo>
                    <a:pt x="3998" y="2311"/>
                    <a:pt x="4086" y="2255"/>
                    <a:pt x="4086" y="2142"/>
                  </a:cubicBezTo>
                  <a:cubicBezTo>
                    <a:pt x="4086" y="1265"/>
                    <a:pt x="3584" y="463"/>
                    <a:pt x="2757" y="137"/>
                  </a:cubicBezTo>
                  <a:cubicBezTo>
                    <a:pt x="2529" y="44"/>
                    <a:pt x="2291" y="0"/>
                    <a:pt x="2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8" name="Google Shape;2828;p59"/>
            <p:cNvSpPr/>
            <p:nvPr/>
          </p:nvSpPr>
          <p:spPr>
            <a:xfrm>
              <a:off x="4041500" y="3366925"/>
              <a:ext cx="102150" cy="57800"/>
            </a:xfrm>
            <a:custGeom>
              <a:avLst/>
              <a:gdLst/>
              <a:ahLst/>
              <a:cxnLst/>
              <a:rect l="l" t="t" r="r" b="b"/>
              <a:pathLst>
                <a:path w="4086" h="2312" extrusionOk="0">
                  <a:moveTo>
                    <a:pt x="2050" y="0"/>
                  </a:moveTo>
                  <a:cubicBezTo>
                    <a:pt x="1449" y="0"/>
                    <a:pt x="854" y="279"/>
                    <a:pt x="477" y="763"/>
                  </a:cubicBezTo>
                  <a:cubicBezTo>
                    <a:pt x="176" y="1164"/>
                    <a:pt x="1" y="1641"/>
                    <a:pt x="1" y="2142"/>
                  </a:cubicBezTo>
                  <a:cubicBezTo>
                    <a:pt x="1" y="2255"/>
                    <a:pt x="88" y="2311"/>
                    <a:pt x="176" y="2311"/>
                  </a:cubicBezTo>
                  <a:cubicBezTo>
                    <a:pt x="264" y="2311"/>
                    <a:pt x="352" y="2255"/>
                    <a:pt x="352" y="2142"/>
                  </a:cubicBezTo>
                  <a:cubicBezTo>
                    <a:pt x="377" y="1190"/>
                    <a:pt x="1078" y="362"/>
                    <a:pt x="2056" y="362"/>
                  </a:cubicBezTo>
                  <a:cubicBezTo>
                    <a:pt x="3008" y="362"/>
                    <a:pt x="3735" y="1190"/>
                    <a:pt x="3735" y="2142"/>
                  </a:cubicBezTo>
                  <a:cubicBezTo>
                    <a:pt x="3735" y="2255"/>
                    <a:pt x="3823" y="2311"/>
                    <a:pt x="3911" y="2311"/>
                  </a:cubicBezTo>
                  <a:cubicBezTo>
                    <a:pt x="3998" y="2311"/>
                    <a:pt x="4086" y="2255"/>
                    <a:pt x="4086" y="2142"/>
                  </a:cubicBezTo>
                  <a:cubicBezTo>
                    <a:pt x="4086" y="1265"/>
                    <a:pt x="3585" y="463"/>
                    <a:pt x="2758" y="137"/>
                  </a:cubicBezTo>
                  <a:cubicBezTo>
                    <a:pt x="2530" y="44"/>
                    <a:pt x="2289" y="0"/>
                    <a:pt x="2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29" name="Google Shape;2829;p59"/>
            <p:cNvSpPr/>
            <p:nvPr/>
          </p:nvSpPr>
          <p:spPr>
            <a:xfrm>
              <a:off x="4050900" y="3236875"/>
              <a:ext cx="500650" cy="119075"/>
            </a:xfrm>
            <a:custGeom>
              <a:avLst/>
              <a:gdLst/>
              <a:ahLst/>
              <a:cxnLst/>
              <a:rect l="l" t="t" r="r" b="b"/>
              <a:pathLst>
                <a:path w="20026" h="4763" extrusionOk="0">
                  <a:moveTo>
                    <a:pt x="10602" y="1"/>
                  </a:moveTo>
                  <a:cubicBezTo>
                    <a:pt x="6191" y="1"/>
                    <a:pt x="2306" y="1905"/>
                    <a:pt x="1" y="4762"/>
                  </a:cubicBezTo>
                  <a:cubicBezTo>
                    <a:pt x="3409" y="4737"/>
                    <a:pt x="8748" y="4236"/>
                    <a:pt x="12432" y="1930"/>
                  </a:cubicBezTo>
                  <a:cubicBezTo>
                    <a:pt x="12432" y="1930"/>
                    <a:pt x="16442" y="3544"/>
                    <a:pt x="19622" y="3544"/>
                  </a:cubicBezTo>
                  <a:cubicBezTo>
                    <a:pt x="19758" y="3544"/>
                    <a:pt x="19893" y="3541"/>
                    <a:pt x="20026" y="3534"/>
                  </a:cubicBezTo>
                  <a:cubicBezTo>
                    <a:pt x="17695" y="1379"/>
                    <a:pt x="14337" y="1"/>
                    <a:pt x="106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0" name="Google Shape;2830;p59"/>
            <p:cNvSpPr/>
            <p:nvPr/>
          </p:nvSpPr>
          <p:spPr>
            <a:xfrm>
              <a:off x="4048400" y="3235000"/>
              <a:ext cx="506300" cy="123450"/>
            </a:xfrm>
            <a:custGeom>
              <a:avLst/>
              <a:gdLst/>
              <a:ahLst/>
              <a:cxnLst/>
              <a:rect l="l" t="t" r="r" b="b"/>
              <a:pathLst>
                <a:path w="20252" h="4938" extrusionOk="0">
                  <a:moveTo>
                    <a:pt x="10702" y="176"/>
                  </a:moveTo>
                  <a:cubicBezTo>
                    <a:pt x="13384" y="176"/>
                    <a:pt x="16091" y="903"/>
                    <a:pt x="18371" y="2356"/>
                  </a:cubicBezTo>
                  <a:cubicBezTo>
                    <a:pt x="18914" y="2718"/>
                    <a:pt x="19436" y="3100"/>
                    <a:pt x="19919" y="3539"/>
                  </a:cubicBezTo>
                  <a:lnTo>
                    <a:pt x="19919" y="3539"/>
                  </a:lnTo>
                  <a:cubicBezTo>
                    <a:pt x="19869" y="3540"/>
                    <a:pt x="19819" y="3540"/>
                    <a:pt x="19769" y="3540"/>
                  </a:cubicBezTo>
                  <a:cubicBezTo>
                    <a:pt x="18385" y="3540"/>
                    <a:pt x="17003" y="3279"/>
                    <a:pt x="15665" y="2933"/>
                  </a:cubicBezTo>
                  <a:cubicBezTo>
                    <a:pt x="14687" y="2682"/>
                    <a:pt x="13685" y="2356"/>
                    <a:pt x="12732" y="2005"/>
                  </a:cubicBezTo>
                  <a:cubicBezTo>
                    <a:pt x="12682" y="1980"/>
                    <a:pt x="12607" y="1930"/>
                    <a:pt x="12557" y="1930"/>
                  </a:cubicBezTo>
                  <a:cubicBezTo>
                    <a:pt x="12548" y="1928"/>
                    <a:pt x="12539" y="1927"/>
                    <a:pt x="12530" y="1927"/>
                  </a:cubicBezTo>
                  <a:cubicBezTo>
                    <a:pt x="12439" y="1927"/>
                    <a:pt x="12347" y="2035"/>
                    <a:pt x="12256" y="2081"/>
                  </a:cubicBezTo>
                  <a:cubicBezTo>
                    <a:pt x="12081" y="2181"/>
                    <a:pt x="11880" y="2281"/>
                    <a:pt x="11705" y="2381"/>
                  </a:cubicBezTo>
                  <a:cubicBezTo>
                    <a:pt x="11003" y="2757"/>
                    <a:pt x="10276" y="3058"/>
                    <a:pt x="9524" y="3334"/>
                  </a:cubicBezTo>
                  <a:cubicBezTo>
                    <a:pt x="8020" y="3835"/>
                    <a:pt x="6442" y="4186"/>
                    <a:pt x="4863" y="4411"/>
                  </a:cubicBezTo>
                  <a:cubicBezTo>
                    <a:pt x="3349" y="4628"/>
                    <a:pt x="1836" y="4729"/>
                    <a:pt x="301" y="4759"/>
                  </a:cubicBezTo>
                  <a:lnTo>
                    <a:pt x="301" y="4759"/>
                  </a:lnTo>
                  <a:cubicBezTo>
                    <a:pt x="2203" y="2466"/>
                    <a:pt x="4952" y="990"/>
                    <a:pt x="7845" y="426"/>
                  </a:cubicBezTo>
                  <a:cubicBezTo>
                    <a:pt x="8797" y="251"/>
                    <a:pt x="9750" y="176"/>
                    <a:pt x="10702" y="176"/>
                  </a:cubicBezTo>
                  <a:close/>
                  <a:moveTo>
                    <a:pt x="10702" y="0"/>
                  </a:moveTo>
                  <a:cubicBezTo>
                    <a:pt x="7494" y="0"/>
                    <a:pt x="4311" y="1003"/>
                    <a:pt x="1805" y="3008"/>
                  </a:cubicBezTo>
                  <a:cubicBezTo>
                    <a:pt x="1153" y="3534"/>
                    <a:pt x="577" y="4136"/>
                    <a:pt x="51" y="4787"/>
                  </a:cubicBezTo>
                  <a:cubicBezTo>
                    <a:pt x="0" y="4837"/>
                    <a:pt x="25" y="4938"/>
                    <a:pt x="101" y="4938"/>
                  </a:cubicBezTo>
                  <a:cubicBezTo>
                    <a:pt x="3083" y="4888"/>
                    <a:pt x="6091" y="4587"/>
                    <a:pt x="8948" y="3710"/>
                  </a:cubicBezTo>
                  <a:cubicBezTo>
                    <a:pt x="9700" y="3459"/>
                    <a:pt x="10452" y="3183"/>
                    <a:pt x="11153" y="2857"/>
                  </a:cubicBezTo>
                  <a:cubicBezTo>
                    <a:pt x="11504" y="2682"/>
                    <a:pt x="11855" y="2507"/>
                    <a:pt x="12181" y="2331"/>
                  </a:cubicBezTo>
                  <a:cubicBezTo>
                    <a:pt x="12281" y="2281"/>
                    <a:pt x="12356" y="2231"/>
                    <a:pt x="12432" y="2181"/>
                  </a:cubicBezTo>
                  <a:cubicBezTo>
                    <a:pt x="12432" y="2181"/>
                    <a:pt x="12542" y="2126"/>
                    <a:pt x="12526" y="2110"/>
                  </a:cubicBezTo>
                  <a:lnTo>
                    <a:pt x="12526" y="2110"/>
                  </a:lnTo>
                  <a:cubicBezTo>
                    <a:pt x="12545" y="2117"/>
                    <a:pt x="12563" y="2131"/>
                    <a:pt x="12582" y="2131"/>
                  </a:cubicBezTo>
                  <a:cubicBezTo>
                    <a:pt x="13459" y="2431"/>
                    <a:pt x="14311" y="2732"/>
                    <a:pt x="15214" y="2983"/>
                  </a:cubicBezTo>
                  <a:cubicBezTo>
                    <a:pt x="16648" y="3393"/>
                    <a:pt x="18165" y="3720"/>
                    <a:pt x="19672" y="3720"/>
                  </a:cubicBezTo>
                  <a:cubicBezTo>
                    <a:pt x="19823" y="3720"/>
                    <a:pt x="19975" y="3717"/>
                    <a:pt x="20126" y="3710"/>
                  </a:cubicBezTo>
                  <a:cubicBezTo>
                    <a:pt x="20201" y="3710"/>
                    <a:pt x="20251" y="3609"/>
                    <a:pt x="20201" y="3559"/>
                  </a:cubicBezTo>
                  <a:cubicBezTo>
                    <a:pt x="18246" y="1730"/>
                    <a:pt x="15715" y="602"/>
                    <a:pt x="13108" y="176"/>
                  </a:cubicBezTo>
                  <a:cubicBezTo>
                    <a:pt x="12306" y="50"/>
                    <a:pt x="11504" y="0"/>
                    <a:pt x="10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31" name="Google Shape;2831;p59"/>
          <p:cNvGrpSpPr/>
          <p:nvPr/>
        </p:nvGrpSpPr>
        <p:grpSpPr>
          <a:xfrm rot="-1563713">
            <a:off x="10360893" y="660194"/>
            <a:ext cx="1192465" cy="1107580"/>
            <a:chOff x="3801525" y="617175"/>
            <a:chExt cx="570200" cy="529625"/>
          </a:xfrm>
        </p:grpSpPr>
        <p:sp>
          <p:nvSpPr>
            <p:cNvPr id="2832" name="Google Shape;2832;p59"/>
            <p:cNvSpPr/>
            <p:nvPr/>
          </p:nvSpPr>
          <p:spPr>
            <a:xfrm>
              <a:off x="3807175" y="669200"/>
              <a:ext cx="562675" cy="475575"/>
            </a:xfrm>
            <a:custGeom>
              <a:avLst/>
              <a:gdLst/>
              <a:ahLst/>
              <a:cxnLst/>
              <a:rect l="l" t="t" r="r" b="b"/>
              <a:pathLst>
                <a:path w="22507" h="19023" extrusionOk="0">
                  <a:moveTo>
                    <a:pt x="11253" y="0"/>
                  </a:moveTo>
                  <a:cubicBezTo>
                    <a:pt x="5038" y="0"/>
                    <a:pt x="0" y="4261"/>
                    <a:pt x="0" y="9499"/>
                  </a:cubicBezTo>
                  <a:cubicBezTo>
                    <a:pt x="0" y="14762"/>
                    <a:pt x="5038" y="19023"/>
                    <a:pt x="11253" y="19023"/>
                  </a:cubicBezTo>
                  <a:cubicBezTo>
                    <a:pt x="17469" y="19023"/>
                    <a:pt x="22507" y="14762"/>
                    <a:pt x="22507" y="9499"/>
                  </a:cubicBezTo>
                  <a:cubicBezTo>
                    <a:pt x="22507" y="4261"/>
                    <a:pt x="17469" y="0"/>
                    <a:pt x="1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3" name="Google Shape;2833;p59"/>
            <p:cNvSpPr/>
            <p:nvPr/>
          </p:nvSpPr>
          <p:spPr>
            <a:xfrm>
              <a:off x="3801525" y="666975"/>
              <a:ext cx="570200" cy="479825"/>
            </a:xfrm>
            <a:custGeom>
              <a:avLst/>
              <a:gdLst/>
              <a:ahLst/>
              <a:cxnLst/>
              <a:rect l="l" t="t" r="r" b="b"/>
              <a:pathLst>
                <a:path w="22808" h="19193" extrusionOk="0">
                  <a:moveTo>
                    <a:pt x="11442" y="165"/>
                  </a:moveTo>
                  <a:cubicBezTo>
                    <a:pt x="12211" y="165"/>
                    <a:pt x="12980" y="232"/>
                    <a:pt x="13735" y="365"/>
                  </a:cubicBezTo>
                  <a:cubicBezTo>
                    <a:pt x="15865" y="716"/>
                    <a:pt x="17921" y="1643"/>
                    <a:pt x="19550" y="3072"/>
                  </a:cubicBezTo>
                  <a:cubicBezTo>
                    <a:pt x="21053" y="4400"/>
                    <a:pt x="22156" y="6154"/>
                    <a:pt x="22532" y="8134"/>
                  </a:cubicBezTo>
                  <a:cubicBezTo>
                    <a:pt x="22607" y="8611"/>
                    <a:pt x="22657" y="9112"/>
                    <a:pt x="22657" y="9588"/>
                  </a:cubicBezTo>
                  <a:cubicBezTo>
                    <a:pt x="22657" y="11618"/>
                    <a:pt x="21880" y="13548"/>
                    <a:pt x="20577" y="15077"/>
                  </a:cubicBezTo>
                  <a:cubicBezTo>
                    <a:pt x="19199" y="16706"/>
                    <a:pt x="17319" y="17834"/>
                    <a:pt x="15314" y="18460"/>
                  </a:cubicBezTo>
                  <a:cubicBezTo>
                    <a:pt x="14059" y="18841"/>
                    <a:pt x="12749" y="19031"/>
                    <a:pt x="11441" y="19031"/>
                  </a:cubicBezTo>
                  <a:cubicBezTo>
                    <a:pt x="10424" y="19031"/>
                    <a:pt x="9409" y="18916"/>
                    <a:pt x="8422" y="18686"/>
                  </a:cubicBezTo>
                  <a:cubicBezTo>
                    <a:pt x="6342" y="18185"/>
                    <a:pt x="4362" y="17157"/>
                    <a:pt x="2858" y="15603"/>
                  </a:cubicBezTo>
                  <a:cubicBezTo>
                    <a:pt x="1479" y="14174"/>
                    <a:pt x="527" y="12320"/>
                    <a:pt x="326" y="10315"/>
                  </a:cubicBezTo>
                  <a:cubicBezTo>
                    <a:pt x="151" y="8335"/>
                    <a:pt x="753" y="6330"/>
                    <a:pt x="1905" y="4726"/>
                  </a:cubicBezTo>
                  <a:cubicBezTo>
                    <a:pt x="3134" y="3022"/>
                    <a:pt x="4938" y="1743"/>
                    <a:pt x="6893" y="991"/>
                  </a:cubicBezTo>
                  <a:cubicBezTo>
                    <a:pt x="8335" y="438"/>
                    <a:pt x="9889" y="165"/>
                    <a:pt x="11442" y="165"/>
                  </a:cubicBezTo>
                  <a:close/>
                  <a:moveTo>
                    <a:pt x="11477" y="1"/>
                  </a:moveTo>
                  <a:cubicBezTo>
                    <a:pt x="10438" y="1"/>
                    <a:pt x="9400" y="122"/>
                    <a:pt x="8397" y="365"/>
                  </a:cubicBezTo>
                  <a:cubicBezTo>
                    <a:pt x="6266" y="866"/>
                    <a:pt x="4261" y="1944"/>
                    <a:pt x="2733" y="3498"/>
                  </a:cubicBezTo>
                  <a:cubicBezTo>
                    <a:pt x="1329" y="4951"/>
                    <a:pt x="377" y="6806"/>
                    <a:pt x="176" y="8836"/>
                  </a:cubicBezTo>
                  <a:cubicBezTo>
                    <a:pt x="1" y="10866"/>
                    <a:pt x="602" y="12896"/>
                    <a:pt x="1780" y="14550"/>
                  </a:cubicBezTo>
                  <a:cubicBezTo>
                    <a:pt x="3008" y="16280"/>
                    <a:pt x="4813" y="17558"/>
                    <a:pt x="6793" y="18335"/>
                  </a:cubicBezTo>
                  <a:cubicBezTo>
                    <a:pt x="8277" y="18915"/>
                    <a:pt x="9877" y="19193"/>
                    <a:pt x="11482" y="19193"/>
                  </a:cubicBezTo>
                  <a:cubicBezTo>
                    <a:pt x="12236" y="19193"/>
                    <a:pt x="12991" y="19132"/>
                    <a:pt x="13735" y="19012"/>
                  </a:cubicBezTo>
                  <a:cubicBezTo>
                    <a:pt x="15916" y="18636"/>
                    <a:pt x="17996" y="17708"/>
                    <a:pt x="19675" y="16230"/>
                  </a:cubicBezTo>
                  <a:cubicBezTo>
                    <a:pt x="21179" y="14901"/>
                    <a:pt x="22307" y="13097"/>
                    <a:pt x="22682" y="11092"/>
                  </a:cubicBezTo>
                  <a:cubicBezTo>
                    <a:pt x="22758" y="10591"/>
                    <a:pt x="22808" y="10089"/>
                    <a:pt x="22808" y="9588"/>
                  </a:cubicBezTo>
                  <a:cubicBezTo>
                    <a:pt x="22808" y="7558"/>
                    <a:pt x="22031" y="5628"/>
                    <a:pt x="20728" y="4049"/>
                  </a:cubicBezTo>
                  <a:cubicBezTo>
                    <a:pt x="19349" y="2395"/>
                    <a:pt x="17444" y="1242"/>
                    <a:pt x="15389" y="590"/>
                  </a:cubicBezTo>
                  <a:cubicBezTo>
                    <a:pt x="14126" y="197"/>
                    <a:pt x="12800" y="1"/>
                    <a:pt x="1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4" name="Google Shape;2834;p59"/>
            <p:cNvSpPr/>
            <p:nvPr/>
          </p:nvSpPr>
          <p:spPr>
            <a:xfrm>
              <a:off x="3850400" y="688625"/>
              <a:ext cx="476225" cy="340875"/>
            </a:xfrm>
            <a:custGeom>
              <a:avLst/>
              <a:gdLst/>
              <a:ahLst/>
              <a:cxnLst/>
              <a:rect l="l" t="t" r="r" b="b"/>
              <a:pathLst>
                <a:path w="19049" h="13635" extrusionOk="0">
                  <a:moveTo>
                    <a:pt x="9524" y="0"/>
                  </a:moveTo>
                  <a:cubicBezTo>
                    <a:pt x="4261" y="0"/>
                    <a:pt x="1" y="3058"/>
                    <a:pt x="1" y="6817"/>
                  </a:cubicBezTo>
                  <a:cubicBezTo>
                    <a:pt x="1" y="10577"/>
                    <a:pt x="4261" y="13634"/>
                    <a:pt x="9524" y="13634"/>
                  </a:cubicBezTo>
                  <a:cubicBezTo>
                    <a:pt x="14788" y="13634"/>
                    <a:pt x="19048" y="10577"/>
                    <a:pt x="19048" y="6817"/>
                  </a:cubicBezTo>
                  <a:cubicBezTo>
                    <a:pt x="19048" y="3058"/>
                    <a:pt x="14788" y="0"/>
                    <a:pt x="9524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5" name="Google Shape;2835;p59"/>
            <p:cNvSpPr/>
            <p:nvPr/>
          </p:nvSpPr>
          <p:spPr>
            <a:xfrm>
              <a:off x="4205675" y="790125"/>
              <a:ext cx="127200" cy="127225"/>
            </a:xfrm>
            <a:custGeom>
              <a:avLst/>
              <a:gdLst/>
              <a:ahLst/>
              <a:cxnLst/>
              <a:rect l="l" t="t" r="r" b="b"/>
              <a:pathLst>
                <a:path w="5088" h="5089" extrusionOk="0">
                  <a:moveTo>
                    <a:pt x="2557" y="0"/>
                  </a:moveTo>
                  <a:cubicBezTo>
                    <a:pt x="1153" y="0"/>
                    <a:pt x="0" y="1128"/>
                    <a:pt x="0" y="2557"/>
                  </a:cubicBezTo>
                  <a:cubicBezTo>
                    <a:pt x="0" y="3960"/>
                    <a:pt x="1153" y="5088"/>
                    <a:pt x="2557" y="5088"/>
                  </a:cubicBezTo>
                  <a:cubicBezTo>
                    <a:pt x="3960" y="5088"/>
                    <a:pt x="5088" y="3960"/>
                    <a:pt x="5088" y="2557"/>
                  </a:cubicBezTo>
                  <a:cubicBezTo>
                    <a:pt x="5088" y="1128"/>
                    <a:pt x="3960" y="0"/>
                    <a:pt x="25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6" name="Google Shape;2836;p59"/>
            <p:cNvSpPr/>
            <p:nvPr/>
          </p:nvSpPr>
          <p:spPr>
            <a:xfrm>
              <a:off x="4203775" y="788150"/>
              <a:ext cx="136000" cy="131175"/>
            </a:xfrm>
            <a:custGeom>
              <a:avLst/>
              <a:gdLst/>
              <a:ahLst/>
              <a:cxnLst/>
              <a:rect l="l" t="t" r="r" b="b"/>
              <a:pathLst>
                <a:path w="5440" h="5247" extrusionOk="0">
                  <a:moveTo>
                    <a:pt x="2618" y="160"/>
                  </a:moveTo>
                  <a:cubicBezTo>
                    <a:pt x="3340" y="160"/>
                    <a:pt x="4043" y="472"/>
                    <a:pt x="4512" y="1032"/>
                  </a:cubicBezTo>
                  <a:cubicBezTo>
                    <a:pt x="5189" y="1834"/>
                    <a:pt x="5264" y="3012"/>
                    <a:pt x="4738" y="3914"/>
                  </a:cubicBezTo>
                  <a:cubicBezTo>
                    <a:pt x="4295" y="4652"/>
                    <a:pt x="3461" y="5089"/>
                    <a:pt x="2610" y="5089"/>
                  </a:cubicBezTo>
                  <a:cubicBezTo>
                    <a:pt x="2450" y="5089"/>
                    <a:pt x="2290" y="5073"/>
                    <a:pt x="2131" y="5042"/>
                  </a:cubicBezTo>
                  <a:cubicBezTo>
                    <a:pt x="978" y="4816"/>
                    <a:pt x="176" y="3789"/>
                    <a:pt x="151" y="2636"/>
                  </a:cubicBezTo>
                  <a:cubicBezTo>
                    <a:pt x="176" y="1583"/>
                    <a:pt x="803" y="656"/>
                    <a:pt x="1780" y="305"/>
                  </a:cubicBezTo>
                  <a:cubicBezTo>
                    <a:pt x="2054" y="207"/>
                    <a:pt x="2337" y="160"/>
                    <a:pt x="2618" y="160"/>
                  </a:cubicBezTo>
                  <a:close/>
                  <a:moveTo>
                    <a:pt x="2626" y="1"/>
                  </a:moveTo>
                  <a:cubicBezTo>
                    <a:pt x="2453" y="1"/>
                    <a:pt x="2279" y="18"/>
                    <a:pt x="2106" y="54"/>
                  </a:cubicBezTo>
                  <a:cubicBezTo>
                    <a:pt x="903" y="280"/>
                    <a:pt x="1" y="1383"/>
                    <a:pt x="1" y="2636"/>
                  </a:cubicBezTo>
                  <a:cubicBezTo>
                    <a:pt x="1" y="3713"/>
                    <a:pt x="703" y="4716"/>
                    <a:pt x="1730" y="5092"/>
                  </a:cubicBezTo>
                  <a:cubicBezTo>
                    <a:pt x="2015" y="5196"/>
                    <a:pt x="2314" y="5246"/>
                    <a:pt x="2611" y="5246"/>
                  </a:cubicBezTo>
                  <a:cubicBezTo>
                    <a:pt x="3385" y="5246"/>
                    <a:pt x="4149" y="4906"/>
                    <a:pt x="4638" y="4290"/>
                  </a:cubicBezTo>
                  <a:cubicBezTo>
                    <a:pt x="5339" y="3438"/>
                    <a:pt x="5440" y="2210"/>
                    <a:pt x="4863" y="1257"/>
                  </a:cubicBezTo>
                  <a:cubicBezTo>
                    <a:pt x="4400" y="479"/>
                    <a:pt x="3531" y="1"/>
                    <a:pt x="2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7" name="Google Shape;2837;p59"/>
            <p:cNvSpPr/>
            <p:nvPr/>
          </p:nvSpPr>
          <p:spPr>
            <a:xfrm>
              <a:off x="4225725" y="811425"/>
              <a:ext cx="87100" cy="86500"/>
            </a:xfrm>
            <a:custGeom>
              <a:avLst/>
              <a:gdLst/>
              <a:ahLst/>
              <a:cxnLst/>
              <a:rect l="l" t="t" r="r" b="b"/>
              <a:pathLst>
                <a:path w="3484" h="3460" extrusionOk="0">
                  <a:moveTo>
                    <a:pt x="1755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55" y="3459"/>
                  </a:cubicBezTo>
                  <a:cubicBezTo>
                    <a:pt x="2707" y="3459"/>
                    <a:pt x="3484" y="2682"/>
                    <a:pt x="3484" y="1730"/>
                  </a:cubicBezTo>
                  <a:cubicBezTo>
                    <a:pt x="3484" y="777"/>
                    <a:pt x="2707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8" name="Google Shape;2838;p59"/>
            <p:cNvSpPr/>
            <p:nvPr/>
          </p:nvSpPr>
          <p:spPr>
            <a:xfrm>
              <a:off x="4230725" y="809550"/>
              <a:ext cx="27600" cy="27600"/>
            </a:xfrm>
            <a:custGeom>
              <a:avLst/>
              <a:gdLst/>
              <a:ahLst/>
              <a:cxnLst/>
              <a:rect l="l" t="t" r="r" b="b"/>
              <a:pathLst>
                <a:path w="1104" h="1104" extrusionOk="0">
                  <a:moveTo>
                    <a:pt x="552" y="0"/>
                  </a:moveTo>
                  <a:cubicBezTo>
                    <a:pt x="251" y="0"/>
                    <a:pt x="1" y="251"/>
                    <a:pt x="1" y="552"/>
                  </a:cubicBezTo>
                  <a:cubicBezTo>
                    <a:pt x="1" y="852"/>
                    <a:pt x="251" y="1103"/>
                    <a:pt x="552" y="1103"/>
                  </a:cubicBezTo>
                  <a:cubicBezTo>
                    <a:pt x="853" y="1103"/>
                    <a:pt x="1103" y="852"/>
                    <a:pt x="1103" y="552"/>
                  </a:cubicBezTo>
                  <a:cubicBezTo>
                    <a:pt x="1103" y="251"/>
                    <a:pt x="853" y="0"/>
                    <a:pt x="5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39" name="Google Shape;2839;p59"/>
            <p:cNvSpPr/>
            <p:nvPr/>
          </p:nvSpPr>
          <p:spPr>
            <a:xfrm>
              <a:off x="3844125" y="789500"/>
              <a:ext cx="127225" cy="127225"/>
            </a:xfrm>
            <a:custGeom>
              <a:avLst/>
              <a:gdLst/>
              <a:ahLst/>
              <a:cxnLst/>
              <a:rect l="l" t="t" r="r" b="b"/>
              <a:pathLst>
                <a:path w="5089" h="5089" extrusionOk="0">
                  <a:moveTo>
                    <a:pt x="2557" y="0"/>
                  </a:moveTo>
                  <a:cubicBezTo>
                    <a:pt x="1129" y="0"/>
                    <a:pt x="1" y="1128"/>
                    <a:pt x="1" y="2532"/>
                  </a:cubicBezTo>
                  <a:cubicBezTo>
                    <a:pt x="1" y="3935"/>
                    <a:pt x="1129" y="5088"/>
                    <a:pt x="2557" y="5088"/>
                  </a:cubicBezTo>
                  <a:cubicBezTo>
                    <a:pt x="3961" y="5088"/>
                    <a:pt x="5089" y="3935"/>
                    <a:pt x="5089" y="2532"/>
                  </a:cubicBezTo>
                  <a:cubicBezTo>
                    <a:pt x="5089" y="1128"/>
                    <a:pt x="3961" y="0"/>
                    <a:pt x="25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0" name="Google Shape;2840;p59"/>
            <p:cNvSpPr/>
            <p:nvPr/>
          </p:nvSpPr>
          <p:spPr>
            <a:xfrm>
              <a:off x="3842250" y="787150"/>
              <a:ext cx="136000" cy="131550"/>
            </a:xfrm>
            <a:custGeom>
              <a:avLst/>
              <a:gdLst/>
              <a:ahLst/>
              <a:cxnLst/>
              <a:rect l="l" t="t" r="r" b="b"/>
              <a:pathLst>
                <a:path w="5440" h="5262" extrusionOk="0">
                  <a:moveTo>
                    <a:pt x="2584" y="165"/>
                  </a:moveTo>
                  <a:cubicBezTo>
                    <a:pt x="3318" y="165"/>
                    <a:pt x="4035" y="478"/>
                    <a:pt x="4512" y="1047"/>
                  </a:cubicBezTo>
                  <a:cubicBezTo>
                    <a:pt x="5189" y="1849"/>
                    <a:pt x="5264" y="3027"/>
                    <a:pt x="4738" y="3904"/>
                  </a:cubicBezTo>
                  <a:cubicBezTo>
                    <a:pt x="4271" y="4647"/>
                    <a:pt x="3444" y="5102"/>
                    <a:pt x="2593" y="5102"/>
                  </a:cubicBezTo>
                  <a:cubicBezTo>
                    <a:pt x="2439" y="5102"/>
                    <a:pt x="2284" y="5087"/>
                    <a:pt x="2131" y="5057"/>
                  </a:cubicBezTo>
                  <a:cubicBezTo>
                    <a:pt x="978" y="4806"/>
                    <a:pt x="151" y="3778"/>
                    <a:pt x="151" y="2626"/>
                  </a:cubicBezTo>
                  <a:cubicBezTo>
                    <a:pt x="151" y="1598"/>
                    <a:pt x="803" y="646"/>
                    <a:pt x="1780" y="295"/>
                  </a:cubicBezTo>
                  <a:cubicBezTo>
                    <a:pt x="2043" y="207"/>
                    <a:pt x="2314" y="165"/>
                    <a:pt x="2584" y="165"/>
                  </a:cubicBezTo>
                  <a:close/>
                  <a:moveTo>
                    <a:pt x="2582" y="0"/>
                  </a:moveTo>
                  <a:cubicBezTo>
                    <a:pt x="2424" y="0"/>
                    <a:pt x="2265" y="15"/>
                    <a:pt x="2106" y="44"/>
                  </a:cubicBezTo>
                  <a:cubicBezTo>
                    <a:pt x="878" y="295"/>
                    <a:pt x="1" y="1398"/>
                    <a:pt x="1" y="2626"/>
                  </a:cubicBezTo>
                  <a:cubicBezTo>
                    <a:pt x="1" y="3728"/>
                    <a:pt x="702" y="4706"/>
                    <a:pt x="1730" y="5107"/>
                  </a:cubicBezTo>
                  <a:cubicBezTo>
                    <a:pt x="2015" y="5211"/>
                    <a:pt x="2312" y="5261"/>
                    <a:pt x="2607" y="5261"/>
                  </a:cubicBezTo>
                  <a:cubicBezTo>
                    <a:pt x="3375" y="5261"/>
                    <a:pt x="4130" y="4920"/>
                    <a:pt x="4637" y="4305"/>
                  </a:cubicBezTo>
                  <a:cubicBezTo>
                    <a:pt x="5339" y="3453"/>
                    <a:pt x="5439" y="2225"/>
                    <a:pt x="4863" y="1272"/>
                  </a:cubicBezTo>
                  <a:cubicBezTo>
                    <a:pt x="4371" y="481"/>
                    <a:pt x="3497" y="0"/>
                    <a:pt x="2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1" name="Google Shape;2841;p59"/>
            <p:cNvSpPr/>
            <p:nvPr/>
          </p:nvSpPr>
          <p:spPr>
            <a:xfrm>
              <a:off x="3864175" y="810175"/>
              <a:ext cx="87125" cy="87125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55" y="0"/>
                  </a:moveTo>
                  <a:cubicBezTo>
                    <a:pt x="778" y="0"/>
                    <a:pt x="1" y="777"/>
                    <a:pt x="1" y="1755"/>
                  </a:cubicBezTo>
                  <a:cubicBezTo>
                    <a:pt x="1" y="2707"/>
                    <a:pt x="778" y="3484"/>
                    <a:pt x="1755" y="3484"/>
                  </a:cubicBezTo>
                  <a:cubicBezTo>
                    <a:pt x="2708" y="3484"/>
                    <a:pt x="3485" y="2707"/>
                    <a:pt x="3485" y="1755"/>
                  </a:cubicBezTo>
                  <a:cubicBezTo>
                    <a:pt x="3485" y="777"/>
                    <a:pt x="2708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2" name="Google Shape;2842;p59"/>
            <p:cNvSpPr/>
            <p:nvPr/>
          </p:nvSpPr>
          <p:spPr>
            <a:xfrm>
              <a:off x="3869200" y="808300"/>
              <a:ext cx="27600" cy="28200"/>
            </a:xfrm>
            <a:custGeom>
              <a:avLst/>
              <a:gdLst/>
              <a:ahLst/>
              <a:cxnLst/>
              <a:rect l="l" t="t" r="r" b="b"/>
              <a:pathLst>
                <a:path w="1104" h="1128" extrusionOk="0">
                  <a:moveTo>
                    <a:pt x="552" y="0"/>
                  </a:moveTo>
                  <a:cubicBezTo>
                    <a:pt x="226" y="0"/>
                    <a:pt x="0" y="251"/>
                    <a:pt x="0" y="552"/>
                  </a:cubicBezTo>
                  <a:cubicBezTo>
                    <a:pt x="0" y="877"/>
                    <a:pt x="226" y="1128"/>
                    <a:pt x="552" y="1128"/>
                  </a:cubicBezTo>
                  <a:cubicBezTo>
                    <a:pt x="853" y="1128"/>
                    <a:pt x="1103" y="877"/>
                    <a:pt x="1103" y="552"/>
                  </a:cubicBezTo>
                  <a:cubicBezTo>
                    <a:pt x="1103" y="251"/>
                    <a:pt x="853" y="0"/>
                    <a:pt x="5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3" name="Google Shape;2843;p59"/>
            <p:cNvSpPr/>
            <p:nvPr/>
          </p:nvSpPr>
          <p:spPr>
            <a:xfrm>
              <a:off x="4039000" y="988125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55" y="0"/>
                  </a:moveTo>
                  <a:cubicBezTo>
                    <a:pt x="752" y="0"/>
                    <a:pt x="0" y="752"/>
                    <a:pt x="0" y="1654"/>
                  </a:cubicBezTo>
                  <a:cubicBezTo>
                    <a:pt x="0" y="2582"/>
                    <a:pt x="752" y="3308"/>
                    <a:pt x="1655" y="3308"/>
                  </a:cubicBezTo>
                  <a:cubicBezTo>
                    <a:pt x="2582" y="3308"/>
                    <a:pt x="3309" y="2582"/>
                    <a:pt x="3309" y="1654"/>
                  </a:cubicBezTo>
                  <a:cubicBezTo>
                    <a:pt x="3309" y="752"/>
                    <a:pt x="2582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4" name="Google Shape;2844;p59"/>
            <p:cNvSpPr/>
            <p:nvPr/>
          </p:nvSpPr>
          <p:spPr>
            <a:xfrm>
              <a:off x="3831600" y="619050"/>
              <a:ext cx="513200" cy="149225"/>
            </a:xfrm>
            <a:custGeom>
              <a:avLst/>
              <a:gdLst/>
              <a:ahLst/>
              <a:cxnLst/>
              <a:rect l="l" t="t" r="r" b="b"/>
              <a:pathLst>
                <a:path w="20528" h="5969" extrusionOk="0">
                  <a:moveTo>
                    <a:pt x="8367" y="0"/>
                  </a:moveTo>
                  <a:cubicBezTo>
                    <a:pt x="7488" y="0"/>
                    <a:pt x="6738" y="595"/>
                    <a:pt x="6492" y="1430"/>
                  </a:cubicBezTo>
                  <a:cubicBezTo>
                    <a:pt x="6166" y="979"/>
                    <a:pt x="5640" y="653"/>
                    <a:pt x="5013" y="628"/>
                  </a:cubicBezTo>
                  <a:cubicBezTo>
                    <a:pt x="4998" y="627"/>
                    <a:pt x="4982" y="627"/>
                    <a:pt x="4966" y="627"/>
                  </a:cubicBezTo>
                  <a:cubicBezTo>
                    <a:pt x="3958" y="627"/>
                    <a:pt x="3083" y="1421"/>
                    <a:pt x="3033" y="2457"/>
                  </a:cubicBezTo>
                  <a:cubicBezTo>
                    <a:pt x="2758" y="2257"/>
                    <a:pt x="2407" y="2132"/>
                    <a:pt x="2031" y="2132"/>
                  </a:cubicBezTo>
                  <a:cubicBezTo>
                    <a:pt x="2000" y="2130"/>
                    <a:pt x="1970" y="2129"/>
                    <a:pt x="1940" y="2129"/>
                  </a:cubicBezTo>
                  <a:cubicBezTo>
                    <a:pt x="927" y="2129"/>
                    <a:pt x="75" y="2940"/>
                    <a:pt x="51" y="3986"/>
                  </a:cubicBezTo>
                  <a:cubicBezTo>
                    <a:pt x="1" y="5039"/>
                    <a:pt x="828" y="5916"/>
                    <a:pt x="1880" y="5966"/>
                  </a:cubicBezTo>
                  <a:cubicBezTo>
                    <a:pt x="1911" y="5968"/>
                    <a:pt x="1941" y="5968"/>
                    <a:pt x="1971" y="5968"/>
                  </a:cubicBezTo>
                  <a:cubicBezTo>
                    <a:pt x="2983" y="5968"/>
                    <a:pt x="3812" y="5159"/>
                    <a:pt x="3885" y="4137"/>
                  </a:cubicBezTo>
                  <a:cubicBezTo>
                    <a:pt x="4161" y="4337"/>
                    <a:pt x="4512" y="4462"/>
                    <a:pt x="4888" y="4487"/>
                  </a:cubicBezTo>
                  <a:cubicBezTo>
                    <a:pt x="4906" y="4488"/>
                    <a:pt x="4924" y="4488"/>
                    <a:pt x="4942" y="4488"/>
                  </a:cubicBezTo>
                  <a:cubicBezTo>
                    <a:pt x="5821" y="4488"/>
                    <a:pt x="6572" y="3894"/>
                    <a:pt x="6793" y="3059"/>
                  </a:cubicBezTo>
                  <a:cubicBezTo>
                    <a:pt x="7144" y="3510"/>
                    <a:pt x="7670" y="3836"/>
                    <a:pt x="8296" y="3861"/>
                  </a:cubicBezTo>
                  <a:cubicBezTo>
                    <a:pt x="8316" y="3861"/>
                    <a:pt x="8336" y="3862"/>
                    <a:pt x="8356" y="3862"/>
                  </a:cubicBezTo>
                  <a:cubicBezTo>
                    <a:pt x="9158" y="3862"/>
                    <a:pt x="9858" y="3367"/>
                    <a:pt x="10151" y="2633"/>
                  </a:cubicBezTo>
                  <a:cubicBezTo>
                    <a:pt x="10377" y="3385"/>
                    <a:pt x="11078" y="3961"/>
                    <a:pt x="11906" y="3986"/>
                  </a:cubicBezTo>
                  <a:cubicBezTo>
                    <a:pt x="11932" y="3987"/>
                    <a:pt x="11958" y="3988"/>
                    <a:pt x="11984" y="3988"/>
                  </a:cubicBezTo>
                  <a:cubicBezTo>
                    <a:pt x="12578" y="3988"/>
                    <a:pt x="13099" y="3717"/>
                    <a:pt x="13459" y="3284"/>
                  </a:cubicBezTo>
                  <a:cubicBezTo>
                    <a:pt x="13710" y="3986"/>
                    <a:pt x="14387" y="4512"/>
                    <a:pt x="15189" y="4538"/>
                  </a:cubicBezTo>
                  <a:cubicBezTo>
                    <a:pt x="15215" y="4539"/>
                    <a:pt x="15242" y="4539"/>
                    <a:pt x="15268" y="4539"/>
                  </a:cubicBezTo>
                  <a:cubicBezTo>
                    <a:pt x="15815" y="4539"/>
                    <a:pt x="16333" y="4294"/>
                    <a:pt x="16667" y="3911"/>
                  </a:cubicBezTo>
                  <a:cubicBezTo>
                    <a:pt x="16843" y="4738"/>
                    <a:pt x="17595" y="5390"/>
                    <a:pt x="18472" y="5415"/>
                  </a:cubicBezTo>
                  <a:cubicBezTo>
                    <a:pt x="18503" y="5416"/>
                    <a:pt x="18534" y="5417"/>
                    <a:pt x="18565" y="5417"/>
                  </a:cubicBezTo>
                  <a:cubicBezTo>
                    <a:pt x="19600" y="5417"/>
                    <a:pt x="20428" y="4607"/>
                    <a:pt x="20477" y="3585"/>
                  </a:cubicBezTo>
                  <a:cubicBezTo>
                    <a:pt x="20527" y="2507"/>
                    <a:pt x="19675" y="1630"/>
                    <a:pt x="18622" y="1580"/>
                  </a:cubicBezTo>
                  <a:cubicBezTo>
                    <a:pt x="18596" y="1579"/>
                    <a:pt x="18570" y="1578"/>
                    <a:pt x="18543" y="1578"/>
                  </a:cubicBezTo>
                  <a:cubicBezTo>
                    <a:pt x="17996" y="1578"/>
                    <a:pt x="17477" y="1825"/>
                    <a:pt x="17119" y="2232"/>
                  </a:cubicBezTo>
                  <a:cubicBezTo>
                    <a:pt x="16943" y="1380"/>
                    <a:pt x="16216" y="728"/>
                    <a:pt x="15314" y="703"/>
                  </a:cubicBezTo>
                  <a:cubicBezTo>
                    <a:pt x="15289" y="702"/>
                    <a:pt x="15263" y="701"/>
                    <a:pt x="15238" y="701"/>
                  </a:cubicBezTo>
                  <a:cubicBezTo>
                    <a:pt x="14664" y="701"/>
                    <a:pt x="14121" y="972"/>
                    <a:pt x="13785" y="1380"/>
                  </a:cubicBezTo>
                  <a:cubicBezTo>
                    <a:pt x="13510" y="678"/>
                    <a:pt x="12833" y="177"/>
                    <a:pt x="12056" y="152"/>
                  </a:cubicBezTo>
                  <a:cubicBezTo>
                    <a:pt x="12035" y="151"/>
                    <a:pt x="12015" y="151"/>
                    <a:pt x="11995" y="151"/>
                  </a:cubicBezTo>
                  <a:cubicBezTo>
                    <a:pt x="11169" y="151"/>
                    <a:pt x="10470" y="645"/>
                    <a:pt x="10201" y="1355"/>
                  </a:cubicBezTo>
                  <a:cubicBezTo>
                    <a:pt x="9951" y="603"/>
                    <a:pt x="9274" y="51"/>
                    <a:pt x="8422" y="1"/>
                  </a:cubicBezTo>
                  <a:cubicBezTo>
                    <a:pt x="8404" y="1"/>
                    <a:pt x="8386" y="0"/>
                    <a:pt x="8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5" name="Google Shape;2845;p59"/>
            <p:cNvSpPr/>
            <p:nvPr/>
          </p:nvSpPr>
          <p:spPr>
            <a:xfrm>
              <a:off x="3829725" y="617175"/>
              <a:ext cx="524475" cy="152775"/>
            </a:xfrm>
            <a:custGeom>
              <a:avLst/>
              <a:gdLst/>
              <a:ahLst/>
              <a:cxnLst/>
              <a:rect l="l" t="t" r="r" b="b"/>
              <a:pathLst>
                <a:path w="20979" h="6111" extrusionOk="0">
                  <a:moveTo>
                    <a:pt x="8451" y="176"/>
                  </a:moveTo>
                  <a:cubicBezTo>
                    <a:pt x="9233" y="176"/>
                    <a:pt x="9956" y="695"/>
                    <a:pt x="10201" y="1455"/>
                  </a:cubicBezTo>
                  <a:cubicBezTo>
                    <a:pt x="10214" y="1492"/>
                    <a:pt x="10239" y="1511"/>
                    <a:pt x="10267" y="1511"/>
                  </a:cubicBezTo>
                  <a:cubicBezTo>
                    <a:pt x="10295" y="1511"/>
                    <a:pt x="10326" y="1492"/>
                    <a:pt x="10351" y="1455"/>
                  </a:cubicBezTo>
                  <a:cubicBezTo>
                    <a:pt x="10627" y="778"/>
                    <a:pt x="11304" y="302"/>
                    <a:pt x="12056" y="302"/>
                  </a:cubicBezTo>
                  <a:cubicBezTo>
                    <a:pt x="12808" y="302"/>
                    <a:pt x="13509" y="778"/>
                    <a:pt x="13785" y="1480"/>
                  </a:cubicBezTo>
                  <a:cubicBezTo>
                    <a:pt x="13785" y="1516"/>
                    <a:pt x="13825" y="1540"/>
                    <a:pt x="13867" y="1540"/>
                  </a:cubicBezTo>
                  <a:cubicBezTo>
                    <a:pt x="13882" y="1540"/>
                    <a:pt x="13897" y="1537"/>
                    <a:pt x="13910" y="1530"/>
                  </a:cubicBezTo>
                  <a:cubicBezTo>
                    <a:pt x="14269" y="1095"/>
                    <a:pt x="14799" y="846"/>
                    <a:pt x="15338" y="846"/>
                  </a:cubicBezTo>
                  <a:cubicBezTo>
                    <a:pt x="15515" y="846"/>
                    <a:pt x="15692" y="873"/>
                    <a:pt x="15865" y="928"/>
                  </a:cubicBezTo>
                  <a:cubicBezTo>
                    <a:pt x="16517" y="1129"/>
                    <a:pt x="16993" y="1680"/>
                    <a:pt x="17118" y="2307"/>
                  </a:cubicBezTo>
                  <a:cubicBezTo>
                    <a:pt x="17134" y="2354"/>
                    <a:pt x="17170" y="2372"/>
                    <a:pt x="17207" y="2372"/>
                  </a:cubicBezTo>
                  <a:cubicBezTo>
                    <a:pt x="17229" y="2372"/>
                    <a:pt x="17250" y="2366"/>
                    <a:pt x="17269" y="2357"/>
                  </a:cubicBezTo>
                  <a:cubicBezTo>
                    <a:pt x="17645" y="1956"/>
                    <a:pt x="18146" y="1730"/>
                    <a:pt x="18697" y="1730"/>
                  </a:cubicBezTo>
                  <a:cubicBezTo>
                    <a:pt x="19825" y="1780"/>
                    <a:pt x="20677" y="2858"/>
                    <a:pt x="20427" y="3986"/>
                  </a:cubicBezTo>
                  <a:cubicBezTo>
                    <a:pt x="20249" y="4836"/>
                    <a:pt x="19463" y="5421"/>
                    <a:pt x="18622" y="5421"/>
                  </a:cubicBezTo>
                  <a:cubicBezTo>
                    <a:pt x="18397" y="5421"/>
                    <a:pt x="18168" y="5379"/>
                    <a:pt x="17945" y="5289"/>
                  </a:cubicBezTo>
                  <a:cubicBezTo>
                    <a:pt x="17369" y="5064"/>
                    <a:pt x="16968" y="4562"/>
                    <a:pt x="16818" y="3961"/>
                  </a:cubicBezTo>
                  <a:cubicBezTo>
                    <a:pt x="16818" y="3913"/>
                    <a:pt x="16787" y="3896"/>
                    <a:pt x="16753" y="3896"/>
                  </a:cubicBezTo>
                  <a:cubicBezTo>
                    <a:pt x="16732" y="3896"/>
                    <a:pt x="16711" y="3902"/>
                    <a:pt x="16692" y="3911"/>
                  </a:cubicBezTo>
                  <a:cubicBezTo>
                    <a:pt x="16334" y="4309"/>
                    <a:pt x="15833" y="4533"/>
                    <a:pt x="15316" y="4533"/>
                  </a:cubicBezTo>
                  <a:cubicBezTo>
                    <a:pt x="15182" y="4533"/>
                    <a:pt x="15047" y="4518"/>
                    <a:pt x="14913" y="4487"/>
                  </a:cubicBezTo>
                  <a:cubicBezTo>
                    <a:pt x="14311" y="4362"/>
                    <a:pt x="13835" y="3911"/>
                    <a:pt x="13610" y="3359"/>
                  </a:cubicBezTo>
                  <a:cubicBezTo>
                    <a:pt x="13592" y="3324"/>
                    <a:pt x="13549" y="3289"/>
                    <a:pt x="13508" y="3289"/>
                  </a:cubicBezTo>
                  <a:cubicBezTo>
                    <a:pt x="13491" y="3289"/>
                    <a:pt x="13474" y="3295"/>
                    <a:pt x="13459" y="3309"/>
                  </a:cubicBezTo>
                  <a:cubicBezTo>
                    <a:pt x="13104" y="3743"/>
                    <a:pt x="12593" y="3991"/>
                    <a:pt x="12050" y="3991"/>
                  </a:cubicBezTo>
                  <a:cubicBezTo>
                    <a:pt x="11903" y="3991"/>
                    <a:pt x="11754" y="3973"/>
                    <a:pt x="11605" y="3936"/>
                  </a:cubicBezTo>
                  <a:cubicBezTo>
                    <a:pt x="10978" y="3785"/>
                    <a:pt x="10477" y="3284"/>
                    <a:pt x="10301" y="2683"/>
                  </a:cubicBezTo>
                  <a:cubicBezTo>
                    <a:pt x="10289" y="2645"/>
                    <a:pt x="10257" y="2626"/>
                    <a:pt x="10226" y="2626"/>
                  </a:cubicBezTo>
                  <a:cubicBezTo>
                    <a:pt x="10195" y="2626"/>
                    <a:pt x="10163" y="2645"/>
                    <a:pt x="10151" y="2683"/>
                  </a:cubicBezTo>
                  <a:cubicBezTo>
                    <a:pt x="9900" y="3284"/>
                    <a:pt x="9374" y="3710"/>
                    <a:pt x="8747" y="3836"/>
                  </a:cubicBezTo>
                  <a:cubicBezTo>
                    <a:pt x="8656" y="3849"/>
                    <a:pt x="8563" y="3856"/>
                    <a:pt x="8471" y="3856"/>
                  </a:cubicBezTo>
                  <a:cubicBezTo>
                    <a:pt x="7885" y="3856"/>
                    <a:pt x="7311" y="3585"/>
                    <a:pt x="6943" y="3109"/>
                  </a:cubicBezTo>
                  <a:cubicBezTo>
                    <a:pt x="6930" y="3084"/>
                    <a:pt x="6899" y="3071"/>
                    <a:pt x="6868" y="3071"/>
                  </a:cubicBezTo>
                  <a:cubicBezTo>
                    <a:pt x="6836" y="3071"/>
                    <a:pt x="6805" y="3084"/>
                    <a:pt x="6793" y="3109"/>
                  </a:cubicBezTo>
                  <a:cubicBezTo>
                    <a:pt x="6642" y="3660"/>
                    <a:pt x="6266" y="4086"/>
                    <a:pt x="5765" y="4312"/>
                  </a:cubicBezTo>
                  <a:cubicBezTo>
                    <a:pt x="5528" y="4425"/>
                    <a:pt x="5274" y="4479"/>
                    <a:pt x="5021" y="4479"/>
                  </a:cubicBezTo>
                  <a:cubicBezTo>
                    <a:pt x="4658" y="4479"/>
                    <a:pt x="4295" y="4368"/>
                    <a:pt x="3985" y="4161"/>
                  </a:cubicBezTo>
                  <a:cubicBezTo>
                    <a:pt x="3971" y="4147"/>
                    <a:pt x="3956" y="4141"/>
                    <a:pt x="3943" y="4141"/>
                  </a:cubicBezTo>
                  <a:cubicBezTo>
                    <a:pt x="3910" y="4141"/>
                    <a:pt x="3885" y="4176"/>
                    <a:pt x="3885" y="4212"/>
                  </a:cubicBezTo>
                  <a:cubicBezTo>
                    <a:pt x="3835" y="4838"/>
                    <a:pt x="3484" y="5415"/>
                    <a:pt x="2958" y="5715"/>
                  </a:cubicBezTo>
                  <a:cubicBezTo>
                    <a:pt x="2677" y="5881"/>
                    <a:pt x="2356" y="5963"/>
                    <a:pt x="2037" y="5963"/>
                  </a:cubicBezTo>
                  <a:cubicBezTo>
                    <a:pt x="1730" y="5963"/>
                    <a:pt x="1424" y="5888"/>
                    <a:pt x="1153" y="5740"/>
                  </a:cubicBezTo>
                  <a:cubicBezTo>
                    <a:pt x="602" y="5440"/>
                    <a:pt x="251" y="4888"/>
                    <a:pt x="201" y="4262"/>
                  </a:cubicBezTo>
                  <a:cubicBezTo>
                    <a:pt x="151" y="3635"/>
                    <a:pt x="427" y="3034"/>
                    <a:pt x="928" y="2658"/>
                  </a:cubicBezTo>
                  <a:cubicBezTo>
                    <a:pt x="1254" y="2410"/>
                    <a:pt x="1641" y="2284"/>
                    <a:pt x="2029" y="2284"/>
                  </a:cubicBezTo>
                  <a:cubicBezTo>
                    <a:pt x="2387" y="2284"/>
                    <a:pt x="2746" y="2391"/>
                    <a:pt x="3058" y="2608"/>
                  </a:cubicBezTo>
                  <a:cubicBezTo>
                    <a:pt x="3072" y="2612"/>
                    <a:pt x="3085" y="2614"/>
                    <a:pt x="3097" y="2614"/>
                  </a:cubicBezTo>
                  <a:cubicBezTo>
                    <a:pt x="3150" y="2614"/>
                    <a:pt x="3183" y="2573"/>
                    <a:pt x="3183" y="2532"/>
                  </a:cubicBezTo>
                  <a:cubicBezTo>
                    <a:pt x="3234" y="1806"/>
                    <a:pt x="3710" y="1154"/>
                    <a:pt x="4386" y="903"/>
                  </a:cubicBezTo>
                  <a:cubicBezTo>
                    <a:pt x="4589" y="831"/>
                    <a:pt x="4797" y="797"/>
                    <a:pt x="5002" y="797"/>
                  </a:cubicBezTo>
                  <a:cubicBezTo>
                    <a:pt x="5584" y="797"/>
                    <a:pt x="6146" y="1073"/>
                    <a:pt x="6517" y="1555"/>
                  </a:cubicBezTo>
                  <a:cubicBezTo>
                    <a:pt x="6528" y="1577"/>
                    <a:pt x="6555" y="1590"/>
                    <a:pt x="6580" y="1590"/>
                  </a:cubicBezTo>
                  <a:cubicBezTo>
                    <a:pt x="6612" y="1590"/>
                    <a:pt x="6642" y="1571"/>
                    <a:pt x="6642" y="1530"/>
                  </a:cubicBezTo>
                  <a:cubicBezTo>
                    <a:pt x="6868" y="753"/>
                    <a:pt x="7569" y="176"/>
                    <a:pt x="8397" y="176"/>
                  </a:cubicBezTo>
                  <a:cubicBezTo>
                    <a:pt x="8415" y="176"/>
                    <a:pt x="8433" y="176"/>
                    <a:pt x="8451" y="176"/>
                  </a:cubicBezTo>
                  <a:close/>
                  <a:moveTo>
                    <a:pt x="8397" y="1"/>
                  </a:moveTo>
                  <a:cubicBezTo>
                    <a:pt x="7548" y="25"/>
                    <a:pt x="6832" y="558"/>
                    <a:pt x="6542" y="1331"/>
                  </a:cubicBezTo>
                  <a:lnTo>
                    <a:pt x="6542" y="1331"/>
                  </a:lnTo>
                  <a:cubicBezTo>
                    <a:pt x="6153" y="889"/>
                    <a:pt x="5594" y="637"/>
                    <a:pt x="5022" y="637"/>
                  </a:cubicBezTo>
                  <a:cubicBezTo>
                    <a:pt x="4801" y="637"/>
                    <a:pt x="4578" y="674"/>
                    <a:pt x="4361" y="753"/>
                  </a:cubicBezTo>
                  <a:cubicBezTo>
                    <a:pt x="3631" y="1012"/>
                    <a:pt x="3144" y="1648"/>
                    <a:pt x="3047" y="2391"/>
                  </a:cubicBezTo>
                  <a:lnTo>
                    <a:pt x="3047" y="2391"/>
                  </a:lnTo>
                  <a:cubicBezTo>
                    <a:pt x="2734" y="2217"/>
                    <a:pt x="2380" y="2126"/>
                    <a:pt x="2027" y="2126"/>
                  </a:cubicBezTo>
                  <a:cubicBezTo>
                    <a:pt x="1690" y="2126"/>
                    <a:pt x="1353" y="2209"/>
                    <a:pt x="1053" y="2382"/>
                  </a:cubicBezTo>
                  <a:cubicBezTo>
                    <a:pt x="452" y="2708"/>
                    <a:pt x="76" y="3334"/>
                    <a:pt x="51" y="4011"/>
                  </a:cubicBezTo>
                  <a:cubicBezTo>
                    <a:pt x="0" y="4688"/>
                    <a:pt x="326" y="5364"/>
                    <a:pt x="878" y="5740"/>
                  </a:cubicBezTo>
                  <a:cubicBezTo>
                    <a:pt x="1217" y="5987"/>
                    <a:pt x="1632" y="6111"/>
                    <a:pt x="2047" y="6111"/>
                  </a:cubicBezTo>
                  <a:cubicBezTo>
                    <a:pt x="2307" y="6111"/>
                    <a:pt x="2567" y="6062"/>
                    <a:pt x="2808" y="5966"/>
                  </a:cubicBezTo>
                  <a:cubicBezTo>
                    <a:pt x="3465" y="5684"/>
                    <a:pt x="3925" y="5072"/>
                    <a:pt x="4021" y="4357"/>
                  </a:cubicBezTo>
                  <a:lnTo>
                    <a:pt x="4021" y="4357"/>
                  </a:lnTo>
                  <a:cubicBezTo>
                    <a:pt x="4325" y="4535"/>
                    <a:pt x="4673" y="4628"/>
                    <a:pt x="5024" y="4628"/>
                  </a:cubicBezTo>
                  <a:cubicBezTo>
                    <a:pt x="5292" y="4628"/>
                    <a:pt x="5562" y="4574"/>
                    <a:pt x="5815" y="4462"/>
                  </a:cubicBezTo>
                  <a:cubicBezTo>
                    <a:pt x="6324" y="4254"/>
                    <a:pt x="6726" y="3811"/>
                    <a:pt x="6903" y="3291"/>
                  </a:cubicBezTo>
                  <a:lnTo>
                    <a:pt x="6903" y="3291"/>
                  </a:lnTo>
                  <a:cubicBezTo>
                    <a:pt x="7288" y="3743"/>
                    <a:pt x="7839" y="4013"/>
                    <a:pt x="8427" y="4013"/>
                  </a:cubicBezTo>
                  <a:cubicBezTo>
                    <a:pt x="8533" y="4013"/>
                    <a:pt x="8640" y="4004"/>
                    <a:pt x="8747" y="3986"/>
                  </a:cubicBezTo>
                  <a:cubicBezTo>
                    <a:pt x="9383" y="3872"/>
                    <a:pt x="9916" y="3471"/>
                    <a:pt x="10216" y="2912"/>
                  </a:cubicBezTo>
                  <a:lnTo>
                    <a:pt x="10216" y="2912"/>
                  </a:lnTo>
                  <a:cubicBezTo>
                    <a:pt x="10451" y="3480"/>
                    <a:pt x="10941" y="3927"/>
                    <a:pt x="11554" y="4086"/>
                  </a:cubicBezTo>
                  <a:cubicBezTo>
                    <a:pt x="11713" y="4123"/>
                    <a:pt x="11873" y="4141"/>
                    <a:pt x="12031" y="4141"/>
                  </a:cubicBezTo>
                  <a:cubicBezTo>
                    <a:pt x="12587" y="4141"/>
                    <a:pt x="13121" y="3919"/>
                    <a:pt x="13511" y="3515"/>
                  </a:cubicBezTo>
                  <a:lnTo>
                    <a:pt x="13511" y="3515"/>
                  </a:lnTo>
                  <a:cubicBezTo>
                    <a:pt x="13760" y="4076"/>
                    <a:pt x="14257" y="4498"/>
                    <a:pt x="14863" y="4638"/>
                  </a:cubicBezTo>
                  <a:cubicBezTo>
                    <a:pt x="15013" y="4675"/>
                    <a:pt x="15165" y="4693"/>
                    <a:pt x="15317" y="4693"/>
                  </a:cubicBezTo>
                  <a:cubicBezTo>
                    <a:pt x="15825" y="4693"/>
                    <a:pt x="16326" y="4491"/>
                    <a:pt x="16710" y="4142"/>
                  </a:cubicBezTo>
                  <a:lnTo>
                    <a:pt x="16710" y="4142"/>
                  </a:lnTo>
                  <a:cubicBezTo>
                    <a:pt x="16979" y="4997"/>
                    <a:pt x="17791" y="5575"/>
                    <a:pt x="18643" y="5575"/>
                  </a:cubicBezTo>
                  <a:cubicBezTo>
                    <a:pt x="18896" y="5575"/>
                    <a:pt x="19152" y="5524"/>
                    <a:pt x="19399" y="5415"/>
                  </a:cubicBezTo>
                  <a:cubicBezTo>
                    <a:pt x="20527" y="4938"/>
                    <a:pt x="20978" y="3560"/>
                    <a:pt x="20326" y="2532"/>
                  </a:cubicBezTo>
                  <a:cubicBezTo>
                    <a:pt x="19977" y="1958"/>
                    <a:pt x="19378" y="1608"/>
                    <a:pt x="18705" y="1580"/>
                  </a:cubicBezTo>
                  <a:lnTo>
                    <a:pt x="18705" y="1580"/>
                  </a:lnTo>
                  <a:cubicBezTo>
                    <a:pt x="18702" y="1580"/>
                    <a:pt x="18700" y="1580"/>
                    <a:pt x="18697" y="1580"/>
                  </a:cubicBezTo>
                  <a:cubicBezTo>
                    <a:pt x="18140" y="1580"/>
                    <a:pt x="17625" y="1774"/>
                    <a:pt x="17233" y="2142"/>
                  </a:cubicBezTo>
                  <a:lnTo>
                    <a:pt x="17233" y="2142"/>
                  </a:lnTo>
                  <a:cubicBezTo>
                    <a:pt x="17047" y="1504"/>
                    <a:pt x="16546" y="988"/>
                    <a:pt x="15915" y="778"/>
                  </a:cubicBezTo>
                  <a:cubicBezTo>
                    <a:pt x="15725" y="723"/>
                    <a:pt x="15532" y="696"/>
                    <a:pt x="15341" y="696"/>
                  </a:cubicBezTo>
                  <a:cubicBezTo>
                    <a:pt x="14796" y="696"/>
                    <a:pt x="14268" y="914"/>
                    <a:pt x="13877" y="1306"/>
                  </a:cubicBezTo>
                  <a:lnTo>
                    <a:pt x="13877" y="1306"/>
                  </a:lnTo>
                  <a:cubicBezTo>
                    <a:pt x="13528" y="621"/>
                    <a:pt x="12837" y="151"/>
                    <a:pt x="12056" y="151"/>
                  </a:cubicBezTo>
                  <a:cubicBezTo>
                    <a:pt x="11296" y="151"/>
                    <a:pt x="10620" y="575"/>
                    <a:pt x="10282" y="1246"/>
                  </a:cubicBezTo>
                  <a:lnTo>
                    <a:pt x="10282" y="1246"/>
                  </a:lnTo>
                  <a:cubicBezTo>
                    <a:pt x="9957" y="496"/>
                    <a:pt x="9209" y="1"/>
                    <a:pt x="8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46" name="Google Shape;2846;p59"/>
          <p:cNvGrpSpPr/>
          <p:nvPr/>
        </p:nvGrpSpPr>
        <p:grpSpPr>
          <a:xfrm rot="1059015">
            <a:off x="8235384" y="2726964"/>
            <a:ext cx="2162301" cy="1357309"/>
            <a:chOff x="2462550" y="1780100"/>
            <a:chExt cx="842125" cy="528675"/>
          </a:xfrm>
        </p:grpSpPr>
        <p:sp>
          <p:nvSpPr>
            <p:cNvPr id="2847" name="Google Shape;2847;p59"/>
            <p:cNvSpPr/>
            <p:nvPr/>
          </p:nvSpPr>
          <p:spPr>
            <a:xfrm>
              <a:off x="2572200" y="1781975"/>
              <a:ext cx="620325" cy="524475"/>
            </a:xfrm>
            <a:custGeom>
              <a:avLst/>
              <a:gdLst/>
              <a:ahLst/>
              <a:cxnLst/>
              <a:rect l="l" t="t" r="r" b="b"/>
              <a:pathLst>
                <a:path w="24813" h="20979" extrusionOk="0">
                  <a:moveTo>
                    <a:pt x="12407" y="1"/>
                  </a:moveTo>
                  <a:cubicBezTo>
                    <a:pt x="5564" y="1"/>
                    <a:pt x="0" y="4713"/>
                    <a:pt x="0" y="10502"/>
                  </a:cubicBezTo>
                  <a:cubicBezTo>
                    <a:pt x="0" y="16292"/>
                    <a:pt x="5564" y="20978"/>
                    <a:pt x="12407" y="20978"/>
                  </a:cubicBezTo>
                  <a:cubicBezTo>
                    <a:pt x="19274" y="20978"/>
                    <a:pt x="24813" y="16292"/>
                    <a:pt x="24813" y="10502"/>
                  </a:cubicBezTo>
                  <a:cubicBezTo>
                    <a:pt x="24813" y="4713"/>
                    <a:pt x="19274" y="1"/>
                    <a:pt x="124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8" name="Google Shape;2848;p59"/>
            <p:cNvSpPr/>
            <p:nvPr/>
          </p:nvSpPr>
          <p:spPr>
            <a:xfrm>
              <a:off x="2565925" y="1780150"/>
              <a:ext cx="629100" cy="528625"/>
            </a:xfrm>
            <a:custGeom>
              <a:avLst/>
              <a:gdLst/>
              <a:ahLst/>
              <a:cxnLst/>
              <a:rect l="l" t="t" r="r" b="b"/>
              <a:pathLst>
                <a:path w="25164" h="21145" extrusionOk="0">
                  <a:moveTo>
                    <a:pt x="12663" y="166"/>
                  </a:moveTo>
                  <a:cubicBezTo>
                    <a:pt x="13494" y="166"/>
                    <a:pt x="14324" y="236"/>
                    <a:pt x="15139" y="374"/>
                  </a:cubicBezTo>
                  <a:cubicBezTo>
                    <a:pt x="17495" y="775"/>
                    <a:pt x="19775" y="1778"/>
                    <a:pt x="21555" y="3382"/>
                  </a:cubicBezTo>
                  <a:cubicBezTo>
                    <a:pt x="23209" y="4836"/>
                    <a:pt x="24437" y="6765"/>
                    <a:pt x="24838" y="8946"/>
                  </a:cubicBezTo>
                  <a:cubicBezTo>
                    <a:pt x="24938" y="9497"/>
                    <a:pt x="24988" y="10024"/>
                    <a:pt x="24988" y="10575"/>
                  </a:cubicBezTo>
                  <a:cubicBezTo>
                    <a:pt x="24988" y="12781"/>
                    <a:pt x="24136" y="14911"/>
                    <a:pt x="22708" y="16615"/>
                  </a:cubicBezTo>
                  <a:cubicBezTo>
                    <a:pt x="21179" y="18395"/>
                    <a:pt x="19124" y="19648"/>
                    <a:pt x="16893" y="20350"/>
                  </a:cubicBezTo>
                  <a:cubicBezTo>
                    <a:pt x="15529" y="20767"/>
                    <a:pt x="14102" y="20976"/>
                    <a:pt x="12678" y="20976"/>
                  </a:cubicBezTo>
                  <a:cubicBezTo>
                    <a:pt x="11539" y="20976"/>
                    <a:pt x="10402" y="20842"/>
                    <a:pt x="9299" y="20575"/>
                  </a:cubicBezTo>
                  <a:cubicBezTo>
                    <a:pt x="6993" y="20024"/>
                    <a:pt x="4813" y="18896"/>
                    <a:pt x="3159" y="17192"/>
                  </a:cubicBezTo>
                  <a:cubicBezTo>
                    <a:pt x="1630" y="15613"/>
                    <a:pt x="577" y="13558"/>
                    <a:pt x="377" y="11352"/>
                  </a:cubicBezTo>
                  <a:cubicBezTo>
                    <a:pt x="176" y="9172"/>
                    <a:pt x="828" y="6966"/>
                    <a:pt x="2106" y="5187"/>
                  </a:cubicBezTo>
                  <a:cubicBezTo>
                    <a:pt x="3459" y="3307"/>
                    <a:pt x="5439" y="1903"/>
                    <a:pt x="7595" y="1076"/>
                  </a:cubicBezTo>
                  <a:cubicBezTo>
                    <a:pt x="9202" y="467"/>
                    <a:pt x="10935" y="166"/>
                    <a:pt x="12663" y="166"/>
                  </a:cubicBezTo>
                  <a:close/>
                  <a:moveTo>
                    <a:pt x="12665" y="1"/>
                  </a:moveTo>
                  <a:cubicBezTo>
                    <a:pt x="11515" y="1"/>
                    <a:pt x="10365" y="134"/>
                    <a:pt x="9249" y="400"/>
                  </a:cubicBezTo>
                  <a:cubicBezTo>
                    <a:pt x="6918" y="951"/>
                    <a:pt x="4713" y="2104"/>
                    <a:pt x="3033" y="3833"/>
                  </a:cubicBezTo>
                  <a:cubicBezTo>
                    <a:pt x="1480" y="5437"/>
                    <a:pt x="427" y="7492"/>
                    <a:pt x="201" y="9723"/>
                  </a:cubicBezTo>
                  <a:cubicBezTo>
                    <a:pt x="1" y="11979"/>
                    <a:pt x="652" y="14209"/>
                    <a:pt x="1956" y="16039"/>
                  </a:cubicBezTo>
                  <a:cubicBezTo>
                    <a:pt x="3334" y="17943"/>
                    <a:pt x="5314" y="19347"/>
                    <a:pt x="7495" y="20199"/>
                  </a:cubicBezTo>
                  <a:cubicBezTo>
                    <a:pt x="9123" y="20827"/>
                    <a:pt x="10877" y="21144"/>
                    <a:pt x="12634" y="21144"/>
                  </a:cubicBezTo>
                  <a:cubicBezTo>
                    <a:pt x="13473" y="21144"/>
                    <a:pt x="14312" y="21072"/>
                    <a:pt x="15139" y="20926"/>
                  </a:cubicBezTo>
                  <a:cubicBezTo>
                    <a:pt x="17545" y="20525"/>
                    <a:pt x="19851" y="19497"/>
                    <a:pt x="21680" y="17893"/>
                  </a:cubicBezTo>
                  <a:cubicBezTo>
                    <a:pt x="23359" y="16415"/>
                    <a:pt x="24612" y="14410"/>
                    <a:pt x="25013" y="12204"/>
                  </a:cubicBezTo>
                  <a:cubicBezTo>
                    <a:pt x="25114" y="11653"/>
                    <a:pt x="25164" y="11126"/>
                    <a:pt x="25164" y="10575"/>
                  </a:cubicBezTo>
                  <a:cubicBezTo>
                    <a:pt x="25164" y="8319"/>
                    <a:pt x="24287" y="6164"/>
                    <a:pt x="22858" y="4460"/>
                  </a:cubicBezTo>
                  <a:cubicBezTo>
                    <a:pt x="21329" y="2630"/>
                    <a:pt x="19224" y="1352"/>
                    <a:pt x="16968" y="650"/>
                  </a:cubicBezTo>
                  <a:cubicBezTo>
                    <a:pt x="15581" y="216"/>
                    <a:pt x="14123" y="1"/>
                    <a:pt x="12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49" name="Google Shape;2849;p59"/>
            <p:cNvSpPr/>
            <p:nvPr/>
          </p:nvSpPr>
          <p:spPr>
            <a:xfrm>
              <a:off x="2619825" y="1803900"/>
              <a:ext cx="525075" cy="375975"/>
            </a:xfrm>
            <a:custGeom>
              <a:avLst/>
              <a:gdLst/>
              <a:ahLst/>
              <a:cxnLst/>
              <a:rect l="l" t="t" r="r" b="b"/>
              <a:pathLst>
                <a:path w="21003" h="15039" extrusionOk="0">
                  <a:moveTo>
                    <a:pt x="10502" y="1"/>
                  </a:moveTo>
                  <a:cubicBezTo>
                    <a:pt x="4712" y="1"/>
                    <a:pt x="0" y="3359"/>
                    <a:pt x="0" y="7520"/>
                  </a:cubicBezTo>
                  <a:cubicBezTo>
                    <a:pt x="0" y="11655"/>
                    <a:pt x="4712" y="15039"/>
                    <a:pt x="10502" y="15039"/>
                  </a:cubicBezTo>
                  <a:cubicBezTo>
                    <a:pt x="16316" y="15039"/>
                    <a:pt x="21003" y="11655"/>
                    <a:pt x="21003" y="7520"/>
                  </a:cubicBezTo>
                  <a:cubicBezTo>
                    <a:pt x="21003" y="3359"/>
                    <a:pt x="16316" y="1"/>
                    <a:pt x="1050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0" name="Google Shape;2850;p59"/>
            <p:cNvSpPr/>
            <p:nvPr/>
          </p:nvSpPr>
          <p:spPr>
            <a:xfrm>
              <a:off x="3102900" y="1805975"/>
              <a:ext cx="201775" cy="115750"/>
            </a:xfrm>
            <a:custGeom>
              <a:avLst/>
              <a:gdLst/>
              <a:ahLst/>
              <a:cxnLst/>
              <a:rect l="l" t="t" r="r" b="b"/>
              <a:pathLst>
                <a:path w="8071" h="4630" extrusionOk="0">
                  <a:moveTo>
                    <a:pt x="3687" y="1"/>
                  </a:moveTo>
                  <a:cubicBezTo>
                    <a:pt x="1330" y="1"/>
                    <a:pt x="1" y="2123"/>
                    <a:pt x="1" y="2123"/>
                  </a:cubicBezTo>
                  <a:lnTo>
                    <a:pt x="1" y="2374"/>
                  </a:lnTo>
                  <a:cubicBezTo>
                    <a:pt x="204" y="2321"/>
                    <a:pt x="399" y="2297"/>
                    <a:pt x="585" y="2297"/>
                  </a:cubicBezTo>
                  <a:cubicBezTo>
                    <a:pt x="2409" y="2297"/>
                    <a:pt x="3359" y="4630"/>
                    <a:pt x="3359" y="4630"/>
                  </a:cubicBezTo>
                  <a:lnTo>
                    <a:pt x="7369" y="4404"/>
                  </a:lnTo>
                  <a:cubicBezTo>
                    <a:pt x="7369" y="4404"/>
                    <a:pt x="8071" y="1121"/>
                    <a:pt x="4938" y="194"/>
                  </a:cubicBezTo>
                  <a:cubicBezTo>
                    <a:pt x="4494" y="59"/>
                    <a:pt x="4076" y="1"/>
                    <a:pt x="3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1" name="Google Shape;2851;p59"/>
            <p:cNvSpPr/>
            <p:nvPr/>
          </p:nvSpPr>
          <p:spPr>
            <a:xfrm>
              <a:off x="3100600" y="1803900"/>
              <a:ext cx="190300" cy="119700"/>
            </a:xfrm>
            <a:custGeom>
              <a:avLst/>
              <a:gdLst/>
              <a:ahLst/>
              <a:cxnLst/>
              <a:rect l="l" t="t" r="r" b="b"/>
              <a:pathLst>
                <a:path w="7612" h="4788" extrusionOk="0">
                  <a:moveTo>
                    <a:pt x="3809" y="150"/>
                  </a:moveTo>
                  <a:cubicBezTo>
                    <a:pt x="4757" y="150"/>
                    <a:pt x="5744" y="479"/>
                    <a:pt x="6434" y="1104"/>
                  </a:cubicBezTo>
                  <a:cubicBezTo>
                    <a:pt x="7010" y="1655"/>
                    <a:pt x="7336" y="2382"/>
                    <a:pt x="7436" y="3184"/>
                  </a:cubicBezTo>
                  <a:cubicBezTo>
                    <a:pt x="7484" y="3569"/>
                    <a:pt x="7486" y="4024"/>
                    <a:pt x="7420" y="4414"/>
                  </a:cubicBezTo>
                  <a:lnTo>
                    <a:pt x="7420" y="4414"/>
                  </a:lnTo>
                  <a:lnTo>
                    <a:pt x="3927" y="4612"/>
                  </a:lnTo>
                  <a:cubicBezTo>
                    <a:pt x="3787" y="4612"/>
                    <a:pt x="3625" y="4634"/>
                    <a:pt x="3481" y="4637"/>
                  </a:cubicBezTo>
                  <a:lnTo>
                    <a:pt x="3481" y="4637"/>
                  </a:lnTo>
                  <a:cubicBezTo>
                    <a:pt x="3355" y="4328"/>
                    <a:pt x="3165" y="4021"/>
                    <a:pt x="2975" y="3735"/>
                  </a:cubicBezTo>
                  <a:cubicBezTo>
                    <a:pt x="2574" y="3159"/>
                    <a:pt x="2048" y="2658"/>
                    <a:pt x="1396" y="2432"/>
                  </a:cubicBezTo>
                  <a:cubicBezTo>
                    <a:pt x="1154" y="2347"/>
                    <a:pt x="904" y="2302"/>
                    <a:pt x="651" y="2302"/>
                  </a:cubicBezTo>
                  <a:cubicBezTo>
                    <a:pt x="491" y="2302"/>
                    <a:pt x="329" y="2320"/>
                    <a:pt x="168" y="2357"/>
                  </a:cubicBezTo>
                  <a:lnTo>
                    <a:pt x="168" y="2357"/>
                  </a:lnTo>
                  <a:lnTo>
                    <a:pt x="168" y="2206"/>
                  </a:lnTo>
                  <a:cubicBezTo>
                    <a:pt x="168" y="2203"/>
                    <a:pt x="168" y="2200"/>
                    <a:pt x="167" y="2196"/>
                  </a:cubicBezTo>
                  <a:lnTo>
                    <a:pt x="167" y="2196"/>
                  </a:lnTo>
                  <a:cubicBezTo>
                    <a:pt x="390" y="1882"/>
                    <a:pt x="680" y="1570"/>
                    <a:pt x="970" y="1304"/>
                  </a:cubicBezTo>
                  <a:cubicBezTo>
                    <a:pt x="1621" y="703"/>
                    <a:pt x="2449" y="277"/>
                    <a:pt x="3351" y="176"/>
                  </a:cubicBezTo>
                  <a:cubicBezTo>
                    <a:pt x="3502" y="159"/>
                    <a:pt x="3655" y="150"/>
                    <a:pt x="3809" y="150"/>
                  </a:cubicBezTo>
                  <a:close/>
                  <a:moveTo>
                    <a:pt x="3777" y="1"/>
                  </a:moveTo>
                  <a:cubicBezTo>
                    <a:pt x="2799" y="1"/>
                    <a:pt x="1897" y="377"/>
                    <a:pt x="1145" y="978"/>
                  </a:cubicBezTo>
                  <a:cubicBezTo>
                    <a:pt x="719" y="1304"/>
                    <a:pt x="318" y="1705"/>
                    <a:pt x="17" y="2181"/>
                  </a:cubicBezTo>
                  <a:cubicBezTo>
                    <a:pt x="0" y="2207"/>
                    <a:pt x="4" y="2233"/>
                    <a:pt x="17" y="2251"/>
                  </a:cubicBezTo>
                  <a:lnTo>
                    <a:pt x="17" y="2251"/>
                  </a:lnTo>
                  <a:lnTo>
                    <a:pt x="17" y="2457"/>
                  </a:lnTo>
                  <a:cubicBezTo>
                    <a:pt x="17" y="2477"/>
                    <a:pt x="50" y="2514"/>
                    <a:pt x="76" y="2514"/>
                  </a:cubicBezTo>
                  <a:cubicBezTo>
                    <a:pt x="82" y="2514"/>
                    <a:pt x="88" y="2512"/>
                    <a:pt x="93" y="2507"/>
                  </a:cubicBezTo>
                  <a:cubicBezTo>
                    <a:pt x="264" y="2467"/>
                    <a:pt x="436" y="2448"/>
                    <a:pt x="606" y="2448"/>
                  </a:cubicBezTo>
                  <a:cubicBezTo>
                    <a:pt x="1179" y="2448"/>
                    <a:pt x="1728" y="2666"/>
                    <a:pt x="2173" y="3034"/>
                  </a:cubicBezTo>
                  <a:cubicBezTo>
                    <a:pt x="2599" y="3409"/>
                    <a:pt x="2950" y="3886"/>
                    <a:pt x="3225" y="4412"/>
                  </a:cubicBezTo>
                  <a:cubicBezTo>
                    <a:pt x="3251" y="4487"/>
                    <a:pt x="3301" y="4562"/>
                    <a:pt x="3326" y="4638"/>
                  </a:cubicBezTo>
                  <a:cubicBezTo>
                    <a:pt x="3351" y="4688"/>
                    <a:pt x="3376" y="4713"/>
                    <a:pt x="3376" y="4738"/>
                  </a:cubicBezTo>
                  <a:cubicBezTo>
                    <a:pt x="3376" y="4763"/>
                    <a:pt x="3401" y="4788"/>
                    <a:pt x="3451" y="4788"/>
                  </a:cubicBezTo>
                  <a:cubicBezTo>
                    <a:pt x="4629" y="4713"/>
                    <a:pt x="5807" y="4663"/>
                    <a:pt x="6960" y="4587"/>
                  </a:cubicBezTo>
                  <a:cubicBezTo>
                    <a:pt x="7135" y="4587"/>
                    <a:pt x="7311" y="4562"/>
                    <a:pt x="7461" y="4562"/>
                  </a:cubicBezTo>
                  <a:cubicBezTo>
                    <a:pt x="7486" y="4562"/>
                    <a:pt x="7536" y="4537"/>
                    <a:pt x="7536" y="4512"/>
                  </a:cubicBezTo>
                  <a:cubicBezTo>
                    <a:pt x="7611" y="4136"/>
                    <a:pt x="7611" y="3735"/>
                    <a:pt x="7586" y="3334"/>
                  </a:cubicBezTo>
                  <a:cubicBezTo>
                    <a:pt x="7536" y="2557"/>
                    <a:pt x="7261" y="1805"/>
                    <a:pt x="6734" y="1229"/>
                  </a:cubicBezTo>
                  <a:cubicBezTo>
                    <a:pt x="6007" y="402"/>
                    <a:pt x="4855" y="1"/>
                    <a:pt x="3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2" name="Google Shape;2852;p59"/>
            <p:cNvSpPr/>
            <p:nvPr/>
          </p:nvSpPr>
          <p:spPr>
            <a:xfrm>
              <a:off x="2462550" y="1805975"/>
              <a:ext cx="202400" cy="115750"/>
            </a:xfrm>
            <a:custGeom>
              <a:avLst/>
              <a:gdLst/>
              <a:ahLst/>
              <a:cxnLst/>
              <a:rect l="l" t="t" r="r" b="b"/>
              <a:pathLst>
                <a:path w="8096" h="4630" extrusionOk="0">
                  <a:moveTo>
                    <a:pt x="4410" y="1"/>
                  </a:moveTo>
                  <a:cubicBezTo>
                    <a:pt x="4020" y="1"/>
                    <a:pt x="3603" y="59"/>
                    <a:pt x="3158" y="194"/>
                  </a:cubicBezTo>
                  <a:cubicBezTo>
                    <a:pt x="0" y="1121"/>
                    <a:pt x="702" y="4404"/>
                    <a:pt x="702" y="4404"/>
                  </a:cubicBezTo>
                  <a:lnTo>
                    <a:pt x="4737" y="4630"/>
                  </a:lnTo>
                  <a:cubicBezTo>
                    <a:pt x="4737" y="4630"/>
                    <a:pt x="5666" y="2297"/>
                    <a:pt x="7506" y="2297"/>
                  </a:cubicBezTo>
                  <a:cubicBezTo>
                    <a:pt x="7693" y="2297"/>
                    <a:pt x="7890" y="2321"/>
                    <a:pt x="8096" y="2374"/>
                  </a:cubicBezTo>
                  <a:lnTo>
                    <a:pt x="8096" y="2123"/>
                  </a:lnTo>
                  <a:cubicBezTo>
                    <a:pt x="8096" y="2123"/>
                    <a:pt x="6767" y="1"/>
                    <a:pt x="44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3" name="Google Shape;2853;p59"/>
            <p:cNvSpPr/>
            <p:nvPr/>
          </p:nvSpPr>
          <p:spPr>
            <a:xfrm>
              <a:off x="2476325" y="1803900"/>
              <a:ext cx="190500" cy="119700"/>
            </a:xfrm>
            <a:custGeom>
              <a:avLst/>
              <a:gdLst/>
              <a:ahLst/>
              <a:cxnLst/>
              <a:rect l="l" t="t" r="r" b="b"/>
              <a:pathLst>
                <a:path w="7620" h="4788" extrusionOk="0">
                  <a:moveTo>
                    <a:pt x="3828" y="150"/>
                  </a:moveTo>
                  <a:cubicBezTo>
                    <a:pt x="3982" y="150"/>
                    <a:pt x="4136" y="159"/>
                    <a:pt x="4287" y="176"/>
                  </a:cubicBezTo>
                  <a:cubicBezTo>
                    <a:pt x="5164" y="277"/>
                    <a:pt x="5991" y="703"/>
                    <a:pt x="6668" y="1304"/>
                  </a:cubicBezTo>
                  <a:cubicBezTo>
                    <a:pt x="6958" y="1570"/>
                    <a:pt x="7248" y="1882"/>
                    <a:pt x="7470" y="2196"/>
                  </a:cubicBezTo>
                  <a:lnTo>
                    <a:pt x="7470" y="2196"/>
                  </a:lnTo>
                  <a:cubicBezTo>
                    <a:pt x="7470" y="2200"/>
                    <a:pt x="7470" y="2203"/>
                    <a:pt x="7470" y="2206"/>
                  </a:cubicBezTo>
                  <a:lnTo>
                    <a:pt x="7470" y="2357"/>
                  </a:lnTo>
                  <a:lnTo>
                    <a:pt x="7470" y="2357"/>
                  </a:lnTo>
                  <a:cubicBezTo>
                    <a:pt x="7308" y="2320"/>
                    <a:pt x="7147" y="2302"/>
                    <a:pt x="6987" y="2302"/>
                  </a:cubicBezTo>
                  <a:cubicBezTo>
                    <a:pt x="6733" y="2302"/>
                    <a:pt x="6483" y="2347"/>
                    <a:pt x="6241" y="2432"/>
                  </a:cubicBezTo>
                  <a:cubicBezTo>
                    <a:pt x="5565" y="2658"/>
                    <a:pt x="5064" y="3159"/>
                    <a:pt x="4663" y="3735"/>
                  </a:cubicBezTo>
                  <a:cubicBezTo>
                    <a:pt x="4472" y="4020"/>
                    <a:pt x="4282" y="4328"/>
                    <a:pt x="4135" y="4637"/>
                  </a:cubicBezTo>
                  <a:lnTo>
                    <a:pt x="4135" y="4637"/>
                  </a:lnTo>
                  <a:cubicBezTo>
                    <a:pt x="3981" y="4633"/>
                    <a:pt x="3843" y="4612"/>
                    <a:pt x="3685" y="4612"/>
                  </a:cubicBezTo>
                  <a:lnTo>
                    <a:pt x="218" y="4416"/>
                  </a:lnTo>
                  <a:lnTo>
                    <a:pt x="218" y="4416"/>
                  </a:lnTo>
                  <a:cubicBezTo>
                    <a:pt x="151" y="4025"/>
                    <a:pt x="153" y="3570"/>
                    <a:pt x="201" y="3184"/>
                  </a:cubicBezTo>
                  <a:cubicBezTo>
                    <a:pt x="302" y="2382"/>
                    <a:pt x="602" y="1655"/>
                    <a:pt x="1204" y="1104"/>
                  </a:cubicBezTo>
                  <a:cubicBezTo>
                    <a:pt x="1894" y="479"/>
                    <a:pt x="2880" y="150"/>
                    <a:pt x="3828" y="150"/>
                  </a:cubicBezTo>
                  <a:close/>
                  <a:moveTo>
                    <a:pt x="3861" y="1"/>
                  </a:moveTo>
                  <a:cubicBezTo>
                    <a:pt x="2783" y="1"/>
                    <a:pt x="1605" y="402"/>
                    <a:pt x="878" y="1229"/>
                  </a:cubicBezTo>
                  <a:cubicBezTo>
                    <a:pt x="352" y="1805"/>
                    <a:pt x="101" y="2557"/>
                    <a:pt x="26" y="3334"/>
                  </a:cubicBezTo>
                  <a:cubicBezTo>
                    <a:pt x="1" y="3735"/>
                    <a:pt x="1" y="4136"/>
                    <a:pt x="101" y="4512"/>
                  </a:cubicBezTo>
                  <a:cubicBezTo>
                    <a:pt x="101" y="4537"/>
                    <a:pt x="126" y="4562"/>
                    <a:pt x="151" y="4562"/>
                  </a:cubicBezTo>
                  <a:cubicBezTo>
                    <a:pt x="327" y="4562"/>
                    <a:pt x="502" y="4587"/>
                    <a:pt x="652" y="4587"/>
                  </a:cubicBezTo>
                  <a:cubicBezTo>
                    <a:pt x="1830" y="4663"/>
                    <a:pt x="3008" y="4713"/>
                    <a:pt x="4186" y="4788"/>
                  </a:cubicBezTo>
                  <a:cubicBezTo>
                    <a:pt x="4211" y="4788"/>
                    <a:pt x="4236" y="4763"/>
                    <a:pt x="4262" y="4738"/>
                  </a:cubicBezTo>
                  <a:cubicBezTo>
                    <a:pt x="4262" y="4713"/>
                    <a:pt x="4287" y="4688"/>
                    <a:pt x="4287" y="4638"/>
                  </a:cubicBezTo>
                  <a:cubicBezTo>
                    <a:pt x="4337" y="4562"/>
                    <a:pt x="4362" y="4487"/>
                    <a:pt x="4412" y="4412"/>
                  </a:cubicBezTo>
                  <a:cubicBezTo>
                    <a:pt x="4688" y="3886"/>
                    <a:pt x="5013" y="3409"/>
                    <a:pt x="5465" y="3034"/>
                  </a:cubicBezTo>
                  <a:cubicBezTo>
                    <a:pt x="5909" y="2666"/>
                    <a:pt x="6443" y="2448"/>
                    <a:pt x="7010" y="2448"/>
                  </a:cubicBezTo>
                  <a:cubicBezTo>
                    <a:pt x="7177" y="2448"/>
                    <a:pt x="7348" y="2467"/>
                    <a:pt x="7520" y="2507"/>
                  </a:cubicBezTo>
                  <a:cubicBezTo>
                    <a:pt x="7529" y="2512"/>
                    <a:pt x="7539" y="2514"/>
                    <a:pt x="7548" y="2514"/>
                  </a:cubicBezTo>
                  <a:cubicBezTo>
                    <a:pt x="7587" y="2514"/>
                    <a:pt x="7620" y="2477"/>
                    <a:pt x="7620" y="2457"/>
                  </a:cubicBezTo>
                  <a:lnTo>
                    <a:pt x="7620" y="2206"/>
                  </a:lnTo>
                  <a:cubicBezTo>
                    <a:pt x="7620" y="2166"/>
                    <a:pt x="7596" y="2142"/>
                    <a:pt x="7567" y="2134"/>
                  </a:cubicBezTo>
                  <a:lnTo>
                    <a:pt x="7567" y="2134"/>
                  </a:lnTo>
                  <a:cubicBezTo>
                    <a:pt x="7293" y="1679"/>
                    <a:pt x="6904" y="1293"/>
                    <a:pt x="6492" y="978"/>
                  </a:cubicBezTo>
                  <a:cubicBezTo>
                    <a:pt x="5740" y="377"/>
                    <a:pt x="4813" y="1"/>
                    <a:pt x="3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4" name="Google Shape;2854;p59"/>
            <p:cNvSpPr/>
            <p:nvPr/>
          </p:nvSpPr>
          <p:spPr>
            <a:xfrm>
              <a:off x="2657400" y="1781975"/>
              <a:ext cx="449925" cy="100900"/>
            </a:xfrm>
            <a:custGeom>
              <a:avLst/>
              <a:gdLst/>
              <a:ahLst/>
              <a:cxnLst/>
              <a:rect l="l" t="t" r="r" b="b"/>
              <a:pathLst>
                <a:path w="17997" h="4036" extrusionOk="0">
                  <a:moveTo>
                    <a:pt x="8999" y="1"/>
                  </a:moveTo>
                  <a:cubicBezTo>
                    <a:pt x="5465" y="1"/>
                    <a:pt x="2257" y="1254"/>
                    <a:pt x="1" y="3284"/>
                  </a:cubicBezTo>
                  <a:cubicBezTo>
                    <a:pt x="978" y="3760"/>
                    <a:pt x="2181" y="4036"/>
                    <a:pt x="3460" y="4036"/>
                  </a:cubicBezTo>
                  <a:cubicBezTo>
                    <a:pt x="5991" y="4036"/>
                    <a:pt x="8121" y="2958"/>
                    <a:pt x="8999" y="1404"/>
                  </a:cubicBezTo>
                  <a:cubicBezTo>
                    <a:pt x="9876" y="2958"/>
                    <a:pt x="12031" y="4036"/>
                    <a:pt x="14537" y="4036"/>
                  </a:cubicBezTo>
                  <a:cubicBezTo>
                    <a:pt x="15841" y="4036"/>
                    <a:pt x="17019" y="3760"/>
                    <a:pt x="17996" y="3284"/>
                  </a:cubicBezTo>
                  <a:cubicBezTo>
                    <a:pt x="15740" y="1254"/>
                    <a:pt x="12557" y="1"/>
                    <a:pt x="8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5" name="Google Shape;2855;p59"/>
            <p:cNvSpPr/>
            <p:nvPr/>
          </p:nvSpPr>
          <p:spPr>
            <a:xfrm>
              <a:off x="2654900" y="1780100"/>
              <a:ext cx="454925" cy="105250"/>
            </a:xfrm>
            <a:custGeom>
              <a:avLst/>
              <a:gdLst/>
              <a:ahLst/>
              <a:cxnLst/>
              <a:rect l="l" t="t" r="r" b="b"/>
              <a:pathLst>
                <a:path w="18197" h="4210" extrusionOk="0">
                  <a:moveTo>
                    <a:pt x="9099" y="176"/>
                  </a:moveTo>
                  <a:cubicBezTo>
                    <a:pt x="11680" y="176"/>
                    <a:pt x="14236" y="828"/>
                    <a:pt x="16417" y="2206"/>
                  </a:cubicBezTo>
                  <a:cubicBezTo>
                    <a:pt x="16962" y="2538"/>
                    <a:pt x="17484" y="2914"/>
                    <a:pt x="17962" y="3335"/>
                  </a:cubicBezTo>
                  <a:lnTo>
                    <a:pt x="17962" y="3335"/>
                  </a:lnTo>
                  <a:cubicBezTo>
                    <a:pt x="16918" y="3816"/>
                    <a:pt x="15765" y="4044"/>
                    <a:pt x="14620" y="4044"/>
                  </a:cubicBezTo>
                  <a:cubicBezTo>
                    <a:pt x="14366" y="4044"/>
                    <a:pt x="14112" y="4033"/>
                    <a:pt x="13860" y="4011"/>
                  </a:cubicBezTo>
                  <a:cubicBezTo>
                    <a:pt x="12632" y="3885"/>
                    <a:pt x="11404" y="3509"/>
                    <a:pt x="10402" y="2757"/>
                  </a:cubicBezTo>
                  <a:cubicBezTo>
                    <a:pt x="9901" y="2407"/>
                    <a:pt x="9474" y="1955"/>
                    <a:pt x="9174" y="1429"/>
                  </a:cubicBezTo>
                  <a:cubicBezTo>
                    <a:pt x="9161" y="1404"/>
                    <a:pt x="9136" y="1392"/>
                    <a:pt x="9108" y="1392"/>
                  </a:cubicBezTo>
                  <a:cubicBezTo>
                    <a:pt x="9080" y="1392"/>
                    <a:pt x="9048" y="1404"/>
                    <a:pt x="9023" y="1429"/>
                  </a:cubicBezTo>
                  <a:cubicBezTo>
                    <a:pt x="8472" y="2407"/>
                    <a:pt x="7495" y="3083"/>
                    <a:pt x="6467" y="3509"/>
                  </a:cubicBezTo>
                  <a:cubicBezTo>
                    <a:pt x="5549" y="3869"/>
                    <a:pt x="4566" y="4035"/>
                    <a:pt x="3584" y="4035"/>
                  </a:cubicBezTo>
                  <a:cubicBezTo>
                    <a:pt x="3198" y="4035"/>
                    <a:pt x="2813" y="4010"/>
                    <a:pt x="2432" y="3960"/>
                  </a:cubicBezTo>
                  <a:cubicBezTo>
                    <a:pt x="1694" y="3865"/>
                    <a:pt x="955" y="3657"/>
                    <a:pt x="260" y="3335"/>
                  </a:cubicBezTo>
                  <a:lnTo>
                    <a:pt x="260" y="3335"/>
                  </a:lnTo>
                  <a:cubicBezTo>
                    <a:pt x="2101" y="1724"/>
                    <a:pt x="4423" y="722"/>
                    <a:pt x="6818" y="351"/>
                  </a:cubicBezTo>
                  <a:cubicBezTo>
                    <a:pt x="7570" y="226"/>
                    <a:pt x="8347" y="176"/>
                    <a:pt x="9099" y="176"/>
                  </a:cubicBezTo>
                  <a:close/>
                  <a:moveTo>
                    <a:pt x="9099" y="1"/>
                  </a:moveTo>
                  <a:cubicBezTo>
                    <a:pt x="6492" y="1"/>
                    <a:pt x="3885" y="677"/>
                    <a:pt x="1680" y="2056"/>
                  </a:cubicBezTo>
                  <a:cubicBezTo>
                    <a:pt x="1104" y="2432"/>
                    <a:pt x="552" y="2833"/>
                    <a:pt x="51" y="3284"/>
                  </a:cubicBezTo>
                  <a:cubicBezTo>
                    <a:pt x="1" y="3334"/>
                    <a:pt x="26" y="3409"/>
                    <a:pt x="51" y="3434"/>
                  </a:cubicBezTo>
                  <a:cubicBezTo>
                    <a:pt x="1117" y="3957"/>
                    <a:pt x="2312" y="4206"/>
                    <a:pt x="3494" y="4206"/>
                  </a:cubicBezTo>
                  <a:cubicBezTo>
                    <a:pt x="3785" y="4206"/>
                    <a:pt x="4075" y="4191"/>
                    <a:pt x="4362" y="4161"/>
                  </a:cubicBezTo>
                  <a:cubicBezTo>
                    <a:pt x="5640" y="4061"/>
                    <a:pt x="6918" y="3635"/>
                    <a:pt x="7946" y="2883"/>
                  </a:cubicBezTo>
                  <a:cubicBezTo>
                    <a:pt x="8407" y="2537"/>
                    <a:pt x="8804" y="2128"/>
                    <a:pt x="9099" y="1655"/>
                  </a:cubicBezTo>
                  <a:lnTo>
                    <a:pt x="9099" y="1655"/>
                  </a:lnTo>
                  <a:cubicBezTo>
                    <a:pt x="9683" y="2589"/>
                    <a:pt x="10622" y="3227"/>
                    <a:pt x="11630" y="3635"/>
                  </a:cubicBezTo>
                  <a:cubicBezTo>
                    <a:pt x="12574" y="4034"/>
                    <a:pt x="13609" y="4210"/>
                    <a:pt x="14633" y="4210"/>
                  </a:cubicBezTo>
                  <a:cubicBezTo>
                    <a:pt x="15022" y="4210"/>
                    <a:pt x="15410" y="4184"/>
                    <a:pt x="15790" y="4136"/>
                  </a:cubicBezTo>
                  <a:cubicBezTo>
                    <a:pt x="16617" y="4011"/>
                    <a:pt x="17419" y="3785"/>
                    <a:pt x="18146" y="3434"/>
                  </a:cubicBezTo>
                  <a:cubicBezTo>
                    <a:pt x="18196" y="3409"/>
                    <a:pt x="18196" y="3334"/>
                    <a:pt x="18171" y="3284"/>
                  </a:cubicBezTo>
                  <a:cubicBezTo>
                    <a:pt x="16266" y="1605"/>
                    <a:pt x="13886" y="552"/>
                    <a:pt x="11404" y="176"/>
                  </a:cubicBezTo>
                  <a:cubicBezTo>
                    <a:pt x="10652" y="51"/>
                    <a:pt x="9875" y="1"/>
                    <a:pt x="9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6" name="Google Shape;2856;p59"/>
            <p:cNvSpPr/>
            <p:nvPr/>
          </p:nvSpPr>
          <p:spPr>
            <a:xfrm>
              <a:off x="2734475" y="1995025"/>
              <a:ext cx="295775" cy="164800"/>
            </a:xfrm>
            <a:custGeom>
              <a:avLst/>
              <a:gdLst/>
              <a:ahLst/>
              <a:cxnLst/>
              <a:rect l="l" t="t" r="r" b="b"/>
              <a:pathLst>
                <a:path w="11831" h="6592" extrusionOk="0">
                  <a:moveTo>
                    <a:pt x="1" y="0"/>
                  </a:moveTo>
                  <a:cubicBezTo>
                    <a:pt x="1" y="3659"/>
                    <a:pt x="2657" y="6592"/>
                    <a:pt x="5916" y="6592"/>
                  </a:cubicBezTo>
                  <a:cubicBezTo>
                    <a:pt x="9174" y="6592"/>
                    <a:pt x="11830" y="3659"/>
                    <a:pt x="11830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7" name="Google Shape;2857;p59"/>
            <p:cNvSpPr/>
            <p:nvPr/>
          </p:nvSpPr>
          <p:spPr>
            <a:xfrm>
              <a:off x="2732600" y="1992850"/>
              <a:ext cx="299525" cy="169475"/>
            </a:xfrm>
            <a:custGeom>
              <a:avLst/>
              <a:gdLst/>
              <a:ahLst/>
              <a:cxnLst/>
              <a:rect l="l" t="t" r="r" b="b"/>
              <a:pathLst>
                <a:path w="11981" h="6779" extrusionOk="0">
                  <a:moveTo>
                    <a:pt x="11828" y="187"/>
                  </a:moveTo>
                  <a:cubicBezTo>
                    <a:pt x="11769" y="2686"/>
                    <a:pt x="10395" y="5213"/>
                    <a:pt x="8021" y="6202"/>
                  </a:cubicBezTo>
                  <a:cubicBezTo>
                    <a:pt x="7369" y="6453"/>
                    <a:pt x="6692" y="6603"/>
                    <a:pt x="5991" y="6603"/>
                  </a:cubicBezTo>
                  <a:cubicBezTo>
                    <a:pt x="3434" y="6578"/>
                    <a:pt x="1329" y="4724"/>
                    <a:pt x="527" y="2343"/>
                  </a:cubicBezTo>
                  <a:cubicBezTo>
                    <a:pt x="311" y="1647"/>
                    <a:pt x="187" y="929"/>
                    <a:pt x="177" y="187"/>
                  </a:cubicBezTo>
                  <a:close/>
                  <a:moveTo>
                    <a:pt x="258" y="1"/>
                  </a:moveTo>
                  <a:cubicBezTo>
                    <a:pt x="204" y="1"/>
                    <a:pt x="151" y="4"/>
                    <a:pt x="101" y="12"/>
                  </a:cubicBezTo>
                  <a:lnTo>
                    <a:pt x="76" y="12"/>
                  </a:lnTo>
                  <a:cubicBezTo>
                    <a:pt x="51" y="12"/>
                    <a:pt x="1" y="37"/>
                    <a:pt x="1" y="87"/>
                  </a:cubicBezTo>
                  <a:cubicBezTo>
                    <a:pt x="1" y="2719"/>
                    <a:pt x="1429" y="5350"/>
                    <a:pt x="3935" y="6353"/>
                  </a:cubicBezTo>
                  <a:cubicBezTo>
                    <a:pt x="4587" y="6628"/>
                    <a:pt x="5289" y="6779"/>
                    <a:pt x="5991" y="6779"/>
                  </a:cubicBezTo>
                  <a:cubicBezTo>
                    <a:pt x="5991" y="6779"/>
                    <a:pt x="5992" y="6779"/>
                    <a:pt x="5993" y="6779"/>
                  </a:cubicBezTo>
                  <a:lnTo>
                    <a:pt x="5993" y="6779"/>
                  </a:lnTo>
                  <a:cubicBezTo>
                    <a:pt x="8649" y="6753"/>
                    <a:pt x="10828" y="4848"/>
                    <a:pt x="11630" y="2393"/>
                  </a:cubicBezTo>
                  <a:cubicBezTo>
                    <a:pt x="11880" y="1666"/>
                    <a:pt x="11981" y="864"/>
                    <a:pt x="11981" y="87"/>
                  </a:cubicBezTo>
                  <a:cubicBezTo>
                    <a:pt x="11981" y="37"/>
                    <a:pt x="11955" y="12"/>
                    <a:pt x="11905" y="12"/>
                  </a:cubicBezTo>
                  <a:lnTo>
                    <a:pt x="577" y="12"/>
                  </a:lnTo>
                  <a:cubicBezTo>
                    <a:pt x="477" y="12"/>
                    <a:pt x="36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8" name="Google Shape;2858;p59"/>
            <p:cNvSpPr/>
            <p:nvPr/>
          </p:nvSpPr>
          <p:spPr>
            <a:xfrm>
              <a:off x="2780225" y="2060800"/>
              <a:ext cx="204275" cy="99025"/>
            </a:xfrm>
            <a:custGeom>
              <a:avLst/>
              <a:gdLst/>
              <a:ahLst/>
              <a:cxnLst/>
              <a:rect l="l" t="t" r="r" b="b"/>
              <a:pathLst>
                <a:path w="8171" h="3961" extrusionOk="0">
                  <a:moveTo>
                    <a:pt x="4086" y="1"/>
                  </a:moveTo>
                  <a:cubicBezTo>
                    <a:pt x="2406" y="1"/>
                    <a:pt x="903" y="853"/>
                    <a:pt x="0" y="2131"/>
                  </a:cubicBezTo>
                  <a:cubicBezTo>
                    <a:pt x="1053" y="3259"/>
                    <a:pt x="2507" y="3961"/>
                    <a:pt x="4086" y="3961"/>
                  </a:cubicBezTo>
                  <a:cubicBezTo>
                    <a:pt x="5690" y="3961"/>
                    <a:pt x="7118" y="3259"/>
                    <a:pt x="8171" y="2131"/>
                  </a:cubicBezTo>
                  <a:cubicBezTo>
                    <a:pt x="7269" y="853"/>
                    <a:pt x="5790" y="1"/>
                    <a:pt x="4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59" name="Google Shape;2859;p59"/>
            <p:cNvSpPr/>
            <p:nvPr/>
          </p:nvSpPr>
          <p:spPr>
            <a:xfrm>
              <a:off x="2777725" y="2058825"/>
              <a:ext cx="209300" cy="103500"/>
            </a:xfrm>
            <a:custGeom>
              <a:avLst/>
              <a:gdLst/>
              <a:ahLst/>
              <a:cxnLst/>
              <a:rect l="l" t="t" r="r" b="b"/>
              <a:pathLst>
                <a:path w="8372" h="4140" extrusionOk="0">
                  <a:moveTo>
                    <a:pt x="150" y="2160"/>
                  </a:moveTo>
                  <a:cubicBezTo>
                    <a:pt x="152" y="2161"/>
                    <a:pt x="153" y="2162"/>
                    <a:pt x="154" y="2163"/>
                  </a:cubicBezTo>
                  <a:lnTo>
                    <a:pt x="154" y="2163"/>
                  </a:lnTo>
                  <a:cubicBezTo>
                    <a:pt x="153" y="2162"/>
                    <a:pt x="152" y="2161"/>
                    <a:pt x="150" y="2160"/>
                  </a:cubicBezTo>
                  <a:close/>
                  <a:moveTo>
                    <a:pt x="4179" y="165"/>
                  </a:moveTo>
                  <a:cubicBezTo>
                    <a:pt x="5075" y="165"/>
                    <a:pt x="5967" y="413"/>
                    <a:pt x="6742" y="882"/>
                  </a:cubicBezTo>
                  <a:cubicBezTo>
                    <a:pt x="7298" y="1220"/>
                    <a:pt x="7785" y="1676"/>
                    <a:pt x="8179" y="2203"/>
                  </a:cubicBezTo>
                  <a:lnTo>
                    <a:pt x="8179" y="2203"/>
                  </a:lnTo>
                  <a:cubicBezTo>
                    <a:pt x="7130" y="3281"/>
                    <a:pt x="5719" y="3964"/>
                    <a:pt x="4186" y="3964"/>
                  </a:cubicBezTo>
                  <a:cubicBezTo>
                    <a:pt x="2683" y="3964"/>
                    <a:pt x="1254" y="3287"/>
                    <a:pt x="206" y="2217"/>
                  </a:cubicBezTo>
                  <a:lnTo>
                    <a:pt x="206" y="2217"/>
                  </a:lnTo>
                  <a:cubicBezTo>
                    <a:pt x="907" y="1238"/>
                    <a:pt x="1947" y="552"/>
                    <a:pt x="3133" y="280"/>
                  </a:cubicBezTo>
                  <a:cubicBezTo>
                    <a:pt x="3478" y="203"/>
                    <a:pt x="3829" y="165"/>
                    <a:pt x="4179" y="165"/>
                  </a:cubicBezTo>
                  <a:close/>
                  <a:moveTo>
                    <a:pt x="4216" y="1"/>
                  </a:moveTo>
                  <a:cubicBezTo>
                    <a:pt x="3293" y="1"/>
                    <a:pt x="2371" y="241"/>
                    <a:pt x="1554" y="731"/>
                  </a:cubicBezTo>
                  <a:cubicBezTo>
                    <a:pt x="952" y="1107"/>
                    <a:pt x="426" y="1583"/>
                    <a:pt x="25" y="2160"/>
                  </a:cubicBezTo>
                  <a:cubicBezTo>
                    <a:pt x="0" y="2185"/>
                    <a:pt x="25" y="2235"/>
                    <a:pt x="50" y="2260"/>
                  </a:cubicBezTo>
                  <a:cubicBezTo>
                    <a:pt x="1127" y="3412"/>
                    <a:pt x="2605" y="4114"/>
                    <a:pt x="4183" y="4140"/>
                  </a:cubicBezTo>
                  <a:lnTo>
                    <a:pt x="4183" y="4140"/>
                  </a:lnTo>
                  <a:cubicBezTo>
                    <a:pt x="4184" y="4140"/>
                    <a:pt x="4185" y="4140"/>
                    <a:pt x="4186" y="4140"/>
                  </a:cubicBezTo>
                  <a:cubicBezTo>
                    <a:pt x="4187" y="4140"/>
                    <a:pt x="4188" y="4140"/>
                    <a:pt x="4190" y="4140"/>
                  </a:cubicBezTo>
                  <a:lnTo>
                    <a:pt x="4190" y="4140"/>
                  </a:lnTo>
                  <a:cubicBezTo>
                    <a:pt x="5792" y="4114"/>
                    <a:pt x="7269" y="3412"/>
                    <a:pt x="8346" y="2260"/>
                  </a:cubicBezTo>
                  <a:cubicBezTo>
                    <a:pt x="8371" y="2235"/>
                    <a:pt x="8371" y="2185"/>
                    <a:pt x="8346" y="2160"/>
                  </a:cubicBezTo>
                  <a:cubicBezTo>
                    <a:pt x="7619" y="1132"/>
                    <a:pt x="6516" y="380"/>
                    <a:pt x="5263" y="105"/>
                  </a:cubicBezTo>
                  <a:cubicBezTo>
                    <a:pt x="4918" y="36"/>
                    <a:pt x="4567" y="1"/>
                    <a:pt x="4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0" name="Google Shape;2860;p59"/>
            <p:cNvSpPr/>
            <p:nvPr/>
          </p:nvSpPr>
          <p:spPr>
            <a:xfrm>
              <a:off x="3049650" y="1941850"/>
              <a:ext cx="99650" cy="56175"/>
            </a:xfrm>
            <a:custGeom>
              <a:avLst/>
              <a:gdLst/>
              <a:ahLst/>
              <a:cxnLst/>
              <a:rect l="l" t="t" r="r" b="b"/>
              <a:pathLst>
                <a:path w="3986" h="2247" extrusionOk="0">
                  <a:moveTo>
                    <a:pt x="2026" y="1"/>
                  </a:moveTo>
                  <a:cubicBezTo>
                    <a:pt x="1439" y="1"/>
                    <a:pt x="859" y="275"/>
                    <a:pt x="476" y="749"/>
                  </a:cubicBezTo>
                  <a:cubicBezTo>
                    <a:pt x="176" y="1125"/>
                    <a:pt x="25" y="1601"/>
                    <a:pt x="0" y="2077"/>
                  </a:cubicBezTo>
                  <a:cubicBezTo>
                    <a:pt x="0" y="2190"/>
                    <a:pt x="88" y="2246"/>
                    <a:pt x="176" y="2246"/>
                  </a:cubicBezTo>
                  <a:cubicBezTo>
                    <a:pt x="263" y="2246"/>
                    <a:pt x="351" y="2190"/>
                    <a:pt x="351" y="2077"/>
                  </a:cubicBezTo>
                  <a:cubicBezTo>
                    <a:pt x="376" y="1175"/>
                    <a:pt x="1053" y="348"/>
                    <a:pt x="2005" y="348"/>
                  </a:cubicBezTo>
                  <a:cubicBezTo>
                    <a:pt x="2933" y="348"/>
                    <a:pt x="3634" y="1175"/>
                    <a:pt x="3659" y="2077"/>
                  </a:cubicBezTo>
                  <a:cubicBezTo>
                    <a:pt x="3659" y="2190"/>
                    <a:pt x="3741" y="2246"/>
                    <a:pt x="3822" y="2246"/>
                  </a:cubicBezTo>
                  <a:cubicBezTo>
                    <a:pt x="3904" y="2246"/>
                    <a:pt x="3985" y="2190"/>
                    <a:pt x="3985" y="2077"/>
                  </a:cubicBezTo>
                  <a:cubicBezTo>
                    <a:pt x="3985" y="1225"/>
                    <a:pt x="3484" y="448"/>
                    <a:pt x="2682" y="122"/>
                  </a:cubicBezTo>
                  <a:cubicBezTo>
                    <a:pt x="2469" y="40"/>
                    <a:pt x="2247" y="1"/>
                    <a:pt x="2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1" name="Google Shape;2861;p59"/>
            <p:cNvSpPr/>
            <p:nvPr/>
          </p:nvSpPr>
          <p:spPr>
            <a:xfrm>
              <a:off x="2615425" y="1941850"/>
              <a:ext cx="99650" cy="56175"/>
            </a:xfrm>
            <a:custGeom>
              <a:avLst/>
              <a:gdLst/>
              <a:ahLst/>
              <a:cxnLst/>
              <a:rect l="l" t="t" r="r" b="b"/>
              <a:pathLst>
                <a:path w="3986" h="2247" extrusionOk="0">
                  <a:moveTo>
                    <a:pt x="2026" y="1"/>
                  </a:moveTo>
                  <a:cubicBezTo>
                    <a:pt x="1439" y="1"/>
                    <a:pt x="859" y="275"/>
                    <a:pt x="477" y="749"/>
                  </a:cubicBezTo>
                  <a:cubicBezTo>
                    <a:pt x="176" y="1125"/>
                    <a:pt x="1" y="1601"/>
                    <a:pt x="1" y="2077"/>
                  </a:cubicBezTo>
                  <a:cubicBezTo>
                    <a:pt x="1" y="2190"/>
                    <a:pt x="89" y="2246"/>
                    <a:pt x="176" y="2246"/>
                  </a:cubicBezTo>
                  <a:cubicBezTo>
                    <a:pt x="264" y="2246"/>
                    <a:pt x="352" y="2190"/>
                    <a:pt x="352" y="2077"/>
                  </a:cubicBezTo>
                  <a:cubicBezTo>
                    <a:pt x="352" y="1175"/>
                    <a:pt x="1053" y="348"/>
                    <a:pt x="2006" y="348"/>
                  </a:cubicBezTo>
                  <a:cubicBezTo>
                    <a:pt x="2933" y="348"/>
                    <a:pt x="3635" y="1175"/>
                    <a:pt x="3635" y="2077"/>
                  </a:cubicBezTo>
                  <a:cubicBezTo>
                    <a:pt x="3635" y="2190"/>
                    <a:pt x="3723" y="2246"/>
                    <a:pt x="3810" y="2246"/>
                  </a:cubicBezTo>
                  <a:cubicBezTo>
                    <a:pt x="3898" y="2246"/>
                    <a:pt x="3986" y="2190"/>
                    <a:pt x="3986" y="2077"/>
                  </a:cubicBezTo>
                  <a:cubicBezTo>
                    <a:pt x="3986" y="1225"/>
                    <a:pt x="3485" y="448"/>
                    <a:pt x="2683" y="122"/>
                  </a:cubicBezTo>
                  <a:cubicBezTo>
                    <a:pt x="2470" y="40"/>
                    <a:pt x="2247" y="1"/>
                    <a:pt x="2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62" name="Google Shape;2862;p59"/>
          <p:cNvGrpSpPr/>
          <p:nvPr/>
        </p:nvGrpSpPr>
        <p:grpSpPr>
          <a:xfrm rot="-1460743">
            <a:off x="8130406" y="3900375"/>
            <a:ext cx="1035068" cy="869789"/>
            <a:chOff x="2621700" y="3283875"/>
            <a:chExt cx="850900" cy="714925"/>
          </a:xfrm>
        </p:grpSpPr>
        <p:sp>
          <p:nvSpPr>
            <p:cNvPr id="2863" name="Google Shape;2863;p59"/>
            <p:cNvSpPr/>
            <p:nvPr/>
          </p:nvSpPr>
          <p:spPr>
            <a:xfrm>
              <a:off x="2630475" y="3287000"/>
              <a:ext cx="839000" cy="708675"/>
            </a:xfrm>
            <a:custGeom>
              <a:avLst/>
              <a:gdLst/>
              <a:ahLst/>
              <a:cxnLst/>
              <a:rect l="l" t="t" r="r" b="b"/>
              <a:pathLst>
                <a:path w="33560" h="28347" extrusionOk="0">
                  <a:moveTo>
                    <a:pt x="16767" y="1"/>
                  </a:moveTo>
                  <a:cubicBezTo>
                    <a:pt x="7519" y="1"/>
                    <a:pt x="0" y="6341"/>
                    <a:pt x="0" y="14161"/>
                  </a:cubicBezTo>
                  <a:cubicBezTo>
                    <a:pt x="0" y="22006"/>
                    <a:pt x="7519" y="28347"/>
                    <a:pt x="16767" y="28347"/>
                  </a:cubicBezTo>
                  <a:cubicBezTo>
                    <a:pt x="26041" y="28347"/>
                    <a:pt x="33559" y="22006"/>
                    <a:pt x="33559" y="14161"/>
                  </a:cubicBezTo>
                  <a:cubicBezTo>
                    <a:pt x="33559" y="6341"/>
                    <a:pt x="26041" y="1"/>
                    <a:pt x="167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4" name="Google Shape;2864;p59"/>
            <p:cNvSpPr/>
            <p:nvPr/>
          </p:nvSpPr>
          <p:spPr>
            <a:xfrm>
              <a:off x="2621700" y="3283875"/>
              <a:ext cx="850900" cy="714925"/>
            </a:xfrm>
            <a:custGeom>
              <a:avLst/>
              <a:gdLst/>
              <a:ahLst/>
              <a:cxnLst/>
              <a:rect l="l" t="t" r="r" b="b"/>
              <a:pathLst>
                <a:path w="34036" h="28597" extrusionOk="0">
                  <a:moveTo>
                    <a:pt x="17125" y="233"/>
                  </a:moveTo>
                  <a:cubicBezTo>
                    <a:pt x="18251" y="233"/>
                    <a:pt x="19375" y="331"/>
                    <a:pt x="20477" y="527"/>
                  </a:cubicBezTo>
                  <a:cubicBezTo>
                    <a:pt x="23660" y="1078"/>
                    <a:pt x="26742" y="2431"/>
                    <a:pt x="29174" y="4562"/>
                  </a:cubicBezTo>
                  <a:cubicBezTo>
                    <a:pt x="31404" y="6542"/>
                    <a:pt x="33058" y="9173"/>
                    <a:pt x="33585" y="12131"/>
                  </a:cubicBezTo>
                  <a:cubicBezTo>
                    <a:pt x="33735" y="12832"/>
                    <a:pt x="33785" y="13559"/>
                    <a:pt x="33785" y="14286"/>
                  </a:cubicBezTo>
                  <a:cubicBezTo>
                    <a:pt x="33785" y="17294"/>
                    <a:pt x="32632" y="20176"/>
                    <a:pt x="30702" y="22456"/>
                  </a:cubicBezTo>
                  <a:cubicBezTo>
                    <a:pt x="28647" y="24888"/>
                    <a:pt x="25840" y="26592"/>
                    <a:pt x="22833" y="27519"/>
                  </a:cubicBezTo>
                  <a:cubicBezTo>
                    <a:pt x="20986" y="28079"/>
                    <a:pt x="19054" y="28365"/>
                    <a:pt x="17123" y="28365"/>
                  </a:cubicBezTo>
                  <a:cubicBezTo>
                    <a:pt x="15594" y="28365"/>
                    <a:pt x="14066" y="28185"/>
                    <a:pt x="12582" y="27820"/>
                  </a:cubicBezTo>
                  <a:cubicBezTo>
                    <a:pt x="9474" y="27093"/>
                    <a:pt x="6542" y="25539"/>
                    <a:pt x="4286" y="23259"/>
                  </a:cubicBezTo>
                  <a:cubicBezTo>
                    <a:pt x="2206" y="21128"/>
                    <a:pt x="777" y="18346"/>
                    <a:pt x="527" y="15364"/>
                  </a:cubicBezTo>
                  <a:cubicBezTo>
                    <a:pt x="251" y="12406"/>
                    <a:pt x="1128" y="9449"/>
                    <a:pt x="2858" y="7018"/>
                  </a:cubicBezTo>
                  <a:cubicBezTo>
                    <a:pt x="4687" y="4461"/>
                    <a:pt x="7369" y="2582"/>
                    <a:pt x="10276" y="1479"/>
                  </a:cubicBezTo>
                  <a:cubicBezTo>
                    <a:pt x="12456" y="651"/>
                    <a:pt x="14795" y="233"/>
                    <a:pt x="17125" y="233"/>
                  </a:cubicBezTo>
                  <a:close/>
                  <a:moveTo>
                    <a:pt x="17160" y="1"/>
                  </a:moveTo>
                  <a:cubicBezTo>
                    <a:pt x="15595" y="1"/>
                    <a:pt x="14029" y="185"/>
                    <a:pt x="12507" y="552"/>
                  </a:cubicBezTo>
                  <a:cubicBezTo>
                    <a:pt x="9374" y="1304"/>
                    <a:pt x="6366" y="2857"/>
                    <a:pt x="4111" y="5188"/>
                  </a:cubicBezTo>
                  <a:cubicBezTo>
                    <a:pt x="2005" y="7344"/>
                    <a:pt x="577" y="10151"/>
                    <a:pt x="301" y="13158"/>
                  </a:cubicBezTo>
                  <a:cubicBezTo>
                    <a:pt x="0" y="16191"/>
                    <a:pt x="903" y="19223"/>
                    <a:pt x="2657" y="21680"/>
                  </a:cubicBezTo>
                  <a:cubicBezTo>
                    <a:pt x="4512" y="24261"/>
                    <a:pt x="7193" y="26166"/>
                    <a:pt x="10126" y="27319"/>
                  </a:cubicBezTo>
                  <a:cubicBezTo>
                    <a:pt x="12365" y="28173"/>
                    <a:pt x="14755" y="28597"/>
                    <a:pt x="17146" y="28597"/>
                  </a:cubicBezTo>
                  <a:cubicBezTo>
                    <a:pt x="18262" y="28597"/>
                    <a:pt x="19377" y="28505"/>
                    <a:pt x="20477" y="28321"/>
                  </a:cubicBezTo>
                  <a:cubicBezTo>
                    <a:pt x="23735" y="27770"/>
                    <a:pt x="26843" y="26366"/>
                    <a:pt x="29324" y="24186"/>
                  </a:cubicBezTo>
                  <a:cubicBezTo>
                    <a:pt x="31605" y="22181"/>
                    <a:pt x="33284" y="19499"/>
                    <a:pt x="33810" y="16517"/>
                  </a:cubicBezTo>
                  <a:cubicBezTo>
                    <a:pt x="33960" y="15793"/>
                    <a:pt x="34010" y="15044"/>
                    <a:pt x="34035" y="14295"/>
                  </a:cubicBezTo>
                  <a:lnTo>
                    <a:pt x="34035" y="14295"/>
                  </a:lnTo>
                  <a:cubicBezTo>
                    <a:pt x="34036" y="14292"/>
                    <a:pt x="34036" y="14289"/>
                    <a:pt x="34036" y="14286"/>
                  </a:cubicBezTo>
                  <a:lnTo>
                    <a:pt x="34036" y="14286"/>
                  </a:lnTo>
                  <a:cubicBezTo>
                    <a:pt x="34036" y="14286"/>
                    <a:pt x="34036" y="14286"/>
                    <a:pt x="34036" y="14286"/>
                  </a:cubicBezTo>
                  <a:cubicBezTo>
                    <a:pt x="34036" y="14286"/>
                    <a:pt x="34036" y="14285"/>
                    <a:pt x="34036" y="14284"/>
                  </a:cubicBezTo>
                  <a:lnTo>
                    <a:pt x="34036" y="14284"/>
                  </a:lnTo>
                  <a:cubicBezTo>
                    <a:pt x="34010" y="11252"/>
                    <a:pt x="32857" y="8371"/>
                    <a:pt x="30928" y="6040"/>
                  </a:cubicBezTo>
                  <a:cubicBezTo>
                    <a:pt x="28848" y="3584"/>
                    <a:pt x="26016" y="1830"/>
                    <a:pt x="22958" y="877"/>
                  </a:cubicBezTo>
                  <a:cubicBezTo>
                    <a:pt x="21088" y="291"/>
                    <a:pt x="19125" y="1"/>
                    <a:pt x="17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5" name="Google Shape;2865;p59"/>
            <p:cNvSpPr/>
            <p:nvPr/>
          </p:nvSpPr>
          <p:spPr>
            <a:xfrm>
              <a:off x="2695000" y="3316450"/>
              <a:ext cx="709925" cy="507550"/>
            </a:xfrm>
            <a:custGeom>
              <a:avLst/>
              <a:gdLst/>
              <a:ahLst/>
              <a:cxnLst/>
              <a:rect l="l" t="t" r="r" b="b"/>
              <a:pathLst>
                <a:path w="28397" h="20302" extrusionOk="0">
                  <a:moveTo>
                    <a:pt x="14186" y="1"/>
                  </a:moveTo>
                  <a:cubicBezTo>
                    <a:pt x="6367" y="1"/>
                    <a:pt x="1" y="4537"/>
                    <a:pt x="1" y="10151"/>
                  </a:cubicBezTo>
                  <a:cubicBezTo>
                    <a:pt x="1" y="15765"/>
                    <a:pt x="6367" y="20301"/>
                    <a:pt x="14186" y="20301"/>
                  </a:cubicBezTo>
                  <a:cubicBezTo>
                    <a:pt x="22031" y="20301"/>
                    <a:pt x="28397" y="15765"/>
                    <a:pt x="28397" y="10151"/>
                  </a:cubicBezTo>
                  <a:cubicBezTo>
                    <a:pt x="28397" y="4537"/>
                    <a:pt x="22031" y="1"/>
                    <a:pt x="14186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6" name="Google Shape;2866;p59"/>
            <p:cNvSpPr/>
            <p:nvPr/>
          </p:nvSpPr>
          <p:spPr>
            <a:xfrm>
              <a:off x="3224450" y="3460550"/>
              <a:ext cx="189875" cy="189875"/>
            </a:xfrm>
            <a:custGeom>
              <a:avLst/>
              <a:gdLst/>
              <a:ahLst/>
              <a:cxnLst/>
              <a:rect l="l" t="t" r="r" b="b"/>
              <a:pathLst>
                <a:path w="7595" h="7595" extrusionOk="0">
                  <a:moveTo>
                    <a:pt x="3810" y="1"/>
                  </a:moveTo>
                  <a:cubicBezTo>
                    <a:pt x="1705" y="1"/>
                    <a:pt x="1" y="1705"/>
                    <a:pt x="1" y="3785"/>
                  </a:cubicBezTo>
                  <a:cubicBezTo>
                    <a:pt x="1" y="5891"/>
                    <a:pt x="1705" y="7595"/>
                    <a:pt x="3810" y="7595"/>
                  </a:cubicBezTo>
                  <a:cubicBezTo>
                    <a:pt x="5891" y="7595"/>
                    <a:pt x="7595" y="5891"/>
                    <a:pt x="7595" y="3785"/>
                  </a:cubicBezTo>
                  <a:cubicBezTo>
                    <a:pt x="7595" y="1705"/>
                    <a:pt x="5891" y="1"/>
                    <a:pt x="3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7" name="Google Shape;2867;p59"/>
            <p:cNvSpPr/>
            <p:nvPr/>
          </p:nvSpPr>
          <p:spPr>
            <a:xfrm>
              <a:off x="3221950" y="3457625"/>
              <a:ext cx="202400" cy="195350"/>
            </a:xfrm>
            <a:custGeom>
              <a:avLst/>
              <a:gdLst/>
              <a:ahLst/>
              <a:cxnLst/>
              <a:rect l="l" t="t" r="r" b="b"/>
              <a:pathLst>
                <a:path w="8096" h="7814" extrusionOk="0">
                  <a:moveTo>
                    <a:pt x="3898" y="226"/>
                  </a:moveTo>
                  <a:cubicBezTo>
                    <a:pt x="4972" y="226"/>
                    <a:pt x="6020" y="697"/>
                    <a:pt x="6742" y="1547"/>
                  </a:cubicBezTo>
                  <a:cubicBezTo>
                    <a:pt x="7720" y="2750"/>
                    <a:pt x="7845" y="4504"/>
                    <a:pt x="7043" y="5807"/>
                  </a:cubicBezTo>
                  <a:cubicBezTo>
                    <a:pt x="6368" y="6926"/>
                    <a:pt x="5142" y="7582"/>
                    <a:pt x="3874" y="7582"/>
                  </a:cubicBezTo>
                  <a:cubicBezTo>
                    <a:pt x="3636" y="7582"/>
                    <a:pt x="3396" y="7559"/>
                    <a:pt x="3158" y="7511"/>
                  </a:cubicBezTo>
                  <a:cubicBezTo>
                    <a:pt x="1454" y="7161"/>
                    <a:pt x="226" y="5632"/>
                    <a:pt x="226" y="3902"/>
                  </a:cubicBezTo>
                  <a:cubicBezTo>
                    <a:pt x="226" y="2374"/>
                    <a:pt x="1204" y="970"/>
                    <a:pt x="2657" y="444"/>
                  </a:cubicBezTo>
                  <a:cubicBezTo>
                    <a:pt x="3063" y="297"/>
                    <a:pt x="3483" y="226"/>
                    <a:pt x="3898" y="226"/>
                  </a:cubicBezTo>
                  <a:close/>
                  <a:moveTo>
                    <a:pt x="3858" y="1"/>
                  </a:moveTo>
                  <a:cubicBezTo>
                    <a:pt x="3617" y="1"/>
                    <a:pt x="3375" y="23"/>
                    <a:pt x="3133" y="68"/>
                  </a:cubicBezTo>
                  <a:cubicBezTo>
                    <a:pt x="1329" y="419"/>
                    <a:pt x="1" y="2073"/>
                    <a:pt x="1" y="3902"/>
                  </a:cubicBezTo>
                  <a:cubicBezTo>
                    <a:pt x="1" y="5532"/>
                    <a:pt x="1028" y="7035"/>
                    <a:pt x="2557" y="7587"/>
                  </a:cubicBezTo>
                  <a:cubicBezTo>
                    <a:pt x="2982" y="7740"/>
                    <a:pt x="3425" y="7814"/>
                    <a:pt x="3868" y="7814"/>
                  </a:cubicBezTo>
                  <a:cubicBezTo>
                    <a:pt x="5018" y="7814"/>
                    <a:pt x="6158" y="7314"/>
                    <a:pt x="6918" y="6409"/>
                  </a:cubicBezTo>
                  <a:cubicBezTo>
                    <a:pt x="7971" y="5131"/>
                    <a:pt x="8096" y="3301"/>
                    <a:pt x="7244" y="1872"/>
                  </a:cubicBezTo>
                  <a:cubicBezTo>
                    <a:pt x="6520" y="701"/>
                    <a:pt x="5217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8" name="Google Shape;2868;p59"/>
            <p:cNvSpPr/>
            <p:nvPr/>
          </p:nvSpPr>
          <p:spPr>
            <a:xfrm>
              <a:off x="3254525" y="3491900"/>
              <a:ext cx="129725" cy="129725"/>
            </a:xfrm>
            <a:custGeom>
              <a:avLst/>
              <a:gdLst/>
              <a:ahLst/>
              <a:cxnLst/>
              <a:rect l="l" t="t" r="r" b="b"/>
              <a:pathLst>
                <a:path w="5189" h="5189" extrusionOk="0">
                  <a:moveTo>
                    <a:pt x="2607" y="0"/>
                  </a:moveTo>
                  <a:cubicBezTo>
                    <a:pt x="1179" y="0"/>
                    <a:pt x="1" y="1153"/>
                    <a:pt x="1" y="2582"/>
                  </a:cubicBezTo>
                  <a:cubicBezTo>
                    <a:pt x="1" y="4010"/>
                    <a:pt x="1179" y="5188"/>
                    <a:pt x="2607" y="5188"/>
                  </a:cubicBezTo>
                  <a:cubicBezTo>
                    <a:pt x="4036" y="5188"/>
                    <a:pt x="5189" y="4010"/>
                    <a:pt x="5189" y="2582"/>
                  </a:cubicBezTo>
                  <a:cubicBezTo>
                    <a:pt x="5189" y="1153"/>
                    <a:pt x="4036" y="0"/>
                    <a:pt x="2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69" name="Google Shape;2869;p59"/>
            <p:cNvSpPr/>
            <p:nvPr/>
          </p:nvSpPr>
          <p:spPr>
            <a:xfrm>
              <a:off x="3261425" y="3489375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28" y="1"/>
                  </a:moveTo>
                  <a:cubicBezTo>
                    <a:pt x="376" y="1"/>
                    <a:pt x="1" y="377"/>
                    <a:pt x="1" y="828"/>
                  </a:cubicBezTo>
                  <a:cubicBezTo>
                    <a:pt x="1" y="1279"/>
                    <a:pt x="376" y="1655"/>
                    <a:pt x="828" y="1655"/>
                  </a:cubicBezTo>
                  <a:cubicBezTo>
                    <a:pt x="1279" y="1655"/>
                    <a:pt x="1655" y="1279"/>
                    <a:pt x="1655" y="828"/>
                  </a:cubicBezTo>
                  <a:cubicBezTo>
                    <a:pt x="1655" y="377"/>
                    <a:pt x="1279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0" name="Google Shape;2870;p59"/>
            <p:cNvSpPr/>
            <p:nvPr/>
          </p:nvSpPr>
          <p:spPr>
            <a:xfrm>
              <a:off x="2685600" y="3459300"/>
              <a:ext cx="189875" cy="189875"/>
            </a:xfrm>
            <a:custGeom>
              <a:avLst/>
              <a:gdLst/>
              <a:ahLst/>
              <a:cxnLst/>
              <a:rect l="l" t="t" r="r" b="b"/>
              <a:pathLst>
                <a:path w="7595" h="7595" extrusionOk="0">
                  <a:moveTo>
                    <a:pt x="3785" y="1"/>
                  </a:moveTo>
                  <a:cubicBezTo>
                    <a:pt x="1705" y="1"/>
                    <a:pt x="1" y="1680"/>
                    <a:pt x="1" y="3785"/>
                  </a:cubicBezTo>
                  <a:cubicBezTo>
                    <a:pt x="1" y="5891"/>
                    <a:pt x="1705" y="7595"/>
                    <a:pt x="3785" y="7595"/>
                  </a:cubicBezTo>
                  <a:cubicBezTo>
                    <a:pt x="5891" y="7595"/>
                    <a:pt x="7595" y="5891"/>
                    <a:pt x="7595" y="3785"/>
                  </a:cubicBezTo>
                  <a:cubicBezTo>
                    <a:pt x="7595" y="1680"/>
                    <a:pt x="5891" y="1"/>
                    <a:pt x="3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1" name="Google Shape;2871;p59"/>
            <p:cNvSpPr/>
            <p:nvPr/>
          </p:nvSpPr>
          <p:spPr>
            <a:xfrm>
              <a:off x="2682475" y="3456175"/>
              <a:ext cx="203025" cy="195550"/>
            </a:xfrm>
            <a:custGeom>
              <a:avLst/>
              <a:gdLst/>
              <a:ahLst/>
              <a:cxnLst/>
              <a:rect l="l" t="t" r="r" b="b"/>
              <a:pathLst>
                <a:path w="8121" h="7822" extrusionOk="0">
                  <a:moveTo>
                    <a:pt x="3912" y="234"/>
                  </a:moveTo>
                  <a:cubicBezTo>
                    <a:pt x="4982" y="234"/>
                    <a:pt x="6038" y="705"/>
                    <a:pt x="6742" y="1554"/>
                  </a:cubicBezTo>
                  <a:cubicBezTo>
                    <a:pt x="7745" y="2757"/>
                    <a:pt x="7870" y="4487"/>
                    <a:pt x="7068" y="5815"/>
                  </a:cubicBezTo>
                  <a:cubicBezTo>
                    <a:pt x="6393" y="6934"/>
                    <a:pt x="5167" y="7590"/>
                    <a:pt x="3899" y="7590"/>
                  </a:cubicBezTo>
                  <a:cubicBezTo>
                    <a:pt x="3661" y="7590"/>
                    <a:pt x="3421" y="7567"/>
                    <a:pt x="3183" y="7519"/>
                  </a:cubicBezTo>
                  <a:cubicBezTo>
                    <a:pt x="1479" y="7168"/>
                    <a:pt x="251" y="5640"/>
                    <a:pt x="226" y="3910"/>
                  </a:cubicBezTo>
                  <a:cubicBezTo>
                    <a:pt x="251" y="2381"/>
                    <a:pt x="1204" y="978"/>
                    <a:pt x="2682" y="452"/>
                  </a:cubicBezTo>
                  <a:cubicBezTo>
                    <a:pt x="3081" y="305"/>
                    <a:pt x="3498" y="234"/>
                    <a:pt x="3912" y="234"/>
                  </a:cubicBezTo>
                  <a:close/>
                  <a:moveTo>
                    <a:pt x="3911" y="0"/>
                  </a:moveTo>
                  <a:cubicBezTo>
                    <a:pt x="3661" y="0"/>
                    <a:pt x="3409" y="25"/>
                    <a:pt x="3158" y="76"/>
                  </a:cubicBezTo>
                  <a:cubicBezTo>
                    <a:pt x="1330" y="426"/>
                    <a:pt x="28" y="2078"/>
                    <a:pt x="1" y="3906"/>
                  </a:cubicBezTo>
                  <a:lnTo>
                    <a:pt x="1" y="3906"/>
                  </a:lnTo>
                  <a:cubicBezTo>
                    <a:pt x="1" y="3907"/>
                    <a:pt x="1" y="3909"/>
                    <a:pt x="1" y="3910"/>
                  </a:cubicBezTo>
                  <a:cubicBezTo>
                    <a:pt x="1" y="3910"/>
                    <a:pt x="1" y="3910"/>
                    <a:pt x="1" y="3910"/>
                  </a:cubicBezTo>
                  <a:lnTo>
                    <a:pt x="1" y="3910"/>
                  </a:lnTo>
                  <a:cubicBezTo>
                    <a:pt x="1" y="3912"/>
                    <a:pt x="1" y="3913"/>
                    <a:pt x="1" y="3915"/>
                  </a:cubicBezTo>
                  <a:lnTo>
                    <a:pt x="1" y="3915"/>
                  </a:lnTo>
                  <a:cubicBezTo>
                    <a:pt x="28" y="5542"/>
                    <a:pt x="1030" y="7019"/>
                    <a:pt x="2582" y="7595"/>
                  </a:cubicBezTo>
                  <a:cubicBezTo>
                    <a:pt x="3007" y="7748"/>
                    <a:pt x="3450" y="7822"/>
                    <a:pt x="3892" y="7822"/>
                  </a:cubicBezTo>
                  <a:cubicBezTo>
                    <a:pt x="5041" y="7822"/>
                    <a:pt x="6176" y="7322"/>
                    <a:pt x="6918" y="6417"/>
                  </a:cubicBezTo>
                  <a:cubicBezTo>
                    <a:pt x="7970" y="5138"/>
                    <a:pt x="8121" y="3309"/>
                    <a:pt x="7269" y="1880"/>
                  </a:cubicBezTo>
                  <a:cubicBezTo>
                    <a:pt x="6550" y="717"/>
                    <a:pt x="5260" y="0"/>
                    <a:pt x="3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2" name="Google Shape;2872;p59"/>
            <p:cNvSpPr/>
            <p:nvPr/>
          </p:nvSpPr>
          <p:spPr>
            <a:xfrm>
              <a:off x="2715675" y="3490625"/>
              <a:ext cx="129100" cy="129100"/>
            </a:xfrm>
            <a:custGeom>
              <a:avLst/>
              <a:gdLst/>
              <a:ahLst/>
              <a:cxnLst/>
              <a:rect l="l" t="t" r="r" b="b"/>
              <a:pathLst>
                <a:path w="5164" h="5164" extrusionOk="0">
                  <a:moveTo>
                    <a:pt x="2582" y="1"/>
                  </a:moveTo>
                  <a:cubicBezTo>
                    <a:pt x="1154" y="1"/>
                    <a:pt x="1" y="1154"/>
                    <a:pt x="1" y="2582"/>
                  </a:cubicBezTo>
                  <a:cubicBezTo>
                    <a:pt x="1" y="4011"/>
                    <a:pt x="1154" y="5164"/>
                    <a:pt x="2582" y="5164"/>
                  </a:cubicBezTo>
                  <a:cubicBezTo>
                    <a:pt x="4011" y="5164"/>
                    <a:pt x="5164" y="4011"/>
                    <a:pt x="5164" y="2582"/>
                  </a:cubicBezTo>
                  <a:cubicBezTo>
                    <a:pt x="5164" y="1154"/>
                    <a:pt x="4011" y="1"/>
                    <a:pt x="2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3" name="Google Shape;2873;p59"/>
            <p:cNvSpPr/>
            <p:nvPr/>
          </p:nvSpPr>
          <p:spPr>
            <a:xfrm>
              <a:off x="2944375" y="3654800"/>
              <a:ext cx="211175" cy="117825"/>
            </a:xfrm>
            <a:custGeom>
              <a:avLst/>
              <a:gdLst/>
              <a:ahLst/>
              <a:cxnLst/>
              <a:rect l="l" t="t" r="r" b="b"/>
              <a:pathLst>
                <a:path w="8447" h="4713" extrusionOk="0">
                  <a:moveTo>
                    <a:pt x="1" y="0"/>
                  </a:moveTo>
                  <a:cubicBezTo>
                    <a:pt x="1" y="2607"/>
                    <a:pt x="1880" y="4712"/>
                    <a:pt x="4211" y="4712"/>
                  </a:cubicBezTo>
                  <a:cubicBezTo>
                    <a:pt x="6567" y="4712"/>
                    <a:pt x="8447" y="2607"/>
                    <a:pt x="8447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4" name="Google Shape;2874;p59"/>
            <p:cNvSpPr/>
            <p:nvPr/>
          </p:nvSpPr>
          <p:spPr>
            <a:xfrm>
              <a:off x="2941250" y="3652300"/>
              <a:ext cx="217450" cy="123450"/>
            </a:xfrm>
            <a:custGeom>
              <a:avLst/>
              <a:gdLst/>
              <a:ahLst/>
              <a:cxnLst/>
              <a:rect l="l" t="t" r="r" b="b"/>
              <a:pathLst>
                <a:path w="8698" h="4938" extrusionOk="0">
                  <a:moveTo>
                    <a:pt x="8445" y="226"/>
                  </a:moveTo>
                  <a:cubicBezTo>
                    <a:pt x="8386" y="2488"/>
                    <a:pt x="6748" y="4687"/>
                    <a:pt x="4336" y="4712"/>
                  </a:cubicBezTo>
                  <a:cubicBezTo>
                    <a:pt x="1949" y="4687"/>
                    <a:pt x="311" y="2488"/>
                    <a:pt x="253" y="226"/>
                  </a:cubicBezTo>
                  <a:close/>
                  <a:moveTo>
                    <a:pt x="126" y="0"/>
                  </a:moveTo>
                  <a:cubicBezTo>
                    <a:pt x="51" y="0"/>
                    <a:pt x="0" y="50"/>
                    <a:pt x="0" y="100"/>
                  </a:cubicBezTo>
                  <a:cubicBezTo>
                    <a:pt x="26" y="1354"/>
                    <a:pt x="452" y="2582"/>
                    <a:pt x="1279" y="3534"/>
                  </a:cubicBezTo>
                  <a:cubicBezTo>
                    <a:pt x="2056" y="4386"/>
                    <a:pt x="3158" y="4938"/>
                    <a:pt x="4336" y="4938"/>
                  </a:cubicBezTo>
                  <a:cubicBezTo>
                    <a:pt x="5514" y="4938"/>
                    <a:pt x="6642" y="4386"/>
                    <a:pt x="7419" y="3534"/>
                  </a:cubicBezTo>
                  <a:cubicBezTo>
                    <a:pt x="8246" y="2582"/>
                    <a:pt x="8672" y="1354"/>
                    <a:pt x="8697" y="100"/>
                  </a:cubicBezTo>
                  <a:cubicBezTo>
                    <a:pt x="8697" y="50"/>
                    <a:pt x="8622" y="0"/>
                    <a:pt x="8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5" name="Google Shape;2875;p59"/>
            <p:cNvSpPr/>
            <p:nvPr/>
          </p:nvSpPr>
          <p:spPr>
            <a:xfrm>
              <a:off x="2976975" y="3701800"/>
              <a:ext cx="146000" cy="70825"/>
            </a:xfrm>
            <a:custGeom>
              <a:avLst/>
              <a:gdLst/>
              <a:ahLst/>
              <a:cxnLst/>
              <a:rect l="l" t="t" r="r" b="b"/>
              <a:pathLst>
                <a:path w="5840" h="2833" extrusionOk="0">
                  <a:moveTo>
                    <a:pt x="2907" y="0"/>
                  </a:moveTo>
                  <a:cubicBezTo>
                    <a:pt x="1704" y="0"/>
                    <a:pt x="652" y="602"/>
                    <a:pt x="0" y="1529"/>
                  </a:cubicBezTo>
                  <a:cubicBezTo>
                    <a:pt x="752" y="2331"/>
                    <a:pt x="1779" y="2832"/>
                    <a:pt x="2907" y="2832"/>
                  </a:cubicBezTo>
                  <a:cubicBezTo>
                    <a:pt x="4060" y="2832"/>
                    <a:pt x="5088" y="2331"/>
                    <a:pt x="5840" y="1529"/>
                  </a:cubicBezTo>
                  <a:cubicBezTo>
                    <a:pt x="5188" y="602"/>
                    <a:pt x="4135" y="0"/>
                    <a:pt x="2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76" name="Google Shape;2876;p59"/>
            <p:cNvSpPr/>
            <p:nvPr/>
          </p:nvSpPr>
          <p:spPr>
            <a:xfrm>
              <a:off x="2973825" y="3699275"/>
              <a:ext cx="152275" cy="76475"/>
            </a:xfrm>
            <a:custGeom>
              <a:avLst/>
              <a:gdLst/>
              <a:ahLst/>
              <a:cxnLst/>
              <a:rect l="l" t="t" r="r" b="b"/>
              <a:pathLst>
                <a:path w="6091" h="3059" extrusionOk="0">
                  <a:moveTo>
                    <a:pt x="3033" y="226"/>
                  </a:moveTo>
                  <a:cubicBezTo>
                    <a:pt x="4137" y="226"/>
                    <a:pt x="5169" y="755"/>
                    <a:pt x="5823" y="1623"/>
                  </a:cubicBezTo>
                  <a:lnTo>
                    <a:pt x="5823" y="1623"/>
                  </a:lnTo>
                  <a:cubicBezTo>
                    <a:pt x="5079" y="2359"/>
                    <a:pt x="4103" y="2809"/>
                    <a:pt x="3033" y="2833"/>
                  </a:cubicBezTo>
                  <a:cubicBezTo>
                    <a:pt x="1987" y="2809"/>
                    <a:pt x="1012" y="2359"/>
                    <a:pt x="269" y="1623"/>
                  </a:cubicBezTo>
                  <a:lnTo>
                    <a:pt x="269" y="1623"/>
                  </a:lnTo>
                  <a:cubicBezTo>
                    <a:pt x="923" y="755"/>
                    <a:pt x="1954" y="226"/>
                    <a:pt x="3033" y="226"/>
                  </a:cubicBezTo>
                  <a:close/>
                  <a:moveTo>
                    <a:pt x="3033" y="1"/>
                  </a:moveTo>
                  <a:cubicBezTo>
                    <a:pt x="1830" y="1"/>
                    <a:pt x="728" y="602"/>
                    <a:pt x="26" y="1580"/>
                  </a:cubicBezTo>
                  <a:cubicBezTo>
                    <a:pt x="1" y="1605"/>
                    <a:pt x="1" y="1680"/>
                    <a:pt x="51" y="1705"/>
                  </a:cubicBezTo>
                  <a:cubicBezTo>
                    <a:pt x="828" y="2532"/>
                    <a:pt x="1880" y="3059"/>
                    <a:pt x="3033" y="3059"/>
                  </a:cubicBezTo>
                  <a:cubicBezTo>
                    <a:pt x="4211" y="3059"/>
                    <a:pt x="5264" y="2532"/>
                    <a:pt x="6041" y="1705"/>
                  </a:cubicBezTo>
                  <a:cubicBezTo>
                    <a:pt x="6091" y="1680"/>
                    <a:pt x="6091" y="1605"/>
                    <a:pt x="6066" y="1580"/>
                  </a:cubicBezTo>
                  <a:cubicBezTo>
                    <a:pt x="5364" y="602"/>
                    <a:pt x="4261" y="1"/>
                    <a:pt x="3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877" name="Google Shape;2877;p59"/>
          <p:cNvGrpSpPr/>
          <p:nvPr/>
        </p:nvGrpSpPr>
        <p:grpSpPr>
          <a:xfrm rot="-614570">
            <a:off x="11075798" y="4998882"/>
            <a:ext cx="948879" cy="842972"/>
            <a:chOff x="5171134" y="1902734"/>
            <a:chExt cx="820140" cy="728505"/>
          </a:xfrm>
        </p:grpSpPr>
        <p:grpSp>
          <p:nvGrpSpPr>
            <p:cNvPr id="2878" name="Google Shape;2878;p59"/>
            <p:cNvGrpSpPr/>
            <p:nvPr/>
          </p:nvGrpSpPr>
          <p:grpSpPr>
            <a:xfrm>
              <a:off x="5171134" y="1902734"/>
              <a:ext cx="820140" cy="728505"/>
              <a:chOff x="4502650" y="4074600"/>
              <a:chExt cx="891650" cy="792025"/>
            </a:xfrm>
          </p:grpSpPr>
          <p:sp>
            <p:nvSpPr>
              <p:cNvPr id="2879" name="Google Shape;2879;p59"/>
              <p:cNvSpPr/>
              <p:nvPr/>
            </p:nvSpPr>
            <p:spPr>
              <a:xfrm>
                <a:off x="4527725" y="4083375"/>
                <a:ext cx="258800" cy="177975"/>
              </a:xfrm>
              <a:custGeom>
                <a:avLst/>
                <a:gdLst/>
                <a:ahLst/>
                <a:cxnLst/>
                <a:rect l="l" t="t" r="r" b="b"/>
                <a:pathLst>
                  <a:path w="10352" h="7119" extrusionOk="0">
                    <a:moveTo>
                      <a:pt x="1429" y="0"/>
                    </a:moveTo>
                    <a:lnTo>
                      <a:pt x="1429" y="0"/>
                    </a:lnTo>
                    <a:cubicBezTo>
                      <a:pt x="0" y="6366"/>
                      <a:pt x="5239" y="7118"/>
                      <a:pt x="5239" y="7118"/>
                    </a:cubicBezTo>
                    <a:cubicBezTo>
                      <a:pt x="5239" y="7118"/>
                      <a:pt x="10351" y="3985"/>
                      <a:pt x="6943" y="3559"/>
                    </a:cubicBezTo>
                    <a:cubicBezTo>
                      <a:pt x="3509" y="3133"/>
                      <a:pt x="1429" y="1"/>
                      <a:pt x="1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59"/>
              <p:cNvSpPr/>
              <p:nvPr/>
            </p:nvSpPr>
            <p:spPr>
              <a:xfrm>
                <a:off x="4547775" y="4074600"/>
                <a:ext cx="19175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7620" extrusionOk="0">
                    <a:moveTo>
                      <a:pt x="702" y="702"/>
                    </a:moveTo>
                    <a:cubicBezTo>
                      <a:pt x="1304" y="1479"/>
                      <a:pt x="3259" y="3710"/>
                      <a:pt x="6116" y="4061"/>
                    </a:cubicBezTo>
                    <a:cubicBezTo>
                      <a:pt x="6542" y="4111"/>
                      <a:pt x="7093" y="4261"/>
                      <a:pt x="7143" y="4562"/>
                    </a:cubicBezTo>
                    <a:cubicBezTo>
                      <a:pt x="7294" y="5239"/>
                      <a:pt x="5564" y="6592"/>
                      <a:pt x="4386" y="7319"/>
                    </a:cubicBezTo>
                    <a:cubicBezTo>
                      <a:pt x="4086" y="7269"/>
                      <a:pt x="2406" y="6868"/>
                      <a:pt x="1354" y="5364"/>
                    </a:cubicBezTo>
                    <a:cubicBezTo>
                      <a:pt x="552" y="4186"/>
                      <a:pt x="326" y="2632"/>
                      <a:pt x="702" y="702"/>
                    </a:cubicBezTo>
                    <a:close/>
                    <a:moveTo>
                      <a:pt x="552" y="0"/>
                    </a:moveTo>
                    <a:lnTo>
                      <a:pt x="477" y="326"/>
                    </a:lnTo>
                    <a:cubicBezTo>
                      <a:pt x="0" y="2482"/>
                      <a:pt x="226" y="4236"/>
                      <a:pt x="1128" y="5539"/>
                    </a:cubicBezTo>
                    <a:cubicBezTo>
                      <a:pt x="2331" y="7294"/>
                      <a:pt x="4311" y="7595"/>
                      <a:pt x="4411" y="7620"/>
                    </a:cubicBezTo>
                    <a:lnTo>
                      <a:pt x="4462" y="7620"/>
                    </a:lnTo>
                    <a:lnTo>
                      <a:pt x="4512" y="7595"/>
                    </a:lnTo>
                    <a:cubicBezTo>
                      <a:pt x="4838" y="7394"/>
                      <a:pt x="7670" y="5615"/>
                      <a:pt x="7444" y="4512"/>
                    </a:cubicBezTo>
                    <a:cubicBezTo>
                      <a:pt x="7344" y="4111"/>
                      <a:pt x="6943" y="3860"/>
                      <a:pt x="6141" y="3760"/>
                    </a:cubicBezTo>
                    <a:cubicBezTo>
                      <a:pt x="2833" y="3359"/>
                      <a:pt x="777" y="301"/>
                      <a:pt x="752" y="276"/>
                    </a:cubicBezTo>
                    <a:lnTo>
                      <a:pt x="55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59"/>
              <p:cNvSpPr/>
              <p:nvPr/>
            </p:nvSpPr>
            <p:spPr>
              <a:xfrm>
                <a:off x="5106675" y="4083375"/>
                <a:ext cx="258175" cy="177975"/>
              </a:xfrm>
              <a:custGeom>
                <a:avLst/>
                <a:gdLst/>
                <a:ahLst/>
                <a:cxnLst/>
                <a:rect l="l" t="t" r="r" b="b"/>
                <a:pathLst>
                  <a:path w="10327" h="7119" extrusionOk="0">
                    <a:moveTo>
                      <a:pt x="8898" y="0"/>
                    </a:moveTo>
                    <a:cubicBezTo>
                      <a:pt x="8898" y="1"/>
                      <a:pt x="6817" y="3133"/>
                      <a:pt x="3409" y="3559"/>
                    </a:cubicBezTo>
                    <a:cubicBezTo>
                      <a:pt x="0" y="3985"/>
                      <a:pt x="5113" y="7118"/>
                      <a:pt x="5113" y="7118"/>
                    </a:cubicBezTo>
                    <a:cubicBezTo>
                      <a:pt x="5113" y="7118"/>
                      <a:pt x="10326" y="6366"/>
                      <a:pt x="88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59"/>
              <p:cNvSpPr/>
              <p:nvPr/>
            </p:nvSpPr>
            <p:spPr>
              <a:xfrm>
                <a:off x="5153050" y="4074600"/>
                <a:ext cx="19175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7620" extrusionOk="0">
                    <a:moveTo>
                      <a:pt x="6968" y="702"/>
                    </a:moveTo>
                    <a:lnTo>
                      <a:pt x="6968" y="702"/>
                    </a:lnTo>
                    <a:cubicBezTo>
                      <a:pt x="7343" y="2632"/>
                      <a:pt x="7118" y="4186"/>
                      <a:pt x="6316" y="5364"/>
                    </a:cubicBezTo>
                    <a:cubicBezTo>
                      <a:pt x="5288" y="6868"/>
                      <a:pt x="3609" y="7269"/>
                      <a:pt x="3283" y="7319"/>
                    </a:cubicBezTo>
                    <a:cubicBezTo>
                      <a:pt x="2130" y="6592"/>
                      <a:pt x="376" y="5239"/>
                      <a:pt x="526" y="4562"/>
                    </a:cubicBezTo>
                    <a:cubicBezTo>
                      <a:pt x="602" y="4261"/>
                      <a:pt x="1128" y="4111"/>
                      <a:pt x="1579" y="4061"/>
                    </a:cubicBezTo>
                    <a:cubicBezTo>
                      <a:pt x="4411" y="3710"/>
                      <a:pt x="6366" y="1479"/>
                      <a:pt x="6968" y="702"/>
                    </a:cubicBezTo>
                    <a:close/>
                    <a:moveTo>
                      <a:pt x="7118" y="0"/>
                    </a:moveTo>
                    <a:lnTo>
                      <a:pt x="6942" y="276"/>
                    </a:lnTo>
                    <a:cubicBezTo>
                      <a:pt x="6917" y="301"/>
                      <a:pt x="4837" y="3359"/>
                      <a:pt x="1529" y="3760"/>
                    </a:cubicBezTo>
                    <a:cubicBezTo>
                      <a:pt x="752" y="3860"/>
                      <a:pt x="326" y="4111"/>
                      <a:pt x="251" y="4512"/>
                    </a:cubicBezTo>
                    <a:cubicBezTo>
                      <a:pt x="0" y="5615"/>
                      <a:pt x="2857" y="7394"/>
                      <a:pt x="3183" y="7595"/>
                    </a:cubicBezTo>
                    <a:lnTo>
                      <a:pt x="3233" y="7620"/>
                    </a:lnTo>
                    <a:lnTo>
                      <a:pt x="3283" y="7620"/>
                    </a:lnTo>
                    <a:cubicBezTo>
                      <a:pt x="3359" y="7595"/>
                      <a:pt x="5364" y="7294"/>
                      <a:pt x="6567" y="5539"/>
                    </a:cubicBezTo>
                    <a:cubicBezTo>
                      <a:pt x="7469" y="4236"/>
                      <a:pt x="7669" y="2482"/>
                      <a:pt x="7193" y="326"/>
                    </a:cubicBezTo>
                    <a:lnTo>
                      <a:pt x="711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59"/>
              <p:cNvSpPr/>
              <p:nvPr/>
            </p:nvSpPr>
            <p:spPr>
              <a:xfrm>
                <a:off x="4511425" y="4119725"/>
                <a:ext cx="879725" cy="743750"/>
              </a:xfrm>
              <a:custGeom>
                <a:avLst/>
                <a:gdLst/>
                <a:ahLst/>
                <a:cxnLst/>
                <a:rect l="l" t="t" r="r" b="b"/>
                <a:pathLst>
                  <a:path w="35189" h="29750" extrusionOk="0">
                    <a:moveTo>
                      <a:pt x="17595" y="0"/>
                    </a:moveTo>
                    <a:cubicBezTo>
                      <a:pt x="7871" y="0"/>
                      <a:pt x="1" y="6667"/>
                      <a:pt x="1" y="14887"/>
                    </a:cubicBezTo>
                    <a:cubicBezTo>
                      <a:pt x="1" y="23083"/>
                      <a:pt x="7871" y="29750"/>
                      <a:pt x="17595" y="29750"/>
                    </a:cubicBezTo>
                    <a:cubicBezTo>
                      <a:pt x="27319" y="29750"/>
                      <a:pt x="35189" y="23083"/>
                      <a:pt x="35189" y="14887"/>
                    </a:cubicBezTo>
                    <a:cubicBezTo>
                      <a:pt x="35189" y="6667"/>
                      <a:pt x="27319" y="0"/>
                      <a:pt x="175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59"/>
              <p:cNvSpPr/>
              <p:nvPr/>
            </p:nvSpPr>
            <p:spPr>
              <a:xfrm>
                <a:off x="4502650" y="4116800"/>
                <a:ext cx="891650" cy="749825"/>
              </a:xfrm>
              <a:custGeom>
                <a:avLst/>
                <a:gdLst/>
                <a:ahLst/>
                <a:cxnLst/>
                <a:rect l="l" t="t" r="r" b="b"/>
                <a:pathLst>
                  <a:path w="35666" h="29993" extrusionOk="0">
                    <a:moveTo>
                      <a:pt x="17977" y="251"/>
                    </a:moveTo>
                    <a:cubicBezTo>
                      <a:pt x="19149" y="251"/>
                      <a:pt x="20322" y="349"/>
                      <a:pt x="21480" y="543"/>
                    </a:cubicBezTo>
                    <a:cubicBezTo>
                      <a:pt x="24813" y="1120"/>
                      <a:pt x="28021" y="2548"/>
                      <a:pt x="30578" y="4804"/>
                    </a:cubicBezTo>
                    <a:cubicBezTo>
                      <a:pt x="32908" y="6859"/>
                      <a:pt x="34638" y="9616"/>
                      <a:pt x="35214" y="12724"/>
                    </a:cubicBezTo>
                    <a:cubicBezTo>
                      <a:pt x="35339" y="13475"/>
                      <a:pt x="35415" y="14227"/>
                      <a:pt x="35415" y="15004"/>
                    </a:cubicBezTo>
                    <a:cubicBezTo>
                      <a:pt x="35415" y="18137"/>
                      <a:pt x="34212" y="21170"/>
                      <a:pt x="32182" y="23551"/>
                    </a:cubicBezTo>
                    <a:cubicBezTo>
                      <a:pt x="30026" y="26082"/>
                      <a:pt x="27094" y="27887"/>
                      <a:pt x="23936" y="28864"/>
                    </a:cubicBezTo>
                    <a:cubicBezTo>
                      <a:pt x="21988" y="29453"/>
                      <a:pt x="19954" y="29751"/>
                      <a:pt x="17926" y="29751"/>
                    </a:cubicBezTo>
                    <a:cubicBezTo>
                      <a:pt x="16327" y="29751"/>
                      <a:pt x="14731" y="29566"/>
                      <a:pt x="13184" y="29190"/>
                    </a:cubicBezTo>
                    <a:cubicBezTo>
                      <a:pt x="9926" y="28413"/>
                      <a:pt x="6843" y="26784"/>
                      <a:pt x="4487" y="24378"/>
                    </a:cubicBezTo>
                    <a:cubicBezTo>
                      <a:pt x="2282" y="22147"/>
                      <a:pt x="803" y="19265"/>
                      <a:pt x="527" y="16132"/>
                    </a:cubicBezTo>
                    <a:cubicBezTo>
                      <a:pt x="252" y="12999"/>
                      <a:pt x="1179" y="9917"/>
                      <a:pt x="2983" y="7360"/>
                    </a:cubicBezTo>
                    <a:cubicBezTo>
                      <a:pt x="4913" y="4703"/>
                      <a:pt x="7695" y="2724"/>
                      <a:pt x="10753" y="1546"/>
                    </a:cubicBezTo>
                    <a:cubicBezTo>
                      <a:pt x="13061" y="680"/>
                      <a:pt x="15518" y="251"/>
                      <a:pt x="17977" y="251"/>
                    </a:cubicBezTo>
                    <a:close/>
                    <a:moveTo>
                      <a:pt x="17963" y="1"/>
                    </a:moveTo>
                    <a:cubicBezTo>
                      <a:pt x="16328" y="1"/>
                      <a:pt x="14694" y="191"/>
                      <a:pt x="13109" y="568"/>
                    </a:cubicBezTo>
                    <a:cubicBezTo>
                      <a:pt x="9800" y="1370"/>
                      <a:pt x="6668" y="2999"/>
                      <a:pt x="4287" y="5455"/>
                    </a:cubicBezTo>
                    <a:cubicBezTo>
                      <a:pt x="2081" y="7711"/>
                      <a:pt x="577" y="10643"/>
                      <a:pt x="277" y="13801"/>
                    </a:cubicBezTo>
                    <a:cubicBezTo>
                      <a:pt x="1" y="16984"/>
                      <a:pt x="928" y="20167"/>
                      <a:pt x="2783" y="22749"/>
                    </a:cubicBezTo>
                    <a:cubicBezTo>
                      <a:pt x="4713" y="25455"/>
                      <a:pt x="7520" y="27461"/>
                      <a:pt x="10602" y="28638"/>
                    </a:cubicBezTo>
                    <a:cubicBezTo>
                      <a:pt x="12936" y="29541"/>
                      <a:pt x="15442" y="29992"/>
                      <a:pt x="17942" y="29992"/>
                    </a:cubicBezTo>
                    <a:cubicBezTo>
                      <a:pt x="19121" y="29992"/>
                      <a:pt x="20298" y="29892"/>
                      <a:pt x="21455" y="29691"/>
                    </a:cubicBezTo>
                    <a:cubicBezTo>
                      <a:pt x="24863" y="29115"/>
                      <a:pt x="28146" y="27661"/>
                      <a:pt x="30728" y="25380"/>
                    </a:cubicBezTo>
                    <a:cubicBezTo>
                      <a:pt x="33109" y="23275"/>
                      <a:pt x="34888" y="20468"/>
                      <a:pt x="35440" y="17310"/>
                    </a:cubicBezTo>
                    <a:cubicBezTo>
                      <a:pt x="35590" y="16558"/>
                      <a:pt x="35665" y="15781"/>
                      <a:pt x="35665" y="15004"/>
                    </a:cubicBezTo>
                    <a:cubicBezTo>
                      <a:pt x="35665" y="11821"/>
                      <a:pt x="34437" y="8764"/>
                      <a:pt x="32407" y="6333"/>
                    </a:cubicBezTo>
                    <a:cubicBezTo>
                      <a:pt x="30252" y="3751"/>
                      <a:pt x="27269" y="1922"/>
                      <a:pt x="24061" y="919"/>
                    </a:cubicBezTo>
                    <a:cubicBezTo>
                      <a:pt x="22090" y="304"/>
                      <a:pt x="20025" y="1"/>
                      <a:pt x="179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59"/>
              <p:cNvSpPr/>
              <p:nvPr/>
            </p:nvSpPr>
            <p:spPr>
              <a:xfrm>
                <a:off x="4579100" y="4151050"/>
                <a:ext cx="744400" cy="532600"/>
              </a:xfrm>
              <a:custGeom>
                <a:avLst/>
                <a:gdLst/>
                <a:ahLst/>
                <a:cxnLst/>
                <a:rect l="l" t="t" r="r" b="b"/>
                <a:pathLst>
                  <a:path w="29776" h="21304" extrusionOk="0">
                    <a:moveTo>
                      <a:pt x="14888" y="0"/>
                    </a:moveTo>
                    <a:cubicBezTo>
                      <a:pt x="6667" y="0"/>
                      <a:pt x="1" y="4762"/>
                      <a:pt x="1" y="10652"/>
                    </a:cubicBezTo>
                    <a:cubicBezTo>
                      <a:pt x="1" y="16517"/>
                      <a:pt x="6667" y="21304"/>
                      <a:pt x="14888" y="21304"/>
                    </a:cubicBezTo>
                    <a:cubicBezTo>
                      <a:pt x="23108" y="21304"/>
                      <a:pt x="29775" y="16517"/>
                      <a:pt x="29775" y="10652"/>
                    </a:cubicBezTo>
                    <a:cubicBezTo>
                      <a:pt x="29775" y="4762"/>
                      <a:pt x="23108" y="0"/>
                      <a:pt x="14888" y="0"/>
                    </a:cubicBezTo>
                    <a:close/>
                  </a:path>
                </a:pathLst>
              </a:custGeom>
              <a:solidFill>
                <a:srgbClr val="FFFFFF">
                  <a:alpha val="187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59"/>
              <p:cNvSpPr/>
              <p:nvPr/>
            </p:nvSpPr>
            <p:spPr>
              <a:xfrm>
                <a:off x="5064075" y="4352425"/>
                <a:ext cx="30515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2206" h="7274" extrusionOk="0">
                    <a:moveTo>
                      <a:pt x="8529" y="1"/>
                    </a:moveTo>
                    <a:cubicBezTo>
                      <a:pt x="7447" y="1"/>
                      <a:pt x="6186" y="251"/>
                      <a:pt x="4912" y="767"/>
                    </a:cubicBezTo>
                    <a:cubicBezTo>
                      <a:pt x="1905" y="2020"/>
                      <a:pt x="0" y="4301"/>
                      <a:pt x="652" y="5880"/>
                    </a:cubicBezTo>
                    <a:cubicBezTo>
                      <a:pt x="1030" y="6796"/>
                      <a:pt x="2183" y="7273"/>
                      <a:pt x="3672" y="7273"/>
                    </a:cubicBezTo>
                    <a:cubicBezTo>
                      <a:pt x="4750" y="7273"/>
                      <a:pt x="6005" y="7023"/>
                      <a:pt x="7268" y="6507"/>
                    </a:cubicBezTo>
                    <a:cubicBezTo>
                      <a:pt x="10276" y="5279"/>
                      <a:pt x="12206" y="2973"/>
                      <a:pt x="11554" y="1394"/>
                    </a:cubicBezTo>
                    <a:cubicBezTo>
                      <a:pt x="11176" y="478"/>
                      <a:pt x="10023" y="1"/>
                      <a:pt x="852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59"/>
              <p:cNvSpPr/>
              <p:nvPr/>
            </p:nvSpPr>
            <p:spPr>
              <a:xfrm>
                <a:off x="5070950" y="4349375"/>
                <a:ext cx="292650" cy="188200"/>
              </a:xfrm>
              <a:custGeom>
                <a:avLst/>
                <a:gdLst/>
                <a:ahLst/>
                <a:cxnLst/>
                <a:rect l="l" t="t" r="r" b="b"/>
                <a:pathLst>
                  <a:path w="11706" h="7528" extrusionOk="0">
                    <a:moveTo>
                      <a:pt x="8242" y="243"/>
                    </a:moveTo>
                    <a:cubicBezTo>
                      <a:pt x="8494" y="243"/>
                      <a:pt x="8746" y="257"/>
                      <a:pt x="8998" y="288"/>
                    </a:cubicBezTo>
                    <a:cubicBezTo>
                      <a:pt x="9827" y="385"/>
                      <a:pt x="10751" y="720"/>
                      <a:pt x="11147" y="1522"/>
                    </a:cubicBezTo>
                    <a:lnTo>
                      <a:pt x="11147" y="1522"/>
                    </a:lnTo>
                    <a:cubicBezTo>
                      <a:pt x="11146" y="1536"/>
                      <a:pt x="11149" y="1550"/>
                      <a:pt x="11154" y="1566"/>
                    </a:cubicBezTo>
                    <a:cubicBezTo>
                      <a:pt x="11404" y="2193"/>
                      <a:pt x="11229" y="2869"/>
                      <a:pt x="10903" y="3446"/>
                    </a:cubicBezTo>
                    <a:cubicBezTo>
                      <a:pt x="10452" y="4248"/>
                      <a:pt x="9750" y="4874"/>
                      <a:pt x="9023" y="5401"/>
                    </a:cubicBezTo>
                    <a:cubicBezTo>
                      <a:pt x="8071" y="6052"/>
                      <a:pt x="6993" y="6553"/>
                      <a:pt x="5891" y="6879"/>
                    </a:cubicBezTo>
                    <a:cubicBezTo>
                      <a:pt x="5107" y="7128"/>
                      <a:pt x="4265" y="7274"/>
                      <a:pt x="3432" y="7274"/>
                    </a:cubicBezTo>
                    <a:cubicBezTo>
                      <a:pt x="3172" y="7274"/>
                      <a:pt x="2914" y="7260"/>
                      <a:pt x="2658" y="7230"/>
                    </a:cubicBezTo>
                    <a:cubicBezTo>
                      <a:pt x="1906" y="7155"/>
                      <a:pt x="1028" y="6879"/>
                      <a:pt x="602" y="6177"/>
                    </a:cubicBezTo>
                    <a:cubicBezTo>
                      <a:pt x="226" y="5601"/>
                      <a:pt x="352" y="4874"/>
                      <a:pt x="627" y="4298"/>
                    </a:cubicBezTo>
                    <a:cubicBezTo>
                      <a:pt x="1028" y="3496"/>
                      <a:pt x="1655" y="2869"/>
                      <a:pt x="2357" y="2343"/>
                    </a:cubicBezTo>
                    <a:cubicBezTo>
                      <a:pt x="3234" y="1666"/>
                      <a:pt x="4262" y="1140"/>
                      <a:pt x="5314" y="764"/>
                    </a:cubicBezTo>
                    <a:cubicBezTo>
                      <a:pt x="6255" y="464"/>
                      <a:pt x="7243" y="243"/>
                      <a:pt x="8242" y="243"/>
                    </a:cubicBezTo>
                    <a:close/>
                    <a:moveTo>
                      <a:pt x="8250" y="1"/>
                    </a:moveTo>
                    <a:cubicBezTo>
                      <a:pt x="7571" y="1"/>
                      <a:pt x="6892" y="108"/>
                      <a:pt x="6242" y="263"/>
                    </a:cubicBezTo>
                    <a:cubicBezTo>
                      <a:pt x="5013" y="538"/>
                      <a:pt x="3810" y="1065"/>
                      <a:pt x="2758" y="1741"/>
                    </a:cubicBezTo>
                    <a:cubicBezTo>
                      <a:pt x="1931" y="2293"/>
                      <a:pt x="1179" y="2944"/>
                      <a:pt x="653" y="3771"/>
                    </a:cubicBezTo>
                    <a:cubicBezTo>
                      <a:pt x="252" y="4373"/>
                      <a:pt x="1" y="5125"/>
                      <a:pt x="176" y="5827"/>
                    </a:cubicBezTo>
                    <a:cubicBezTo>
                      <a:pt x="377" y="6578"/>
                      <a:pt x="1054" y="7055"/>
                      <a:pt x="1755" y="7280"/>
                    </a:cubicBezTo>
                    <a:cubicBezTo>
                      <a:pt x="2269" y="7460"/>
                      <a:pt x="2815" y="7528"/>
                      <a:pt x="3363" y="7528"/>
                    </a:cubicBezTo>
                    <a:cubicBezTo>
                      <a:pt x="3886" y="7528"/>
                      <a:pt x="4412" y="7466"/>
                      <a:pt x="4913" y="7381"/>
                    </a:cubicBezTo>
                    <a:cubicBezTo>
                      <a:pt x="6166" y="7155"/>
                      <a:pt x="7369" y="6679"/>
                      <a:pt x="8472" y="6027"/>
                    </a:cubicBezTo>
                    <a:cubicBezTo>
                      <a:pt x="9424" y="5476"/>
                      <a:pt x="10352" y="4724"/>
                      <a:pt x="10978" y="3797"/>
                    </a:cubicBezTo>
                    <a:cubicBezTo>
                      <a:pt x="11404" y="3120"/>
                      <a:pt x="11705" y="2268"/>
                      <a:pt x="11404" y="1491"/>
                    </a:cubicBezTo>
                    <a:cubicBezTo>
                      <a:pt x="11395" y="1472"/>
                      <a:pt x="11384" y="1457"/>
                      <a:pt x="11371" y="1445"/>
                    </a:cubicBezTo>
                    <a:lnTo>
                      <a:pt x="11371" y="1445"/>
                    </a:lnTo>
                    <a:cubicBezTo>
                      <a:pt x="11040" y="682"/>
                      <a:pt x="10270" y="311"/>
                      <a:pt x="9500" y="137"/>
                    </a:cubicBezTo>
                    <a:cubicBezTo>
                      <a:pt x="9088" y="42"/>
                      <a:pt x="8669" y="1"/>
                      <a:pt x="82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59"/>
              <p:cNvSpPr/>
              <p:nvPr/>
            </p:nvSpPr>
            <p:spPr>
              <a:xfrm>
                <a:off x="5139875" y="4377000"/>
                <a:ext cx="154175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5430" extrusionOk="0">
                    <a:moveTo>
                      <a:pt x="3097" y="1"/>
                    </a:moveTo>
                    <a:cubicBezTo>
                      <a:pt x="2749" y="1"/>
                      <a:pt x="2396" y="68"/>
                      <a:pt x="2056" y="210"/>
                    </a:cubicBezTo>
                    <a:cubicBezTo>
                      <a:pt x="677" y="762"/>
                      <a:pt x="1" y="2366"/>
                      <a:pt x="577" y="3744"/>
                    </a:cubicBezTo>
                    <a:cubicBezTo>
                      <a:pt x="1014" y="4788"/>
                      <a:pt x="2024" y="5429"/>
                      <a:pt x="3088" y="5429"/>
                    </a:cubicBezTo>
                    <a:cubicBezTo>
                      <a:pt x="3429" y="5429"/>
                      <a:pt x="3776" y="5363"/>
                      <a:pt x="4111" y="5223"/>
                    </a:cubicBezTo>
                    <a:cubicBezTo>
                      <a:pt x="5515" y="4646"/>
                      <a:pt x="6166" y="3067"/>
                      <a:pt x="5590" y="1689"/>
                    </a:cubicBezTo>
                    <a:cubicBezTo>
                      <a:pt x="5174" y="631"/>
                      <a:pt x="4161" y="1"/>
                      <a:pt x="30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59"/>
              <p:cNvSpPr/>
              <p:nvPr/>
            </p:nvSpPr>
            <p:spPr>
              <a:xfrm>
                <a:off x="5138000" y="4392575"/>
                <a:ext cx="4890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1" extrusionOk="0">
                    <a:moveTo>
                      <a:pt x="971" y="0"/>
                    </a:moveTo>
                    <a:cubicBezTo>
                      <a:pt x="864" y="0"/>
                      <a:pt x="756" y="21"/>
                      <a:pt x="652" y="64"/>
                    </a:cubicBezTo>
                    <a:cubicBezTo>
                      <a:pt x="201" y="239"/>
                      <a:pt x="1" y="740"/>
                      <a:pt x="176" y="1191"/>
                    </a:cubicBezTo>
                    <a:cubicBezTo>
                      <a:pt x="309" y="1533"/>
                      <a:pt x="628" y="1731"/>
                      <a:pt x="971" y="1731"/>
                    </a:cubicBezTo>
                    <a:cubicBezTo>
                      <a:pt x="1081" y="1731"/>
                      <a:pt x="1194" y="1710"/>
                      <a:pt x="1304" y="1668"/>
                    </a:cubicBezTo>
                    <a:cubicBezTo>
                      <a:pt x="1755" y="1492"/>
                      <a:pt x="1955" y="966"/>
                      <a:pt x="1780" y="540"/>
                    </a:cubicBezTo>
                    <a:cubicBezTo>
                      <a:pt x="1628" y="198"/>
                      <a:pt x="1304" y="0"/>
                      <a:pt x="9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59"/>
              <p:cNvSpPr/>
              <p:nvPr/>
            </p:nvSpPr>
            <p:spPr>
              <a:xfrm>
                <a:off x="4539625" y="4352425"/>
                <a:ext cx="305800" cy="181850"/>
              </a:xfrm>
              <a:custGeom>
                <a:avLst/>
                <a:gdLst/>
                <a:ahLst/>
                <a:cxnLst/>
                <a:rect l="l" t="t" r="r" b="b"/>
                <a:pathLst>
                  <a:path w="12232" h="7274" extrusionOk="0">
                    <a:moveTo>
                      <a:pt x="3688" y="1"/>
                    </a:moveTo>
                    <a:cubicBezTo>
                      <a:pt x="2192" y="1"/>
                      <a:pt x="1030" y="478"/>
                      <a:pt x="652" y="1394"/>
                    </a:cubicBezTo>
                    <a:cubicBezTo>
                      <a:pt x="1" y="2973"/>
                      <a:pt x="1930" y="5279"/>
                      <a:pt x="4938" y="6507"/>
                    </a:cubicBezTo>
                    <a:cubicBezTo>
                      <a:pt x="6201" y="7023"/>
                      <a:pt x="7460" y="7273"/>
                      <a:pt x="8544" y="7273"/>
                    </a:cubicBezTo>
                    <a:cubicBezTo>
                      <a:pt x="10040" y="7273"/>
                      <a:pt x="11202" y="6796"/>
                      <a:pt x="11580" y="5880"/>
                    </a:cubicBezTo>
                    <a:cubicBezTo>
                      <a:pt x="12231" y="4301"/>
                      <a:pt x="10301" y="2020"/>
                      <a:pt x="7294" y="767"/>
                    </a:cubicBezTo>
                    <a:cubicBezTo>
                      <a:pt x="6030" y="251"/>
                      <a:pt x="4771" y="1"/>
                      <a:pt x="36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59"/>
              <p:cNvSpPr/>
              <p:nvPr/>
            </p:nvSpPr>
            <p:spPr>
              <a:xfrm>
                <a:off x="4537475" y="4349425"/>
                <a:ext cx="300425" cy="188200"/>
              </a:xfrm>
              <a:custGeom>
                <a:avLst/>
                <a:gdLst/>
                <a:ahLst/>
                <a:cxnLst/>
                <a:rect l="l" t="t" r="r" b="b"/>
                <a:pathLst>
                  <a:path w="12017" h="7528" extrusionOk="0">
                    <a:moveTo>
                      <a:pt x="3805" y="243"/>
                    </a:moveTo>
                    <a:cubicBezTo>
                      <a:pt x="4485" y="243"/>
                      <a:pt x="5163" y="352"/>
                      <a:pt x="5801" y="511"/>
                    </a:cubicBezTo>
                    <a:cubicBezTo>
                      <a:pt x="6954" y="787"/>
                      <a:pt x="8057" y="1263"/>
                      <a:pt x="9059" y="1890"/>
                    </a:cubicBezTo>
                    <a:cubicBezTo>
                      <a:pt x="9836" y="2391"/>
                      <a:pt x="10588" y="3018"/>
                      <a:pt x="11114" y="3820"/>
                    </a:cubicBezTo>
                    <a:cubicBezTo>
                      <a:pt x="11490" y="4371"/>
                      <a:pt x="11791" y="5073"/>
                      <a:pt x="11616" y="5749"/>
                    </a:cubicBezTo>
                    <a:cubicBezTo>
                      <a:pt x="11415" y="6476"/>
                      <a:pt x="10738" y="6902"/>
                      <a:pt x="10037" y="7103"/>
                    </a:cubicBezTo>
                    <a:cubicBezTo>
                      <a:pt x="9574" y="7230"/>
                      <a:pt x="9096" y="7282"/>
                      <a:pt x="8616" y="7282"/>
                    </a:cubicBezTo>
                    <a:cubicBezTo>
                      <a:pt x="8056" y="7282"/>
                      <a:pt x="7494" y="7211"/>
                      <a:pt x="6954" y="7103"/>
                    </a:cubicBezTo>
                    <a:cubicBezTo>
                      <a:pt x="5801" y="6852"/>
                      <a:pt x="4698" y="6426"/>
                      <a:pt x="3671" y="5825"/>
                    </a:cubicBezTo>
                    <a:cubicBezTo>
                      <a:pt x="2768" y="5273"/>
                      <a:pt x="1891" y="4597"/>
                      <a:pt x="1290" y="3719"/>
                    </a:cubicBezTo>
                    <a:cubicBezTo>
                      <a:pt x="864" y="3093"/>
                      <a:pt x="563" y="2291"/>
                      <a:pt x="864" y="1564"/>
                    </a:cubicBezTo>
                    <a:cubicBezTo>
                      <a:pt x="869" y="1549"/>
                      <a:pt x="871" y="1534"/>
                      <a:pt x="871" y="1521"/>
                    </a:cubicBezTo>
                    <a:lnTo>
                      <a:pt x="871" y="1521"/>
                    </a:lnTo>
                    <a:cubicBezTo>
                      <a:pt x="1212" y="840"/>
                      <a:pt x="1939" y="507"/>
                      <a:pt x="2643" y="361"/>
                    </a:cubicBezTo>
                    <a:cubicBezTo>
                      <a:pt x="3026" y="279"/>
                      <a:pt x="3416" y="243"/>
                      <a:pt x="3805" y="243"/>
                    </a:cubicBezTo>
                    <a:close/>
                    <a:moveTo>
                      <a:pt x="3782" y="0"/>
                    </a:moveTo>
                    <a:cubicBezTo>
                      <a:pt x="3477" y="0"/>
                      <a:pt x="3171" y="19"/>
                      <a:pt x="2869" y="60"/>
                    </a:cubicBezTo>
                    <a:cubicBezTo>
                      <a:pt x="1991" y="185"/>
                      <a:pt x="1014" y="586"/>
                      <a:pt x="638" y="1464"/>
                    </a:cubicBezTo>
                    <a:cubicBezTo>
                      <a:pt x="633" y="1479"/>
                      <a:pt x="630" y="1494"/>
                      <a:pt x="630" y="1509"/>
                    </a:cubicBezTo>
                    <a:lnTo>
                      <a:pt x="630" y="1509"/>
                    </a:lnTo>
                    <a:cubicBezTo>
                      <a:pt x="0" y="3106"/>
                      <a:pt x="1670" y="4725"/>
                      <a:pt x="2818" y="5549"/>
                    </a:cubicBezTo>
                    <a:cubicBezTo>
                      <a:pt x="3846" y="6276"/>
                      <a:pt x="4999" y="6827"/>
                      <a:pt x="6202" y="7153"/>
                    </a:cubicBezTo>
                    <a:cubicBezTo>
                      <a:pt x="6969" y="7385"/>
                      <a:pt x="7786" y="7528"/>
                      <a:pt x="8601" y="7528"/>
                    </a:cubicBezTo>
                    <a:cubicBezTo>
                      <a:pt x="8931" y="7528"/>
                      <a:pt x="9260" y="7504"/>
                      <a:pt x="9585" y="7454"/>
                    </a:cubicBezTo>
                    <a:cubicBezTo>
                      <a:pt x="10387" y="7328"/>
                      <a:pt x="11240" y="7003"/>
                      <a:pt x="11666" y="6276"/>
                    </a:cubicBezTo>
                    <a:cubicBezTo>
                      <a:pt x="12017" y="5674"/>
                      <a:pt x="11941" y="4922"/>
                      <a:pt x="11666" y="4296"/>
                    </a:cubicBezTo>
                    <a:cubicBezTo>
                      <a:pt x="11290" y="3469"/>
                      <a:pt x="10613" y="2767"/>
                      <a:pt x="9886" y="2191"/>
                    </a:cubicBezTo>
                    <a:cubicBezTo>
                      <a:pt x="8959" y="1464"/>
                      <a:pt x="7881" y="912"/>
                      <a:pt x="6753" y="536"/>
                    </a:cubicBezTo>
                    <a:cubicBezTo>
                      <a:pt x="5810" y="209"/>
                      <a:pt x="4794" y="0"/>
                      <a:pt x="37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59"/>
              <p:cNvSpPr/>
              <p:nvPr/>
            </p:nvSpPr>
            <p:spPr>
              <a:xfrm>
                <a:off x="4623600" y="4377000"/>
                <a:ext cx="154150" cy="13575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5430" extrusionOk="0">
                    <a:moveTo>
                      <a:pt x="3093" y="1"/>
                    </a:moveTo>
                    <a:cubicBezTo>
                      <a:pt x="2747" y="1"/>
                      <a:pt x="2395" y="68"/>
                      <a:pt x="2055" y="210"/>
                    </a:cubicBezTo>
                    <a:cubicBezTo>
                      <a:pt x="652" y="762"/>
                      <a:pt x="0" y="2366"/>
                      <a:pt x="551" y="3744"/>
                    </a:cubicBezTo>
                    <a:cubicBezTo>
                      <a:pt x="988" y="4788"/>
                      <a:pt x="1999" y="5429"/>
                      <a:pt x="3073" y="5429"/>
                    </a:cubicBezTo>
                    <a:cubicBezTo>
                      <a:pt x="3418" y="5429"/>
                      <a:pt x="3769" y="5363"/>
                      <a:pt x="4110" y="5223"/>
                    </a:cubicBezTo>
                    <a:cubicBezTo>
                      <a:pt x="5489" y="4646"/>
                      <a:pt x="6165" y="3067"/>
                      <a:pt x="5589" y="1689"/>
                    </a:cubicBezTo>
                    <a:cubicBezTo>
                      <a:pt x="5155" y="631"/>
                      <a:pt x="4151" y="1"/>
                      <a:pt x="30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59"/>
              <p:cNvSpPr/>
              <p:nvPr/>
            </p:nvSpPr>
            <p:spPr>
              <a:xfrm>
                <a:off x="4621075" y="4392575"/>
                <a:ext cx="4890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1" extrusionOk="0">
                    <a:moveTo>
                      <a:pt x="985" y="0"/>
                    </a:moveTo>
                    <a:cubicBezTo>
                      <a:pt x="875" y="0"/>
                      <a:pt x="762" y="21"/>
                      <a:pt x="652" y="64"/>
                    </a:cubicBezTo>
                    <a:cubicBezTo>
                      <a:pt x="226" y="239"/>
                      <a:pt x="1" y="740"/>
                      <a:pt x="176" y="1191"/>
                    </a:cubicBezTo>
                    <a:cubicBezTo>
                      <a:pt x="328" y="1533"/>
                      <a:pt x="652" y="1731"/>
                      <a:pt x="985" y="1731"/>
                    </a:cubicBezTo>
                    <a:cubicBezTo>
                      <a:pt x="1092" y="1731"/>
                      <a:pt x="1200" y="1710"/>
                      <a:pt x="1304" y="1668"/>
                    </a:cubicBezTo>
                    <a:cubicBezTo>
                      <a:pt x="1755" y="1492"/>
                      <a:pt x="1956" y="966"/>
                      <a:pt x="1780" y="540"/>
                    </a:cubicBezTo>
                    <a:cubicBezTo>
                      <a:pt x="1647" y="198"/>
                      <a:pt x="1328" y="0"/>
                      <a:pt x="9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59"/>
              <p:cNvSpPr/>
              <p:nvPr/>
            </p:nvSpPr>
            <p:spPr>
              <a:xfrm rot="10800000">
                <a:off x="4768425" y="4560375"/>
                <a:ext cx="355850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14234" h="4042" extrusionOk="0">
                    <a:moveTo>
                      <a:pt x="14068" y="0"/>
                    </a:moveTo>
                    <a:cubicBezTo>
                      <a:pt x="14031" y="0"/>
                      <a:pt x="13998" y="20"/>
                      <a:pt x="13982" y="68"/>
                    </a:cubicBezTo>
                    <a:cubicBezTo>
                      <a:pt x="13129" y="1898"/>
                      <a:pt x="11250" y="3026"/>
                      <a:pt x="9370" y="3502"/>
                    </a:cubicBezTo>
                    <a:cubicBezTo>
                      <a:pt x="8589" y="3697"/>
                      <a:pt x="7773" y="3798"/>
                      <a:pt x="6957" y="3798"/>
                    </a:cubicBezTo>
                    <a:cubicBezTo>
                      <a:pt x="5467" y="3798"/>
                      <a:pt x="3973" y="3462"/>
                      <a:pt x="2678" y="2750"/>
                    </a:cubicBezTo>
                    <a:cubicBezTo>
                      <a:pt x="1701" y="2224"/>
                      <a:pt x="849" y="1497"/>
                      <a:pt x="272" y="545"/>
                    </a:cubicBezTo>
                    <a:cubicBezTo>
                      <a:pt x="250" y="508"/>
                      <a:pt x="215" y="493"/>
                      <a:pt x="179" y="493"/>
                    </a:cubicBezTo>
                    <a:cubicBezTo>
                      <a:pt x="93" y="493"/>
                      <a:pt x="1" y="581"/>
                      <a:pt x="72" y="670"/>
                    </a:cubicBezTo>
                    <a:cubicBezTo>
                      <a:pt x="1174" y="2524"/>
                      <a:pt x="3305" y="3577"/>
                      <a:pt x="5385" y="3903"/>
                    </a:cubicBezTo>
                    <a:cubicBezTo>
                      <a:pt x="5933" y="3994"/>
                      <a:pt x="6495" y="4041"/>
                      <a:pt x="7059" y="4041"/>
                    </a:cubicBezTo>
                    <a:cubicBezTo>
                      <a:pt x="8815" y="4041"/>
                      <a:pt x="10591" y="3586"/>
                      <a:pt x="12052" y="2600"/>
                    </a:cubicBezTo>
                    <a:cubicBezTo>
                      <a:pt x="12954" y="1998"/>
                      <a:pt x="13731" y="1171"/>
                      <a:pt x="14182" y="194"/>
                    </a:cubicBezTo>
                    <a:cubicBezTo>
                      <a:pt x="14233" y="91"/>
                      <a:pt x="14145" y="0"/>
                      <a:pt x="140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59"/>
              <p:cNvSpPr/>
              <p:nvPr/>
            </p:nvSpPr>
            <p:spPr>
              <a:xfrm>
                <a:off x="4706300" y="4119725"/>
                <a:ext cx="436125" cy="177400"/>
              </a:xfrm>
              <a:custGeom>
                <a:avLst/>
                <a:gdLst/>
                <a:ahLst/>
                <a:cxnLst/>
                <a:rect l="l" t="t" r="r" b="b"/>
                <a:pathLst>
                  <a:path w="17445" h="7096" extrusionOk="0">
                    <a:moveTo>
                      <a:pt x="9800" y="0"/>
                    </a:moveTo>
                    <a:cubicBezTo>
                      <a:pt x="7344" y="0"/>
                      <a:pt x="4988" y="426"/>
                      <a:pt x="2857" y="1203"/>
                    </a:cubicBezTo>
                    <a:cubicBezTo>
                      <a:pt x="1203" y="2456"/>
                      <a:pt x="0" y="4035"/>
                      <a:pt x="1805" y="5338"/>
                    </a:cubicBezTo>
                    <a:cubicBezTo>
                      <a:pt x="2534" y="5877"/>
                      <a:pt x="3325" y="6092"/>
                      <a:pt x="4122" y="6092"/>
                    </a:cubicBezTo>
                    <a:cubicBezTo>
                      <a:pt x="7294" y="6092"/>
                      <a:pt x="10576" y="2683"/>
                      <a:pt x="10577" y="2682"/>
                    </a:cubicBezTo>
                    <a:lnTo>
                      <a:pt x="10577" y="2682"/>
                    </a:lnTo>
                    <a:cubicBezTo>
                      <a:pt x="10576" y="2683"/>
                      <a:pt x="7520" y="6040"/>
                      <a:pt x="10577" y="6993"/>
                    </a:cubicBezTo>
                    <a:cubicBezTo>
                      <a:pt x="10801" y="7063"/>
                      <a:pt x="11035" y="7096"/>
                      <a:pt x="11276" y="7096"/>
                    </a:cubicBezTo>
                    <a:cubicBezTo>
                      <a:pt x="13700" y="7096"/>
                      <a:pt x="16806" y="3758"/>
                      <a:pt x="17444" y="1479"/>
                    </a:cubicBezTo>
                    <a:cubicBezTo>
                      <a:pt x="15138" y="551"/>
                      <a:pt x="12532" y="0"/>
                      <a:pt x="98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59"/>
              <p:cNvSpPr/>
              <p:nvPr/>
            </p:nvSpPr>
            <p:spPr>
              <a:xfrm>
                <a:off x="4723225" y="4117150"/>
                <a:ext cx="422325" cy="182900"/>
              </a:xfrm>
              <a:custGeom>
                <a:avLst/>
                <a:gdLst/>
                <a:ahLst/>
                <a:cxnLst/>
                <a:rect l="l" t="t" r="r" b="b"/>
                <a:pathLst>
                  <a:path w="16893" h="7316" extrusionOk="0">
                    <a:moveTo>
                      <a:pt x="9123" y="228"/>
                    </a:moveTo>
                    <a:cubicBezTo>
                      <a:pt x="11683" y="228"/>
                      <a:pt x="14219" y="712"/>
                      <a:pt x="16612" y="1655"/>
                    </a:cubicBezTo>
                    <a:lnTo>
                      <a:pt x="16612" y="1655"/>
                    </a:lnTo>
                    <a:cubicBezTo>
                      <a:pt x="16300" y="2670"/>
                      <a:pt x="15667" y="3613"/>
                      <a:pt x="14963" y="4414"/>
                    </a:cubicBezTo>
                    <a:cubicBezTo>
                      <a:pt x="14186" y="5316"/>
                      <a:pt x="13258" y="6143"/>
                      <a:pt x="12181" y="6669"/>
                    </a:cubicBezTo>
                    <a:cubicBezTo>
                      <a:pt x="11680" y="6913"/>
                      <a:pt x="11135" y="7076"/>
                      <a:pt x="10598" y="7076"/>
                    </a:cubicBezTo>
                    <a:cubicBezTo>
                      <a:pt x="10141" y="7076"/>
                      <a:pt x="9688" y="6958"/>
                      <a:pt x="9273" y="6669"/>
                    </a:cubicBezTo>
                    <a:cubicBezTo>
                      <a:pt x="8471" y="6143"/>
                      <a:pt x="8622" y="5191"/>
                      <a:pt x="8973" y="4414"/>
                    </a:cubicBezTo>
                    <a:cubicBezTo>
                      <a:pt x="9223" y="3862"/>
                      <a:pt x="9574" y="3336"/>
                      <a:pt x="10000" y="2860"/>
                    </a:cubicBezTo>
                    <a:lnTo>
                      <a:pt x="10000" y="2860"/>
                    </a:lnTo>
                    <a:cubicBezTo>
                      <a:pt x="10000" y="2860"/>
                      <a:pt x="10000" y="2860"/>
                      <a:pt x="10000" y="2860"/>
                    </a:cubicBezTo>
                    <a:cubicBezTo>
                      <a:pt x="10079" y="2781"/>
                      <a:pt x="9986" y="2655"/>
                      <a:pt x="9894" y="2655"/>
                    </a:cubicBezTo>
                    <a:cubicBezTo>
                      <a:pt x="9870" y="2655"/>
                      <a:pt x="9846" y="2663"/>
                      <a:pt x="9825" y="2684"/>
                    </a:cubicBezTo>
                    <a:cubicBezTo>
                      <a:pt x="9825" y="2684"/>
                      <a:pt x="9825" y="2684"/>
                      <a:pt x="9825" y="2684"/>
                    </a:cubicBezTo>
                    <a:lnTo>
                      <a:pt x="9825" y="2684"/>
                    </a:lnTo>
                    <a:cubicBezTo>
                      <a:pt x="9424" y="3111"/>
                      <a:pt x="8973" y="3486"/>
                      <a:pt x="8496" y="3862"/>
                    </a:cubicBezTo>
                    <a:cubicBezTo>
                      <a:pt x="7544" y="4614"/>
                      <a:pt x="6491" y="5291"/>
                      <a:pt x="5313" y="5717"/>
                    </a:cubicBezTo>
                    <a:cubicBezTo>
                      <a:pt x="4705" y="5933"/>
                      <a:pt x="4058" y="6071"/>
                      <a:pt x="3418" y="6071"/>
                    </a:cubicBezTo>
                    <a:cubicBezTo>
                      <a:pt x="2793" y="6071"/>
                      <a:pt x="2174" y="5939"/>
                      <a:pt x="1604" y="5617"/>
                    </a:cubicBezTo>
                    <a:cubicBezTo>
                      <a:pt x="902" y="5216"/>
                      <a:pt x="201" y="4564"/>
                      <a:pt x="401" y="3687"/>
                    </a:cubicBezTo>
                    <a:cubicBezTo>
                      <a:pt x="576" y="2810"/>
                      <a:pt x="1353" y="2133"/>
                      <a:pt x="2005" y="1607"/>
                    </a:cubicBezTo>
                    <a:cubicBezTo>
                      <a:pt x="2456" y="1256"/>
                      <a:pt x="3133" y="1106"/>
                      <a:pt x="3684" y="955"/>
                    </a:cubicBezTo>
                    <a:cubicBezTo>
                      <a:pt x="4236" y="805"/>
                      <a:pt x="4812" y="679"/>
                      <a:pt x="5389" y="579"/>
                    </a:cubicBezTo>
                    <a:cubicBezTo>
                      <a:pt x="6617" y="354"/>
                      <a:pt x="7870" y="228"/>
                      <a:pt x="9123" y="228"/>
                    </a:cubicBezTo>
                    <a:close/>
                    <a:moveTo>
                      <a:pt x="9102" y="1"/>
                    </a:moveTo>
                    <a:cubicBezTo>
                      <a:pt x="9096" y="1"/>
                      <a:pt x="9089" y="2"/>
                      <a:pt x="9083" y="3"/>
                    </a:cubicBezTo>
                    <a:lnTo>
                      <a:pt x="9083" y="3"/>
                    </a:lnTo>
                    <a:cubicBezTo>
                      <a:pt x="6816" y="7"/>
                      <a:pt x="4549" y="358"/>
                      <a:pt x="2406" y="1106"/>
                    </a:cubicBezTo>
                    <a:cubicBezTo>
                      <a:pt x="1930" y="1281"/>
                      <a:pt x="1579" y="1632"/>
                      <a:pt x="1228" y="1958"/>
                    </a:cubicBezTo>
                    <a:cubicBezTo>
                      <a:pt x="902" y="2283"/>
                      <a:pt x="576" y="2659"/>
                      <a:pt x="351" y="3060"/>
                    </a:cubicBezTo>
                    <a:cubicBezTo>
                      <a:pt x="0" y="3762"/>
                      <a:pt x="50" y="4514"/>
                      <a:pt x="576" y="5141"/>
                    </a:cubicBezTo>
                    <a:cubicBezTo>
                      <a:pt x="1311" y="5950"/>
                      <a:pt x="2385" y="6307"/>
                      <a:pt x="3458" y="6307"/>
                    </a:cubicBezTo>
                    <a:cubicBezTo>
                      <a:pt x="3813" y="6307"/>
                      <a:pt x="4168" y="6268"/>
                      <a:pt x="4511" y="6193"/>
                    </a:cubicBezTo>
                    <a:cubicBezTo>
                      <a:pt x="5840" y="5918"/>
                      <a:pt x="7043" y="5241"/>
                      <a:pt x="8120" y="4464"/>
                    </a:cubicBezTo>
                    <a:cubicBezTo>
                      <a:pt x="8442" y="4216"/>
                      <a:pt x="8764" y="3969"/>
                      <a:pt x="9077" y="3709"/>
                    </a:cubicBezTo>
                    <a:lnTo>
                      <a:pt x="9077" y="3709"/>
                    </a:lnTo>
                    <a:cubicBezTo>
                      <a:pt x="8988" y="3858"/>
                      <a:pt x="8903" y="4009"/>
                      <a:pt x="8822" y="4163"/>
                    </a:cubicBezTo>
                    <a:cubicBezTo>
                      <a:pt x="8446" y="4915"/>
                      <a:pt x="8196" y="5893"/>
                      <a:pt x="8797" y="6594"/>
                    </a:cubicBezTo>
                    <a:cubicBezTo>
                      <a:pt x="9249" y="7111"/>
                      <a:pt x="9919" y="7315"/>
                      <a:pt x="10593" y="7315"/>
                    </a:cubicBezTo>
                    <a:cubicBezTo>
                      <a:pt x="10966" y="7315"/>
                      <a:pt x="11340" y="7253"/>
                      <a:pt x="11679" y="7146"/>
                    </a:cubicBezTo>
                    <a:cubicBezTo>
                      <a:pt x="12857" y="6745"/>
                      <a:pt x="13885" y="5918"/>
                      <a:pt x="14737" y="5040"/>
                    </a:cubicBezTo>
                    <a:cubicBezTo>
                      <a:pt x="15639" y="4088"/>
                      <a:pt x="16516" y="2910"/>
                      <a:pt x="16892" y="1607"/>
                    </a:cubicBezTo>
                    <a:cubicBezTo>
                      <a:pt x="16892" y="1557"/>
                      <a:pt x="16867" y="1481"/>
                      <a:pt x="16792" y="1456"/>
                    </a:cubicBezTo>
                    <a:cubicBezTo>
                      <a:pt x="14373" y="484"/>
                      <a:pt x="11781" y="8"/>
                      <a:pt x="9163" y="3"/>
                    </a:cubicBezTo>
                    <a:lnTo>
                      <a:pt x="9163" y="3"/>
                    </a:lnTo>
                    <a:cubicBezTo>
                      <a:pt x="9157" y="2"/>
                      <a:pt x="9150" y="1"/>
                      <a:pt x="9143" y="1"/>
                    </a:cubicBezTo>
                    <a:cubicBezTo>
                      <a:pt x="9137" y="1"/>
                      <a:pt x="9130" y="2"/>
                      <a:pt x="9123" y="3"/>
                    </a:cubicBezTo>
                    <a:cubicBezTo>
                      <a:pt x="9116" y="2"/>
                      <a:pt x="9109" y="1"/>
                      <a:pt x="91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cxnSp>
          <p:nvCxnSpPr>
            <p:cNvPr id="2897" name="Google Shape;2897;p59"/>
            <p:cNvCxnSpPr/>
            <p:nvPr/>
          </p:nvCxnSpPr>
          <p:spPr>
            <a:xfrm rot="614584">
              <a:off x="5304426" y="2127178"/>
              <a:ext cx="199073" cy="44194"/>
            </a:xfrm>
            <a:prstGeom prst="curvedConnector3">
              <a:avLst>
                <a:gd name="adj1" fmla="val 53430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8" name="Google Shape;2898;p59"/>
            <p:cNvCxnSpPr/>
            <p:nvPr/>
          </p:nvCxnSpPr>
          <p:spPr>
            <a:xfrm rot="612357" flipH="1">
              <a:off x="5672935" y="2093785"/>
              <a:ext cx="171006" cy="110981"/>
            </a:xfrm>
            <a:prstGeom prst="curvedConnector3">
              <a:avLst>
                <a:gd name="adj1" fmla="val 52946"/>
              </a:avLst>
            </a:prstGeom>
            <a:noFill/>
            <a:ln w="9525" cap="rnd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Google Shape;695;p35"/>
          <p:cNvGrpSpPr/>
          <p:nvPr/>
        </p:nvGrpSpPr>
        <p:grpSpPr>
          <a:xfrm>
            <a:off x="10448063" y="1374398"/>
            <a:ext cx="332815" cy="421175"/>
            <a:chOff x="1355550" y="2696650"/>
            <a:chExt cx="319400" cy="404250"/>
          </a:xfrm>
        </p:grpSpPr>
        <p:sp>
          <p:nvSpPr>
            <p:cNvPr id="696" name="Google Shape;696;p35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97" name="Google Shape;697;p35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698" name="Google Shape;698;p35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0" name="Google Shape;700;p35"/>
          <p:cNvGrpSpPr/>
          <p:nvPr/>
        </p:nvGrpSpPr>
        <p:grpSpPr>
          <a:xfrm>
            <a:off x="9821933" y="1012933"/>
            <a:ext cx="425867" cy="539000"/>
            <a:chOff x="1355550" y="2696650"/>
            <a:chExt cx="319400" cy="404250"/>
          </a:xfrm>
        </p:grpSpPr>
        <p:sp>
          <p:nvSpPr>
            <p:cNvPr id="701" name="Google Shape;701;p35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2" name="Google Shape;702;p35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703" name="Google Shape;703;p35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5" name="Google Shape;705;p35"/>
          <p:cNvGrpSpPr/>
          <p:nvPr/>
        </p:nvGrpSpPr>
        <p:grpSpPr>
          <a:xfrm>
            <a:off x="10088255" y="2521069"/>
            <a:ext cx="583341" cy="618400"/>
            <a:chOff x="2733225" y="3194188"/>
            <a:chExt cx="544500" cy="577225"/>
          </a:xfrm>
        </p:grpSpPr>
        <p:sp>
          <p:nvSpPr>
            <p:cNvPr id="706" name="Google Shape;706;p35"/>
            <p:cNvSpPr/>
            <p:nvPr/>
          </p:nvSpPr>
          <p:spPr>
            <a:xfrm>
              <a:off x="2733225" y="3194188"/>
              <a:ext cx="544500" cy="577225"/>
            </a:xfrm>
            <a:custGeom>
              <a:avLst/>
              <a:gdLst/>
              <a:ahLst/>
              <a:cxnLst/>
              <a:rect l="l" t="t" r="r" b="b"/>
              <a:pathLst>
                <a:path w="21780" h="23089" extrusionOk="0">
                  <a:moveTo>
                    <a:pt x="16680" y="0"/>
                  </a:moveTo>
                  <a:cubicBezTo>
                    <a:pt x="16414" y="0"/>
                    <a:pt x="16144" y="26"/>
                    <a:pt x="15869" y="78"/>
                  </a:cubicBezTo>
                  <a:cubicBezTo>
                    <a:pt x="14264" y="379"/>
                    <a:pt x="12960" y="1135"/>
                    <a:pt x="11994" y="2326"/>
                  </a:cubicBezTo>
                  <a:cubicBezTo>
                    <a:pt x="11240" y="3254"/>
                    <a:pt x="10706" y="4433"/>
                    <a:pt x="10406" y="5836"/>
                  </a:cubicBezTo>
                  <a:cubicBezTo>
                    <a:pt x="10337" y="6161"/>
                    <a:pt x="10282" y="6485"/>
                    <a:pt x="10241" y="6800"/>
                  </a:cubicBezTo>
                  <a:cubicBezTo>
                    <a:pt x="9688" y="6175"/>
                    <a:pt x="9071" y="5563"/>
                    <a:pt x="8427" y="5008"/>
                  </a:cubicBezTo>
                  <a:cubicBezTo>
                    <a:pt x="7431" y="4152"/>
                    <a:pt x="6465" y="3513"/>
                    <a:pt x="5558" y="3111"/>
                  </a:cubicBezTo>
                  <a:cubicBezTo>
                    <a:pt x="4823" y="2784"/>
                    <a:pt x="4138" y="2620"/>
                    <a:pt x="3510" y="2620"/>
                  </a:cubicBezTo>
                  <a:cubicBezTo>
                    <a:pt x="3124" y="2620"/>
                    <a:pt x="2759" y="2682"/>
                    <a:pt x="2418" y="2806"/>
                  </a:cubicBezTo>
                  <a:cubicBezTo>
                    <a:pt x="1819" y="3018"/>
                    <a:pt x="1004" y="3537"/>
                    <a:pt x="513" y="4793"/>
                  </a:cubicBezTo>
                  <a:cubicBezTo>
                    <a:pt x="150" y="5718"/>
                    <a:pt x="1" y="6909"/>
                    <a:pt x="57" y="8435"/>
                  </a:cubicBezTo>
                  <a:cubicBezTo>
                    <a:pt x="150" y="10920"/>
                    <a:pt x="932" y="13240"/>
                    <a:pt x="2382" y="15331"/>
                  </a:cubicBezTo>
                  <a:cubicBezTo>
                    <a:pt x="3520" y="16974"/>
                    <a:pt x="5069" y="18470"/>
                    <a:pt x="6985" y="19782"/>
                  </a:cubicBezTo>
                  <a:cubicBezTo>
                    <a:pt x="10202" y="21984"/>
                    <a:pt x="13340" y="22904"/>
                    <a:pt x="13472" y="22942"/>
                  </a:cubicBezTo>
                  <a:lnTo>
                    <a:pt x="13978" y="23088"/>
                  </a:lnTo>
                  <a:lnTo>
                    <a:pt x="14413" y="22791"/>
                  </a:lnTo>
                  <a:cubicBezTo>
                    <a:pt x="16095" y="21635"/>
                    <a:pt x="17540" y="20112"/>
                    <a:pt x="18707" y="18263"/>
                  </a:cubicBezTo>
                  <a:cubicBezTo>
                    <a:pt x="19748" y="16609"/>
                    <a:pt x="20532" y="14760"/>
                    <a:pt x="21036" y="12766"/>
                  </a:cubicBezTo>
                  <a:cubicBezTo>
                    <a:pt x="21602" y="10540"/>
                    <a:pt x="21779" y="8285"/>
                    <a:pt x="21548" y="6244"/>
                  </a:cubicBezTo>
                  <a:cubicBezTo>
                    <a:pt x="21307" y="4110"/>
                    <a:pt x="20637" y="2406"/>
                    <a:pt x="19613" y="1316"/>
                  </a:cubicBezTo>
                  <a:cubicBezTo>
                    <a:pt x="19125" y="796"/>
                    <a:pt x="18564" y="425"/>
                    <a:pt x="17947" y="211"/>
                  </a:cubicBezTo>
                  <a:cubicBezTo>
                    <a:pt x="17541" y="71"/>
                    <a:pt x="17117" y="0"/>
                    <a:pt x="16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7" name="Google Shape;707;p35"/>
            <p:cNvGrpSpPr/>
            <p:nvPr/>
          </p:nvGrpSpPr>
          <p:grpSpPr>
            <a:xfrm>
              <a:off x="2781738" y="3254513"/>
              <a:ext cx="447475" cy="456575"/>
              <a:chOff x="3625138" y="3254513"/>
              <a:chExt cx="447475" cy="456575"/>
            </a:xfrm>
          </p:grpSpPr>
          <p:sp>
            <p:nvSpPr>
              <p:cNvPr id="708" name="Google Shape;708;p35"/>
              <p:cNvSpPr/>
              <p:nvPr/>
            </p:nvSpPr>
            <p:spPr>
              <a:xfrm>
                <a:off x="3625138" y="3254513"/>
                <a:ext cx="447475" cy="456575"/>
              </a:xfrm>
              <a:custGeom>
                <a:avLst/>
                <a:gdLst/>
                <a:ahLst/>
                <a:cxnLst/>
                <a:rect l="l" t="t" r="r" b="b"/>
                <a:pathLst>
                  <a:path w="17899" h="18263" extrusionOk="0">
                    <a:moveTo>
                      <a:pt x="13738" y="1"/>
                    </a:moveTo>
                    <a:cubicBezTo>
                      <a:pt x="13566" y="1"/>
                      <a:pt x="13389" y="17"/>
                      <a:pt x="13205" y="52"/>
                    </a:cubicBezTo>
                    <a:cubicBezTo>
                      <a:pt x="8055" y="1016"/>
                      <a:pt x="9001" y="7850"/>
                      <a:pt x="9054" y="8212"/>
                    </a:cubicBezTo>
                    <a:cubicBezTo>
                      <a:pt x="8279" y="6195"/>
                      <a:pt x="4549" y="2306"/>
                      <a:pt x="2150" y="2306"/>
                    </a:cubicBezTo>
                    <a:cubicBezTo>
                      <a:pt x="1928" y="2306"/>
                      <a:pt x="1717" y="2340"/>
                      <a:pt x="1521" y="2411"/>
                    </a:cubicBezTo>
                    <a:cubicBezTo>
                      <a:pt x="598" y="2736"/>
                      <a:pt x="1" y="3910"/>
                      <a:pt x="94" y="6404"/>
                    </a:cubicBezTo>
                    <a:cubicBezTo>
                      <a:pt x="417" y="15154"/>
                      <a:pt x="11189" y="18262"/>
                      <a:pt x="11189" y="18262"/>
                    </a:cubicBezTo>
                    <a:cubicBezTo>
                      <a:pt x="14077" y="16280"/>
                      <a:pt x="15832" y="13133"/>
                      <a:pt x="16622" y="10010"/>
                    </a:cubicBezTo>
                    <a:cubicBezTo>
                      <a:pt x="17898" y="4981"/>
                      <a:pt x="16690" y="1"/>
                      <a:pt x="137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3625138" y="3314788"/>
                <a:ext cx="415550" cy="396300"/>
              </a:xfrm>
              <a:custGeom>
                <a:avLst/>
                <a:gdLst/>
                <a:ahLst/>
                <a:cxnLst/>
                <a:rect l="l" t="t" r="r" b="b"/>
                <a:pathLst>
                  <a:path w="16622" h="15852" extrusionOk="0">
                    <a:moveTo>
                      <a:pt x="1521" y="0"/>
                    </a:moveTo>
                    <a:cubicBezTo>
                      <a:pt x="598" y="325"/>
                      <a:pt x="1" y="1499"/>
                      <a:pt x="94" y="3993"/>
                    </a:cubicBezTo>
                    <a:cubicBezTo>
                      <a:pt x="417" y="12743"/>
                      <a:pt x="11189" y="15851"/>
                      <a:pt x="11189" y="15851"/>
                    </a:cubicBezTo>
                    <a:cubicBezTo>
                      <a:pt x="14077" y="13869"/>
                      <a:pt x="15832" y="10722"/>
                      <a:pt x="16622" y="7599"/>
                    </a:cubicBezTo>
                    <a:lnTo>
                      <a:pt x="16622" y="7599"/>
                    </a:lnTo>
                    <a:cubicBezTo>
                      <a:pt x="15172" y="9675"/>
                      <a:pt x="12244" y="13586"/>
                      <a:pt x="10717" y="13602"/>
                    </a:cubicBezTo>
                    <a:cubicBezTo>
                      <a:pt x="10716" y="13602"/>
                      <a:pt x="10714" y="13602"/>
                      <a:pt x="10712" y="13602"/>
                    </a:cubicBezTo>
                    <a:cubicBezTo>
                      <a:pt x="8627" y="13602"/>
                      <a:pt x="3572" y="9356"/>
                      <a:pt x="1430" y="4908"/>
                    </a:cubicBezTo>
                    <a:cubicBezTo>
                      <a:pt x="279" y="2518"/>
                      <a:pt x="794" y="946"/>
                      <a:pt x="1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" name="任意多边形: 形状 70">
            <a:extLst>
              <a:ext uri="{FF2B5EF4-FFF2-40B4-BE49-F238E27FC236}">
                <a16:creationId xmlns:a16="http://schemas.microsoft.com/office/drawing/2014/main" id="{21DB0164-DB5F-F4DF-8154-0F1E67E21324}"/>
              </a:ext>
            </a:extLst>
          </p:cNvPr>
          <p:cNvSpPr/>
          <p:nvPr/>
        </p:nvSpPr>
        <p:spPr>
          <a:xfrm>
            <a:off x="792212" y="949462"/>
            <a:ext cx="8548191" cy="3608857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glow rad="101600">
              <a:sysClr val="window" lastClr="FFFFFF">
                <a:alpha val="60000"/>
              </a:sysClr>
            </a:glow>
          </a:effectLst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60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60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 em hãy chia sẻ trước lớp về một số </a:t>
            </a:r>
            <a:r>
              <a:rPr lang="en-US" sz="6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60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sz="60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60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dũng</a:t>
            </a:r>
            <a:r>
              <a:rPr lang="en-US" sz="60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cảm</a:t>
            </a:r>
            <a:r>
              <a:rPr lang="en-US" sz="60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khi</a:t>
            </a:r>
            <a:r>
              <a:rPr lang="en-US" sz="60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nói</a:t>
            </a:r>
            <a:r>
              <a:rPr lang="en-US" sz="60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thật</a:t>
            </a:r>
            <a:r>
              <a:rPr lang="en-US" sz="6000" kern="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vi-VN" sz="6000" kern="0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74941FF-A2E0-42BD-A6C4-3265F64CB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058" y="4165571"/>
            <a:ext cx="6161750" cy="302093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43"/>
          <p:cNvPicPr preferRelativeResize="0"/>
          <p:nvPr/>
        </p:nvPicPr>
        <p:blipFill rotWithShape="1">
          <a:blip r:embed="rId3">
            <a:alphaModFix/>
          </a:blip>
          <a:srcRect l="15271" t="9416" r="12827" b="4901"/>
          <a:stretch/>
        </p:blipFill>
        <p:spPr>
          <a:xfrm>
            <a:off x="-127966" y="3847800"/>
            <a:ext cx="2400468" cy="2814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6" name="Google Shape;926;p43"/>
          <p:cNvGrpSpPr/>
          <p:nvPr/>
        </p:nvGrpSpPr>
        <p:grpSpPr>
          <a:xfrm>
            <a:off x="1188286" y="2576438"/>
            <a:ext cx="372548" cy="471517"/>
            <a:chOff x="1355550" y="2696650"/>
            <a:chExt cx="319400" cy="404250"/>
          </a:xfrm>
        </p:grpSpPr>
        <p:sp>
          <p:nvSpPr>
            <p:cNvPr id="927" name="Google Shape;927;p43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28" name="Google Shape;928;p43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929" name="Google Shape;929;p43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43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1" name="Google Shape;931;p43"/>
          <p:cNvGrpSpPr/>
          <p:nvPr/>
        </p:nvGrpSpPr>
        <p:grpSpPr>
          <a:xfrm>
            <a:off x="699711" y="3040352"/>
            <a:ext cx="488597" cy="618395"/>
            <a:chOff x="1355550" y="2696650"/>
            <a:chExt cx="319400" cy="404250"/>
          </a:xfrm>
        </p:grpSpPr>
        <p:sp>
          <p:nvSpPr>
            <p:cNvPr id="932" name="Google Shape;932;p43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3" name="Google Shape;933;p43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934" name="Google Shape;934;p43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43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7" name="Đám mây 6">
            <a:extLst>
              <a:ext uri="{FF2B5EF4-FFF2-40B4-BE49-F238E27FC236}">
                <a16:creationId xmlns:a16="http://schemas.microsoft.com/office/drawing/2014/main" id="{550ED14A-1756-7851-227A-68C18D5D15B9}"/>
              </a:ext>
            </a:extLst>
          </p:cNvPr>
          <p:cNvSpPr/>
          <p:nvPr/>
        </p:nvSpPr>
        <p:spPr>
          <a:xfrm>
            <a:off x="2028225" y="833461"/>
            <a:ext cx="8975489" cy="519107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1A0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Đám mây 7">
            <a:extLst>
              <a:ext uri="{FF2B5EF4-FFF2-40B4-BE49-F238E27FC236}">
                <a16:creationId xmlns:a16="http://schemas.microsoft.com/office/drawing/2014/main" id="{E2F6F90B-C9DF-207C-01BB-E49D6CB0B1E6}"/>
              </a:ext>
            </a:extLst>
          </p:cNvPr>
          <p:cNvSpPr/>
          <p:nvPr/>
        </p:nvSpPr>
        <p:spPr>
          <a:xfrm>
            <a:off x="2206020" y="936878"/>
            <a:ext cx="8619897" cy="4984243"/>
          </a:xfrm>
          <a:prstGeom prst="cloud">
            <a:avLst/>
          </a:prstGeom>
          <a:solidFill>
            <a:srgbClr val="CC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1A0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0D6755E-035B-D671-1FD8-ED40C73664EE}"/>
              </a:ext>
            </a:extLst>
          </p:cNvPr>
          <p:cNvSpPr txBox="1"/>
          <p:nvPr/>
        </p:nvSpPr>
        <p:spPr>
          <a:xfrm>
            <a:off x="2806534" y="2341201"/>
            <a:ext cx="7663148" cy="21755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rút</a:t>
            </a:r>
            <a:r>
              <a:rPr kumimoji="0" lang="en-US" sz="48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800" b="1" i="0" u="none" strike="noStrike" kern="1200" cap="none" spc="0" normalizeH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8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này</a:t>
            </a:r>
            <a:r>
              <a:rPr kumimoji="0" lang="en-US" sz="48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/>
              <a:solidFill>
                <a:srgbClr val="591A0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39"/>
          <p:cNvGrpSpPr/>
          <p:nvPr/>
        </p:nvGrpSpPr>
        <p:grpSpPr>
          <a:xfrm rot="-1332758">
            <a:off x="-149778" y="3107911"/>
            <a:ext cx="1841875" cy="918683"/>
            <a:chOff x="4982625" y="3018200"/>
            <a:chExt cx="1256275" cy="626600"/>
          </a:xfrm>
        </p:grpSpPr>
        <p:sp>
          <p:nvSpPr>
            <p:cNvPr id="905" name="Google Shape;905;p39"/>
            <p:cNvSpPr/>
            <p:nvPr/>
          </p:nvSpPr>
          <p:spPr>
            <a:xfrm>
              <a:off x="4988875" y="3106075"/>
              <a:ext cx="377225" cy="235450"/>
            </a:xfrm>
            <a:custGeom>
              <a:avLst/>
              <a:gdLst/>
              <a:ahLst/>
              <a:cxnLst/>
              <a:rect l="l" t="t" r="r" b="b"/>
              <a:pathLst>
                <a:path w="15089" h="9418" extrusionOk="0">
                  <a:moveTo>
                    <a:pt x="12994" y="0"/>
                  </a:moveTo>
                  <a:cubicBezTo>
                    <a:pt x="12355" y="0"/>
                    <a:pt x="11609" y="172"/>
                    <a:pt x="10878" y="521"/>
                  </a:cubicBezTo>
                  <a:cubicBezTo>
                    <a:pt x="9349" y="1248"/>
                    <a:pt x="8397" y="2476"/>
                    <a:pt x="8597" y="3403"/>
                  </a:cubicBezTo>
                  <a:cubicBezTo>
                    <a:pt x="8294" y="3062"/>
                    <a:pt x="7761" y="2886"/>
                    <a:pt x="7117" y="2886"/>
                  </a:cubicBezTo>
                  <a:cubicBezTo>
                    <a:pt x="6485" y="2886"/>
                    <a:pt x="5746" y="3055"/>
                    <a:pt x="5013" y="3403"/>
                  </a:cubicBezTo>
                  <a:cubicBezTo>
                    <a:pt x="3885" y="3929"/>
                    <a:pt x="3058" y="4756"/>
                    <a:pt x="2808" y="5533"/>
                  </a:cubicBezTo>
                  <a:lnTo>
                    <a:pt x="1" y="4982"/>
                  </a:lnTo>
                  <a:lnTo>
                    <a:pt x="2006" y="9418"/>
                  </a:lnTo>
                  <a:lnTo>
                    <a:pt x="3384" y="7037"/>
                  </a:lnTo>
                  <a:cubicBezTo>
                    <a:pt x="3680" y="7190"/>
                    <a:pt x="4064" y="7269"/>
                    <a:pt x="4499" y="7269"/>
                  </a:cubicBezTo>
                  <a:cubicBezTo>
                    <a:pt x="5132" y="7269"/>
                    <a:pt x="5875" y="7103"/>
                    <a:pt x="6617" y="6761"/>
                  </a:cubicBezTo>
                  <a:cubicBezTo>
                    <a:pt x="8146" y="6035"/>
                    <a:pt x="9098" y="4781"/>
                    <a:pt x="8873" y="3879"/>
                  </a:cubicBezTo>
                  <a:lnTo>
                    <a:pt x="8873" y="3879"/>
                  </a:lnTo>
                  <a:cubicBezTo>
                    <a:pt x="9174" y="4217"/>
                    <a:pt x="9700" y="4387"/>
                    <a:pt x="10336" y="4387"/>
                  </a:cubicBezTo>
                  <a:cubicBezTo>
                    <a:pt x="10972" y="4387"/>
                    <a:pt x="11718" y="4217"/>
                    <a:pt x="12457" y="3879"/>
                  </a:cubicBezTo>
                  <a:cubicBezTo>
                    <a:pt x="14111" y="3102"/>
                    <a:pt x="15088" y="1699"/>
                    <a:pt x="14637" y="771"/>
                  </a:cubicBezTo>
                  <a:cubicBezTo>
                    <a:pt x="14402" y="260"/>
                    <a:pt x="13779" y="0"/>
                    <a:pt x="12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6" name="Google Shape;906;p39"/>
            <p:cNvSpPr/>
            <p:nvPr/>
          </p:nvSpPr>
          <p:spPr>
            <a:xfrm>
              <a:off x="4982625" y="3102000"/>
              <a:ext cx="381600" cy="247675"/>
            </a:xfrm>
            <a:custGeom>
              <a:avLst/>
              <a:gdLst/>
              <a:ahLst/>
              <a:cxnLst/>
              <a:rect l="l" t="t" r="r" b="b"/>
              <a:pathLst>
                <a:path w="15264" h="9907" extrusionOk="0">
                  <a:moveTo>
                    <a:pt x="13226" y="303"/>
                  </a:moveTo>
                  <a:cubicBezTo>
                    <a:pt x="13964" y="303"/>
                    <a:pt x="14543" y="544"/>
                    <a:pt x="14762" y="1010"/>
                  </a:cubicBezTo>
                  <a:cubicBezTo>
                    <a:pt x="14937" y="1411"/>
                    <a:pt x="14837" y="1912"/>
                    <a:pt x="14461" y="2463"/>
                  </a:cubicBezTo>
                  <a:cubicBezTo>
                    <a:pt x="14060" y="3015"/>
                    <a:pt x="13409" y="3541"/>
                    <a:pt x="12632" y="3892"/>
                  </a:cubicBezTo>
                  <a:cubicBezTo>
                    <a:pt x="11935" y="4227"/>
                    <a:pt x="11205" y="4397"/>
                    <a:pt x="10582" y="4397"/>
                  </a:cubicBezTo>
                  <a:cubicBezTo>
                    <a:pt x="9995" y="4397"/>
                    <a:pt x="9503" y="4246"/>
                    <a:pt x="9223" y="3942"/>
                  </a:cubicBezTo>
                  <a:lnTo>
                    <a:pt x="9048" y="3766"/>
                  </a:lnTo>
                  <a:lnTo>
                    <a:pt x="8998" y="3516"/>
                  </a:lnTo>
                  <a:cubicBezTo>
                    <a:pt x="8797" y="2689"/>
                    <a:pt x="9749" y="1486"/>
                    <a:pt x="11178" y="809"/>
                  </a:cubicBezTo>
                  <a:cubicBezTo>
                    <a:pt x="11894" y="468"/>
                    <a:pt x="12615" y="303"/>
                    <a:pt x="13226" y="303"/>
                  </a:cubicBezTo>
                  <a:close/>
                  <a:moveTo>
                    <a:pt x="7352" y="3199"/>
                  </a:moveTo>
                  <a:cubicBezTo>
                    <a:pt x="7955" y="3199"/>
                    <a:pt x="8462" y="3356"/>
                    <a:pt x="8747" y="3666"/>
                  </a:cubicBezTo>
                  <a:lnTo>
                    <a:pt x="8922" y="3842"/>
                  </a:lnTo>
                  <a:lnTo>
                    <a:pt x="8973" y="4067"/>
                  </a:lnTo>
                  <a:cubicBezTo>
                    <a:pt x="9173" y="4919"/>
                    <a:pt x="8221" y="6122"/>
                    <a:pt x="6792" y="6799"/>
                  </a:cubicBezTo>
                  <a:cubicBezTo>
                    <a:pt x="6089" y="7120"/>
                    <a:pt x="5358" y="7292"/>
                    <a:pt x="4730" y="7292"/>
                  </a:cubicBezTo>
                  <a:cubicBezTo>
                    <a:pt x="4328" y="7292"/>
                    <a:pt x="3968" y="7221"/>
                    <a:pt x="3684" y="7075"/>
                  </a:cubicBezTo>
                  <a:lnTo>
                    <a:pt x="3559" y="7000"/>
                  </a:lnTo>
                  <a:lnTo>
                    <a:pt x="2256" y="9280"/>
                  </a:lnTo>
                  <a:lnTo>
                    <a:pt x="501" y="5345"/>
                  </a:lnTo>
                  <a:lnTo>
                    <a:pt x="501" y="5345"/>
                  </a:lnTo>
                  <a:lnTo>
                    <a:pt x="3158" y="5872"/>
                  </a:lnTo>
                  <a:lnTo>
                    <a:pt x="3208" y="5746"/>
                  </a:lnTo>
                  <a:cubicBezTo>
                    <a:pt x="3459" y="4995"/>
                    <a:pt x="4261" y="4193"/>
                    <a:pt x="5338" y="3691"/>
                  </a:cubicBezTo>
                  <a:cubicBezTo>
                    <a:pt x="6022" y="3362"/>
                    <a:pt x="6737" y="3199"/>
                    <a:pt x="7352" y="3199"/>
                  </a:cubicBezTo>
                  <a:close/>
                  <a:moveTo>
                    <a:pt x="13218" y="1"/>
                  </a:moveTo>
                  <a:cubicBezTo>
                    <a:pt x="12566" y="1"/>
                    <a:pt x="11812" y="175"/>
                    <a:pt x="11053" y="533"/>
                  </a:cubicBezTo>
                  <a:cubicBezTo>
                    <a:pt x="9674" y="1210"/>
                    <a:pt x="8722" y="2288"/>
                    <a:pt x="8672" y="3215"/>
                  </a:cubicBezTo>
                  <a:cubicBezTo>
                    <a:pt x="8347" y="3009"/>
                    <a:pt x="7901" y="2907"/>
                    <a:pt x="7394" y="2907"/>
                  </a:cubicBezTo>
                  <a:cubicBezTo>
                    <a:pt x="6726" y="2907"/>
                    <a:pt x="5954" y="3085"/>
                    <a:pt x="5213" y="3441"/>
                  </a:cubicBezTo>
                  <a:cubicBezTo>
                    <a:pt x="4135" y="3942"/>
                    <a:pt x="3283" y="4744"/>
                    <a:pt x="2957" y="5521"/>
                  </a:cubicBezTo>
                  <a:lnTo>
                    <a:pt x="0" y="4944"/>
                  </a:lnTo>
                  <a:lnTo>
                    <a:pt x="2231" y="9907"/>
                  </a:lnTo>
                  <a:lnTo>
                    <a:pt x="3684" y="7401"/>
                  </a:lnTo>
                  <a:cubicBezTo>
                    <a:pt x="3977" y="7519"/>
                    <a:pt x="4329" y="7578"/>
                    <a:pt x="4717" y="7578"/>
                  </a:cubicBezTo>
                  <a:cubicBezTo>
                    <a:pt x="5391" y="7578"/>
                    <a:pt x="6169" y="7400"/>
                    <a:pt x="6917" y="7050"/>
                  </a:cubicBezTo>
                  <a:cubicBezTo>
                    <a:pt x="8296" y="6398"/>
                    <a:pt x="9248" y="5295"/>
                    <a:pt x="9298" y="4368"/>
                  </a:cubicBezTo>
                  <a:cubicBezTo>
                    <a:pt x="9639" y="4588"/>
                    <a:pt x="10096" y="4697"/>
                    <a:pt x="10612" y="4697"/>
                  </a:cubicBezTo>
                  <a:cubicBezTo>
                    <a:pt x="11271" y="4697"/>
                    <a:pt x="12026" y="4519"/>
                    <a:pt x="12757" y="4167"/>
                  </a:cubicBezTo>
                  <a:cubicBezTo>
                    <a:pt x="13584" y="3792"/>
                    <a:pt x="14286" y="3240"/>
                    <a:pt x="14712" y="2639"/>
                  </a:cubicBezTo>
                  <a:cubicBezTo>
                    <a:pt x="15138" y="2012"/>
                    <a:pt x="15263" y="1385"/>
                    <a:pt x="15038" y="884"/>
                  </a:cubicBezTo>
                  <a:cubicBezTo>
                    <a:pt x="14753" y="301"/>
                    <a:pt x="14074" y="1"/>
                    <a:pt x="13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9"/>
            <p:cNvSpPr/>
            <p:nvPr/>
          </p:nvSpPr>
          <p:spPr>
            <a:xfrm>
              <a:off x="5213250" y="3130075"/>
              <a:ext cx="78275" cy="62150"/>
            </a:xfrm>
            <a:custGeom>
              <a:avLst/>
              <a:gdLst/>
              <a:ahLst/>
              <a:cxnLst/>
              <a:rect l="l" t="t" r="r" b="b"/>
              <a:pathLst>
                <a:path w="3131" h="2486" extrusionOk="0">
                  <a:moveTo>
                    <a:pt x="2499" y="1"/>
                  </a:moveTo>
                  <a:cubicBezTo>
                    <a:pt x="2084" y="1"/>
                    <a:pt x="1631" y="340"/>
                    <a:pt x="1326" y="563"/>
                  </a:cubicBezTo>
                  <a:cubicBezTo>
                    <a:pt x="900" y="889"/>
                    <a:pt x="524" y="1290"/>
                    <a:pt x="249" y="1741"/>
                  </a:cubicBezTo>
                  <a:cubicBezTo>
                    <a:pt x="1" y="2113"/>
                    <a:pt x="329" y="2486"/>
                    <a:pt x="676" y="2486"/>
                  </a:cubicBezTo>
                  <a:cubicBezTo>
                    <a:pt x="819" y="2486"/>
                    <a:pt x="966" y="2422"/>
                    <a:pt x="1076" y="2268"/>
                  </a:cubicBezTo>
                  <a:cubicBezTo>
                    <a:pt x="1326" y="1917"/>
                    <a:pt x="1652" y="1616"/>
                    <a:pt x="2003" y="1365"/>
                  </a:cubicBezTo>
                  <a:cubicBezTo>
                    <a:pt x="2379" y="1115"/>
                    <a:pt x="2830" y="1014"/>
                    <a:pt x="3031" y="588"/>
                  </a:cubicBezTo>
                  <a:cubicBezTo>
                    <a:pt x="3131" y="363"/>
                    <a:pt x="2956" y="162"/>
                    <a:pt x="2780" y="62"/>
                  </a:cubicBezTo>
                  <a:cubicBezTo>
                    <a:pt x="2690" y="19"/>
                    <a:pt x="2595" y="1"/>
                    <a:pt x="2499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9"/>
            <p:cNvSpPr/>
            <p:nvPr/>
          </p:nvSpPr>
          <p:spPr>
            <a:xfrm>
              <a:off x="5079100" y="3216275"/>
              <a:ext cx="39500" cy="36050"/>
            </a:xfrm>
            <a:custGeom>
              <a:avLst/>
              <a:gdLst/>
              <a:ahLst/>
              <a:cxnLst/>
              <a:rect l="l" t="t" r="r" b="b"/>
              <a:pathLst>
                <a:path w="1580" h="1442" extrusionOk="0">
                  <a:moveTo>
                    <a:pt x="1135" y="1"/>
                  </a:moveTo>
                  <a:cubicBezTo>
                    <a:pt x="909" y="1"/>
                    <a:pt x="680" y="131"/>
                    <a:pt x="502" y="273"/>
                  </a:cubicBezTo>
                  <a:cubicBezTo>
                    <a:pt x="276" y="449"/>
                    <a:pt x="101" y="724"/>
                    <a:pt x="26" y="1000"/>
                  </a:cubicBezTo>
                  <a:cubicBezTo>
                    <a:pt x="1" y="1175"/>
                    <a:pt x="51" y="1376"/>
                    <a:pt x="251" y="1426"/>
                  </a:cubicBezTo>
                  <a:cubicBezTo>
                    <a:pt x="286" y="1436"/>
                    <a:pt x="322" y="1441"/>
                    <a:pt x="358" y="1441"/>
                  </a:cubicBezTo>
                  <a:cubicBezTo>
                    <a:pt x="501" y="1441"/>
                    <a:pt x="637" y="1361"/>
                    <a:pt x="677" y="1200"/>
                  </a:cubicBezTo>
                  <a:cubicBezTo>
                    <a:pt x="728" y="1050"/>
                    <a:pt x="828" y="925"/>
                    <a:pt x="953" y="825"/>
                  </a:cubicBezTo>
                  <a:cubicBezTo>
                    <a:pt x="1103" y="724"/>
                    <a:pt x="1304" y="724"/>
                    <a:pt x="1454" y="599"/>
                  </a:cubicBezTo>
                  <a:cubicBezTo>
                    <a:pt x="1580" y="449"/>
                    <a:pt x="1580" y="198"/>
                    <a:pt x="1404" y="73"/>
                  </a:cubicBezTo>
                  <a:cubicBezTo>
                    <a:pt x="1317" y="22"/>
                    <a:pt x="1226" y="1"/>
                    <a:pt x="1135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9" name="Google Shape;909;p39"/>
            <p:cNvSpPr/>
            <p:nvPr/>
          </p:nvSpPr>
          <p:spPr>
            <a:xfrm>
              <a:off x="5017075" y="3254425"/>
              <a:ext cx="25075" cy="23200"/>
            </a:xfrm>
            <a:custGeom>
              <a:avLst/>
              <a:gdLst/>
              <a:ahLst/>
              <a:cxnLst/>
              <a:rect l="l" t="t" r="r" b="b"/>
              <a:pathLst>
                <a:path w="1003" h="928" extrusionOk="0">
                  <a:moveTo>
                    <a:pt x="602" y="0"/>
                  </a:moveTo>
                  <a:cubicBezTo>
                    <a:pt x="477" y="0"/>
                    <a:pt x="376" y="0"/>
                    <a:pt x="276" y="50"/>
                  </a:cubicBezTo>
                  <a:cubicBezTo>
                    <a:pt x="176" y="126"/>
                    <a:pt x="76" y="226"/>
                    <a:pt x="51" y="351"/>
                  </a:cubicBezTo>
                  <a:cubicBezTo>
                    <a:pt x="0" y="527"/>
                    <a:pt x="26" y="702"/>
                    <a:pt x="176" y="802"/>
                  </a:cubicBezTo>
                  <a:cubicBezTo>
                    <a:pt x="226" y="877"/>
                    <a:pt x="326" y="903"/>
                    <a:pt x="427" y="903"/>
                  </a:cubicBezTo>
                  <a:cubicBezTo>
                    <a:pt x="427" y="903"/>
                    <a:pt x="401" y="903"/>
                    <a:pt x="401" y="928"/>
                  </a:cubicBezTo>
                  <a:cubicBezTo>
                    <a:pt x="477" y="928"/>
                    <a:pt x="502" y="928"/>
                    <a:pt x="577" y="903"/>
                  </a:cubicBezTo>
                  <a:cubicBezTo>
                    <a:pt x="627" y="903"/>
                    <a:pt x="677" y="877"/>
                    <a:pt x="727" y="852"/>
                  </a:cubicBezTo>
                  <a:cubicBezTo>
                    <a:pt x="752" y="852"/>
                    <a:pt x="777" y="827"/>
                    <a:pt x="828" y="802"/>
                  </a:cubicBezTo>
                  <a:cubicBezTo>
                    <a:pt x="878" y="777"/>
                    <a:pt x="903" y="727"/>
                    <a:pt x="928" y="677"/>
                  </a:cubicBezTo>
                  <a:cubicBezTo>
                    <a:pt x="953" y="677"/>
                    <a:pt x="953" y="652"/>
                    <a:pt x="953" y="652"/>
                  </a:cubicBezTo>
                  <a:cubicBezTo>
                    <a:pt x="978" y="602"/>
                    <a:pt x="1003" y="552"/>
                    <a:pt x="1003" y="476"/>
                  </a:cubicBezTo>
                  <a:cubicBezTo>
                    <a:pt x="1003" y="476"/>
                    <a:pt x="1003" y="451"/>
                    <a:pt x="1003" y="426"/>
                  </a:cubicBezTo>
                  <a:cubicBezTo>
                    <a:pt x="1003" y="426"/>
                    <a:pt x="1003" y="426"/>
                    <a:pt x="1003" y="401"/>
                  </a:cubicBezTo>
                  <a:cubicBezTo>
                    <a:pt x="978" y="201"/>
                    <a:pt x="802" y="0"/>
                    <a:pt x="602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0" name="Google Shape;910;p39"/>
            <p:cNvSpPr/>
            <p:nvPr/>
          </p:nvSpPr>
          <p:spPr>
            <a:xfrm>
              <a:off x="5860425" y="3109825"/>
              <a:ext cx="371600" cy="250500"/>
            </a:xfrm>
            <a:custGeom>
              <a:avLst/>
              <a:gdLst/>
              <a:ahLst/>
              <a:cxnLst/>
              <a:rect l="l" t="t" r="r" b="b"/>
              <a:pathLst>
                <a:path w="14864" h="10020" extrusionOk="0">
                  <a:moveTo>
                    <a:pt x="2024" y="1"/>
                  </a:moveTo>
                  <a:cubicBezTo>
                    <a:pt x="1311" y="1"/>
                    <a:pt x="735" y="233"/>
                    <a:pt x="477" y="697"/>
                  </a:cubicBezTo>
                  <a:cubicBezTo>
                    <a:pt x="1" y="1574"/>
                    <a:pt x="903" y="3027"/>
                    <a:pt x="2507" y="3905"/>
                  </a:cubicBezTo>
                  <a:cubicBezTo>
                    <a:pt x="3293" y="4318"/>
                    <a:pt x="4094" y="4527"/>
                    <a:pt x="4768" y="4527"/>
                  </a:cubicBezTo>
                  <a:cubicBezTo>
                    <a:pt x="5320" y="4527"/>
                    <a:pt x="5787" y="4387"/>
                    <a:pt x="6091" y="4105"/>
                  </a:cubicBezTo>
                  <a:lnTo>
                    <a:pt x="6091" y="4105"/>
                  </a:lnTo>
                  <a:cubicBezTo>
                    <a:pt x="5816" y="5007"/>
                    <a:pt x="6693" y="6286"/>
                    <a:pt x="8171" y="7113"/>
                  </a:cubicBezTo>
                  <a:cubicBezTo>
                    <a:pt x="8953" y="7536"/>
                    <a:pt x="9757" y="7748"/>
                    <a:pt x="10429" y="7748"/>
                  </a:cubicBezTo>
                  <a:cubicBezTo>
                    <a:pt x="10792" y="7748"/>
                    <a:pt x="11116" y="7687"/>
                    <a:pt x="11380" y="7564"/>
                  </a:cubicBezTo>
                  <a:lnTo>
                    <a:pt x="12633" y="10020"/>
                  </a:lnTo>
                  <a:lnTo>
                    <a:pt x="14863" y="5709"/>
                  </a:lnTo>
                  <a:lnTo>
                    <a:pt x="14863" y="5709"/>
                  </a:lnTo>
                  <a:lnTo>
                    <a:pt x="12031" y="6085"/>
                  </a:lnTo>
                  <a:cubicBezTo>
                    <a:pt x="11831" y="5308"/>
                    <a:pt x="11054" y="4431"/>
                    <a:pt x="9951" y="3829"/>
                  </a:cubicBezTo>
                  <a:cubicBezTo>
                    <a:pt x="9165" y="3416"/>
                    <a:pt x="8357" y="3207"/>
                    <a:pt x="7680" y="3207"/>
                  </a:cubicBezTo>
                  <a:cubicBezTo>
                    <a:pt x="7126" y="3207"/>
                    <a:pt x="6660" y="3347"/>
                    <a:pt x="6367" y="3629"/>
                  </a:cubicBezTo>
                  <a:cubicBezTo>
                    <a:pt x="6643" y="2727"/>
                    <a:pt x="5765" y="1448"/>
                    <a:pt x="4262" y="621"/>
                  </a:cubicBezTo>
                  <a:cubicBezTo>
                    <a:pt x="3495" y="207"/>
                    <a:pt x="2698" y="1"/>
                    <a:pt x="20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9"/>
            <p:cNvSpPr/>
            <p:nvPr/>
          </p:nvSpPr>
          <p:spPr>
            <a:xfrm>
              <a:off x="5856050" y="3105925"/>
              <a:ext cx="382850" cy="262550"/>
            </a:xfrm>
            <a:custGeom>
              <a:avLst/>
              <a:gdLst/>
              <a:ahLst/>
              <a:cxnLst/>
              <a:rect l="l" t="t" r="r" b="b"/>
              <a:pathLst>
                <a:path w="15314" h="10502" extrusionOk="0">
                  <a:moveTo>
                    <a:pt x="2181" y="301"/>
                  </a:moveTo>
                  <a:cubicBezTo>
                    <a:pt x="2858" y="301"/>
                    <a:pt x="3635" y="527"/>
                    <a:pt x="4387" y="928"/>
                  </a:cubicBezTo>
                  <a:cubicBezTo>
                    <a:pt x="5765" y="1680"/>
                    <a:pt x="6642" y="2908"/>
                    <a:pt x="6392" y="3760"/>
                  </a:cubicBezTo>
                  <a:lnTo>
                    <a:pt x="6341" y="3985"/>
                  </a:lnTo>
                  <a:lnTo>
                    <a:pt x="6166" y="4136"/>
                  </a:lnTo>
                  <a:cubicBezTo>
                    <a:pt x="5891" y="4400"/>
                    <a:pt x="5457" y="4529"/>
                    <a:pt x="4941" y="4529"/>
                  </a:cubicBezTo>
                  <a:cubicBezTo>
                    <a:pt x="4283" y="4529"/>
                    <a:pt x="3492" y="4318"/>
                    <a:pt x="2732" y="3910"/>
                  </a:cubicBezTo>
                  <a:cubicBezTo>
                    <a:pt x="1229" y="3083"/>
                    <a:pt x="351" y="1730"/>
                    <a:pt x="778" y="903"/>
                  </a:cubicBezTo>
                  <a:cubicBezTo>
                    <a:pt x="1003" y="527"/>
                    <a:pt x="1479" y="301"/>
                    <a:pt x="2131" y="301"/>
                  </a:cubicBezTo>
                  <a:close/>
                  <a:moveTo>
                    <a:pt x="7865" y="3517"/>
                  </a:moveTo>
                  <a:cubicBezTo>
                    <a:pt x="8521" y="3517"/>
                    <a:pt x="9305" y="3728"/>
                    <a:pt x="10051" y="4136"/>
                  </a:cubicBezTo>
                  <a:cubicBezTo>
                    <a:pt x="11078" y="4687"/>
                    <a:pt x="11855" y="5514"/>
                    <a:pt x="12081" y="6291"/>
                  </a:cubicBezTo>
                  <a:lnTo>
                    <a:pt x="12106" y="6416"/>
                  </a:lnTo>
                  <a:lnTo>
                    <a:pt x="14788" y="6041"/>
                  </a:lnTo>
                  <a:lnTo>
                    <a:pt x="12808" y="9875"/>
                  </a:lnTo>
                  <a:lnTo>
                    <a:pt x="11630" y="7519"/>
                  </a:lnTo>
                  <a:lnTo>
                    <a:pt x="11504" y="7594"/>
                  </a:lnTo>
                  <a:cubicBezTo>
                    <a:pt x="11256" y="7702"/>
                    <a:pt x="10958" y="7755"/>
                    <a:pt x="10630" y="7755"/>
                  </a:cubicBezTo>
                  <a:cubicBezTo>
                    <a:pt x="9966" y="7755"/>
                    <a:pt x="9177" y="7538"/>
                    <a:pt x="8422" y="7118"/>
                  </a:cubicBezTo>
                  <a:cubicBezTo>
                    <a:pt x="7043" y="6366"/>
                    <a:pt x="6141" y="5138"/>
                    <a:pt x="6392" y="4286"/>
                  </a:cubicBezTo>
                  <a:lnTo>
                    <a:pt x="6467" y="4061"/>
                  </a:lnTo>
                  <a:lnTo>
                    <a:pt x="6642" y="3910"/>
                  </a:lnTo>
                  <a:cubicBezTo>
                    <a:pt x="6917" y="3646"/>
                    <a:pt x="7351" y="3517"/>
                    <a:pt x="7865" y="3517"/>
                  </a:cubicBezTo>
                  <a:close/>
                  <a:moveTo>
                    <a:pt x="2131" y="0"/>
                  </a:moveTo>
                  <a:cubicBezTo>
                    <a:pt x="1354" y="25"/>
                    <a:pt x="803" y="276"/>
                    <a:pt x="527" y="777"/>
                  </a:cubicBezTo>
                  <a:cubicBezTo>
                    <a:pt x="1" y="1755"/>
                    <a:pt x="903" y="3259"/>
                    <a:pt x="2607" y="4186"/>
                  </a:cubicBezTo>
                  <a:cubicBezTo>
                    <a:pt x="3396" y="4619"/>
                    <a:pt x="4222" y="4832"/>
                    <a:pt x="4928" y="4832"/>
                  </a:cubicBezTo>
                  <a:cubicBezTo>
                    <a:pt x="5367" y="4832"/>
                    <a:pt x="5759" y="4750"/>
                    <a:pt x="6066" y="4587"/>
                  </a:cubicBezTo>
                  <a:lnTo>
                    <a:pt x="6066" y="4587"/>
                  </a:lnTo>
                  <a:cubicBezTo>
                    <a:pt x="6041" y="5514"/>
                    <a:pt x="6943" y="6667"/>
                    <a:pt x="8271" y="7394"/>
                  </a:cubicBezTo>
                  <a:cubicBezTo>
                    <a:pt x="9057" y="7821"/>
                    <a:pt x="9878" y="8038"/>
                    <a:pt x="10583" y="8038"/>
                  </a:cubicBezTo>
                  <a:cubicBezTo>
                    <a:pt x="10912" y="8038"/>
                    <a:pt x="11216" y="7991"/>
                    <a:pt x="11479" y="7895"/>
                  </a:cubicBezTo>
                  <a:lnTo>
                    <a:pt x="12808" y="10502"/>
                  </a:lnTo>
                  <a:lnTo>
                    <a:pt x="15314" y="5665"/>
                  </a:lnTo>
                  <a:lnTo>
                    <a:pt x="12306" y="6091"/>
                  </a:lnTo>
                  <a:cubicBezTo>
                    <a:pt x="12056" y="5289"/>
                    <a:pt x="11254" y="4437"/>
                    <a:pt x="10201" y="3860"/>
                  </a:cubicBezTo>
                  <a:cubicBezTo>
                    <a:pt x="9397" y="3427"/>
                    <a:pt x="8574" y="3214"/>
                    <a:pt x="7873" y="3214"/>
                  </a:cubicBezTo>
                  <a:cubicBezTo>
                    <a:pt x="7438" y="3214"/>
                    <a:pt x="7050" y="3296"/>
                    <a:pt x="6742" y="3459"/>
                  </a:cubicBezTo>
                  <a:cubicBezTo>
                    <a:pt x="6742" y="2532"/>
                    <a:pt x="5865" y="1379"/>
                    <a:pt x="4512" y="652"/>
                  </a:cubicBezTo>
                  <a:cubicBezTo>
                    <a:pt x="3735" y="226"/>
                    <a:pt x="2908" y="0"/>
                    <a:pt x="21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9"/>
            <p:cNvSpPr/>
            <p:nvPr/>
          </p:nvSpPr>
          <p:spPr>
            <a:xfrm>
              <a:off x="5232625" y="3023225"/>
              <a:ext cx="748150" cy="617825"/>
            </a:xfrm>
            <a:custGeom>
              <a:avLst/>
              <a:gdLst/>
              <a:ahLst/>
              <a:cxnLst/>
              <a:rect l="l" t="t" r="r" b="b"/>
              <a:pathLst>
                <a:path w="29926" h="24713" extrusionOk="0">
                  <a:moveTo>
                    <a:pt x="14963" y="0"/>
                  </a:moveTo>
                  <a:cubicBezTo>
                    <a:pt x="6692" y="0"/>
                    <a:pt x="0" y="5539"/>
                    <a:pt x="0" y="12356"/>
                  </a:cubicBezTo>
                  <a:cubicBezTo>
                    <a:pt x="0" y="19198"/>
                    <a:pt x="6692" y="24712"/>
                    <a:pt x="14963" y="24712"/>
                  </a:cubicBezTo>
                  <a:cubicBezTo>
                    <a:pt x="23208" y="24712"/>
                    <a:pt x="29925" y="19198"/>
                    <a:pt x="29925" y="12356"/>
                  </a:cubicBezTo>
                  <a:cubicBezTo>
                    <a:pt x="29925" y="5539"/>
                    <a:pt x="23208" y="0"/>
                    <a:pt x="149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39"/>
            <p:cNvSpPr/>
            <p:nvPr/>
          </p:nvSpPr>
          <p:spPr>
            <a:xfrm>
              <a:off x="5228850" y="3019450"/>
              <a:ext cx="755675" cy="625350"/>
            </a:xfrm>
            <a:custGeom>
              <a:avLst/>
              <a:gdLst/>
              <a:ahLst/>
              <a:cxnLst/>
              <a:rect l="l" t="t" r="r" b="b"/>
              <a:pathLst>
                <a:path w="30227" h="25014" extrusionOk="0">
                  <a:moveTo>
                    <a:pt x="15114" y="301"/>
                  </a:moveTo>
                  <a:cubicBezTo>
                    <a:pt x="23284" y="301"/>
                    <a:pt x="29926" y="5790"/>
                    <a:pt x="29926" y="12507"/>
                  </a:cubicBezTo>
                  <a:cubicBezTo>
                    <a:pt x="29926" y="19249"/>
                    <a:pt x="23284" y="24738"/>
                    <a:pt x="15114" y="24738"/>
                  </a:cubicBezTo>
                  <a:cubicBezTo>
                    <a:pt x="6943" y="24738"/>
                    <a:pt x="276" y="19249"/>
                    <a:pt x="276" y="12507"/>
                  </a:cubicBezTo>
                  <a:cubicBezTo>
                    <a:pt x="276" y="5790"/>
                    <a:pt x="6943" y="301"/>
                    <a:pt x="15114" y="301"/>
                  </a:cubicBezTo>
                  <a:close/>
                  <a:moveTo>
                    <a:pt x="15114" y="1"/>
                  </a:moveTo>
                  <a:cubicBezTo>
                    <a:pt x="6768" y="1"/>
                    <a:pt x="1" y="5615"/>
                    <a:pt x="1" y="12507"/>
                  </a:cubicBezTo>
                  <a:cubicBezTo>
                    <a:pt x="1" y="19399"/>
                    <a:pt x="6768" y="25013"/>
                    <a:pt x="15114" y="25013"/>
                  </a:cubicBezTo>
                  <a:cubicBezTo>
                    <a:pt x="23434" y="25013"/>
                    <a:pt x="30226" y="19399"/>
                    <a:pt x="30226" y="12507"/>
                  </a:cubicBezTo>
                  <a:cubicBezTo>
                    <a:pt x="30226" y="5615"/>
                    <a:pt x="23434" y="1"/>
                    <a:pt x="15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39"/>
            <p:cNvSpPr/>
            <p:nvPr/>
          </p:nvSpPr>
          <p:spPr>
            <a:xfrm>
              <a:off x="5240975" y="3221125"/>
              <a:ext cx="364975" cy="376725"/>
            </a:xfrm>
            <a:custGeom>
              <a:avLst/>
              <a:gdLst/>
              <a:ahLst/>
              <a:cxnLst/>
              <a:rect l="l" t="t" r="r" b="b"/>
              <a:pathLst>
                <a:path w="14599" h="15069" extrusionOk="0">
                  <a:moveTo>
                    <a:pt x="3446" y="0"/>
                  </a:moveTo>
                  <a:cubicBezTo>
                    <a:pt x="1628" y="0"/>
                    <a:pt x="1" y="5296"/>
                    <a:pt x="1997" y="9553"/>
                  </a:cubicBezTo>
                  <a:cubicBezTo>
                    <a:pt x="4077" y="13964"/>
                    <a:pt x="8764" y="14966"/>
                    <a:pt x="11095" y="15067"/>
                  </a:cubicBezTo>
                  <a:cubicBezTo>
                    <a:pt x="11131" y="15068"/>
                    <a:pt x="11167" y="15069"/>
                    <a:pt x="11202" y="15069"/>
                  </a:cubicBezTo>
                  <a:cubicBezTo>
                    <a:pt x="13462" y="15069"/>
                    <a:pt x="14599" y="11968"/>
                    <a:pt x="11095" y="10981"/>
                  </a:cubicBezTo>
                  <a:cubicBezTo>
                    <a:pt x="11095" y="10981"/>
                    <a:pt x="7135" y="9703"/>
                    <a:pt x="6057" y="5994"/>
                  </a:cubicBezTo>
                  <a:cubicBezTo>
                    <a:pt x="5004" y="2285"/>
                    <a:pt x="5556" y="505"/>
                    <a:pt x="3676" y="29"/>
                  </a:cubicBezTo>
                  <a:cubicBezTo>
                    <a:pt x="3599" y="10"/>
                    <a:pt x="3522" y="0"/>
                    <a:pt x="3446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9"/>
            <p:cNvSpPr/>
            <p:nvPr/>
          </p:nvSpPr>
          <p:spPr>
            <a:xfrm>
              <a:off x="5296475" y="3147150"/>
              <a:ext cx="107225" cy="64650"/>
            </a:xfrm>
            <a:custGeom>
              <a:avLst/>
              <a:gdLst/>
              <a:ahLst/>
              <a:cxnLst/>
              <a:rect l="l" t="t" r="r" b="b"/>
              <a:pathLst>
                <a:path w="4289" h="2586" extrusionOk="0">
                  <a:moveTo>
                    <a:pt x="2315" y="0"/>
                  </a:moveTo>
                  <a:cubicBezTo>
                    <a:pt x="1290" y="0"/>
                    <a:pt x="1" y="678"/>
                    <a:pt x="779" y="2136"/>
                  </a:cubicBezTo>
                  <a:cubicBezTo>
                    <a:pt x="779" y="2136"/>
                    <a:pt x="1211" y="2586"/>
                    <a:pt x="2228" y="2586"/>
                  </a:cubicBezTo>
                  <a:cubicBezTo>
                    <a:pt x="2411" y="2586"/>
                    <a:pt x="2613" y="2571"/>
                    <a:pt x="2835" y="2537"/>
                  </a:cubicBezTo>
                  <a:cubicBezTo>
                    <a:pt x="4288" y="2311"/>
                    <a:pt x="3937" y="532"/>
                    <a:pt x="3010" y="131"/>
                  </a:cubicBezTo>
                  <a:cubicBezTo>
                    <a:pt x="2822" y="44"/>
                    <a:pt x="2577" y="0"/>
                    <a:pt x="2315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9"/>
            <p:cNvSpPr/>
            <p:nvPr/>
          </p:nvSpPr>
          <p:spPr>
            <a:xfrm>
              <a:off x="5327850" y="3023225"/>
              <a:ext cx="580225" cy="126775"/>
            </a:xfrm>
            <a:custGeom>
              <a:avLst/>
              <a:gdLst/>
              <a:ahLst/>
              <a:cxnLst/>
              <a:rect l="l" t="t" r="r" b="b"/>
              <a:pathLst>
                <a:path w="23209" h="5071" extrusionOk="0">
                  <a:moveTo>
                    <a:pt x="11154" y="0"/>
                  </a:moveTo>
                  <a:cubicBezTo>
                    <a:pt x="6717" y="0"/>
                    <a:pt x="2732" y="1579"/>
                    <a:pt x="1" y="4110"/>
                  </a:cubicBezTo>
                  <a:cubicBezTo>
                    <a:pt x="1670" y="4533"/>
                    <a:pt x="3103" y="4709"/>
                    <a:pt x="4331" y="4709"/>
                  </a:cubicBezTo>
                  <a:cubicBezTo>
                    <a:pt x="10461" y="4709"/>
                    <a:pt x="11504" y="326"/>
                    <a:pt x="11504" y="326"/>
                  </a:cubicBezTo>
                  <a:cubicBezTo>
                    <a:pt x="12915" y="4441"/>
                    <a:pt x="18981" y="5070"/>
                    <a:pt x="22540" y="5070"/>
                  </a:cubicBezTo>
                  <a:cubicBezTo>
                    <a:pt x="22774" y="5070"/>
                    <a:pt x="22998" y="5067"/>
                    <a:pt x="23209" y="5063"/>
                  </a:cubicBezTo>
                  <a:cubicBezTo>
                    <a:pt x="20502" y="2005"/>
                    <a:pt x="16091" y="0"/>
                    <a:pt x="11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9"/>
            <p:cNvSpPr/>
            <p:nvPr/>
          </p:nvSpPr>
          <p:spPr>
            <a:xfrm>
              <a:off x="5320325" y="3018200"/>
              <a:ext cx="595900" cy="135375"/>
            </a:xfrm>
            <a:custGeom>
              <a:avLst/>
              <a:gdLst/>
              <a:ahLst/>
              <a:cxnLst/>
              <a:rect l="l" t="t" r="r" b="b"/>
              <a:pathLst>
                <a:path w="23836" h="5415" extrusionOk="0">
                  <a:moveTo>
                    <a:pt x="11705" y="351"/>
                  </a:moveTo>
                  <a:lnTo>
                    <a:pt x="11680" y="502"/>
                  </a:lnTo>
                  <a:cubicBezTo>
                    <a:pt x="11655" y="502"/>
                    <a:pt x="11204" y="2407"/>
                    <a:pt x="9124" y="3660"/>
                  </a:cubicBezTo>
                  <a:cubicBezTo>
                    <a:pt x="7909" y="4400"/>
                    <a:pt x="6414" y="4773"/>
                    <a:pt x="4649" y="4773"/>
                  </a:cubicBezTo>
                  <a:cubicBezTo>
                    <a:pt x="3428" y="4773"/>
                    <a:pt x="2078" y="4595"/>
                    <a:pt x="602" y="4236"/>
                  </a:cubicBezTo>
                  <a:cubicBezTo>
                    <a:pt x="3409" y="1755"/>
                    <a:pt x="7344" y="351"/>
                    <a:pt x="11455" y="351"/>
                  </a:cubicBezTo>
                  <a:close/>
                  <a:moveTo>
                    <a:pt x="11906" y="351"/>
                  </a:moveTo>
                  <a:cubicBezTo>
                    <a:pt x="16317" y="477"/>
                    <a:pt x="20477" y="2231"/>
                    <a:pt x="23184" y="5113"/>
                  </a:cubicBezTo>
                  <a:cubicBezTo>
                    <a:pt x="23042" y="5116"/>
                    <a:pt x="22892" y="5117"/>
                    <a:pt x="22737" y="5117"/>
                  </a:cubicBezTo>
                  <a:cubicBezTo>
                    <a:pt x="19459" y="5117"/>
                    <a:pt x="13344" y="4544"/>
                    <a:pt x="11956" y="477"/>
                  </a:cubicBezTo>
                  <a:lnTo>
                    <a:pt x="11906" y="351"/>
                  </a:lnTo>
                  <a:close/>
                  <a:moveTo>
                    <a:pt x="11780" y="1"/>
                  </a:moveTo>
                  <a:lnTo>
                    <a:pt x="11780" y="51"/>
                  </a:lnTo>
                  <a:cubicBezTo>
                    <a:pt x="11677" y="49"/>
                    <a:pt x="11573" y="48"/>
                    <a:pt x="11470" y="48"/>
                  </a:cubicBezTo>
                  <a:cubicBezTo>
                    <a:pt x="7171" y="48"/>
                    <a:pt x="3065" y="1568"/>
                    <a:pt x="201" y="4211"/>
                  </a:cubicBezTo>
                  <a:lnTo>
                    <a:pt x="1" y="4387"/>
                  </a:lnTo>
                  <a:lnTo>
                    <a:pt x="277" y="4462"/>
                  </a:lnTo>
                  <a:cubicBezTo>
                    <a:pt x="1867" y="4862"/>
                    <a:pt x="3325" y="5063"/>
                    <a:pt x="4642" y="5063"/>
                  </a:cubicBezTo>
                  <a:cubicBezTo>
                    <a:pt x="6459" y="5063"/>
                    <a:pt x="8010" y="4680"/>
                    <a:pt x="9274" y="3910"/>
                  </a:cubicBezTo>
                  <a:cubicBezTo>
                    <a:pt x="10878" y="2933"/>
                    <a:pt x="11580" y="1630"/>
                    <a:pt x="11831" y="953"/>
                  </a:cubicBezTo>
                  <a:cubicBezTo>
                    <a:pt x="13510" y="4863"/>
                    <a:pt x="19550" y="5414"/>
                    <a:pt x="22783" y="5414"/>
                  </a:cubicBezTo>
                  <a:lnTo>
                    <a:pt x="23510" y="5414"/>
                  </a:lnTo>
                  <a:lnTo>
                    <a:pt x="23836" y="5389"/>
                  </a:lnTo>
                  <a:lnTo>
                    <a:pt x="23635" y="5164"/>
                  </a:lnTo>
                  <a:cubicBezTo>
                    <a:pt x="20853" y="2056"/>
                    <a:pt x="16467" y="151"/>
                    <a:pt x="11805" y="51"/>
                  </a:cubicBezTo>
                  <a:lnTo>
                    <a:pt x="1178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9"/>
            <p:cNvSpPr/>
            <p:nvPr/>
          </p:nvSpPr>
          <p:spPr>
            <a:xfrm>
              <a:off x="5379225" y="3048500"/>
              <a:ext cx="183625" cy="85200"/>
            </a:xfrm>
            <a:custGeom>
              <a:avLst/>
              <a:gdLst/>
              <a:ahLst/>
              <a:cxnLst/>
              <a:rect l="l" t="t" r="r" b="b"/>
              <a:pathLst>
                <a:path w="7345" h="3408" extrusionOk="0">
                  <a:moveTo>
                    <a:pt x="5893" y="0"/>
                  </a:moveTo>
                  <a:cubicBezTo>
                    <a:pt x="5311" y="0"/>
                    <a:pt x="4704" y="208"/>
                    <a:pt x="4186" y="343"/>
                  </a:cubicBezTo>
                  <a:cubicBezTo>
                    <a:pt x="3510" y="518"/>
                    <a:pt x="2833" y="744"/>
                    <a:pt x="2181" y="994"/>
                  </a:cubicBezTo>
                  <a:cubicBezTo>
                    <a:pt x="1830" y="1119"/>
                    <a:pt x="1479" y="1270"/>
                    <a:pt x="1129" y="1420"/>
                  </a:cubicBezTo>
                  <a:cubicBezTo>
                    <a:pt x="778" y="1571"/>
                    <a:pt x="377" y="1721"/>
                    <a:pt x="176" y="2097"/>
                  </a:cubicBezTo>
                  <a:cubicBezTo>
                    <a:pt x="101" y="2222"/>
                    <a:pt x="76" y="2373"/>
                    <a:pt x="76" y="2498"/>
                  </a:cubicBezTo>
                  <a:cubicBezTo>
                    <a:pt x="26" y="2598"/>
                    <a:pt x="1" y="2698"/>
                    <a:pt x="1" y="2824"/>
                  </a:cubicBezTo>
                  <a:cubicBezTo>
                    <a:pt x="51" y="3049"/>
                    <a:pt x="226" y="3175"/>
                    <a:pt x="452" y="3200"/>
                  </a:cubicBezTo>
                  <a:cubicBezTo>
                    <a:pt x="627" y="3225"/>
                    <a:pt x="778" y="3275"/>
                    <a:pt x="953" y="3300"/>
                  </a:cubicBezTo>
                  <a:cubicBezTo>
                    <a:pt x="1129" y="3325"/>
                    <a:pt x="1304" y="3325"/>
                    <a:pt x="1479" y="3350"/>
                  </a:cubicBezTo>
                  <a:cubicBezTo>
                    <a:pt x="1830" y="3375"/>
                    <a:pt x="2206" y="3400"/>
                    <a:pt x="2582" y="3400"/>
                  </a:cubicBezTo>
                  <a:cubicBezTo>
                    <a:pt x="2714" y="3405"/>
                    <a:pt x="2849" y="3408"/>
                    <a:pt x="2985" y="3408"/>
                  </a:cubicBezTo>
                  <a:cubicBezTo>
                    <a:pt x="3574" y="3408"/>
                    <a:pt x="4193" y="3353"/>
                    <a:pt x="4763" y="3150"/>
                  </a:cubicBezTo>
                  <a:cubicBezTo>
                    <a:pt x="5414" y="2924"/>
                    <a:pt x="6041" y="2573"/>
                    <a:pt x="6617" y="2172"/>
                  </a:cubicBezTo>
                  <a:cubicBezTo>
                    <a:pt x="6993" y="1921"/>
                    <a:pt x="7344" y="1621"/>
                    <a:pt x="7344" y="1145"/>
                  </a:cubicBezTo>
                  <a:cubicBezTo>
                    <a:pt x="7344" y="568"/>
                    <a:pt x="6893" y="217"/>
                    <a:pt x="6417" y="67"/>
                  </a:cubicBezTo>
                  <a:cubicBezTo>
                    <a:pt x="6247" y="20"/>
                    <a:pt x="6071" y="0"/>
                    <a:pt x="5893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39"/>
            <p:cNvSpPr/>
            <p:nvPr/>
          </p:nvSpPr>
          <p:spPr>
            <a:xfrm>
              <a:off x="5297775" y="3163575"/>
              <a:ext cx="220575" cy="220575"/>
            </a:xfrm>
            <a:custGeom>
              <a:avLst/>
              <a:gdLst/>
              <a:ahLst/>
              <a:cxnLst/>
              <a:rect l="l" t="t" r="r" b="b"/>
              <a:pathLst>
                <a:path w="8823" h="8823" extrusionOk="0">
                  <a:moveTo>
                    <a:pt x="4412" y="0"/>
                  </a:moveTo>
                  <a:cubicBezTo>
                    <a:pt x="1956" y="0"/>
                    <a:pt x="1" y="1980"/>
                    <a:pt x="1" y="4411"/>
                  </a:cubicBezTo>
                  <a:cubicBezTo>
                    <a:pt x="1" y="6842"/>
                    <a:pt x="1956" y="8822"/>
                    <a:pt x="4412" y="8822"/>
                  </a:cubicBezTo>
                  <a:cubicBezTo>
                    <a:pt x="6843" y="8822"/>
                    <a:pt x="8823" y="6842"/>
                    <a:pt x="8823" y="4411"/>
                  </a:cubicBezTo>
                  <a:cubicBezTo>
                    <a:pt x="8823" y="1980"/>
                    <a:pt x="6843" y="0"/>
                    <a:pt x="4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39"/>
            <p:cNvSpPr/>
            <p:nvPr/>
          </p:nvSpPr>
          <p:spPr>
            <a:xfrm>
              <a:off x="5294025" y="3159800"/>
              <a:ext cx="228100" cy="228100"/>
            </a:xfrm>
            <a:custGeom>
              <a:avLst/>
              <a:gdLst/>
              <a:ahLst/>
              <a:cxnLst/>
              <a:rect l="l" t="t" r="r" b="b"/>
              <a:pathLst>
                <a:path w="9124" h="9124" extrusionOk="0">
                  <a:moveTo>
                    <a:pt x="4562" y="302"/>
                  </a:moveTo>
                  <a:cubicBezTo>
                    <a:pt x="6918" y="302"/>
                    <a:pt x="8822" y="2206"/>
                    <a:pt x="8822" y="4562"/>
                  </a:cubicBezTo>
                  <a:cubicBezTo>
                    <a:pt x="8822" y="6918"/>
                    <a:pt x="6918" y="8823"/>
                    <a:pt x="4562" y="8823"/>
                  </a:cubicBezTo>
                  <a:cubicBezTo>
                    <a:pt x="2206" y="8823"/>
                    <a:pt x="276" y="6918"/>
                    <a:pt x="276" y="4562"/>
                  </a:cubicBezTo>
                  <a:cubicBezTo>
                    <a:pt x="276" y="2206"/>
                    <a:pt x="2206" y="302"/>
                    <a:pt x="4562" y="302"/>
                  </a:cubicBezTo>
                  <a:close/>
                  <a:moveTo>
                    <a:pt x="4562" y="1"/>
                  </a:moveTo>
                  <a:cubicBezTo>
                    <a:pt x="2030" y="1"/>
                    <a:pt x="0" y="2056"/>
                    <a:pt x="0" y="4562"/>
                  </a:cubicBezTo>
                  <a:cubicBezTo>
                    <a:pt x="0" y="7069"/>
                    <a:pt x="2030" y="9124"/>
                    <a:pt x="4562" y="9124"/>
                  </a:cubicBezTo>
                  <a:cubicBezTo>
                    <a:pt x="7068" y="9124"/>
                    <a:pt x="9123" y="7069"/>
                    <a:pt x="9123" y="4562"/>
                  </a:cubicBezTo>
                  <a:cubicBezTo>
                    <a:pt x="9123" y="2056"/>
                    <a:pt x="7068" y="1"/>
                    <a:pt x="4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39"/>
            <p:cNvSpPr/>
            <p:nvPr/>
          </p:nvSpPr>
          <p:spPr>
            <a:xfrm>
              <a:off x="5332875" y="3200525"/>
              <a:ext cx="150400" cy="150400"/>
            </a:xfrm>
            <a:custGeom>
              <a:avLst/>
              <a:gdLst/>
              <a:ahLst/>
              <a:cxnLst/>
              <a:rect l="l" t="t" r="r" b="b"/>
              <a:pathLst>
                <a:path w="6016" h="6016" extrusionOk="0">
                  <a:moveTo>
                    <a:pt x="3008" y="1"/>
                  </a:moveTo>
                  <a:cubicBezTo>
                    <a:pt x="1328" y="1"/>
                    <a:pt x="0" y="1329"/>
                    <a:pt x="0" y="3008"/>
                  </a:cubicBezTo>
                  <a:cubicBezTo>
                    <a:pt x="0" y="4663"/>
                    <a:pt x="1328" y="6016"/>
                    <a:pt x="3008" y="6016"/>
                  </a:cubicBezTo>
                  <a:cubicBezTo>
                    <a:pt x="4662" y="6016"/>
                    <a:pt x="6015" y="4663"/>
                    <a:pt x="6015" y="3008"/>
                  </a:cubicBezTo>
                  <a:cubicBezTo>
                    <a:pt x="6015" y="1329"/>
                    <a:pt x="4662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39"/>
            <p:cNvSpPr/>
            <p:nvPr/>
          </p:nvSpPr>
          <p:spPr>
            <a:xfrm>
              <a:off x="5340375" y="3197400"/>
              <a:ext cx="48275" cy="47650"/>
            </a:xfrm>
            <a:custGeom>
              <a:avLst/>
              <a:gdLst/>
              <a:ahLst/>
              <a:cxnLst/>
              <a:rect l="l" t="t" r="r" b="b"/>
              <a:pathLst>
                <a:path w="1931" h="1906" extrusionOk="0">
                  <a:moveTo>
                    <a:pt x="978" y="1"/>
                  </a:moveTo>
                  <a:cubicBezTo>
                    <a:pt x="452" y="1"/>
                    <a:pt x="1" y="427"/>
                    <a:pt x="1" y="953"/>
                  </a:cubicBezTo>
                  <a:cubicBezTo>
                    <a:pt x="1" y="1479"/>
                    <a:pt x="452" y="1905"/>
                    <a:pt x="978" y="1905"/>
                  </a:cubicBezTo>
                  <a:cubicBezTo>
                    <a:pt x="1505" y="1905"/>
                    <a:pt x="1931" y="1479"/>
                    <a:pt x="1931" y="953"/>
                  </a:cubicBezTo>
                  <a:cubicBezTo>
                    <a:pt x="1931" y="427"/>
                    <a:pt x="1505" y="1"/>
                    <a:pt x="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39"/>
            <p:cNvSpPr/>
            <p:nvPr/>
          </p:nvSpPr>
          <p:spPr>
            <a:xfrm>
              <a:off x="5677475" y="3163575"/>
              <a:ext cx="220575" cy="220575"/>
            </a:xfrm>
            <a:custGeom>
              <a:avLst/>
              <a:gdLst/>
              <a:ahLst/>
              <a:cxnLst/>
              <a:rect l="l" t="t" r="r" b="b"/>
              <a:pathLst>
                <a:path w="8823" h="8823" extrusionOk="0">
                  <a:moveTo>
                    <a:pt x="4412" y="0"/>
                  </a:moveTo>
                  <a:cubicBezTo>
                    <a:pt x="1981" y="0"/>
                    <a:pt x="1" y="1980"/>
                    <a:pt x="1" y="4411"/>
                  </a:cubicBezTo>
                  <a:cubicBezTo>
                    <a:pt x="1" y="6842"/>
                    <a:pt x="1981" y="8822"/>
                    <a:pt x="4412" y="8822"/>
                  </a:cubicBezTo>
                  <a:cubicBezTo>
                    <a:pt x="6843" y="8822"/>
                    <a:pt x="8823" y="6842"/>
                    <a:pt x="8823" y="4411"/>
                  </a:cubicBezTo>
                  <a:cubicBezTo>
                    <a:pt x="8823" y="1980"/>
                    <a:pt x="6843" y="0"/>
                    <a:pt x="44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9"/>
            <p:cNvSpPr/>
            <p:nvPr/>
          </p:nvSpPr>
          <p:spPr>
            <a:xfrm>
              <a:off x="5673725" y="3159800"/>
              <a:ext cx="228100" cy="228100"/>
            </a:xfrm>
            <a:custGeom>
              <a:avLst/>
              <a:gdLst/>
              <a:ahLst/>
              <a:cxnLst/>
              <a:rect l="l" t="t" r="r" b="b"/>
              <a:pathLst>
                <a:path w="9124" h="9124" extrusionOk="0">
                  <a:moveTo>
                    <a:pt x="4562" y="302"/>
                  </a:moveTo>
                  <a:cubicBezTo>
                    <a:pt x="6918" y="302"/>
                    <a:pt x="8822" y="2206"/>
                    <a:pt x="8822" y="4562"/>
                  </a:cubicBezTo>
                  <a:cubicBezTo>
                    <a:pt x="8822" y="6918"/>
                    <a:pt x="6918" y="8823"/>
                    <a:pt x="4562" y="8823"/>
                  </a:cubicBezTo>
                  <a:cubicBezTo>
                    <a:pt x="2206" y="8823"/>
                    <a:pt x="301" y="6918"/>
                    <a:pt x="301" y="4562"/>
                  </a:cubicBezTo>
                  <a:cubicBezTo>
                    <a:pt x="301" y="2206"/>
                    <a:pt x="2206" y="302"/>
                    <a:pt x="4562" y="302"/>
                  </a:cubicBezTo>
                  <a:close/>
                  <a:moveTo>
                    <a:pt x="4562" y="1"/>
                  </a:moveTo>
                  <a:cubicBezTo>
                    <a:pt x="2055" y="1"/>
                    <a:pt x="0" y="2056"/>
                    <a:pt x="0" y="4562"/>
                  </a:cubicBezTo>
                  <a:cubicBezTo>
                    <a:pt x="0" y="7069"/>
                    <a:pt x="2055" y="9124"/>
                    <a:pt x="4562" y="9124"/>
                  </a:cubicBezTo>
                  <a:cubicBezTo>
                    <a:pt x="7068" y="9124"/>
                    <a:pt x="9123" y="7069"/>
                    <a:pt x="9123" y="4562"/>
                  </a:cubicBezTo>
                  <a:cubicBezTo>
                    <a:pt x="9123" y="2056"/>
                    <a:pt x="7068" y="1"/>
                    <a:pt x="45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9"/>
            <p:cNvSpPr/>
            <p:nvPr/>
          </p:nvSpPr>
          <p:spPr>
            <a:xfrm>
              <a:off x="5712575" y="3200525"/>
              <a:ext cx="150400" cy="150400"/>
            </a:xfrm>
            <a:custGeom>
              <a:avLst/>
              <a:gdLst/>
              <a:ahLst/>
              <a:cxnLst/>
              <a:rect l="l" t="t" r="r" b="b"/>
              <a:pathLst>
                <a:path w="6016" h="6016" extrusionOk="0">
                  <a:moveTo>
                    <a:pt x="3008" y="1"/>
                  </a:moveTo>
                  <a:cubicBezTo>
                    <a:pt x="1354" y="1"/>
                    <a:pt x="0" y="1329"/>
                    <a:pt x="0" y="3008"/>
                  </a:cubicBezTo>
                  <a:cubicBezTo>
                    <a:pt x="0" y="4663"/>
                    <a:pt x="1354" y="6016"/>
                    <a:pt x="3008" y="6016"/>
                  </a:cubicBezTo>
                  <a:cubicBezTo>
                    <a:pt x="4662" y="6016"/>
                    <a:pt x="6015" y="4663"/>
                    <a:pt x="6015" y="3008"/>
                  </a:cubicBezTo>
                  <a:cubicBezTo>
                    <a:pt x="6015" y="1329"/>
                    <a:pt x="4662" y="1"/>
                    <a:pt x="3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9"/>
            <p:cNvSpPr/>
            <p:nvPr/>
          </p:nvSpPr>
          <p:spPr>
            <a:xfrm>
              <a:off x="5720700" y="3197400"/>
              <a:ext cx="47650" cy="47650"/>
            </a:xfrm>
            <a:custGeom>
              <a:avLst/>
              <a:gdLst/>
              <a:ahLst/>
              <a:cxnLst/>
              <a:rect l="l" t="t" r="r" b="b"/>
              <a:pathLst>
                <a:path w="1906" h="1906" extrusionOk="0">
                  <a:moveTo>
                    <a:pt x="953" y="1"/>
                  </a:moveTo>
                  <a:cubicBezTo>
                    <a:pt x="427" y="1"/>
                    <a:pt x="1" y="427"/>
                    <a:pt x="1" y="953"/>
                  </a:cubicBezTo>
                  <a:cubicBezTo>
                    <a:pt x="1" y="1479"/>
                    <a:pt x="427" y="1905"/>
                    <a:pt x="953" y="1905"/>
                  </a:cubicBezTo>
                  <a:cubicBezTo>
                    <a:pt x="1480" y="1905"/>
                    <a:pt x="1906" y="1479"/>
                    <a:pt x="1906" y="953"/>
                  </a:cubicBezTo>
                  <a:cubicBezTo>
                    <a:pt x="1906" y="427"/>
                    <a:pt x="1480" y="1"/>
                    <a:pt x="9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9"/>
            <p:cNvSpPr/>
            <p:nvPr/>
          </p:nvSpPr>
          <p:spPr>
            <a:xfrm>
              <a:off x="5541500" y="3370050"/>
              <a:ext cx="124500" cy="82950"/>
            </a:xfrm>
            <a:custGeom>
              <a:avLst/>
              <a:gdLst/>
              <a:ahLst/>
              <a:cxnLst/>
              <a:rect l="l" t="t" r="r" b="b"/>
              <a:pathLst>
                <a:path w="4980" h="3318" extrusionOk="0">
                  <a:moveTo>
                    <a:pt x="4438" y="0"/>
                  </a:moveTo>
                  <a:cubicBezTo>
                    <a:pt x="4223" y="0"/>
                    <a:pt x="4051" y="103"/>
                    <a:pt x="3861" y="187"/>
                  </a:cubicBezTo>
                  <a:cubicBezTo>
                    <a:pt x="3660" y="313"/>
                    <a:pt x="3460" y="413"/>
                    <a:pt x="3259" y="538"/>
                  </a:cubicBezTo>
                  <a:cubicBezTo>
                    <a:pt x="2984" y="689"/>
                    <a:pt x="2708" y="864"/>
                    <a:pt x="2432" y="1065"/>
                  </a:cubicBezTo>
                  <a:cubicBezTo>
                    <a:pt x="1831" y="664"/>
                    <a:pt x="1179" y="237"/>
                    <a:pt x="402" y="37"/>
                  </a:cubicBezTo>
                  <a:cubicBezTo>
                    <a:pt x="372" y="29"/>
                    <a:pt x="343" y="25"/>
                    <a:pt x="317" y="25"/>
                  </a:cubicBezTo>
                  <a:cubicBezTo>
                    <a:pt x="98" y="25"/>
                    <a:pt x="1" y="273"/>
                    <a:pt x="202" y="363"/>
                  </a:cubicBezTo>
                  <a:cubicBezTo>
                    <a:pt x="853" y="664"/>
                    <a:pt x="1405" y="1039"/>
                    <a:pt x="1981" y="1415"/>
                  </a:cubicBezTo>
                  <a:cubicBezTo>
                    <a:pt x="1329" y="1917"/>
                    <a:pt x="778" y="2468"/>
                    <a:pt x="277" y="3070"/>
                  </a:cubicBezTo>
                  <a:cubicBezTo>
                    <a:pt x="170" y="3194"/>
                    <a:pt x="340" y="3318"/>
                    <a:pt x="501" y="3318"/>
                  </a:cubicBezTo>
                  <a:cubicBezTo>
                    <a:pt x="568" y="3318"/>
                    <a:pt x="634" y="3296"/>
                    <a:pt x="678" y="3245"/>
                  </a:cubicBezTo>
                  <a:cubicBezTo>
                    <a:pt x="1204" y="2694"/>
                    <a:pt x="1780" y="2167"/>
                    <a:pt x="2407" y="1716"/>
                  </a:cubicBezTo>
                  <a:cubicBezTo>
                    <a:pt x="2758" y="1942"/>
                    <a:pt x="3059" y="2167"/>
                    <a:pt x="3385" y="2393"/>
                  </a:cubicBezTo>
                  <a:cubicBezTo>
                    <a:pt x="3535" y="2518"/>
                    <a:pt x="3710" y="2669"/>
                    <a:pt x="3886" y="2794"/>
                  </a:cubicBezTo>
                  <a:cubicBezTo>
                    <a:pt x="4061" y="2919"/>
                    <a:pt x="4237" y="3045"/>
                    <a:pt x="4487" y="3120"/>
                  </a:cubicBezTo>
                  <a:cubicBezTo>
                    <a:pt x="4517" y="3126"/>
                    <a:pt x="4546" y="3128"/>
                    <a:pt x="4576" y="3128"/>
                  </a:cubicBezTo>
                  <a:cubicBezTo>
                    <a:pt x="4793" y="3128"/>
                    <a:pt x="4980" y="2974"/>
                    <a:pt x="4913" y="2819"/>
                  </a:cubicBezTo>
                  <a:cubicBezTo>
                    <a:pt x="4813" y="2618"/>
                    <a:pt x="4638" y="2493"/>
                    <a:pt x="4462" y="2368"/>
                  </a:cubicBezTo>
                  <a:cubicBezTo>
                    <a:pt x="4262" y="2217"/>
                    <a:pt x="4086" y="2092"/>
                    <a:pt x="3886" y="1967"/>
                  </a:cubicBezTo>
                  <a:cubicBezTo>
                    <a:pt x="3560" y="1766"/>
                    <a:pt x="3234" y="1566"/>
                    <a:pt x="2908" y="1365"/>
                  </a:cubicBezTo>
                  <a:cubicBezTo>
                    <a:pt x="3159" y="1215"/>
                    <a:pt x="3385" y="1065"/>
                    <a:pt x="3635" y="914"/>
                  </a:cubicBezTo>
                  <a:cubicBezTo>
                    <a:pt x="3811" y="814"/>
                    <a:pt x="4011" y="714"/>
                    <a:pt x="4187" y="613"/>
                  </a:cubicBezTo>
                  <a:cubicBezTo>
                    <a:pt x="4412" y="488"/>
                    <a:pt x="4638" y="413"/>
                    <a:pt x="4713" y="187"/>
                  </a:cubicBezTo>
                  <a:cubicBezTo>
                    <a:pt x="4738" y="112"/>
                    <a:pt x="4663" y="37"/>
                    <a:pt x="4562" y="12"/>
                  </a:cubicBezTo>
                  <a:cubicBezTo>
                    <a:pt x="4519" y="4"/>
                    <a:pt x="4478" y="0"/>
                    <a:pt x="4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28" name="Google Shape;928;p39"/>
          <p:cNvGrpSpPr/>
          <p:nvPr/>
        </p:nvGrpSpPr>
        <p:grpSpPr>
          <a:xfrm rot="-1175530">
            <a:off x="513083" y="329398"/>
            <a:ext cx="1648127" cy="1242400"/>
            <a:chOff x="1452525" y="2238225"/>
            <a:chExt cx="803900" cy="606000"/>
          </a:xfrm>
        </p:grpSpPr>
        <p:sp>
          <p:nvSpPr>
            <p:cNvPr id="929" name="Google Shape;929;p39"/>
            <p:cNvSpPr/>
            <p:nvPr/>
          </p:nvSpPr>
          <p:spPr>
            <a:xfrm>
              <a:off x="1455025" y="2240625"/>
              <a:ext cx="251900" cy="213425"/>
            </a:xfrm>
            <a:custGeom>
              <a:avLst/>
              <a:gdLst/>
              <a:ahLst/>
              <a:cxnLst/>
              <a:rect l="l" t="t" r="r" b="b"/>
              <a:pathLst>
                <a:path w="10076" h="8537" extrusionOk="0">
                  <a:moveTo>
                    <a:pt x="2181" y="1"/>
                  </a:moveTo>
                  <a:lnTo>
                    <a:pt x="1103" y="1379"/>
                  </a:lnTo>
                  <a:lnTo>
                    <a:pt x="0" y="2733"/>
                  </a:lnTo>
                  <a:lnTo>
                    <a:pt x="1730" y="3008"/>
                  </a:lnTo>
                  <a:lnTo>
                    <a:pt x="3183" y="3209"/>
                  </a:lnTo>
                  <a:cubicBezTo>
                    <a:pt x="2883" y="3785"/>
                    <a:pt x="3259" y="4712"/>
                    <a:pt x="4086" y="5364"/>
                  </a:cubicBezTo>
                  <a:cubicBezTo>
                    <a:pt x="4560" y="5732"/>
                    <a:pt x="5119" y="5884"/>
                    <a:pt x="5602" y="5884"/>
                  </a:cubicBezTo>
                  <a:cubicBezTo>
                    <a:pt x="5910" y="5884"/>
                    <a:pt x="6187" y="5822"/>
                    <a:pt x="6392" y="5715"/>
                  </a:cubicBezTo>
                  <a:lnTo>
                    <a:pt x="6392" y="5715"/>
                  </a:lnTo>
                  <a:cubicBezTo>
                    <a:pt x="6241" y="6266"/>
                    <a:pt x="6467" y="7269"/>
                    <a:pt x="7244" y="7895"/>
                  </a:cubicBezTo>
                  <a:cubicBezTo>
                    <a:pt x="7766" y="8314"/>
                    <a:pt x="8360" y="8536"/>
                    <a:pt x="8851" y="8536"/>
                  </a:cubicBezTo>
                  <a:cubicBezTo>
                    <a:pt x="9183" y="8536"/>
                    <a:pt x="9467" y="8434"/>
                    <a:pt x="9650" y="8221"/>
                  </a:cubicBezTo>
                  <a:cubicBezTo>
                    <a:pt x="10076" y="7670"/>
                    <a:pt x="9700" y="6667"/>
                    <a:pt x="8798" y="5941"/>
                  </a:cubicBezTo>
                  <a:cubicBezTo>
                    <a:pt x="8306" y="5547"/>
                    <a:pt x="7717" y="5357"/>
                    <a:pt x="7229" y="5357"/>
                  </a:cubicBezTo>
                  <a:cubicBezTo>
                    <a:pt x="6971" y="5357"/>
                    <a:pt x="6740" y="5410"/>
                    <a:pt x="6567" y="5514"/>
                  </a:cubicBezTo>
                  <a:cubicBezTo>
                    <a:pt x="6717" y="4938"/>
                    <a:pt x="6417" y="4036"/>
                    <a:pt x="5665" y="3409"/>
                  </a:cubicBezTo>
                  <a:cubicBezTo>
                    <a:pt x="5126" y="2998"/>
                    <a:pt x="4538" y="2776"/>
                    <a:pt x="4058" y="2776"/>
                  </a:cubicBezTo>
                  <a:cubicBezTo>
                    <a:pt x="3778" y="2776"/>
                    <a:pt x="3534" y="2851"/>
                    <a:pt x="3359" y="3008"/>
                  </a:cubicBezTo>
                  <a:lnTo>
                    <a:pt x="2833" y="1630"/>
                  </a:lnTo>
                  <a:lnTo>
                    <a:pt x="2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39"/>
            <p:cNvSpPr/>
            <p:nvPr/>
          </p:nvSpPr>
          <p:spPr>
            <a:xfrm>
              <a:off x="1452525" y="2238225"/>
              <a:ext cx="258800" cy="218450"/>
            </a:xfrm>
            <a:custGeom>
              <a:avLst/>
              <a:gdLst/>
              <a:ahLst/>
              <a:cxnLst/>
              <a:rect l="l" t="t" r="r" b="b"/>
              <a:pathLst>
                <a:path w="10352" h="8738" extrusionOk="0">
                  <a:moveTo>
                    <a:pt x="2265" y="277"/>
                  </a:moveTo>
                  <a:lnTo>
                    <a:pt x="3108" y="2478"/>
                  </a:lnTo>
                  <a:cubicBezTo>
                    <a:pt x="3208" y="2678"/>
                    <a:pt x="3283" y="2904"/>
                    <a:pt x="3359" y="3104"/>
                  </a:cubicBezTo>
                  <a:cubicBezTo>
                    <a:pt x="3375" y="3153"/>
                    <a:pt x="3412" y="3180"/>
                    <a:pt x="3450" y="3180"/>
                  </a:cubicBezTo>
                  <a:cubicBezTo>
                    <a:pt x="3470" y="3180"/>
                    <a:pt x="3491" y="3172"/>
                    <a:pt x="3509" y="3154"/>
                  </a:cubicBezTo>
                  <a:cubicBezTo>
                    <a:pt x="3699" y="3001"/>
                    <a:pt x="3923" y="2939"/>
                    <a:pt x="4159" y="2939"/>
                  </a:cubicBezTo>
                  <a:cubicBezTo>
                    <a:pt x="4730" y="2939"/>
                    <a:pt x="5367" y="3304"/>
                    <a:pt x="5740" y="3605"/>
                  </a:cubicBezTo>
                  <a:cubicBezTo>
                    <a:pt x="6266" y="4057"/>
                    <a:pt x="6767" y="4859"/>
                    <a:pt x="6567" y="5585"/>
                  </a:cubicBezTo>
                  <a:cubicBezTo>
                    <a:pt x="6546" y="5647"/>
                    <a:pt x="6610" y="5692"/>
                    <a:pt x="6662" y="5692"/>
                  </a:cubicBezTo>
                  <a:cubicBezTo>
                    <a:pt x="6673" y="5692"/>
                    <a:pt x="6683" y="5690"/>
                    <a:pt x="6692" y="5686"/>
                  </a:cubicBezTo>
                  <a:cubicBezTo>
                    <a:pt x="6900" y="5578"/>
                    <a:pt x="7125" y="5532"/>
                    <a:pt x="7352" y="5532"/>
                  </a:cubicBezTo>
                  <a:cubicBezTo>
                    <a:pt x="7974" y="5532"/>
                    <a:pt x="8619" y="5877"/>
                    <a:pt x="9023" y="6262"/>
                  </a:cubicBezTo>
                  <a:cubicBezTo>
                    <a:pt x="9488" y="6703"/>
                    <a:pt x="10121" y="7575"/>
                    <a:pt x="9705" y="8223"/>
                  </a:cubicBezTo>
                  <a:lnTo>
                    <a:pt x="9705" y="8223"/>
                  </a:lnTo>
                  <a:cubicBezTo>
                    <a:pt x="9694" y="8226"/>
                    <a:pt x="9684" y="8233"/>
                    <a:pt x="9674" y="8242"/>
                  </a:cubicBezTo>
                  <a:cubicBezTo>
                    <a:pt x="9484" y="8474"/>
                    <a:pt x="9229" y="8563"/>
                    <a:pt x="8952" y="8563"/>
                  </a:cubicBezTo>
                  <a:cubicBezTo>
                    <a:pt x="8389" y="8563"/>
                    <a:pt x="7738" y="8193"/>
                    <a:pt x="7369" y="7891"/>
                  </a:cubicBezTo>
                  <a:cubicBezTo>
                    <a:pt x="6817" y="7440"/>
                    <a:pt x="6391" y="6563"/>
                    <a:pt x="6592" y="5836"/>
                  </a:cubicBezTo>
                  <a:cubicBezTo>
                    <a:pt x="6592" y="5778"/>
                    <a:pt x="6547" y="5720"/>
                    <a:pt x="6491" y="5720"/>
                  </a:cubicBezTo>
                  <a:cubicBezTo>
                    <a:pt x="6475" y="5720"/>
                    <a:pt x="6458" y="5725"/>
                    <a:pt x="6441" y="5736"/>
                  </a:cubicBezTo>
                  <a:cubicBezTo>
                    <a:pt x="6214" y="5850"/>
                    <a:pt x="5959" y="5900"/>
                    <a:pt x="5700" y="5900"/>
                  </a:cubicBezTo>
                  <a:cubicBezTo>
                    <a:pt x="5161" y="5900"/>
                    <a:pt x="4600" y="5681"/>
                    <a:pt x="4211" y="5360"/>
                  </a:cubicBezTo>
                  <a:cubicBezTo>
                    <a:pt x="3684" y="4934"/>
                    <a:pt x="3008" y="4082"/>
                    <a:pt x="3359" y="3355"/>
                  </a:cubicBezTo>
                  <a:cubicBezTo>
                    <a:pt x="3384" y="3305"/>
                    <a:pt x="3359" y="3230"/>
                    <a:pt x="3309" y="3230"/>
                  </a:cubicBezTo>
                  <a:lnTo>
                    <a:pt x="752" y="2829"/>
                  </a:lnTo>
                  <a:cubicBezTo>
                    <a:pt x="576" y="2809"/>
                    <a:pt x="415" y="2789"/>
                    <a:pt x="257" y="2770"/>
                  </a:cubicBezTo>
                  <a:lnTo>
                    <a:pt x="257" y="2770"/>
                  </a:lnTo>
                  <a:cubicBezTo>
                    <a:pt x="798" y="2088"/>
                    <a:pt x="1339" y="1405"/>
                    <a:pt x="1880" y="723"/>
                  </a:cubicBezTo>
                  <a:lnTo>
                    <a:pt x="2265" y="277"/>
                  </a:lnTo>
                  <a:close/>
                  <a:moveTo>
                    <a:pt x="2279" y="1"/>
                  </a:moveTo>
                  <a:cubicBezTo>
                    <a:pt x="2262" y="1"/>
                    <a:pt x="2246" y="7"/>
                    <a:pt x="2231" y="21"/>
                  </a:cubicBezTo>
                  <a:cubicBezTo>
                    <a:pt x="1654" y="748"/>
                    <a:pt x="1078" y="1475"/>
                    <a:pt x="502" y="2202"/>
                  </a:cubicBezTo>
                  <a:cubicBezTo>
                    <a:pt x="326" y="2377"/>
                    <a:pt x="176" y="2578"/>
                    <a:pt x="25" y="2753"/>
                  </a:cubicBezTo>
                  <a:cubicBezTo>
                    <a:pt x="0" y="2803"/>
                    <a:pt x="0" y="2904"/>
                    <a:pt x="75" y="2929"/>
                  </a:cubicBezTo>
                  <a:cubicBezTo>
                    <a:pt x="903" y="3054"/>
                    <a:pt x="1730" y="3179"/>
                    <a:pt x="2557" y="3305"/>
                  </a:cubicBezTo>
                  <a:lnTo>
                    <a:pt x="3159" y="3391"/>
                  </a:lnTo>
                  <a:lnTo>
                    <a:pt x="3159" y="3391"/>
                  </a:lnTo>
                  <a:cubicBezTo>
                    <a:pt x="2871" y="4145"/>
                    <a:pt x="3512" y="5031"/>
                    <a:pt x="4085" y="5485"/>
                  </a:cubicBezTo>
                  <a:cubicBezTo>
                    <a:pt x="4517" y="5850"/>
                    <a:pt x="5112" y="6083"/>
                    <a:pt x="5691" y="6083"/>
                  </a:cubicBezTo>
                  <a:cubicBezTo>
                    <a:pt x="5927" y="6083"/>
                    <a:pt x="6161" y="6044"/>
                    <a:pt x="6379" y="5959"/>
                  </a:cubicBezTo>
                  <a:lnTo>
                    <a:pt x="6379" y="5959"/>
                  </a:lnTo>
                  <a:cubicBezTo>
                    <a:pt x="6257" y="6746"/>
                    <a:pt x="6712" y="7625"/>
                    <a:pt x="7319" y="8092"/>
                  </a:cubicBezTo>
                  <a:cubicBezTo>
                    <a:pt x="7723" y="8399"/>
                    <a:pt x="8377" y="8737"/>
                    <a:pt x="8958" y="8737"/>
                  </a:cubicBezTo>
                  <a:cubicBezTo>
                    <a:pt x="9278" y="8737"/>
                    <a:pt x="9577" y="8635"/>
                    <a:pt x="9799" y="8368"/>
                  </a:cubicBezTo>
                  <a:lnTo>
                    <a:pt x="9799" y="8368"/>
                  </a:lnTo>
                  <a:cubicBezTo>
                    <a:pt x="9808" y="8361"/>
                    <a:pt x="9817" y="8353"/>
                    <a:pt x="9825" y="8342"/>
                  </a:cubicBezTo>
                  <a:cubicBezTo>
                    <a:pt x="10351" y="7641"/>
                    <a:pt x="9700" y="6638"/>
                    <a:pt x="9173" y="6137"/>
                  </a:cubicBezTo>
                  <a:cubicBezTo>
                    <a:pt x="8696" y="5715"/>
                    <a:pt x="7991" y="5347"/>
                    <a:pt x="7323" y="5347"/>
                  </a:cubicBezTo>
                  <a:cubicBezTo>
                    <a:pt x="7137" y="5347"/>
                    <a:pt x="6955" y="5375"/>
                    <a:pt x="6780" y="5439"/>
                  </a:cubicBezTo>
                  <a:lnTo>
                    <a:pt x="6780" y="5439"/>
                  </a:lnTo>
                  <a:cubicBezTo>
                    <a:pt x="6879" y="4651"/>
                    <a:pt x="6343" y="3868"/>
                    <a:pt x="5765" y="3405"/>
                  </a:cubicBezTo>
                  <a:cubicBezTo>
                    <a:pt x="5360" y="3085"/>
                    <a:pt x="4740" y="2764"/>
                    <a:pt x="4164" y="2764"/>
                  </a:cubicBezTo>
                  <a:cubicBezTo>
                    <a:pt x="3925" y="2764"/>
                    <a:pt x="3693" y="2820"/>
                    <a:pt x="3488" y="2953"/>
                  </a:cubicBezTo>
                  <a:lnTo>
                    <a:pt x="3488" y="2953"/>
                  </a:lnTo>
                  <a:cubicBezTo>
                    <a:pt x="3200" y="2170"/>
                    <a:pt x="2892" y="1409"/>
                    <a:pt x="2607" y="648"/>
                  </a:cubicBezTo>
                  <a:lnTo>
                    <a:pt x="2381" y="72"/>
                  </a:lnTo>
                  <a:cubicBezTo>
                    <a:pt x="2363" y="36"/>
                    <a:pt x="2321" y="1"/>
                    <a:pt x="2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39"/>
            <p:cNvSpPr/>
            <p:nvPr/>
          </p:nvSpPr>
          <p:spPr>
            <a:xfrm>
              <a:off x="2002025" y="2240625"/>
              <a:ext cx="251900" cy="213425"/>
            </a:xfrm>
            <a:custGeom>
              <a:avLst/>
              <a:gdLst/>
              <a:ahLst/>
              <a:cxnLst/>
              <a:rect l="l" t="t" r="r" b="b"/>
              <a:pathLst>
                <a:path w="10076" h="8537" extrusionOk="0">
                  <a:moveTo>
                    <a:pt x="7895" y="1"/>
                  </a:moveTo>
                  <a:lnTo>
                    <a:pt x="7269" y="1630"/>
                  </a:lnTo>
                  <a:lnTo>
                    <a:pt x="6717" y="3008"/>
                  </a:lnTo>
                  <a:cubicBezTo>
                    <a:pt x="6542" y="2851"/>
                    <a:pt x="6298" y="2776"/>
                    <a:pt x="6020" y="2776"/>
                  </a:cubicBezTo>
                  <a:cubicBezTo>
                    <a:pt x="5541" y="2776"/>
                    <a:pt x="4959" y="2998"/>
                    <a:pt x="4436" y="3409"/>
                  </a:cubicBezTo>
                  <a:cubicBezTo>
                    <a:pt x="3659" y="4036"/>
                    <a:pt x="3359" y="4938"/>
                    <a:pt x="3534" y="5514"/>
                  </a:cubicBezTo>
                  <a:cubicBezTo>
                    <a:pt x="3352" y="5410"/>
                    <a:pt x="3119" y="5357"/>
                    <a:pt x="2860" y="5357"/>
                  </a:cubicBezTo>
                  <a:cubicBezTo>
                    <a:pt x="2370" y="5357"/>
                    <a:pt x="1787" y="5547"/>
                    <a:pt x="1279" y="5941"/>
                  </a:cubicBezTo>
                  <a:cubicBezTo>
                    <a:pt x="376" y="6667"/>
                    <a:pt x="0" y="7670"/>
                    <a:pt x="451" y="8221"/>
                  </a:cubicBezTo>
                  <a:cubicBezTo>
                    <a:pt x="624" y="8434"/>
                    <a:pt x="902" y="8536"/>
                    <a:pt x="1232" y="8536"/>
                  </a:cubicBezTo>
                  <a:cubicBezTo>
                    <a:pt x="1720" y="8536"/>
                    <a:pt x="2320" y="8314"/>
                    <a:pt x="2857" y="7895"/>
                  </a:cubicBezTo>
                  <a:cubicBezTo>
                    <a:pt x="3609" y="7269"/>
                    <a:pt x="3835" y="6266"/>
                    <a:pt x="3685" y="5715"/>
                  </a:cubicBezTo>
                  <a:lnTo>
                    <a:pt x="3685" y="5715"/>
                  </a:lnTo>
                  <a:cubicBezTo>
                    <a:pt x="3889" y="5822"/>
                    <a:pt x="4170" y="5884"/>
                    <a:pt x="4481" y="5884"/>
                  </a:cubicBezTo>
                  <a:cubicBezTo>
                    <a:pt x="4969" y="5884"/>
                    <a:pt x="5531" y="5732"/>
                    <a:pt x="5990" y="5364"/>
                  </a:cubicBezTo>
                  <a:cubicBezTo>
                    <a:pt x="6817" y="4712"/>
                    <a:pt x="7193" y="3785"/>
                    <a:pt x="6893" y="3209"/>
                  </a:cubicBezTo>
                  <a:lnTo>
                    <a:pt x="8346" y="3008"/>
                  </a:lnTo>
                  <a:lnTo>
                    <a:pt x="10076" y="2733"/>
                  </a:lnTo>
                  <a:lnTo>
                    <a:pt x="8998" y="1379"/>
                  </a:lnTo>
                  <a:lnTo>
                    <a:pt x="789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39"/>
            <p:cNvSpPr/>
            <p:nvPr/>
          </p:nvSpPr>
          <p:spPr>
            <a:xfrm>
              <a:off x="1997625" y="2238225"/>
              <a:ext cx="258800" cy="218450"/>
            </a:xfrm>
            <a:custGeom>
              <a:avLst/>
              <a:gdLst/>
              <a:ahLst/>
              <a:cxnLst/>
              <a:rect l="l" t="t" r="r" b="b"/>
              <a:pathLst>
                <a:path w="10352" h="8738" extrusionOk="0">
                  <a:moveTo>
                    <a:pt x="8085" y="281"/>
                  </a:moveTo>
                  <a:lnTo>
                    <a:pt x="8085" y="281"/>
                  </a:lnTo>
                  <a:cubicBezTo>
                    <a:pt x="8632" y="949"/>
                    <a:pt x="9179" y="1638"/>
                    <a:pt x="9725" y="2327"/>
                  </a:cubicBezTo>
                  <a:cubicBezTo>
                    <a:pt x="9862" y="2464"/>
                    <a:pt x="9984" y="2617"/>
                    <a:pt x="10102" y="2772"/>
                  </a:cubicBezTo>
                  <a:lnTo>
                    <a:pt x="10102" y="2772"/>
                  </a:lnTo>
                  <a:cubicBezTo>
                    <a:pt x="9317" y="2891"/>
                    <a:pt x="8531" y="3010"/>
                    <a:pt x="7745" y="3129"/>
                  </a:cubicBezTo>
                  <a:cubicBezTo>
                    <a:pt x="7520" y="3154"/>
                    <a:pt x="7294" y="3204"/>
                    <a:pt x="7069" y="3230"/>
                  </a:cubicBezTo>
                  <a:cubicBezTo>
                    <a:pt x="6993" y="3230"/>
                    <a:pt x="6968" y="3305"/>
                    <a:pt x="6993" y="3355"/>
                  </a:cubicBezTo>
                  <a:cubicBezTo>
                    <a:pt x="7369" y="4082"/>
                    <a:pt x="6668" y="4934"/>
                    <a:pt x="6141" y="5360"/>
                  </a:cubicBezTo>
                  <a:cubicBezTo>
                    <a:pt x="5752" y="5681"/>
                    <a:pt x="5191" y="5900"/>
                    <a:pt x="4652" y="5900"/>
                  </a:cubicBezTo>
                  <a:cubicBezTo>
                    <a:pt x="4393" y="5900"/>
                    <a:pt x="4138" y="5850"/>
                    <a:pt x="3911" y="5736"/>
                  </a:cubicBezTo>
                  <a:cubicBezTo>
                    <a:pt x="3894" y="5725"/>
                    <a:pt x="3877" y="5720"/>
                    <a:pt x="3861" y="5720"/>
                  </a:cubicBezTo>
                  <a:cubicBezTo>
                    <a:pt x="3807" y="5720"/>
                    <a:pt x="3766" y="5778"/>
                    <a:pt x="3785" y="5836"/>
                  </a:cubicBezTo>
                  <a:cubicBezTo>
                    <a:pt x="3961" y="6563"/>
                    <a:pt x="3535" y="7440"/>
                    <a:pt x="2983" y="7891"/>
                  </a:cubicBezTo>
                  <a:cubicBezTo>
                    <a:pt x="2614" y="8193"/>
                    <a:pt x="1963" y="8563"/>
                    <a:pt x="1400" y="8563"/>
                  </a:cubicBezTo>
                  <a:cubicBezTo>
                    <a:pt x="1137" y="8563"/>
                    <a:pt x="893" y="8482"/>
                    <a:pt x="706" y="8276"/>
                  </a:cubicBezTo>
                  <a:lnTo>
                    <a:pt x="706" y="8276"/>
                  </a:lnTo>
                  <a:cubicBezTo>
                    <a:pt x="705" y="8273"/>
                    <a:pt x="704" y="8270"/>
                    <a:pt x="703" y="8267"/>
                  </a:cubicBezTo>
                  <a:cubicBezTo>
                    <a:pt x="201" y="7616"/>
                    <a:pt x="853" y="6713"/>
                    <a:pt x="1329" y="6262"/>
                  </a:cubicBezTo>
                  <a:cubicBezTo>
                    <a:pt x="1733" y="5877"/>
                    <a:pt x="2378" y="5532"/>
                    <a:pt x="3000" y="5532"/>
                  </a:cubicBezTo>
                  <a:cubicBezTo>
                    <a:pt x="3227" y="5532"/>
                    <a:pt x="3452" y="5578"/>
                    <a:pt x="3660" y="5686"/>
                  </a:cubicBezTo>
                  <a:cubicBezTo>
                    <a:pt x="3673" y="5690"/>
                    <a:pt x="3687" y="5692"/>
                    <a:pt x="3699" y="5692"/>
                  </a:cubicBezTo>
                  <a:cubicBezTo>
                    <a:pt x="3759" y="5692"/>
                    <a:pt x="3806" y="5647"/>
                    <a:pt x="3785" y="5585"/>
                  </a:cubicBezTo>
                  <a:cubicBezTo>
                    <a:pt x="3610" y="4859"/>
                    <a:pt x="4086" y="4057"/>
                    <a:pt x="4612" y="3605"/>
                  </a:cubicBezTo>
                  <a:cubicBezTo>
                    <a:pt x="4985" y="3304"/>
                    <a:pt x="5622" y="2939"/>
                    <a:pt x="6194" y="2939"/>
                  </a:cubicBezTo>
                  <a:cubicBezTo>
                    <a:pt x="6429" y="2939"/>
                    <a:pt x="6653" y="3001"/>
                    <a:pt x="6843" y="3154"/>
                  </a:cubicBezTo>
                  <a:cubicBezTo>
                    <a:pt x="6861" y="3172"/>
                    <a:pt x="6882" y="3180"/>
                    <a:pt x="6902" y="3180"/>
                  </a:cubicBezTo>
                  <a:cubicBezTo>
                    <a:pt x="6940" y="3180"/>
                    <a:pt x="6977" y="3153"/>
                    <a:pt x="6993" y="3104"/>
                  </a:cubicBezTo>
                  <a:lnTo>
                    <a:pt x="7921" y="698"/>
                  </a:lnTo>
                  <a:cubicBezTo>
                    <a:pt x="7975" y="552"/>
                    <a:pt x="8030" y="419"/>
                    <a:pt x="8085" y="281"/>
                  </a:cubicBezTo>
                  <a:close/>
                  <a:moveTo>
                    <a:pt x="8092" y="1"/>
                  </a:moveTo>
                  <a:cubicBezTo>
                    <a:pt x="8044" y="1"/>
                    <a:pt x="7989" y="36"/>
                    <a:pt x="7971" y="72"/>
                  </a:cubicBezTo>
                  <a:lnTo>
                    <a:pt x="7069" y="2428"/>
                  </a:lnTo>
                  <a:cubicBezTo>
                    <a:pt x="7008" y="2590"/>
                    <a:pt x="6930" y="2770"/>
                    <a:pt x="6863" y="2952"/>
                  </a:cubicBezTo>
                  <a:lnTo>
                    <a:pt x="6863" y="2952"/>
                  </a:lnTo>
                  <a:cubicBezTo>
                    <a:pt x="6658" y="2819"/>
                    <a:pt x="6427" y="2764"/>
                    <a:pt x="6188" y="2764"/>
                  </a:cubicBezTo>
                  <a:cubicBezTo>
                    <a:pt x="5612" y="2764"/>
                    <a:pt x="4992" y="3085"/>
                    <a:pt x="4587" y="3405"/>
                  </a:cubicBezTo>
                  <a:cubicBezTo>
                    <a:pt x="4009" y="3868"/>
                    <a:pt x="3473" y="4651"/>
                    <a:pt x="3572" y="5439"/>
                  </a:cubicBezTo>
                  <a:lnTo>
                    <a:pt x="3572" y="5439"/>
                  </a:lnTo>
                  <a:cubicBezTo>
                    <a:pt x="3398" y="5375"/>
                    <a:pt x="3215" y="5347"/>
                    <a:pt x="3030" y="5347"/>
                  </a:cubicBezTo>
                  <a:cubicBezTo>
                    <a:pt x="2363" y="5347"/>
                    <a:pt x="1663" y="5715"/>
                    <a:pt x="1204" y="6137"/>
                  </a:cubicBezTo>
                  <a:cubicBezTo>
                    <a:pt x="653" y="6638"/>
                    <a:pt x="1" y="7641"/>
                    <a:pt x="527" y="8342"/>
                  </a:cubicBezTo>
                  <a:cubicBezTo>
                    <a:pt x="535" y="8353"/>
                    <a:pt x="544" y="8361"/>
                    <a:pt x="553" y="8368"/>
                  </a:cubicBezTo>
                  <a:lnTo>
                    <a:pt x="553" y="8368"/>
                  </a:lnTo>
                  <a:cubicBezTo>
                    <a:pt x="775" y="8635"/>
                    <a:pt x="1074" y="8737"/>
                    <a:pt x="1394" y="8737"/>
                  </a:cubicBezTo>
                  <a:cubicBezTo>
                    <a:pt x="1975" y="8737"/>
                    <a:pt x="2629" y="8399"/>
                    <a:pt x="3033" y="8092"/>
                  </a:cubicBezTo>
                  <a:cubicBezTo>
                    <a:pt x="3638" y="7627"/>
                    <a:pt x="4092" y="6752"/>
                    <a:pt x="3994" y="5967"/>
                  </a:cubicBezTo>
                  <a:lnTo>
                    <a:pt x="3994" y="5967"/>
                  </a:lnTo>
                  <a:cubicBezTo>
                    <a:pt x="4207" y="6046"/>
                    <a:pt x="4436" y="6083"/>
                    <a:pt x="4667" y="6083"/>
                  </a:cubicBezTo>
                  <a:cubicBezTo>
                    <a:pt x="5251" y="6083"/>
                    <a:pt x="5852" y="5850"/>
                    <a:pt x="6267" y="5485"/>
                  </a:cubicBezTo>
                  <a:cubicBezTo>
                    <a:pt x="6841" y="5031"/>
                    <a:pt x="7483" y="4143"/>
                    <a:pt x="7214" y="3387"/>
                  </a:cubicBezTo>
                  <a:lnTo>
                    <a:pt x="7214" y="3387"/>
                  </a:lnTo>
                  <a:cubicBezTo>
                    <a:pt x="8026" y="3266"/>
                    <a:pt x="8839" y="3123"/>
                    <a:pt x="9675" y="3004"/>
                  </a:cubicBezTo>
                  <a:cubicBezTo>
                    <a:pt x="9876" y="2979"/>
                    <a:pt x="10076" y="2954"/>
                    <a:pt x="10277" y="2929"/>
                  </a:cubicBezTo>
                  <a:cubicBezTo>
                    <a:pt x="10352" y="2904"/>
                    <a:pt x="10352" y="2803"/>
                    <a:pt x="10327" y="2753"/>
                  </a:cubicBezTo>
                  <a:cubicBezTo>
                    <a:pt x="9750" y="2052"/>
                    <a:pt x="9174" y="1325"/>
                    <a:pt x="8597" y="598"/>
                  </a:cubicBezTo>
                  <a:cubicBezTo>
                    <a:pt x="8447" y="423"/>
                    <a:pt x="8297" y="222"/>
                    <a:pt x="8146" y="21"/>
                  </a:cubicBezTo>
                  <a:cubicBezTo>
                    <a:pt x="8132" y="7"/>
                    <a:pt x="8113" y="1"/>
                    <a:pt x="8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9"/>
            <p:cNvSpPr/>
            <p:nvPr/>
          </p:nvSpPr>
          <p:spPr>
            <a:xfrm>
              <a:off x="1528325" y="2290125"/>
              <a:ext cx="652300" cy="552025"/>
            </a:xfrm>
            <a:custGeom>
              <a:avLst/>
              <a:gdLst/>
              <a:ahLst/>
              <a:cxnLst/>
              <a:rect l="l" t="t" r="r" b="b"/>
              <a:pathLst>
                <a:path w="26092" h="22081" extrusionOk="0">
                  <a:moveTo>
                    <a:pt x="13059" y="1"/>
                  </a:moveTo>
                  <a:cubicBezTo>
                    <a:pt x="5840" y="1"/>
                    <a:pt x="1" y="4938"/>
                    <a:pt x="1" y="11028"/>
                  </a:cubicBezTo>
                  <a:cubicBezTo>
                    <a:pt x="1" y="17144"/>
                    <a:pt x="5840" y="22081"/>
                    <a:pt x="13059" y="22081"/>
                  </a:cubicBezTo>
                  <a:cubicBezTo>
                    <a:pt x="20252" y="22081"/>
                    <a:pt x="26091" y="17144"/>
                    <a:pt x="26091" y="11028"/>
                  </a:cubicBezTo>
                  <a:cubicBezTo>
                    <a:pt x="26091" y="4938"/>
                    <a:pt x="20252" y="1"/>
                    <a:pt x="130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9"/>
            <p:cNvSpPr/>
            <p:nvPr/>
          </p:nvSpPr>
          <p:spPr>
            <a:xfrm>
              <a:off x="1521450" y="2288000"/>
              <a:ext cx="661675" cy="556225"/>
            </a:xfrm>
            <a:custGeom>
              <a:avLst/>
              <a:gdLst/>
              <a:ahLst/>
              <a:cxnLst/>
              <a:rect l="l" t="t" r="r" b="b"/>
              <a:pathLst>
                <a:path w="26467" h="22249" extrusionOk="0">
                  <a:moveTo>
                    <a:pt x="13305" y="189"/>
                  </a:moveTo>
                  <a:cubicBezTo>
                    <a:pt x="14187" y="189"/>
                    <a:pt x="15070" y="264"/>
                    <a:pt x="15940" y="411"/>
                  </a:cubicBezTo>
                  <a:cubicBezTo>
                    <a:pt x="18421" y="838"/>
                    <a:pt x="20802" y="1890"/>
                    <a:pt x="22682" y="3569"/>
                  </a:cubicBezTo>
                  <a:cubicBezTo>
                    <a:pt x="24411" y="5098"/>
                    <a:pt x="25715" y="7128"/>
                    <a:pt x="26116" y="9434"/>
                  </a:cubicBezTo>
                  <a:cubicBezTo>
                    <a:pt x="26241" y="9985"/>
                    <a:pt x="26291" y="10562"/>
                    <a:pt x="26291" y="11113"/>
                  </a:cubicBezTo>
                  <a:cubicBezTo>
                    <a:pt x="26266" y="13469"/>
                    <a:pt x="25389" y="15700"/>
                    <a:pt x="23885" y="17479"/>
                  </a:cubicBezTo>
                  <a:cubicBezTo>
                    <a:pt x="22281" y="19359"/>
                    <a:pt x="20101" y="20687"/>
                    <a:pt x="17770" y="21414"/>
                  </a:cubicBezTo>
                  <a:cubicBezTo>
                    <a:pt x="16341" y="21844"/>
                    <a:pt x="14850" y="22059"/>
                    <a:pt x="13358" y="22059"/>
                  </a:cubicBezTo>
                  <a:cubicBezTo>
                    <a:pt x="12154" y="22059"/>
                    <a:pt x="10949" y="21919"/>
                    <a:pt x="9775" y="21640"/>
                  </a:cubicBezTo>
                  <a:cubicBezTo>
                    <a:pt x="7369" y="21063"/>
                    <a:pt x="5088" y="19885"/>
                    <a:pt x="3334" y="18081"/>
                  </a:cubicBezTo>
                  <a:cubicBezTo>
                    <a:pt x="1704" y="16427"/>
                    <a:pt x="602" y="14271"/>
                    <a:pt x="401" y="11965"/>
                  </a:cubicBezTo>
                  <a:cubicBezTo>
                    <a:pt x="201" y="9635"/>
                    <a:pt x="877" y="7354"/>
                    <a:pt x="2231" y="5474"/>
                  </a:cubicBezTo>
                  <a:cubicBezTo>
                    <a:pt x="3659" y="3494"/>
                    <a:pt x="5714" y="2015"/>
                    <a:pt x="7995" y="1163"/>
                  </a:cubicBezTo>
                  <a:cubicBezTo>
                    <a:pt x="9681" y="506"/>
                    <a:pt x="11491" y="189"/>
                    <a:pt x="13305" y="189"/>
                  </a:cubicBezTo>
                  <a:close/>
                  <a:moveTo>
                    <a:pt x="13364" y="1"/>
                  </a:moveTo>
                  <a:cubicBezTo>
                    <a:pt x="12148" y="1"/>
                    <a:pt x="10931" y="147"/>
                    <a:pt x="9750" y="437"/>
                  </a:cubicBezTo>
                  <a:cubicBezTo>
                    <a:pt x="7293" y="1013"/>
                    <a:pt x="4963" y="2241"/>
                    <a:pt x="3183" y="4046"/>
                  </a:cubicBezTo>
                  <a:cubicBezTo>
                    <a:pt x="1554" y="5725"/>
                    <a:pt x="451" y="7905"/>
                    <a:pt x="226" y="10236"/>
                  </a:cubicBezTo>
                  <a:cubicBezTo>
                    <a:pt x="0" y="12592"/>
                    <a:pt x="702" y="14948"/>
                    <a:pt x="2080" y="16878"/>
                  </a:cubicBezTo>
                  <a:cubicBezTo>
                    <a:pt x="3509" y="18883"/>
                    <a:pt x="5589" y="20361"/>
                    <a:pt x="7870" y="21239"/>
                  </a:cubicBezTo>
                  <a:cubicBezTo>
                    <a:pt x="9594" y="21915"/>
                    <a:pt x="11431" y="22249"/>
                    <a:pt x="13275" y="22249"/>
                  </a:cubicBezTo>
                  <a:cubicBezTo>
                    <a:pt x="14166" y="22249"/>
                    <a:pt x="15058" y="22171"/>
                    <a:pt x="15940" y="22016"/>
                  </a:cubicBezTo>
                  <a:cubicBezTo>
                    <a:pt x="18446" y="21590"/>
                    <a:pt x="20877" y="20512"/>
                    <a:pt x="22807" y="18808"/>
                  </a:cubicBezTo>
                  <a:cubicBezTo>
                    <a:pt x="24587" y="17254"/>
                    <a:pt x="25890" y="15173"/>
                    <a:pt x="26316" y="12843"/>
                  </a:cubicBezTo>
                  <a:cubicBezTo>
                    <a:pt x="26416" y="12266"/>
                    <a:pt x="26466" y="11690"/>
                    <a:pt x="26466" y="11113"/>
                  </a:cubicBezTo>
                  <a:cubicBezTo>
                    <a:pt x="26466" y="8757"/>
                    <a:pt x="25564" y="6502"/>
                    <a:pt x="24060" y="4697"/>
                  </a:cubicBezTo>
                  <a:cubicBezTo>
                    <a:pt x="22456" y="2792"/>
                    <a:pt x="20226" y="1414"/>
                    <a:pt x="17845" y="687"/>
                  </a:cubicBezTo>
                  <a:cubicBezTo>
                    <a:pt x="16398" y="228"/>
                    <a:pt x="14881" y="1"/>
                    <a:pt x="13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1578450" y="2313300"/>
              <a:ext cx="552050" cy="394775"/>
            </a:xfrm>
            <a:custGeom>
              <a:avLst/>
              <a:gdLst/>
              <a:ahLst/>
              <a:cxnLst/>
              <a:rect l="l" t="t" r="r" b="b"/>
              <a:pathLst>
                <a:path w="22082" h="15791" extrusionOk="0">
                  <a:moveTo>
                    <a:pt x="11054" y="1"/>
                  </a:moveTo>
                  <a:cubicBezTo>
                    <a:pt x="4938" y="1"/>
                    <a:pt x="1" y="3535"/>
                    <a:pt x="1" y="7896"/>
                  </a:cubicBezTo>
                  <a:cubicBezTo>
                    <a:pt x="1" y="12257"/>
                    <a:pt x="4938" y="15791"/>
                    <a:pt x="11054" y="15791"/>
                  </a:cubicBezTo>
                  <a:cubicBezTo>
                    <a:pt x="17144" y="15791"/>
                    <a:pt x="22081" y="12257"/>
                    <a:pt x="22081" y="7896"/>
                  </a:cubicBezTo>
                  <a:cubicBezTo>
                    <a:pt x="22081" y="3535"/>
                    <a:pt x="17144" y="1"/>
                    <a:pt x="11054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1990125" y="2425475"/>
              <a:ext cx="147875" cy="147900"/>
            </a:xfrm>
            <a:custGeom>
              <a:avLst/>
              <a:gdLst/>
              <a:ahLst/>
              <a:cxnLst/>
              <a:rect l="l" t="t" r="r" b="b"/>
              <a:pathLst>
                <a:path w="5915" h="5916" extrusionOk="0">
                  <a:moveTo>
                    <a:pt x="2958" y="0"/>
                  </a:moveTo>
                  <a:cubicBezTo>
                    <a:pt x="1328" y="0"/>
                    <a:pt x="0" y="1329"/>
                    <a:pt x="0" y="2958"/>
                  </a:cubicBezTo>
                  <a:cubicBezTo>
                    <a:pt x="0" y="4587"/>
                    <a:pt x="1328" y="5915"/>
                    <a:pt x="2958" y="5915"/>
                  </a:cubicBezTo>
                  <a:cubicBezTo>
                    <a:pt x="4587" y="5915"/>
                    <a:pt x="5915" y="4587"/>
                    <a:pt x="5915" y="2958"/>
                  </a:cubicBezTo>
                  <a:cubicBezTo>
                    <a:pt x="5915" y="1329"/>
                    <a:pt x="4587" y="0"/>
                    <a:pt x="2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1988225" y="2423375"/>
              <a:ext cx="157925" cy="151825"/>
            </a:xfrm>
            <a:custGeom>
              <a:avLst/>
              <a:gdLst/>
              <a:ahLst/>
              <a:cxnLst/>
              <a:rect l="l" t="t" r="r" b="b"/>
              <a:pathLst>
                <a:path w="6317" h="6073" extrusionOk="0">
                  <a:moveTo>
                    <a:pt x="3018" y="171"/>
                  </a:moveTo>
                  <a:cubicBezTo>
                    <a:pt x="3850" y="171"/>
                    <a:pt x="4676" y="540"/>
                    <a:pt x="5239" y="1212"/>
                  </a:cubicBezTo>
                  <a:cubicBezTo>
                    <a:pt x="6016" y="2139"/>
                    <a:pt x="6116" y="3493"/>
                    <a:pt x="5490" y="4520"/>
                  </a:cubicBezTo>
                  <a:cubicBezTo>
                    <a:pt x="4960" y="5390"/>
                    <a:pt x="3999" y="5900"/>
                    <a:pt x="3002" y="5900"/>
                  </a:cubicBezTo>
                  <a:cubicBezTo>
                    <a:pt x="2821" y="5900"/>
                    <a:pt x="2638" y="5883"/>
                    <a:pt x="2457" y="5849"/>
                  </a:cubicBezTo>
                  <a:cubicBezTo>
                    <a:pt x="1154" y="5573"/>
                    <a:pt x="176" y="4370"/>
                    <a:pt x="176" y="3042"/>
                  </a:cubicBezTo>
                  <a:cubicBezTo>
                    <a:pt x="176" y="1839"/>
                    <a:pt x="928" y="736"/>
                    <a:pt x="2081" y="335"/>
                  </a:cubicBezTo>
                  <a:cubicBezTo>
                    <a:pt x="2385" y="224"/>
                    <a:pt x="2702" y="171"/>
                    <a:pt x="3018" y="171"/>
                  </a:cubicBezTo>
                  <a:close/>
                  <a:moveTo>
                    <a:pt x="3021" y="1"/>
                  </a:moveTo>
                  <a:cubicBezTo>
                    <a:pt x="2825" y="1"/>
                    <a:pt x="2628" y="20"/>
                    <a:pt x="2432" y="59"/>
                  </a:cubicBezTo>
                  <a:cubicBezTo>
                    <a:pt x="1029" y="335"/>
                    <a:pt x="1" y="1613"/>
                    <a:pt x="1" y="3042"/>
                  </a:cubicBezTo>
                  <a:cubicBezTo>
                    <a:pt x="1" y="4295"/>
                    <a:pt x="803" y="5448"/>
                    <a:pt x="2006" y="5899"/>
                  </a:cubicBezTo>
                  <a:cubicBezTo>
                    <a:pt x="2330" y="6016"/>
                    <a:pt x="2669" y="6072"/>
                    <a:pt x="3008" y="6072"/>
                  </a:cubicBezTo>
                  <a:cubicBezTo>
                    <a:pt x="3901" y="6072"/>
                    <a:pt x="4790" y="5680"/>
                    <a:pt x="5389" y="4971"/>
                  </a:cubicBezTo>
                  <a:cubicBezTo>
                    <a:pt x="6191" y="3994"/>
                    <a:pt x="6317" y="2565"/>
                    <a:pt x="5640" y="1463"/>
                  </a:cubicBezTo>
                  <a:cubicBezTo>
                    <a:pt x="5090" y="553"/>
                    <a:pt x="4077" y="1"/>
                    <a:pt x="3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2013925" y="2449900"/>
              <a:ext cx="100275" cy="100900"/>
            </a:xfrm>
            <a:custGeom>
              <a:avLst/>
              <a:gdLst/>
              <a:ahLst/>
              <a:cxnLst/>
              <a:rect l="l" t="t" r="r" b="b"/>
              <a:pathLst>
                <a:path w="4011" h="4036" extrusionOk="0">
                  <a:moveTo>
                    <a:pt x="2006" y="1"/>
                  </a:moveTo>
                  <a:cubicBezTo>
                    <a:pt x="903" y="1"/>
                    <a:pt x="1" y="903"/>
                    <a:pt x="1" y="2006"/>
                  </a:cubicBezTo>
                  <a:cubicBezTo>
                    <a:pt x="1" y="3134"/>
                    <a:pt x="903" y="4036"/>
                    <a:pt x="2006" y="4036"/>
                  </a:cubicBezTo>
                  <a:cubicBezTo>
                    <a:pt x="3133" y="4036"/>
                    <a:pt x="4011" y="3134"/>
                    <a:pt x="4011" y="2006"/>
                  </a:cubicBezTo>
                  <a:cubicBezTo>
                    <a:pt x="4011" y="903"/>
                    <a:pt x="3133" y="1"/>
                    <a:pt x="2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2018950" y="2448025"/>
              <a:ext cx="32600" cy="31975"/>
            </a:xfrm>
            <a:custGeom>
              <a:avLst/>
              <a:gdLst/>
              <a:ahLst/>
              <a:cxnLst/>
              <a:rect l="l" t="t" r="r" b="b"/>
              <a:pathLst>
                <a:path w="1304" h="1279" extrusionOk="0">
                  <a:moveTo>
                    <a:pt x="652" y="0"/>
                  </a:moveTo>
                  <a:cubicBezTo>
                    <a:pt x="301" y="0"/>
                    <a:pt x="0" y="276"/>
                    <a:pt x="0" y="627"/>
                  </a:cubicBezTo>
                  <a:cubicBezTo>
                    <a:pt x="0" y="978"/>
                    <a:pt x="301" y="1279"/>
                    <a:pt x="652" y="1279"/>
                  </a:cubicBezTo>
                  <a:cubicBezTo>
                    <a:pt x="1003" y="1279"/>
                    <a:pt x="1303" y="978"/>
                    <a:pt x="1303" y="627"/>
                  </a:cubicBezTo>
                  <a:cubicBezTo>
                    <a:pt x="1303" y="276"/>
                    <a:pt x="1003" y="0"/>
                    <a:pt x="6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1570950" y="2424225"/>
              <a:ext cx="147875" cy="147875"/>
            </a:xfrm>
            <a:custGeom>
              <a:avLst/>
              <a:gdLst/>
              <a:ahLst/>
              <a:cxnLst/>
              <a:rect l="l" t="t" r="r" b="b"/>
              <a:pathLst>
                <a:path w="5915" h="5915" extrusionOk="0">
                  <a:moveTo>
                    <a:pt x="2958" y="0"/>
                  </a:moveTo>
                  <a:cubicBezTo>
                    <a:pt x="1328" y="0"/>
                    <a:pt x="0" y="1328"/>
                    <a:pt x="0" y="2957"/>
                  </a:cubicBezTo>
                  <a:cubicBezTo>
                    <a:pt x="0" y="4587"/>
                    <a:pt x="1328" y="5915"/>
                    <a:pt x="2958" y="5915"/>
                  </a:cubicBezTo>
                  <a:cubicBezTo>
                    <a:pt x="4587" y="5915"/>
                    <a:pt x="5915" y="4587"/>
                    <a:pt x="5915" y="2957"/>
                  </a:cubicBezTo>
                  <a:cubicBezTo>
                    <a:pt x="5915" y="1328"/>
                    <a:pt x="4587" y="0"/>
                    <a:pt x="2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1568975" y="2422125"/>
              <a:ext cx="157375" cy="152225"/>
            </a:xfrm>
            <a:custGeom>
              <a:avLst/>
              <a:gdLst/>
              <a:ahLst/>
              <a:cxnLst/>
              <a:rect l="l" t="t" r="r" b="b"/>
              <a:pathLst>
                <a:path w="6295" h="6089" extrusionOk="0">
                  <a:moveTo>
                    <a:pt x="3017" y="195"/>
                  </a:moveTo>
                  <a:cubicBezTo>
                    <a:pt x="3856" y="195"/>
                    <a:pt x="4680" y="559"/>
                    <a:pt x="5242" y="1212"/>
                  </a:cubicBezTo>
                  <a:cubicBezTo>
                    <a:pt x="6019" y="2139"/>
                    <a:pt x="6119" y="3493"/>
                    <a:pt x="5493" y="4520"/>
                  </a:cubicBezTo>
                  <a:cubicBezTo>
                    <a:pt x="4967" y="5382"/>
                    <a:pt x="4019" y="5909"/>
                    <a:pt x="3032" y="5909"/>
                  </a:cubicBezTo>
                  <a:cubicBezTo>
                    <a:pt x="2842" y="5909"/>
                    <a:pt x="2650" y="5889"/>
                    <a:pt x="2460" y="5849"/>
                  </a:cubicBezTo>
                  <a:cubicBezTo>
                    <a:pt x="1132" y="5573"/>
                    <a:pt x="179" y="4395"/>
                    <a:pt x="179" y="3041"/>
                  </a:cubicBezTo>
                  <a:cubicBezTo>
                    <a:pt x="179" y="1838"/>
                    <a:pt x="931" y="761"/>
                    <a:pt x="2059" y="360"/>
                  </a:cubicBezTo>
                  <a:cubicBezTo>
                    <a:pt x="2371" y="249"/>
                    <a:pt x="2695" y="195"/>
                    <a:pt x="3017" y="195"/>
                  </a:cubicBezTo>
                  <a:close/>
                  <a:moveTo>
                    <a:pt x="3024" y="1"/>
                  </a:moveTo>
                  <a:cubicBezTo>
                    <a:pt x="2828" y="1"/>
                    <a:pt x="2631" y="20"/>
                    <a:pt x="2435" y="59"/>
                  </a:cubicBezTo>
                  <a:cubicBezTo>
                    <a:pt x="1045" y="332"/>
                    <a:pt x="24" y="1589"/>
                    <a:pt x="4" y="3001"/>
                  </a:cubicBezTo>
                  <a:lnTo>
                    <a:pt x="4" y="3001"/>
                  </a:lnTo>
                  <a:cubicBezTo>
                    <a:pt x="1" y="3012"/>
                    <a:pt x="1" y="3026"/>
                    <a:pt x="4" y="3041"/>
                  </a:cubicBezTo>
                  <a:cubicBezTo>
                    <a:pt x="4" y="3041"/>
                    <a:pt x="4" y="3041"/>
                    <a:pt x="4" y="3041"/>
                  </a:cubicBezTo>
                  <a:lnTo>
                    <a:pt x="4" y="3041"/>
                  </a:lnTo>
                  <a:cubicBezTo>
                    <a:pt x="1" y="3057"/>
                    <a:pt x="1" y="3071"/>
                    <a:pt x="4" y="3082"/>
                  </a:cubicBezTo>
                  <a:lnTo>
                    <a:pt x="4" y="3082"/>
                  </a:lnTo>
                  <a:cubicBezTo>
                    <a:pt x="21" y="4344"/>
                    <a:pt x="819" y="5477"/>
                    <a:pt x="1984" y="5899"/>
                  </a:cubicBezTo>
                  <a:cubicBezTo>
                    <a:pt x="2325" y="6027"/>
                    <a:pt x="2681" y="6088"/>
                    <a:pt x="3033" y="6088"/>
                  </a:cubicBezTo>
                  <a:cubicBezTo>
                    <a:pt x="3923" y="6088"/>
                    <a:pt x="4793" y="5697"/>
                    <a:pt x="5367" y="4996"/>
                  </a:cubicBezTo>
                  <a:cubicBezTo>
                    <a:pt x="6194" y="3994"/>
                    <a:pt x="6295" y="2565"/>
                    <a:pt x="5643" y="1463"/>
                  </a:cubicBezTo>
                  <a:cubicBezTo>
                    <a:pt x="5093" y="553"/>
                    <a:pt x="4080" y="1"/>
                    <a:pt x="3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1594750" y="2448650"/>
              <a:ext cx="100275" cy="100900"/>
            </a:xfrm>
            <a:custGeom>
              <a:avLst/>
              <a:gdLst/>
              <a:ahLst/>
              <a:cxnLst/>
              <a:rect l="l" t="t" r="r" b="b"/>
              <a:pathLst>
                <a:path w="4011" h="4036" extrusionOk="0">
                  <a:moveTo>
                    <a:pt x="2006" y="1"/>
                  </a:moveTo>
                  <a:cubicBezTo>
                    <a:pt x="903" y="1"/>
                    <a:pt x="1" y="903"/>
                    <a:pt x="1" y="2031"/>
                  </a:cubicBezTo>
                  <a:cubicBezTo>
                    <a:pt x="1" y="3133"/>
                    <a:pt x="903" y="4036"/>
                    <a:pt x="2006" y="4036"/>
                  </a:cubicBezTo>
                  <a:cubicBezTo>
                    <a:pt x="3108" y="4036"/>
                    <a:pt x="4011" y="3133"/>
                    <a:pt x="4011" y="2031"/>
                  </a:cubicBezTo>
                  <a:cubicBezTo>
                    <a:pt x="4011" y="903"/>
                    <a:pt x="3108" y="1"/>
                    <a:pt x="2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1599775" y="2446775"/>
              <a:ext cx="31975" cy="31975"/>
            </a:xfrm>
            <a:custGeom>
              <a:avLst/>
              <a:gdLst/>
              <a:ahLst/>
              <a:cxnLst/>
              <a:rect l="l" t="t" r="r" b="b"/>
              <a:pathLst>
                <a:path w="1279" h="1279" extrusionOk="0">
                  <a:moveTo>
                    <a:pt x="652" y="0"/>
                  </a:moveTo>
                  <a:cubicBezTo>
                    <a:pt x="301" y="0"/>
                    <a:pt x="0" y="301"/>
                    <a:pt x="0" y="652"/>
                  </a:cubicBezTo>
                  <a:cubicBezTo>
                    <a:pt x="0" y="1003"/>
                    <a:pt x="301" y="1279"/>
                    <a:pt x="652" y="1279"/>
                  </a:cubicBezTo>
                  <a:cubicBezTo>
                    <a:pt x="1003" y="1279"/>
                    <a:pt x="1278" y="1003"/>
                    <a:pt x="1278" y="652"/>
                  </a:cubicBezTo>
                  <a:cubicBezTo>
                    <a:pt x="1278" y="301"/>
                    <a:pt x="1003" y="0"/>
                    <a:pt x="6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1772700" y="2576475"/>
              <a:ext cx="164175" cy="92125"/>
            </a:xfrm>
            <a:custGeom>
              <a:avLst/>
              <a:gdLst/>
              <a:ahLst/>
              <a:cxnLst/>
              <a:rect l="l" t="t" r="r" b="b"/>
              <a:pathLst>
                <a:path w="6567" h="3685" extrusionOk="0">
                  <a:moveTo>
                    <a:pt x="0" y="0"/>
                  </a:moveTo>
                  <a:cubicBezTo>
                    <a:pt x="0" y="2030"/>
                    <a:pt x="1454" y="3685"/>
                    <a:pt x="3284" y="3685"/>
                  </a:cubicBezTo>
                  <a:cubicBezTo>
                    <a:pt x="5088" y="3685"/>
                    <a:pt x="6567" y="2030"/>
                    <a:pt x="6567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1770200" y="2574600"/>
              <a:ext cx="168550" cy="95875"/>
            </a:xfrm>
            <a:custGeom>
              <a:avLst/>
              <a:gdLst/>
              <a:ahLst/>
              <a:cxnLst/>
              <a:rect l="l" t="t" r="r" b="b"/>
              <a:pathLst>
                <a:path w="6742" h="3835" extrusionOk="0">
                  <a:moveTo>
                    <a:pt x="6565" y="176"/>
                  </a:moveTo>
                  <a:cubicBezTo>
                    <a:pt x="6518" y="1944"/>
                    <a:pt x="5228" y="3635"/>
                    <a:pt x="3384" y="3659"/>
                  </a:cubicBezTo>
                  <a:cubicBezTo>
                    <a:pt x="1514" y="3635"/>
                    <a:pt x="248" y="1944"/>
                    <a:pt x="178" y="176"/>
                  </a:cubicBezTo>
                  <a:close/>
                  <a:moveTo>
                    <a:pt x="100" y="0"/>
                  </a:moveTo>
                  <a:cubicBezTo>
                    <a:pt x="50" y="0"/>
                    <a:pt x="0" y="50"/>
                    <a:pt x="0" y="75"/>
                  </a:cubicBezTo>
                  <a:cubicBezTo>
                    <a:pt x="0" y="1053"/>
                    <a:pt x="326" y="2005"/>
                    <a:pt x="978" y="2732"/>
                  </a:cubicBezTo>
                  <a:cubicBezTo>
                    <a:pt x="1604" y="3434"/>
                    <a:pt x="2456" y="3835"/>
                    <a:pt x="3384" y="3835"/>
                  </a:cubicBezTo>
                  <a:cubicBezTo>
                    <a:pt x="4286" y="3835"/>
                    <a:pt x="5138" y="3434"/>
                    <a:pt x="5765" y="2732"/>
                  </a:cubicBezTo>
                  <a:cubicBezTo>
                    <a:pt x="6416" y="2005"/>
                    <a:pt x="6742" y="1053"/>
                    <a:pt x="6742" y="75"/>
                  </a:cubicBezTo>
                  <a:cubicBezTo>
                    <a:pt x="6742" y="50"/>
                    <a:pt x="6717" y="0"/>
                    <a:pt x="6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9"/>
            <p:cNvSpPr/>
            <p:nvPr/>
          </p:nvSpPr>
          <p:spPr>
            <a:xfrm>
              <a:off x="1797750" y="2613450"/>
              <a:ext cx="113450" cy="55150"/>
            </a:xfrm>
            <a:custGeom>
              <a:avLst/>
              <a:gdLst/>
              <a:ahLst/>
              <a:cxnLst/>
              <a:rect l="l" t="t" r="r" b="b"/>
              <a:pathLst>
                <a:path w="4538" h="2206" extrusionOk="0">
                  <a:moveTo>
                    <a:pt x="2282" y="0"/>
                  </a:moveTo>
                  <a:cubicBezTo>
                    <a:pt x="1329" y="0"/>
                    <a:pt x="502" y="476"/>
                    <a:pt x="1" y="1178"/>
                  </a:cubicBezTo>
                  <a:cubicBezTo>
                    <a:pt x="577" y="1805"/>
                    <a:pt x="1379" y="2206"/>
                    <a:pt x="2282" y="2206"/>
                  </a:cubicBezTo>
                  <a:cubicBezTo>
                    <a:pt x="3159" y="2206"/>
                    <a:pt x="3961" y="1805"/>
                    <a:pt x="4537" y="1178"/>
                  </a:cubicBezTo>
                  <a:cubicBezTo>
                    <a:pt x="4036" y="476"/>
                    <a:pt x="3209" y="0"/>
                    <a:pt x="2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9"/>
            <p:cNvSpPr/>
            <p:nvPr/>
          </p:nvSpPr>
          <p:spPr>
            <a:xfrm>
              <a:off x="1795250" y="2610925"/>
              <a:ext cx="118450" cy="59550"/>
            </a:xfrm>
            <a:custGeom>
              <a:avLst/>
              <a:gdLst/>
              <a:ahLst/>
              <a:cxnLst/>
              <a:rect l="l" t="t" r="r" b="b"/>
              <a:pathLst>
                <a:path w="4738" h="2382" extrusionOk="0">
                  <a:moveTo>
                    <a:pt x="2382" y="176"/>
                  </a:moveTo>
                  <a:cubicBezTo>
                    <a:pt x="3210" y="176"/>
                    <a:pt x="4015" y="603"/>
                    <a:pt x="4520" y="1272"/>
                  </a:cubicBezTo>
                  <a:lnTo>
                    <a:pt x="4520" y="1272"/>
                  </a:lnTo>
                  <a:cubicBezTo>
                    <a:pt x="3930" y="1858"/>
                    <a:pt x="3202" y="2206"/>
                    <a:pt x="2382" y="2206"/>
                  </a:cubicBezTo>
                  <a:cubicBezTo>
                    <a:pt x="1561" y="2206"/>
                    <a:pt x="810" y="1858"/>
                    <a:pt x="218" y="1272"/>
                  </a:cubicBezTo>
                  <a:lnTo>
                    <a:pt x="218" y="1272"/>
                  </a:lnTo>
                  <a:cubicBezTo>
                    <a:pt x="723" y="604"/>
                    <a:pt x="1528" y="201"/>
                    <a:pt x="2382" y="176"/>
                  </a:cubicBezTo>
                  <a:close/>
                  <a:moveTo>
                    <a:pt x="2382" y="1"/>
                  </a:moveTo>
                  <a:cubicBezTo>
                    <a:pt x="1429" y="1"/>
                    <a:pt x="577" y="477"/>
                    <a:pt x="26" y="1229"/>
                  </a:cubicBezTo>
                  <a:cubicBezTo>
                    <a:pt x="1" y="1254"/>
                    <a:pt x="1" y="1304"/>
                    <a:pt x="26" y="1354"/>
                  </a:cubicBezTo>
                  <a:cubicBezTo>
                    <a:pt x="652" y="1981"/>
                    <a:pt x="1479" y="2382"/>
                    <a:pt x="2382" y="2382"/>
                  </a:cubicBezTo>
                  <a:cubicBezTo>
                    <a:pt x="3259" y="2382"/>
                    <a:pt x="4086" y="1981"/>
                    <a:pt x="4712" y="1354"/>
                  </a:cubicBezTo>
                  <a:cubicBezTo>
                    <a:pt x="4737" y="1304"/>
                    <a:pt x="4737" y="1254"/>
                    <a:pt x="4712" y="1229"/>
                  </a:cubicBezTo>
                  <a:cubicBezTo>
                    <a:pt x="4186" y="477"/>
                    <a:pt x="3309" y="1"/>
                    <a:pt x="2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9"/>
            <p:cNvSpPr/>
            <p:nvPr/>
          </p:nvSpPr>
          <p:spPr>
            <a:xfrm>
              <a:off x="1617925" y="2290125"/>
              <a:ext cx="473100" cy="106550"/>
            </a:xfrm>
            <a:custGeom>
              <a:avLst/>
              <a:gdLst/>
              <a:ahLst/>
              <a:cxnLst/>
              <a:rect l="l" t="t" r="r" b="b"/>
              <a:pathLst>
                <a:path w="18924" h="4262" extrusionOk="0">
                  <a:moveTo>
                    <a:pt x="9475" y="1"/>
                  </a:moveTo>
                  <a:cubicBezTo>
                    <a:pt x="5740" y="1"/>
                    <a:pt x="2382" y="1329"/>
                    <a:pt x="1" y="3434"/>
                  </a:cubicBezTo>
                  <a:cubicBezTo>
                    <a:pt x="1028" y="3961"/>
                    <a:pt x="2282" y="4261"/>
                    <a:pt x="3635" y="4261"/>
                  </a:cubicBezTo>
                  <a:cubicBezTo>
                    <a:pt x="6292" y="4261"/>
                    <a:pt x="8547" y="3108"/>
                    <a:pt x="9475" y="1479"/>
                  </a:cubicBezTo>
                  <a:cubicBezTo>
                    <a:pt x="10377" y="3108"/>
                    <a:pt x="12632" y="4261"/>
                    <a:pt x="15289" y="4261"/>
                  </a:cubicBezTo>
                  <a:cubicBezTo>
                    <a:pt x="16643" y="4261"/>
                    <a:pt x="17896" y="3961"/>
                    <a:pt x="18923" y="3434"/>
                  </a:cubicBezTo>
                  <a:cubicBezTo>
                    <a:pt x="16542" y="1329"/>
                    <a:pt x="13184" y="1"/>
                    <a:pt x="94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9" name="Google Shape;949;p39"/>
            <p:cNvSpPr/>
            <p:nvPr/>
          </p:nvSpPr>
          <p:spPr>
            <a:xfrm>
              <a:off x="1615425" y="2288250"/>
              <a:ext cx="478100" cy="110725"/>
            </a:xfrm>
            <a:custGeom>
              <a:avLst/>
              <a:gdLst/>
              <a:ahLst/>
              <a:cxnLst/>
              <a:rect l="l" t="t" r="r" b="b"/>
              <a:pathLst>
                <a:path w="19124" h="4429" extrusionOk="0">
                  <a:moveTo>
                    <a:pt x="9575" y="176"/>
                  </a:moveTo>
                  <a:cubicBezTo>
                    <a:pt x="12256" y="176"/>
                    <a:pt x="14963" y="878"/>
                    <a:pt x="17269" y="2306"/>
                  </a:cubicBezTo>
                  <a:cubicBezTo>
                    <a:pt x="17830" y="2657"/>
                    <a:pt x="18347" y="3051"/>
                    <a:pt x="18861" y="3489"/>
                  </a:cubicBezTo>
                  <a:lnTo>
                    <a:pt x="18861" y="3489"/>
                  </a:lnTo>
                  <a:cubicBezTo>
                    <a:pt x="17772" y="4009"/>
                    <a:pt x="16560" y="4244"/>
                    <a:pt x="15365" y="4244"/>
                  </a:cubicBezTo>
                  <a:cubicBezTo>
                    <a:pt x="15105" y="4244"/>
                    <a:pt x="14845" y="4233"/>
                    <a:pt x="14587" y="4211"/>
                  </a:cubicBezTo>
                  <a:cubicBezTo>
                    <a:pt x="13284" y="4086"/>
                    <a:pt x="11981" y="3685"/>
                    <a:pt x="10928" y="2908"/>
                  </a:cubicBezTo>
                  <a:cubicBezTo>
                    <a:pt x="10402" y="2532"/>
                    <a:pt x="9951" y="2056"/>
                    <a:pt x="9650" y="1504"/>
                  </a:cubicBezTo>
                  <a:cubicBezTo>
                    <a:pt x="9625" y="1479"/>
                    <a:pt x="9593" y="1467"/>
                    <a:pt x="9562" y="1467"/>
                  </a:cubicBezTo>
                  <a:cubicBezTo>
                    <a:pt x="9531" y="1467"/>
                    <a:pt x="9499" y="1479"/>
                    <a:pt x="9474" y="1504"/>
                  </a:cubicBezTo>
                  <a:cubicBezTo>
                    <a:pt x="8898" y="2532"/>
                    <a:pt x="7870" y="3259"/>
                    <a:pt x="6793" y="3685"/>
                  </a:cubicBezTo>
                  <a:cubicBezTo>
                    <a:pt x="5840" y="4062"/>
                    <a:pt x="4810" y="4246"/>
                    <a:pt x="3777" y="4246"/>
                  </a:cubicBezTo>
                  <a:cubicBezTo>
                    <a:pt x="3369" y="4246"/>
                    <a:pt x="2961" y="4218"/>
                    <a:pt x="2557" y="4161"/>
                  </a:cubicBezTo>
                  <a:cubicBezTo>
                    <a:pt x="1776" y="4066"/>
                    <a:pt x="995" y="3837"/>
                    <a:pt x="277" y="3496"/>
                  </a:cubicBezTo>
                  <a:lnTo>
                    <a:pt x="277" y="3496"/>
                  </a:lnTo>
                  <a:cubicBezTo>
                    <a:pt x="2215" y="1818"/>
                    <a:pt x="4631" y="770"/>
                    <a:pt x="7169" y="351"/>
                  </a:cubicBezTo>
                  <a:cubicBezTo>
                    <a:pt x="7971" y="226"/>
                    <a:pt x="8773" y="176"/>
                    <a:pt x="9575" y="176"/>
                  </a:cubicBezTo>
                  <a:close/>
                  <a:moveTo>
                    <a:pt x="9575" y="0"/>
                  </a:moveTo>
                  <a:cubicBezTo>
                    <a:pt x="6818" y="0"/>
                    <a:pt x="4086" y="702"/>
                    <a:pt x="1755" y="2181"/>
                  </a:cubicBezTo>
                  <a:cubicBezTo>
                    <a:pt x="1153" y="2557"/>
                    <a:pt x="577" y="2983"/>
                    <a:pt x="26" y="3459"/>
                  </a:cubicBezTo>
                  <a:cubicBezTo>
                    <a:pt x="1" y="3484"/>
                    <a:pt x="1" y="3584"/>
                    <a:pt x="51" y="3609"/>
                  </a:cubicBezTo>
                  <a:cubicBezTo>
                    <a:pt x="1193" y="4160"/>
                    <a:pt x="2451" y="4429"/>
                    <a:pt x="3717" y="4429"/>
                  </a:cubicBezTo>
                  <a:cubicBezTo>
                    <a:pt x="4007" y="4429"/>
                    <a:pt x="4297" y="4414"/>
                    <a:pt x="4587" y="4386"/>
                  </a:cubicBezTo>
                  <a:cubicBezTo>
                    <a:pt x="5915" y="4261"/>
                    <a:pt x="7269" y="3835"/>
                    <a:pt x="8346" y="3033"/>
                  </a:cubicBezTo>
                  <a:cubicBezTo>
                    <a:pt x="8826" y="2667"/>
                    <a:pt x="9244" y="2239"/>
                    <a:pt x="9561" y="1749"/>
                  </a:cubicBezTo>
                  <a:lnTo>
                    <a:pt x="9561" y="1749"/>
                  </a:lnTo>
                  <a:cubicBezTo>
                    <a:pt x="10173" y="2724"/>
                    <a:pt x="11178" y="3405"/>
                    <a:pt x="12206" y="3835"/>
                  </a:cubicBezTo>
                  <a:cubicBezTo>
                    <a:pt x="13198" y="4232"/>
                    <a:pt x="14282" y="4421"/>
                    <a:pt x="15362" y="4421"/>
                  </a:cubicBezTo>
                  <a:cubicBezTo>
                    <a:pt x="15783" y="4421"/>
                    <a:pt x="16203" y="4392"/>
                    <a:pt x="16617" y="4336"/>
                  </a:cubicBezTo>
                  <a:cubicBezTo>
                    <a:pt x="17469" y="4236"/>
                    <a:pt x="18296" y="3985"/>
                    <a:pt x="19073" y="3609"/>
                  </a:cubicBezTo>
                  <a:cubicBezTo>
                    <a:pt x="19123" y="3584"/>
                    <a:pt x="19123" y="3484"/>
                    <a:pt x="19098" y="3459"/>
                  </a:cubicBezTo>
                  <a:cubicBezTo>
                    <a:pt x="17093" y="1705"/>
                    <a:pt x="14587" y="602"/>
                    <a:pt x="11981" y="176"/>
                  </a:cubicBezTo>
                  <a:cubicBezTo>
                    <a:pt x="11179" y="51"/>
                    <a:pt x="10377" y="0"/>
                    <a:pt x="9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0" name="Google Shape;950;p39"/>
          <p:cNvGrpSpPr/>
          <p:nvPr/>
        </p:nvGrpSpPr>
        <p:grpSpPr>
          <a:xfrm rot="508481">
            <a:off x="330988" y="1900180"/>
            <a:ext cx="956443" cy="888384"/>
            <a:chOff x="3801525" y="617175"/>
            <a:chExt cx="570200" cy="529625"/>
          </a:xfrm>
        </p:grpSpPr>
        <p:sp>
          <p:nvSpPr>
            <p:cNvPr id="951" name="Google Shape;951;p39"/>
            <p:cNvSpPr/>
            <p:nvPr/>
          </p:nvSpPr>
          <p:spPr>
            <a:xfrm>
              <a:off x="3807175" y="669200"/>
              <a:ext cx="562675" cy="475575"/>
            </a:xfrm>
            <a:custGeom>
              <a:avLst/>
              <a:gdLst/>
              <a:ahLst/>
              <a:cxnLst/>
              <a:rect l="l" t="t" r="r" b="b"/>
              <a:pathLst>
                <a:path w="22507" h="19023" extrusionOk="0">
                  <a:moveTo>
                    <a:pt x="11253" y="0"/>
                  </a:moveTo>
                  <a:cubicBezTo>
                    <a:pt x="5038" y="0"/>
                    <a:pt x="0" y="4261"/>
                    <a:pt x="0" y="9499"/>
                  </a:cubicBezTo>
                  <a:cubicBezTo>
                    <a:pt x="0" y="14762"/>
                    <a:pt x="5038" y="19023"/>
                    <a:pt x="11253" y="19023"/>
                  </a:cubicBezTo>
                  <a:cubicBezTo>
                    <a:pt x="17469" y="19023"/>
                    <a:pt x="22507" y="14762"/>
                    <a:pt x="22507" y="9499"/>
                  </a:cubicBezTo>
                  <a:cubicBezTo>
                    <a:pt x="22507" y="4261"/>
                    <a:pt x="17469" y="0"/>
                    <a:pt x="11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3801525" y="666975"/>
              <a:ext cx="570200" cy="479825"/>
            </a:xfrm>
            <a:custGeom>
              <a:avLst/>
              <a:gdLst/>
              <a:ahLst/>
              <a:cxnLst/>
              <a:rect l="l" t="t" r="r" b="b"/>
              <a:pathLst>
                <a:path w="22808" h="19193" extrusionOk="0">
                  <a:moveTo>
                    <a:pt x="11442" y="165"/>
                  </a:moveTo>
                  <a:cubicBezTo>
                    <a:pt x="12211" y="165"/>
                    <a:pt x="12980" y="232"/>
                    <a:pt x="13735" y="365"/>
                  </a:cubicBezTo>
                  <a:cubicBezTo>
                    <a:pt x="15865" y="716"/>
                    <a:pt x="17921" y="1643"/>
                    <a:pt x="19550" y="3072"/>
                  </a:cubicBezTo>
                  <a:cubicBezTo>
                    <a:pt x="21053" y="4400"/>
                    <a:pt x="22156" y="6154"/>
                    <a:pt x="22532" y="8134"/>
                  </a:cubicBezTo>
                  <a:cubicBezTo>
                    <a:pt x="22607" y="8611"/>
                    <a:pt x="22657" y="9112"/>
                    <a:pt x="22657" y="9588"/>
                  </a:cubicBezTo>
                  <a:cubicBezTo>
                    <a:pt x="22657" y="11618"/>
                    <a:pt x="21880" y="13548"/>
                    <a:pt x="20577" y="15077"/>
                  </a:cubicBezTo>
                  <a:cubicBezTo>
                    <a:pt x="19199" y="16706"/>
                    <a:pt x="17319" y="17834"/>
                    <a:pt x="15314" y="18460"/>
                  </a:cubicBezTo>
                  <a:cubicBezTo>
                    <a:pt x="14059" y="18841"/>
                    <a:pt x="12749" y="19031"/>
                    <a:pt x="11441" y="19031"/>
                  </a:cubicBezTo>
                  <a:cubicBezTo>
                    <a:pt x="10424" y="19031"/>
                    <a:pt x="9409" y="18916"/>
                    <a:pt x="8422" y="18686"/>
                  </a:cubicBezTo>
                  <a:cubicBezTo>
                    <a:pt x="6342" y="18185"/>
                    <a:pt x="4362" y="17157"/>
                    <a:pt x="2858" y="15603"/>
                  </a:cubicBezTo>
                  <a:cubicBezTo>
                    <a:pt x="1479" y="14174"/>
                    <a:pt x="527" y="12320"/>
                    <a:pt x="326" y="10315"/>
                  </a:cubicBezTo>
                  <a:cubicBezTo>
                    <a:pt x="151" y="8335"/>
                    <a:pt x="753" y="6330"/>
                    <a:pt x="1905" y="4726"/>
                  </a:cubicBezTo>
                  <a:cubicBezTo>
                    <a:pt x="3134" y="3022"/>
                    <a:pt x="4938" y="1743"/>
                    <a:pt x="6893" y="991"/>
                  </a:cubicBezTo>
                  <a:cubicBezTo>
                    <a:pt x="8335" y="438"/>
                    <a:pt x="9889" y="165"/>
                    <a:pt x="11442" y="165"/>
                  </a:cubicBezTo>
                  <a:close/>
                  <a:moveTo>
                    <a:pt x="11477" y="1"/>
                  </a:moveTo>
                  <a:cubicBezTo>
                    <a:pt x="10438" y="1"/>
                    <a:pt x="9400" y="122"/>
                    <a:pt x="8397" y="365"/>
                  </a:cubicBezTo>
                  <a:cubicBezTo>
                    <a:pt x="6266" y="866"/>
                    <a:pt x="4261" y="1944"/>
                    <a:pt x="2733" y="3498"/>
                  </a:cubicBezTo>
                  <a:cubicBezTo>
                    <a:pt x="1329" y="4951"/>
                    <a:pt x="377" y="6806"/>
                    <a:pt x="176" y="8836"/>
                  </a:cubicBezTo>
                  <a:cubicBezTo>
                    <a:pt x="1" y="10866"/>
                    <a:pt x="602" y="12896"/>
                    <a:pt x="1780" y="14550"/>
                  </a:cubicBezTo>
                  <a:cubicBezTo>
                    <a:pt x="3008" y="16280"/>
                    <a:pt x="4813" y="17558"/>
                    <a:pt x="6793" y="18335"/>
                  </a:cubicBezTo>
                  <a:cubicBezTo>
                    <a:pt x="8277" y="18915"/>
                    <a:pt x="9877" y="19193"/>
                    <a:pt x="11482" y="19193"/>
                  </a:cubicBezTo>
                  <a:cubicBezTo>
                    <a:pt x="12236" y="19193"/>
                    <a:pt x="12991" y="19132"/>
                    <a:pt x="13735" y="19012"/>
                  </a:cubicBezTo>
                  <a:cubicBezTo>
                    <a:pt x="15916" y="18636"/>
                    <a:pt x="17996" y="17708"/>
                    <a:pt x="19675" y="16230"/>
                  </a:cubicBezTo>
                  <a:cubicBezTo>
                    <a:pt x="21179" y="14901"/>
                    <a:pt x="22307" y="13097"/>
                    <a:pt x="22682" y="11092"/>
                  </a:cubicBezTo>
                  <a:cubicBezTo>
                    <a:pt x="22758" y="10591"/>
                    <a:pt x="22808" y="10089"/>
                    <a:pt x="22808" y="9588"/>
                  </a:cubicBezTo>
                  <a:cubicBezTo>
                    <a:pt x="22808" y="7558"/>
                    <a:pt x="22031" y="5628"/>
                    <a:pt x="20728" y="4049"/>
                  </a:cubicBezTo>
                  <a:cubicBezTo>
                    <a:pt x="19349" y="2395"/>
                    <a:pt x="17444" y="1242"/>
                    <a:pt x="15389" y="590"/>
                  </a:cubicBezTo>
                  <a:cubicBezTo>
                    <a:pt x="14126" y="197"/>
                    <a:pt x="12800" y="1"/>
                    <a:pt x="1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3850400" y="688625"/>
              <a:ext cx="476225" cy="340875"/>
            </a:xfrm>
            <a:custGeom>
              <a:avLst/>
              <a:gdLst/>
              <a:ahLst/>
              <a:cxnLst/>
              <a:rect l="l" t="t" r="r" b="b"/>
              <a:pathLst>
                <a:path w="19049" h="13635" extrusionOk="0">
                  <a:moveTo>
                    <a:pt x="9524" y="0"/>
                  </a:moveTo>
                  <a:cubicBezTo>
                    <a:pt x="4261" y="0"/>
                    <a:pt x="1" y="3058"/>
                    <a:pt x="1" y="6817"/>
                  </a:cubicBezTo>
                  <a:cubicBezTo>
                    <a:pt x="1" y="10577"/>
                    <a:pt x="4261" y="13634"/>
                    <a:pt x="9524" y="13634"/>
                  </a:cubicBezTo>
                  <a:cubicBezTo>
                    <a:pt x="14788" y="13634"/>
                    <a:pt x="19048" y="10577"/>
                    <a:pt x="19048" y="6817"/>
                  </a:cubicBezTo>
                  <a:cubicBezTo>
                    <a:pt x="19048" y="3058"/>
                    <a:pt x="14788" y="0"/>
                    <a:pt x="9524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4205675" y="790125"/>
              <a:ext cx="127200" cy="127225"/>
            </a:xfrm>
            <a:custGeom>
              <a:avLst/>
              <a:gdLst/>
              <a:ahLst/>
              <a:cxnLst/>
              <a:rect l="l" t="t" r="r" b="b"/>
              <a:pathLst>
                <a:path w="5088" h="5089" extrusionOk="0">
                  <a:moveTo>
                    <a:pt x="2557" y="0"/>
                  </a:moveTo>
                  <a:cubicBezTo>
                    <a:pt x="1153" y="0"/>
                    <a:pt x="0" y="1128"/>
                    <a:pt x="0" y="2557"/>
                  </a:cubicBezTo>
                  <a:cubicBezTo>
                    <a:pt x="0" y="3960"/>
                    <a:pt x="1153" y="5088"/>
                    <a:pt x="2557" y="5088"/>
                  </a:cubicBezTo>
                  <a:cubicBezTo>
                    <a:pt x="3960" y="5088"/>
                    <a:pt x="5088" y="3960"/>
                    <a:pt x="5088" y="2557"/>
                  </a:cubicBezTo>
                  <a:cubicBezTo>
                    <a:pt x="5088" y="1128"/>
                    <a:pt x="3960" y="0"/>
                    <a:pt x="25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4203775" y="788150"/>
              <a:ext cx="136000" cy="131175"/>
            </a:xfrm>
            <a:custGeom>
              <a:avLst/>
              <a:gdLst/>
              <a:ahLst/>
              <a:cxnLst/>
              <a:rect l="l" t="t" r="r" b="b"/>
              <a:pathLst>
                <a:path w="5440" h="5247" extrusionOk="0">
                  <a:moveTo>
                    <a:pt x="2618" y="160"/>
                  </a:moveTo>
                  <a:cubicBezTo>
                    <a:pt x="3340" y="160"/>
                    <a:pt x="4043" y="472"/>
                    <a:pt x="4512" y="1032"/>
                  </a:cubicBezTo>
                  <a:cubicBezTo>
                    <a:pt x="5189" y="1834"/>
                    <a:pt x="5264" y="3012"/>
                    <a:pt x="4738" y="3914"/>
                  </a:cubicBezTo>
                  <a:cubicBezTo>
                    <a:pt x="4295" y="4652"/>
                    <a:pt x="3461" y="5089"/>
                    <a:pt x="2610" y="5089"/>
                  </a:cubicBezTo>
                  <a:cubicBezTo>
                    <a:pt x="2450" y="5089"/>
                    <a:pt x="2290" y="5073"/>
                    <a:pt x="2131" y="5042"/>
                  </a:cubicBezTo>
                  <a:cubicBezTo>
                    <a:pt x="978" y="4816"/>
                    <a:pt x="176" y="3789"/>
                    <a:pt x="151" y="2636"/>
                  </a:cubicBezTo>
                  <a:cubicBezTo>
                    <a:pt x="176" y="1583"/>
                    <a:pt x="803" y="656"/>
                    <a:pt x="1780" y="305"/>
                  </a:cubicBezTo>
                  <a:cubicBezTo>
                    <a:pt x="2054" y="207"/>
                    <a:pt x="2337" y="160"/>
                    <a:pt x="2618" y="160"/>
                  </a:cubicBezTo>
                  <a:close/>
                  <a:moveTo>
                    <a:pt x="2626" y="1"/>
                  </a:moveTo>
                  <a:cubicBezTo>
                    <a:pt x="2453" y="1"/>
                    <a:pt x="2279" y="18"/>
                    <a:pt x="2106" y="54"/>
                  </a:cubicBezTo>
                  <a:cubicBezTo>
                    <a:pt x="903" y="280"/>
                    <a:pt x="1" y="1383"/>
                    <a:pt x="1" y="2636"/>
                  </a:cubicBezTo>
                  <a:cubicBezTo>
                    <a:pt x="1" y="3713"/>
                    <a:pt x="703" y="4716"/>
                    <a:pt x="1730" y="5092"/>
                  </a:cubicBezTo>
                  <a:cubicBezTo>
                    <a:pt x="2015" y="5196"/>
                    <a:pt x="2314" y="5246"/>
                    <a:pt x="2611" y="5246"/>
                  </a:cubicBezTo>
                  <a:cubicBezTo>
                    <a:pt x="3385" y="5246"/>
                    <a:pt x="4149" y="4906"/>
                    <a:pt x="4638" y="4290"/>
                  </a:cubicBezTo>
                  <a:cubicBezTo>
                    <a:pt x="5339" y="3438"/>
                    <a:pt x="5440" y="2210"/>
                    <a:pt x="4863" y="1257"/>
                  </a:cubicBezTo>
                  <a:cubicBezTo>
                    <a:pt x="4400" y="479"/>
                    <a:pt x="3531" y="1"/>
                    <a:pt x="2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6" name="Google Shape;956;p39"/>
            <p:cNvSpPr/>
            <p:nvPr/>
          </p:nvSpPr>
          <p:spPr>
            <a:xfrm>
              <a:off x="4225725" y="811425"/>
              <a:ext cx="87100" cy="86500"/>
            </a:xfrm>
            <a:custGeom>
              <a:avLst/>
              <a:gdLst/>
              <a:ahLst/>
              <a:cxnLst/>
              <a:rect l="l" t="t" r="r" b="b"/>
              <a:pathLst>
                <a:path w="3484" h="3460" extrusionOk="0">
                  <a:moveTo>
                    <a:pt x="1755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55" y="3459"/>
                  </a:cubicBezTo>
                  <a:cubicBezTo>
                    <a:pt x="2707" y="3459"/>
                    <a:pt x="3484" y="2682"/>
                    <a:pt x="3484" y="1730"/>
                  </a:cubicBezTo>
                  <a:cubicBezTo>
                    <a:pt x="3484" y="777"/>
                    <a:pt x="2707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7" name="Google Shape;957;p39"/>
            <p:cNvSpPr/>
            <p:nvPr/>
          </p:nvSpPr>
          <p:spPr>
            <a:xfrm>
              <a:off x="4230725" y="809550"/>
              <a:ext cx="27600" cy="27600"/>
            </a:xfrm>
            <a:custGeom>
              <a:avLst/>
              <a:gdLst/>
              <a:ahLst/>
              <a:cxnLst/>
              <a:rect l="l" t="t" r="r" b="b"/>
              <a:pathLst>
                <a:path w="1104" h="1104" extrusionOk="0">
                  <a:moveTo>
                    <a:pt x="552" y="0"/>
                  </a:moveTo>
                  <a:cubicBezTo>
                    <a:pt x="251" y="0"/>
                    <a:pt x="1" y="251"/>
                    <a:pt x="1" y="552"/>
                  </a:cubicBezTo>
                  <a:cubicBezTo>
                    <a:pt x="1" y="852"/>
                    <a:pt x="251" y="1103"/>
                    <a:pt x="552" y="1103"/>
                  </a:cubicBezTo>
                  <a:cubicBezTo>
                    <a:pt x="853" y="1103"/>
                    <a:pt x="1103" y="852"/>
                    <a:pt x="1103" y="552"/>
                  </a:cubicBezTo>
                  <a:cubicBezTo>
                    <a:pt x="1103" y="251"/>
                    <a:pt x="853" y="0"/>
                    <a:pt x="5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8" name="Google Shape;958;p39"/>
            <p:cNvSpPr/>
            <p:nvPr/>
          </p:nvSpPr>
          <p:spPr>
            <a:xfrm>
              <a:off x="3844125" y="789500"/>
              <a:ext cx="127225" cy="127225"/>
            </a:xfrm>
            <a:custGeom>
              <a:avLst/>
              <a:gdLst/>
              <a:ahLst/>
              <a:cxnLst/>
              <a:rect l="l" t="t" r="r" b="b"/>
              <a:pathLst>
                <a:path w="5089" h="5089" extrusionOk="0">
                  <a:moveTo>
                    <a:pt x="2557" y="0"/>
                  </a:moveTo>
                  <a:cubicBezTo>
                    <a:pt x="1129" y="0"/>
                    <a:pt x="1" y="1128"/>
                    <a:pt x="1" y="2532"/>
                  </a:cubicBezTo>
                  <a:cubicBezTo>
                    <a:pt x="1" y="3935"/>
                    <a:pt x="1129" y="5088"/>
                    <a:pt x="2557" y="5088"/>
                  </a:cubicBezTo>
                  <a:cubicBezTo>
                    <a:pt x="3961" y="5088"/>
                    <a:pt x="5089" y="3935"/>
                    <a:pt x="5089" y="2532"/>
                  </a:cubicBezTo>
                  <a:cubicBezTo>
                    <a:pt x="5089" y="1128"/>
                    <a:pt x="3961" y="0"/>
                    <a:pt x="25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9" name="Google Shape;959;p39"/>
            <p:cNvSpPr/>
            <p:nvPr/>
          </p:nvSpPr>
          <p:spPr>
            <a:xfrm>
              <a:off x="3842250" y="787150"/>
              <a:ext cx="136000" cy="131550"/>
            </a:xfrm>
            <a:custGeom>
              <a:avLst/>
              <a:gdLst/>
              <a:ahLst/>
              <a:cxnLst/>
              <a:rect l="l" t="t" r="r" b="b"/>
              <a:pathLst>
                <a:path w="5440" h="5262" extrusionOk="0">
                  <a:moveTo>
                    <a:pt x="2584" y="165"/>
                  </a:moveTo>
                  <a:cubicBezTo>
                    <a:pt x="3318" y="165"/>
                    <a:pt x="4035" y="478"/>
                    <a:pt x="4512" y="1047"/>
                  </a:cubicBezTo>
                  <a:cubicBezTo>
                    <a:pt x="5189" y="1849"/>
                    <a:pt x="5264" y="3027"/>
                    <a:pt x="4738" y="3904"/>
                  </a:cubicBezTo>
                  <a:cubicBezTo>
                    <a:pt x="4271" y="4647"/>
                    <a:pt x="3444" y="5102"/>
                    <a:pt x="2593" y="5102"/>
                  </a:cubicBezTo>
                  <a:cubicBezTo>
                    <a:pt x="2439" y="5102"/>
                    <a:pt x="2284" y="5087"/>
                    <a:pt x="2131" y="5057"/>
                  </a:cubicBezTo>
                  <a:cubicBezTo>
                    <a:pt x="978" y="4806"/>
                    <a:pt x="151" y="3778"/>
                    <a:pt x="151" y="2626"/>
                  </a:cubicBezTo>
                  <a:cubicBezTo>
                    <a:pt x="151" y="1598"/>
                    <a:pt x="803" y="646"/>
                    <a:pt x="1780" y="295"/>
                  </a:cubicBezTo>
                  <a:cubicBezTo>
                    <a:pt x="2043" y="207"/>
                    <a:pt x="2314" y="165"/>
                    <a:pt x="2584" y="165"/>
                  </a:cubicBezTo>
                  <a:close/>
                  <a:moveTo>
                    <a:pt x="2582" y="0"/>
                  </a:moveTo>
                  <a:cubicBezTo>
                    <a:pt x="2424" y="0"/>
                    <a:pt x="2265" y="15"/>
                    <a:pt x="2106" y="44"/>
                  </a:cubicBezTo>
                  <a:cubicBezTo>
                    <a:pt x="878" y="295"/>
                    <a:pt x="1" y="1398"/>
                    <a:pt x="1" y="2626"/>
                  </a:cubicBezTo>
                  <a:cubicBezTo>
                    <a:pt x="1" y="3728"/>
                    <a:pt x="702" y="4706"/>
                    <a:pt x="1730" y="5107"/>
                  </a:cubicBezTo>
                  <a:cubicBezTo>
                    <a:pt x="2015" y="5211"/>
                    <a:pt x="2312" y="5261"/>
                    <a:pt x="2607" y="5261"/>
                  </a:cubicBezTo>
                  <a:cubicBezTo>
                    <a:pt x="3375" y="5261"/>
                    <a:pt x="4130" y="4920"/>
                    <a:pt x="4637" y="4305"/>
                  </a:cubicBezTo>
                  <a:cubicBezTo>
                    <a:pt x="5339" y="3453"/>
                    <a:pt x="5439" y="2225"/>
                    <a:pt x="4863" y="1272"/>
                  </a:cubicBezTo>
                  <a:cubicBezTo>
                    <a:pt x="4371" y="481"/>
                    <a:pt x="3497" y="0"/>
                    <a:pt x="2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0" name="Google Shape;960;p39"/>
            <p:cNvSpPr/>
            <p:nvPr/>
          </p:nvSpPr>
          <p:spPr>
            <a:xfrm>
              <a:off x="3864175" y="810175"/>
              <a:ext cx="87125" cy="87125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55" y="0"/>
                  </a:moveTo>
                  <a:cubicBezTo>
                    <a:pt x="778" y="0"/>
                    <a:pt x="1" y="777"/>
                    <a:pt x="1" y="1755"/>
                  </a:cubicBezTo>
                  <a:cubicBezTo>
                    <a:pt x="1" y="2707"/>
                    <a:pt x="778" y="3484"/>
                    <a:pt x="1755" y="3484"/>
                  </a:cubicBezTo>
                  <a:cubicBezTo>
                    <a:pt x="2708" y="3484"/>
                    <a:pt x="3485" y="2707"/>
                    <a:pt x="3485" y="1755"/>
                  </a:cubicBezTo>
                  <a:cubicBezTo>
                    <a:pt x="3485" y="777"/>
                    <a:pt x="2708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1" name="Google Shape;961;p39"/>
            <p:cNvSpPr/>
            <p:nvPr/>
          </p:nvSpPr>
          <p:spPr>
            <a:xfrm>
              <a:off x="3869200" y="808300"/>
              <a:ext cx="27600" cy="28200"/>
            </a:xfrm>
            <a:custGeom>
              <a:avLst/>
              <a:gdLst/>
              <a:ahLst/>
              <a:cxnLst/>
              <a:rect l="l" t="t" r="r" b="b"/>
              <a:pathLst>
                <a:path w="1104" h="1128" extrusionOk="0">
                  <a:moveTo>
                    <a:pt x="552" y="0"/>
                  </a:moveTo>
                  <a:cubicBezTo>
                    <a:pt x="226" y="0"/>
                    <a:pt x="0" y="251"/>
                    <a:pt x="0" y="552"/>
                  </a:cubicBezTo>
                  <a:cubicBezTo>
                    <a:pt x="0" y="877"/>
                    <a:pt x="226" y="1128"/>
                    <a:pt x="552" y="1128"/>
                  </a:cubicBezTo>
                  <a:cubicBezTo>
                    <a:pt x="853" y="1128"/>
                    <a:pt x="1103" y="877"/>
                    <a:pt x="1103" y="552"/>
                  </a:cubicBezTo>
                  <a:cubicBezTo>
                    <a:pt x="1103" y="251"/>
                    <a:pt x="853" y="0"/>
                    <a:pt x="5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2" name="Google Shape;962;p39"/>
            <p:cNvSpPr/>
            <p:nvPr/>
          </p:nvSpPr>
          <p:spPr>
            <a:xfrm>
              <a:off x="4039000" y="988125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55" y="0"/>
                  </a:moveTo>
                  <a:cubicBezTo>
                    <a:pt x="752" y="0"/>
                    <a:pt x="0" y="752"/>
                    <a:pt x="0" y="1654"/>
                  </a:cubicBezTo>
                  <a:cubicBezTo>
                    <a:pt x="0" y="2582"/>
                    <a:pt x="752" y="3308"/>
                    <a:pt x="1655" y="3308"/>
                  </a:cubicBezTo>
                  <a:cubicBezTo>
                    <a:pt x="2582" y="3308"/>
                    <a:pt x="3309" y="2582"/>
                    <a:pt x="3309" y="1654"/>
                  </a:cubicBezTo>
                  <a:cubicBezTo>
                    <a:pt x="3309" y="752"/>
                    <a:pt x="2582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3" name="Google Shape;963;p39"/>
            <p:cNvSpPr/>
            <p:nvPr/>
          </p:nvSpPr>
          <p:spPr>
            <a:xfrm>
              <a:off x="3831600" y="619050"/>
              <a:ext cx="513200" cy="149225"/>
            </a:xfrm>
            <a:custGeom>
              <a:avLst/>
              <a:gdLst/>
              <a:ahLst/>
              <a:cxnLst/>
              <a:rect l="l" t="t" r="r" b="b"/>
              <a:pathLst>
                <a:path w="20528" h="5969" extrusionOk="0">
                  <a:moveTo>
                    <a:pt x="8367" y="0"/>
                  </a:moveTo>
                  <a:cubicBezTo>
                    <a:pt x="7488" y="0"/>
                    <a:pt x="6738" y="595"/>
                    <a:pt x="6492" y="1430"/>
                  </a:cubicBezTo>
                  <a:cubicBezTo>
                    <a:pt x="6166" y="979"/>
                    <a:pt x="5640" y="653"/>
                    <a:pt x="5013" y="628"/>
                  </a:cubicBezTo>
                  <a:cubicBezTo>
                    <a:pt x="4998" y="627"/>
                    <a:pt x="4982" y="627"/>
                    <a:pt x="4966" y="627"/>
                  </a:cubicBezTo>
                  <a:cubicBezTo>
                    <a:pt x="3958" y="627"/>
                    <a:pt x="3083" y="1421"/>
                    <a:pt x="3033" y="2457"/>
                  </a:cubicBezTo>
                  <a:cubicBezTo>
                    <a:pt x="2758" y="2257"/>
                    <a:pt x="2407" y="2132"/>
                    <a:pt x="2031" y="2132"/>
                  </a:cubicBezTo>
                  <a:cubicBezTo>
                    <a:pt x="2000" y="2130"/>
                    <a:pt x="1970" y="2129"/>
                    <a:pt x="1940" y="2129"/>
                  </a:cubicBezTo>
                  <a:cubicBezTo>
                    <a:pt x="927" y="2129"/>
                    <a:pt x="75" y="2940"/>
                    <a:pt x="51" y="3986"/>
                  </a:cubicBezTo>
                  <a:cubicBezTo>
                    <a:pt x="1" y="5039"/>
                    <a:pt x="828" y="5916"/>
                    <a:pt x="1880" y="5966"/>
                  </a:cubicBezTo>
                  <a:cubicBezTo>
                    <a:pt x="1911" y="5968"/>
                    <a:pt x="1941" y="5968"/>
                    <a:pt x="1971" y="5968"/>
                  </a:cubicBezTo>
                  <a:cubicBezTo>
                    <a:pt x="2983" y="5968"/>
                    <a:pt x="3812" y="5159"/>
                    <a:pt x="3885" y="4137"/>
                  </a:cubicBezTo>
                  <a:cubicBezTo>
                    <a:pt x="4161" y="4337"/>
                    <a:pt x="4512" y="4462"/>
                    <a:pt x="4888" y="4487"/>
                  </a:cubicBezTo>
                  <a:cubicBezTo>
                    <a:pt x="4906" y="4488"/>
                    <a:pt x="4924" y="4488"/>
                    <a:pt x="4942" y="4488"/>
                  </a:cubicBezTo>
                  <a:cubicBezTo>
                    <a:pt x="5821" y="4488"/>
                    <a:pt x="6572" y="3894"/>
                    <a:pt x="6793" y="3059"/>
                  </a:cubicBezTo>
                  <a:cubicBezTo>
                    <a:pt x="7144" y="3510"/>
                    <a:pt x="7670" y="3836"/>
                    <a:pt x="8296" y="3861"/>
                  </a:cubicBezTo>
                  <a:cubicBezTo>
                    <a:pt x="8316" y="3861"/>
                    <a:pt x="8336" y="3862"/>
                    <a:pt x="8356" y="3862"/>
                  </a:cubicBezTo>
                  <a:cubicBezTo>
                    <a:pt x="9158" y="3862"/>
                    <a:pt x="9858" y="3367"/>
                    <a:pt x="10151" y="2633"/>
                  </a:cubicBezTo>
                  <a:cubicBezTo>
                    <a:pt x="10377" y="3385"/>
                    <a:pt x="11078" y="3961"/>
                    <a:pt x="11906" y="3986"/>
                  </a:cubicBezTo>
                  <a:cubicBezTo>
                    <a:pt x="11932" y="3987"/>
                    <a:pt x="11958" y="3988"/>
                    <a:pt x="11984" y="3988"/>
                  </a:cubicBezTo>
                  <a:cubicBezTo>
                    <a:pt x="12578" y="3988"/>
                    <a:pt x="13099" y="3717"/>
                    <a:pt x="13459" y="3284"/>
                  </a:cubicBezTo>
                  <a:cubicBezTo>
                    <a:pt x="13710" y="3986"/>
                    <a:pt x="14387" y="4512"/>
                    <a:pt x="15189" y="4538"/>
                  </a:cubicBezTo>
                  <a:cubicBezTo>
                    <a:pt x="15215" y="4539"/>
                    <a:pt x="15242" y="4539"/>
                    <a:pt x="15268" y="4539"/>
                  </a:cubicBezTo>
                  <a:cubicBezTo>
                    <a:pt x="15815" y="4539"/>
                    <a:pt x="16333" y="4294"/>
                    <a:pt x="16667" y="3911"/>
                  </a:cubicBezTo>
                  <a:cubicBezTo>
                    <a:pt x="16843" y="4738"/>
                    <a:pt x="17595" y="5390"/>
                    <a:pt x="18472" y="5415"/>
                  </a:cubicBezTo>
                  <a:cubicBezTo>
                    <a:pt x="18503" y="5416"/>
                    <a:pt x="18534" y="5417"/>
                    <a:pt x="18565" y="5417"/>
                  </a:cubicBezTo>
                  <a:cubicBezTo>
                    <a:pt x="19600" y="5417"/>
                    <a:pt x="20428" y="4607"/>
                    <a:pt x="20477" y="3585"/>
                  </a:cubicBezTo>
                  <a:cubicBezTo>
                    <a:pt x="20527" y="2507"/>
                    <a:pt x="19675" y="1630"/>
                    <a:pt x="18622" y="1580"/>
                  </a:cubicBezTo>
                  <a:cubicBezTo>
                    <a:pt x="18596" y="1579"/>
                    <a:pt x="18570" y="1578"/>
                    <a:pt x="18543" y="1578"/>
                  </a:cubicBezTo>
                  <a:cubicBezTo>
                    <a:pt x="17996" y="1578"/>
                    <a:pt x="17477" y="1825"/>
                    <a:pt x="17119" y="2232"/>
                  </a:cubicBezTo>
                  <a:cubicBezTo>
                    <a:pt x="16943" y="1380"/>
                    <a:pt x="16216" y="728"/>
                    <a:pt x="15314" y="703"/>
                  </a:cubicBezTo>
                  <a:cubicBezTo>
                    <a:pt x="15289" y="702"/>
                    <a:pt x="15263" y="701"/>
                    <a:pt x="15238" y="701"/>
                  </a:cubicBezTo>
                  <a:cubicBezTo>
                    <a:pt x="14664" y="701"/>
                    <a:pt x="14121" y="972"/>
                    <a:pt x="13785" y="1380"/>
                  </a:cubicBezTo>
                  <a:cubicBezTo>
                    <a:pt x="13510" y="678"/>
                    <a:pt x="12833" y="177"/>
                    <a:pt x="12056" y="152"/>
                  </a:cubicBezTo>
                  <a:cubicBezTo>
                    <a:pt x="12035" y="151"/>
                    <a:pt x="12015" y="151"/>
                    <a:pt x="11995" y="151"/>
                  </a:cubicBezTo>
                  <a:cubicBezTo>
                    <a:pt x="11169" y="151"/>
                    <a:pt x="10470" y="645"/>
                    <a:pt x="10201" y="1355"/>
                  </a:cubicBezTo>
                  <a:cubicBezTo>
                    <a:pt x="9951" y="603"/>
                    <a:pt x="9274" y="51"/>
                    <a:pt x="8422" y="1"/>
                  </a:cubicBezTo>
                  <a:cubicBezTo>
                    <a:pt x="8404" y="1"/>
                    <a:pt x="8386" y="0"/>
                    <a:pt x="8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9"/>
            <p:cNvSpPr/>
            <p:nvPr/>
          </p:nvSpPr>
          <p:spPr>
            <a:xfrm>
              <a:off x="3829725" y="617175"/>
              <a:ext cx="524475" cy="152775"/>
            </a:xfrm>
            <a:custGeom>
              <a:avLst/>
              <a:gdLst/>
              <a:ahLst/>
              <a:cxnLst/>
              <a:rect l="l" t="t" r="r" b="b"/>
              <a:pathLst>
                <a:path w="20979" h="6111" extrusionOk="0">
                  <a:moveTo>
                    <a:pt x="8451" y="176"/>
                  </a:moveTo>
                  <a:cubicBezTo>
                    <a:pt x="9233" y="176"/>
                    <a:pt x="9956" y="695"/>
                    <a:pt x="10201" y="1455"/>
                  </a:cubicBezTo>
                  <a:cubicBezTo>
                    <a:pt x="10214" y="1492"/>
                    <a:pt x="10239" y="1511"/>
                    <a:pt x="10267" y="1511"/>
                  </a:cubicBezTo>
                  <a:cubicBezTo>
                    <a:pt x="10295" y="1511"/>
                    <a:pt x="10326" y="1492"/>
                    <a:pt x="10351" y="1455"/>
                  </a:cubicBezTo>
                  <a:cubicBezTo>
                    <a:pt x="10627" y="778"/>
                    <a:pt x="11304" y="302"/>
                    <a:pt x="12056" y="302"/>
                  </a:cubicBezTo>
                  <a:cubicBezTo>
                    <a:pt x="12808" y="302"/>
                    <a:pt x="13509" y="778"/>
                    <a:pt x="13785" y="1480"/>
                  </a:cubicBezTo>
                  <a:cubicBezTo>
                    <a:pt x="13785" y="1516"/>
                    <a:pt x="13825" y="1540"/>
                    <a:pt x="13867" y="1540"/>
                  </a:cubicBezTo>
                  <a:cubicBezTo>
                    <a:pt x="13882" y="1540"/>
                    <a:pt x="13897" y="1537"/>
                    <a:pt x="13910" y="1530"/>
                  </a:cubicBezTo>
                  <a:cubicBezTo>
                    <a:pt x="14269" y="1095"/>
                    <a:pt x="14799" y="846"/>
                    <a:pt x="15338" y="846"/>
                  </a:cubicBezTo>
                  <a:cubicBezTo>
                    <a:pt x="15515" y="846"/>
                    <a:pt x="15692" y="873"/>
                    <a:pt x="15865" y="928"/>
                  </a:cubicBezTo>
                  <a:cubicBezTo>
                    <a:pt x="16517" y="1129"/>
                    <a:pt x="16993" y="1680"/>
                    <a:pt x="17118" y="2307"/>
                  </a:cubicBezTo>
                  <a:cubicBezTo>
                    <a:pt x="17134" y="2354"/>
                    <a:pt x="17170" y="2372"/>
                    <a:pt x="17207" y="2372"/>
                  </a:cubicBezTo>
                  <a:cubicBezTo>
                    <a:pt x="17229" y="2372"/>
                    <a:pt x="17250" y="2366"/>
                    <a:pt x="17269" y="2357"/>
                  </a:cubicBezTo>
                  <a:cubicBezTo>
                    <a:pt x="17645" y="1956"/>
                    <a:pt x="18146" y="1730"/>
                    <a:pt x="18697" y="1730"/>
                  </a:cubicBezTo>
                  <a:cubicBezTo>
                    <a:pt x="19825" y="1780"/>
                    <a:pt x="20677" y="2858"/>
                    <a:pt x="20427" y="3986"/>
                  </a:cubicBezTo>
                  <a:cubicBezTo>
                    <a:pt x="20249" y="4836"/>
                    <a:pt x="19463" y="5421"/>
                    <a:pt x="18622" y="5421"/>
                  </a:cubicBezTo>
                  <a:cubicBezTo>
                    <a:pt x="18397" y="5421"/>
                    <a:pt x="18168" y="5379"/>
                    <a:pt x="17945" y="5289"/>
                  </a:cubicBezTo>
                  <a:cubicBezTo>
                    <a:pt x="17369" y="5064"/>
                    <a:pt x="16968" y="4562"/>
                    <a:pt x="16818" y="3961"/>
                  </a:cubicBezTo>
                  <a:cubicBezTo>
                    <a:pt x="16818" y="3913"/>
                    <a:pt x="16787" y="3896"/>
                    <a:pt x="16753" y="3896"/>
                  </a:cubicBezTo>
                  <a:cubicBezTo>
                    <a:pt x="16732" y="3896"/>
                    <a:pt x="16711" y="3902"/>
                    <a:pt x="16692" y="3911"/>
                  </a:cubicBezTo>
                  <a:cubicBezTo>
                    <a:pt x="16334" y="4309"/>
                    <a:pt x="15833" y="4533"/>
                    <a:pt x="15316" y="4533"/>
                  </a:cubicBezTo>
                  <a:cubicBezTo>
                    <a:pt x="15182" y="4533"/>
                    <a:pt x="15047" y="4518"/>
                    <a:pt x="14913" y="4487"/>
                  </a:cubicBezTo>
                  <a:cubicBezTo>
                    <a:pt x="14311" y="4362"/>
                    <a:pt x="13835" y="3911"/>
                    <a:pt x="13610" y="3359"/>
                  </a:cubicBezTo>
                  <a:cubicBezTo>
                    <a:pt x="13592" y="3324"/>
                    <a:pt x="13549" y="3289"/>
                    <a:pt x="13508" y="3289"/>
                  </a:cubicBezTo>
                  <a:cubicBezTo>
                    <a:pt x="13491" y="3289"/>
                    <a:pt x="13474" y="3295"/>
                    <a:pt x="13459" y="3309"/>
                  </a:cubicBezTo>
                  <a:cubicBezTo>
                    <a:pt x="13104" y="3743"/>
                    <a:pt x="12593" y="3991"/>
                    <a:pt x="12050" y="3991"/>
                  </a:cubicBezTo>
                  <a:cubicBezTo>
                    <a:pt x="11903" y="3991"/>
                    <a:pt x="11754" y="3973"/>
                    <a:pt x="11605" y="3936"/>
                  </a:cubicBezTo>
                  <a:cubicBezTo>
                    <a:pt x="10978" y="3785"/>
                    <a:pt x="10477" y="3284"/>
                    <a:pt x="10301" y="2683"/>
                  </a:cubicBezTo>
                  <a:cubicBezTo>
                    <a:pt x="10289" y="2645"/>
                    <a:pt x="10257" y="2626"/>
                    <a:pt x="10226" y="2626"/>
                  </a:cubicBezTo>
                  <a:cubicBezTo>
                    <a:pt x="10195" y="2626"/>
                    <a:pt x="10163" y="2645"/>
                    <a:pt x="10151" y="2683"/>
                  </a:cubicBezTo>
                  <a:cubicBezTo>
                    <a:pt x="9900" y="3284"/>
                    <a:pt x="9374" y="3710"/>
                    <a:pt x="8747" y="3836"/>
                  </a:cubicBezTo>
                  <a:cubicBezTo>
                    <a:pt x="8656" y="3849"/>
                    <a:pt x="8563" y="3856"/>
                    <a:pt x="8471" y="3856"/>
                  </a:cubicBezTo>
                  <a:cubicBezTo>
                    <a:pt x="7885" y="3856"/>
                    <a:pt x="7311" y="3585"/>
                    <a:pt x="6943" y="3109"/>
                  </a:cubicBezTo>
                  <a:cubicBezTo>
                    <a:pt x="6930" y="3084"/>
                    <a:pt x="6899" y="3071"/>
                    <a:pt x="6868" y="3071"/>
                  </a:cubicBezTo>
                  <a:cubicBezTo>
                    <a:pt x="6836" y="3071"/>
                    <a:pt x="6805" y="3084"/>
                    <a:pt x="6793" y="3109"/>
                  </a:cubicBezTo>
                  <a:cubicBezTo>
                    <a:pt x="6642" y="3660"/>
                    <a:pt x="6266" y="4086"/>
                    <a:pt x="5765" y="4312"/>
                  </a:cubicBezTo>
                  <a:cubicBezTo>
                    <a:pt x="5528" y="4425"/>
                    <a:pt x="5274" y="4479"/>
                    <a:pt x="5021" y="4479"/>
                  </a:cubicBezTo>
                  <a:cubicBezTo>
                    <a:pt x="4658" y="4479"/>
                    <a:pt x="4295" y="4368"/>
                    <a:pt x="3985" y="4161"/>
                  </a:cubicBezTo>
                  <a:cubicBezTo>
                    <a:pt x="3971" y="4147"/>
                    <a:pt x="3956" y="4141"/>
                    <a:pt x="3943" y="4141"/>
                  </a:cubicBezTo>
                  <a:cubicBezTo>
                    <a:pt x="3910" y="4141"/>
                    <a:pt x="3885" y="4176"/>
                    <a:pt x="3885" y="4212"/>
                  </a:cubicBezTo>
                  <a:cubicBezTo>
                    <a:pt x="3835" y="4838"/>
                    <a:pt x="3484" y="5415"/>
                    <a:pt x="2958" y="5715"/>
                  </a:cubicBezTo>
                  <a:cubicBezTo>
                    <a:pt x="2677" y="5881"/>
                    <a:pt x="2356" y="5963"/>
                    <a:pt x="2037" y="5963"/>
                  </a:cubicBezTo>
                  <a:cubicBezTo>
                    <a:pt x="1730" y="5963"/>
                    <a:pt x="1424" y="5888"/>
                    <a:pt x="1153" y="5740"/>
                  </a:cubicBezTo>
                  <a:cubicBezTo>
                    <a:pt x="602" y="5440"/>
                    <a:pt x="251" y="4888"/>
                    <a:pt x="201" y="4262"/>
                  </a:cubicBezTo>
                  <a:cubicBezTo>
                    <a:pt x="151" y="3635"/>
                    <a:pt x="427" y="3034"/>
                    <a:pt x="928" y="2658"/>
                  </a:cubicBezTo>
                  <a:cubicBezTo>
                    <a:pt x="1254" y="2410"/>
                    <a:pt x="1641" y="2284"/>
                    <a:pt x="2029" y="2284"/>
                  </a:cubicBezTo>
                  <a:cubicBezTo>
                    <a:pt x="2387" y="2284"/>
                    <a:pt x="2746" y="2391"/>
                    <a:pt x="3058" y="2608"/>
                  </a:cubicBezTo>
                  <a:cubicBezTo>
                    <a:pt x="3072" y="2612"/>
                    <a:pt x="3085" y="2614"/>
                    <a:pt x="3097" y="2614"/>
                  </a:cubicBezTo>
                  <a:cubicBezTo>
                    <a:pt x="3150" y="2614"/>
                    <a:pt x="3183" y="2573"/>
                    <a:pt x="3183" y="2532"/>
                  </a:cubicBezTo>
                  <a:cubicBezTo>
                    <a:pt x="3234" y="1806"/>
                    <a:pt x="3710" y="1154"/>
                    <a:pt x="4386" y="903"/>
                  </a:cubicBezTo>
                  <a:cubicBezTo>
                    <a:pt x="4589" y="831"/>
                    <a:pt x="4797" y="797"/>
                    <a:pt x="5002" y="797"/>
                  </a:cubicBezTo>
                  <a:cubicBezTo>
                    <a:pt x="5584" y="797"/>
                    <a:pt x="6146" y="1073"/>
                    <a:pt x="6517" y="1555"/>
                  </a:cubicBezTo>
                  <a:cubicBezTo>
                    <a:pt x="6528" y="1577"/>
                    <a:pt x="6555" y="1590"/>
                    <a:pt x="6580" y="1590"/>
                  </a:cubicBezTo>
                  <a:cubicBezTo>
                    <a:pt x="6612" y="1590"/>
                    <a:pt x="6642" y="1571"/>
                    <a:pt x="6642" y="1530"/>
                  </a:cubicBezTo>
                  <a:cubicBezTo>
                    <a:pt x="6868" y="753"/>
                    <a:pt x="7569" y="176"/>
                    <a:pt x="8397" y="176"/>
                  </a:cubicBezTo>
                  <a:cubicBezTo>
                    <a:pt x="8415" y="176"/>
                    <a:pt x="8433" y="176"/>
                    <a:pt x="8451" y="176"/>
                  </a:cubicBezTo>
                  <a:close/>
                  <a:moveTo>
                    <a:pt x="8397" y="1"/>
                  </a:moveTo>
                  <a:cubicBezTo>
                    <a:pt x="7548" y="25"/>
                    <a:pt x="6832" y="558"/>
                    <a:pt x="6542" y="1331"/>
                  </a:cubicBezTo>
                  <a:lnTo>
                    <a:pt x="6542" y="1331"/>
                  </a:lnTo>
                  <a:cubicBezTo>
                    <a:pt x="6153" y="889"/>
                    <a:pt x="5594" y="637"/>
                    <a:pt x="5022" y="637"/>
                  </a:cubicBezTo>
                  <a:cubicBezTo>
                    <a:pt x="4801" y="637"/>
                    <a:pt x="4578" y="674"/>
                    <a:pt x="4361" y="753"/>
                  </a:cubicBezTo>
                  <a:cubicBezTo>
                    <a:pt x="3631" y="1012"/>
                    <a:pt x="3144" y="1648"/>
                    <a:pt x="3047" y="2391"/>
                  </a:cubicBezTo>
                  <a:lnTo>
                    <a:pt x="3047" y="2391"/>
                  </a:lnTo>
                  <a:cubicBezTo>
                    <a:pt x="2734" y="2217"/>
                    <a:pt x="2380" y="2126"/>
                    <a:pt x="2027" y="2126"/>
                  </a:cubicBezTo>
                  <a:cubicBezTo>
                    <a:pt x="1690" y="2126"/>
                    <a:pt x="1353" y="2209"/>
                    <a:pt x="1053" y="2382"/>
                  </a:cubicBezTo>
                  <a:cubicBezTo>
                    <a:pt x="452" y="2708"/>
                    <a:pt x="76" y="3334"/>
                    <a:pt x="51" y="4011"/>
                  </a:cubicBezTo>
                  <a:cubicBezTo>
                    <a:pt x="0" y="4688"/>
                    <a:pt x="326" y="5364"/>
                    <a:pt x="878" y="5740"/>
                  </a:cubicBezTo>
                  <a:cubicBezTo>
                    <a:pt x="1217" y="5987"/>
                    <a:pt x="1632" y="6111"/>
                    <a:pt x="2047" y="6111"/>
                  </a:cubicBezTo>
                  <a:cubicBezTo>
                    <a:pt x="2307" y="6111"/>
                    <a:pt x="2567" y="6062"/>
                    <a:pt x="2808" y="5966"/>
                  </a:cubicBezTo>
                  <a:cubicBezTo>
                    <a:pt x="3465" y="5684"/>
                    <a:pt x="3925" y="5072"/>
                    <a:pt x="4021" y="4357"/>
                  </a:cubicBezTo>
                  <a:lnTo>
                    <a:pt x="4021" y="4357"/>
                  </a:lnTo>
                  <a:cubicBezTo>
                    <a:pt x="4325" y="4535"/>
                    <a:pt x="4673" y="4628"/>
                    <a:pt x="5024" y="4628"/>
                  </a:cubicBezTo>
                  <a:cubicBezTo>
                    <a:pt x="5292" y="4628"/>
                    <a:pt x="5562" y="4574"/>
                    <a:pt x="5815" y="4462"/>
                  </a:cubicBezTo>
                  <a:cubicBezTo>
                    <a:pt x="6324" y="4254"/>
                    <a:pt x="6726" y="3811"/>
                    <a:pt x="6903" y="3291"/>
                  </a:cubicBezTo>
                  <a:lnTo>
                    <a:pt x="6903" y="3291"/>
                  </a:lnTo>
                  <a:cubicBezTo>
                    <a:pt x="7288" y="3743"/>
                    <a:pt x="7839" y="4013"/>
                    <a:pt x="8427" y="4013"/>
                  </a:cubicBezTo>
                  <a:cubicBezTo>
                    <a:pt x="8533" y="4013"/>
                    <a:pt x="8640" y="4004"/>
                    <a:pt x="8747" y="3986"/>
                  </a:cubicBezTo>
                  <a:cubicBezTo>
                    <a:pt x="9383" y="3872"/>
                    <a:pt x="9916" y="3471"/>
                    <a:pt x="10216" y="2912"/>
                  </a:cubicBezTo>
                  <a:lnTo>
                    <a:pt x="10216" y="2912"/>
                  </a:lnTo>
                  <a:cubicBezTo>
                    <a:pt x="10451" y="3480"/>
                    <a:pt x="10941" y="3927"/>
                    <a:pt x="11554" y="4086"/>
                  </a:cubicBezTo>
                  <a:cubicBezTo>
                    <a:pt x="11713" y="4123"/>
                    <a:pt x="11873" y="4141"/>
                    <a:pt x="12031" y="4141"/>
                  </a:cubicBezTo>
                  <a:cubicBezTo>
                    <a:pt x="12587" y="4141"/>
                    <a:pt x="13121" y="3919"/>
                    <a:pt x="13511" y="3515"/>
                  </a:cubicBezTo>
                  <a:lnTo>
                    <a:pt x="13511" y="3515"/>
                  </a:lnTo>
                  <a:cubicBezTo>
                    <a:pt x="13760" y="4076"/>
                    <a:pt x="14257" y="4498"/>
                    <a:pt x="14863" y="4638"/>
                  </a:cubicBezTo>
                  <a:cubicBezTo>
                    <a:pt x="15013" y="4675"/>
                    <a:pt x="15165" y="4693"/>
                    <a:pt x="15317" y="4693"/>
                  </a:cubicBezTo>
                  <a:cubicBezTo>
                    <a:pt x="15825" y="4693"/>
                    <a:pt x="16326" y="4491"/>
                    <a:pt x="16710" y="4142"/>
                  </a:cubicBezTo>
                  <a:lnTo>
                    <a:pt x="16710" y="4142"/>
                  </a:lnTo>
                  <a:cubicBezTo>
                    <a:pt x="16979" y="4997"/>
                    <a:pt x="17791" y="5575"/>
                    <a:pt x="18643" y="5575"/>
                  </a:cubicBezTo>
                  <a:cubicBezTo>
                    <a:pt x="18896" y="5575"/>
                    <a:pt x="19152" y="5524"/>
                    <a:pt x="19399" y="5415"/>
                  </a:cubicBezTo>
                  <a:cubicBezTo>
                    <a:pt x="20527" y="4938"/>
                    <a:pt x="20978" y="3560"/>
                    <a:pt x="20326" y="2532"/>
                  </a:cubicBezTo>
                  <a:cubicBezTo>
                    <a:pt x="19977" y="1958"/>
                    <a:pt x="19378" y="1608"/>
                    <a:pt x="18705" y="1580"/>
                  </a:cubicBezTo>
                  <a:lnTo>
                    <a:pt x="18705" y="1580"/>
                  </a:lnTo>
                  <a:cubicBezTo>
                    <a:pt x="18702" y="1580"/>
                    <a:pt x="18700" y="1580"/>
                    <a:pt x="18697" y="1580"/>
                  </a:cubicBezTo>
                  <a:cubicBezTo>
                    <a:pt x="18140" y="1580"/>
                    <a:pt x="17625" y="1774"/>
                    <a:pt x="17233" y="2142"/>
                  </a:cubicBezTo>
                  <a:lnTo>
                    <a:pt x="17233" y="2142"/>
                  </a:lnTo>
                  <a:cubicBezTo>
                    <a:pt x="17047" y="1504"/>
                    <a:pt x="16546" y="988"/>
                    <a:pt x="15915" y="778"/>
                  </a:cubicBezTo>
                  <a:cubicBezTo>
                    <a:pt x="15725" y="723"/>
                    <a:pt x="15532" y="696"/>
                    <a:pt x="15341" y="696"/>
                  </a:cubicBezTo>
                  <a:cubicBezTo>
                    <a:pt x="14796" y="696"/>
                    <a:pt x="14268" y="914"/>
                    <a:pt x="13877" y="1306"/>
                  </a:cubicBezTo>
                  <a:lnTo>
                    <a:pt x="13877" y="1306"/>
                  </a:lnTo>
                  <a:cubicBezTo>
                    <a:pt x="13528" y="621"/>
                    <a:pt x="12837" y="151"/>
                    <a:pt x="12056" y="151"/>
                  </a:cubicBezTo>
                  <a:cubicBezTo>
                    <a:pt x="11296" y="151"/>
                    <a:pt x="10620" y="575"/>
                    <a:pt x="10282" y="1246"/>
                  </a:cubicBezTo>
                  <a:lnTo>
                    <a:pt x="10282" y="1246"/>
                  </a:lnTo>
                  <a:cubicBezTo>
                    <a:pt x="9957" y="496"/>
                    <a:pt x="9209" y="1"/>
                    <a:pt x="8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65" name="Google Shape;965;p39"/>
          <p:cNvGrpSpPr/>
          <p:nvPr/>
        </p:nvGrpSpPr>
        <p:grpSpPr>
          <a:xfrm rot="786819">
            <a:off x="9860664" y="5625351"/>
            <a:ext cx="1948399" cy="1223179"/>
            <a:chOff x="2462550" y="1780100"/>
            <a:chExt cx="842125" cy="528675"/>
          </a:xfrm>
        </p:grpSpPr>
        <p:sp>
          <p:nvSpPr>
            <p:cNvPr id="966" name="Google Shape;966;p39"/>
            <p:cNvSpPr/>
            <p:nvPr/>
          </p:nvSpPr>
          <p:spPr>
            <a:xfrm>
              <a:off x="2572200" y="1781975"/>
              <a:ext cx="620325" cy="524475"/>
            </a:xfrm>
            <a:custGeom>
              <a:avLst/>
              <a:gdLst/>
              <a:ahLst/>
              <a:cxnLst/>
              <a:rect l="l" t="t" r="r" b="b"/>
              <a:pathLst>
                <a:path w="24813" h="20979" extrusionOk="0">
                  <a:moveTo>
                    <a:pt x="12407" y="1"/>
                  </a:moveTo>
                  <a:cubicBezTo>
                    <a:pt x="5564" y="1"/>
                    <a:pt x="0" y="4713"/>
                    <a:pt x="0" y="10502"/>
                  </a:cubicBezTo>
                  <a:cubicBezTo>
                    <a:pt x="0" y="16292"/>
                    <a:pt x="5564" y="20978"/>
                    <a:pt x="12407" y="20978"/>
                  </a:cubicBezTo>
                  <a:cubicBezTo>
                    <a:pt x="19274" y="20978"/>
                    <a:pt x="24813" y="16292"/>
                    <a:pt x="24813" y="10502"/>
                  </a:cubicBezTo>
                  <a:cubicBezTo>
                    <a:pt x="24813" y="4713"/>
                    <a:pt x="19274" y="1"/>
                    <a:pt x="124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9"/>
            <p:cNvSpPr/>
            <p:nvPr/>
          </p:nvSpPr>
          <p:spPr>
            <a:xfrm>
              <a:off x="2565925" y="1780150"/>
              <a:ext cx="629100" cy="528625"/>
            </a:xfrm>
            <a:custGeom>
              <a:avLst/>
              <a:gdLst/>
              <a:ahLst/>
              <a:cxnLst/>
              <a:rect l="l" t="t" r="r" b="b"/>
              <a:pathLst>
                <a:path w="25164" h="21145" extrusionOk="0">
                  <a:moveTo>
                    <a:pt x="12663" y="166"/>
                  </a:moveTo>
                  <a:cubicBezTo>
                    <a:pt x="13494" y="166"/>
                    <a:pt x="14324" y="236"/>
                    <a:pt x="15139" y="374"/>
                  </a:cubicBezTo>
                  <a:cubicBezTo>
                    <a:pt x="17495" y="775"/>
                    <a:pt x="19775" y="1778"/>
                    <a:pt x="21555" y="3382"/>
                  </a:cubicBezTo>
                  <a:cubicBezTo>
                    <a:pt x="23209" y="4836"/>
                    <a:pt x="24437" y="6765"/>
                    <a:pt x="24838" y="8946"/>
                  </a:cubicBezTo>
                  <a:cubicBezTo>
                    <a:pt x="24938" y="9497"/>
                    <a:pt x="24988" y="10024"/>
                    <a:pt x="24988" y="10575"/>
                  </a:cubicBezTo>
                  <a:cubicBezTo>
                    <a:pt x="24988" y="12781"/>
                    <a:pt x="24136" y="14911"/>
                    <a:pt x="22708" y="16615"/>
                  </a:cubicBezTo>
                  <a:cubicBezTo>
                    <a:pt x="21179" y="18395"/>
                    <a:pt x="19124" y="19648"/>
                    <a:pt x="16893" y="20350"/>
                  </a:cubicBezTo>
                  <a:cubicBezTo>
                    <a:pt x="15529" y="20767"/>
                    <a:pt x="14102" y="20976"/>
                    <a:pt x="12678" y="20976"/>
                  </a:cubicBezTo>
                  <a:cubicBezTo>
                    <a:pt x="11539" y="20976"/>
                    <a:pt x="10402" y="20842"/>
                    <a:pt x="9299" y="20575"/>
                  </a:cubicBezTo>
                  <a:cubicBezTo>
                    <a:pt x="6993" y="20024"/>
                    <a:pt x="4813" y="18896"/>
                    <a:pt x="3159" y="17192"/>
                  </a:cubicBezTo>
                  <a:cubicBezTo>
                    <a:pt x="1630" y="15613"/>
                    <a:pt x="577" y="13558"/>
                    <a:pt x="377" y="11352"/>
                  </a:cubicBezTo>
                  <a:cubicBezTo>
                    <a:pt x="176" y="9172"/>
                    <a:pt x="828" y="6966"/>
                    <a:pt x="2106" y="5187"/>
                  </a:cubicBezTo>
                  <a:cubicBezTo>
                    <a:pt x="3459" y="3307"/>
                    <a:pt x="5439" y="1903"/>
                    <a:pt x="7595" y="1076"/>
                  </a:cubicBezTo>
                  <a:cubicBezTo>
                    <a:pt x="9202" y="467"/>
                    <a:pt x="10935" y="166"/>
                    <a:pt x="12663" y="166"/>
                  </a:cubicBezTo>
                  <a:close/>
                  <a:moveTo>
                    <a:pt x="12665" y="1"/>
                  </a:moveTo>
                  <a:cubicBezTo>
                    <a:pt x="11515" y="1"/>
                    <a:pt x="10365" y="134"/>
                    <a:pt x="9249" y="400"/>
                  </a:cubicBezTo>
                  <a:cubicBezTo>
                    <a:pt x="6918" y="951"/>
                    <a:pt x="4713" y="2104"/>
                    <a:pt x="3033" y="3833"/>
                  </a:cubicBezTo>
                  <a:cubicBezTo>
                    <a:pt x="1480" y="5437"/>
                    <a:pt x="427" y="7492"/>
                    <a:pt x="201" y="9723"/>
                  </a:cubicBezTo>
                  <a:cubicBezTo>
                    <a:pt x="1" y="11979"/>
                    <a:pt x="652" y="14209"/>
                    <a:pt x="1956" y="16039"/>
                  </a:cubicBezTo>
                  <a:cubicBezTo>
                    <a:pt x="3334" y="17943"/>
                    <a:pt x="5314" y="19347"/>
                    <a:pt x="7495" y="20199"/>
                  </a:cubicBezTo>
                  <a:cubicBezTo>
                    <a:pt x="9123" y="20827"/>
                    <a:pt x="10877" y="21144"/>
                    <a:pt x="12634" y="21144"/>
                  </a:cubicBezTo>
                  <a:cubicBezTo>
                    <a:pt x="13473" y="21144"/>
                    <a:pt x="14312" y="21072"/>
                    <a:pt x="15139" y="20926"/>
                  </a:cubicBezTo>
                  <a:cubicBezTo>
                    <a:pt x="17545" y="20525"/>
                    <a:pt x="19851" y="19497"/>
                    <a:pt x="21680" y="17893"/>
                  </a:cubicBezTo>
                  <a:cubicBezTo>
                    <a:pt x="23359" y="16415"/>
                    <a:pt x="24612" y="14410"/>
                    <a:pt x="25013" y="12204"/>
                  </a:cubicBezTo>
                  <a:cubicBezTo>
                    <a:pt x="25114" y="11653"/>
                    <a:pt x="25164" y="11126"/>
                    <a:pt x="25164" y="10575"/>
                  </a:cubicBezTo>
                  <a:cubicBezTo>
                    <a:pt x="25164" y="8319"/>
                    <a:pt x="24287" y="6164"/>
                    <a:pt x="22858" y="4460"/>
                  </a:cubicBezTo>
                  <a:cubicBezTo>
                    <a:pt x="21329" y="2630"/>
                    <a:pt x="19224" y="1352"/>
                    <a:pt x="16968" y="650"/>
                  </a:cubicBezTo>
                  <a:cubicBezTo>
                    <a:pt x="15581" y="216"/>
                    <a:pt x="14123" y="1"/>
                    <a:pt x="12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9"/>
            <p:cNvSpPr/>
            <p:nvPr/>
          </p:nvSpPr>
          <p:spPr>
            <a:xfrm>
              <a:off x="2619825" y="1803900"/>
              <a:ext cx="525075" cy="375975"/>
            </a:xfrm>
            <a:custGeom>
              <a:avLst/>
              <a:gdLst/>
              <a:ahLst/>
              <a:cxnLst/>
              <a:rect l="l" t="t" r="r" b="b"/>
              <a:pathLst>
                <a:path w="21003" h="15039" extrusionOk="0">
                  <a:moveTo>
                    <a:pt x="10502" y="1"/>
                  </a:moveTo>
                  <a:cubicBezTo>
                    <a:pt x="4712" y="1"/>
                    <a:pt x="0" y="3359"/>
                    <a:pt x="0" y="7520"/>
                  </a:cubicBezTo>
                  <a:cubicBezTo>
                    <a:pt x="0" y="11655"/>
                    <a:pt x="4712" y="15039"/>
                    <a:pt x="10502" y="15039"/>
                  </a:cubicBezTo>
                  <a:cubicBezTo>
                    <a:pt x="16316" y="15039"/>
                    <a:pt x="21003" y="11655"/>
                    <a:pt x="21003" y="7520"/>
                  </a:cubicBezTo>
                  <a:cubicBezTo>
                    <a:pt x="21003" y="3359"/>
                    <a:pt x="16316" y="1"/>
                    <a:pt x="1050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9"/>
            <p:cNvSpPr/>
            <p:nvPr/>
          </p:nvSpPr>
          <p:spPr>
            <a:xfrm>
              <a:off x="3102900" y="1805975"/>
              <a:ext cx="201775" cy="115750"/>
            </a:xfrm>
            <a:custGeom>
              <a:avLst/>
              <a:gdLst/>
              <a:ahLst/>
              <a:cxnLst/>
              <a:rect l="l" t="t" r="r" b="b"/>
              <a:pathLst>
                <a:path w="8071" h="4630" extrusionOk="0">
                  <a:moveTo>
                    <a:pt x="3687" y="1"/>
                  </a:moveTo>
                  <a:cubicBezTo>
                    <a:pt x="1330" y="1"/>
                    <a:pt x="1" y="2123"/>
                    <a:pt x="1" y="2123"/>
                  </a:cubicBezTo>
                  <a:lnTo>
                    <a:pt x="1" y="2374"/>
                  </a:lnTo>
                  <a:cubicBezTo>
                    <a:pt x="204" y="2321"/>
                    <a:pt x="399" y="2297"/>
                    <a:pt x="585" y="2297"/>
                  </a:cubicBezTo>
                  <a:cubicBezTo>
                    <a:pt x="2409" y="2297"/>
                    <a:pt x="3359" y="4630"/>
                    <a:pt x="3359" y="4630"/>
                  </a:cubicBezTo>
                  <a:lnTo>
                    <a:pt x="7369" y="4404"/>
                  </a:lnTo>
                  <a:cubicBezTo>
                    <a:pt x="7369" y="4404"/>
                    <a:pt x="8071" y="1121"/>
                    <a:pt x="4938" y="194"/>
                  </a:cubicBezTo>
                  <a:cubicBezTo>
                    <a:pt x="4494" y="59"/>
                    <a:pt x="4076" y="1"/>
                    <a:pt x="36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9"/>
            <p:cNvSpPr/>
            <p:nvPr/>
          </p:nvSpPr>
          <p:spPr>
            <a:xfrm>
              <a:off x="3100600" y="1803900"/>
              <a:ext cx="190300" cy="119700"/>
            </a:xfrm>
            <a:custGeom>
              <a:avLst/>
              <a:gdLst/>
              <a:ahLst/>
              <a:cxnLst/>
              <a:rect l="l" t="t" r="r" b="b"/>
              <a:pathLst>
                <a:path w="7612" h="4788" extrusionOk="0">
                  <a:moveTo>
                    <a:pt x="3809" y="150"/>
                  </a:moveTo>
                  <a:cubicBezTo>
                    <a:pt x="4757" y="150"/>
                    <a:pt x="5744" y="479"/>
                    <a:pt x="6434" y="1104"/>
                  </a:cubicBezTo>
                  <a:cubicBezTo>
                    <a:pt x="7010" y="1655"/>
                    <a:pt x="7336" y="2382"/>
                    <a:pt x="7436" y="3184"/>
                  </a:cubicBezTo>
                  <a:cubicBezTo>
                    <a:pt x="7484" y="3569"/>
                    <a:pt x="7486" y="4024"/>
                    <a:pt x="7420" y="4414"/>
                  </a:cubicBezTo>
                  <a:lnTo>
                    <a:pt x="7420" y="4414"/>
                  </a:lnTo>
                  <a:lnTo>
                    <a:pt x="3927" y="4612"/>
                  </a:lnTo>
                  <a:cubicBezTo>
                    <a:pt x="3787" y="4612"/>
                    <a:pt x="3625" y="4634"/>
                    <a:pt x="3481" y="4637"/>
                  </a:cubicBezTo>
                  <a:lnTo>
                    <a:pt x="3481" y="4637"/>
                  </a:lnTo>
                  <a:cubicBezTo>
                    <a:pt x="3355" y="4328"/>
                    <a:pt x="3165" y="4021"/>
                    <a:pt x="2975" y="3735"/>
                  </a:cubicBezTo>
                  <a:cubicBezTo>
                    <a:pt x="2574" y="3159"/>
                    <a:pt x="2048" y="2658"/>
                    <a:pt x="1396" y="2432"/>
                  </a:cubicBezTo>
                  <a:cubicBezTo>
                    <a:pt x="1154" y="2347"/>
                    <a:pt x="904" y="2302"/>
                    <a:pt x="651" y="2302"/>
                  </a:cubicBezTo>
                  <a:cubicBezTo>
                    <a:pt x="491" y="2302"/>
                    <a:pt x="329" y="2320"/>
                    <a:pt x="168" y="2357"/>
                  </a:cubicBezTo>
                  <a:lnTo>
                    <a:pt x="168" y="2357"/>
                  </a:lnTo>
                  <a:lnTo>
                    <a:pt x="168" y="2206"/>
                  </a:lnTo>
                  <a:cubicBezTo>
                    <a:pt x="168" y="2203"/>
                    <a:pt x="168" y="2200"/>
                    <a:pt x="167" y="2196"/>
                  </a:cubicBezTo>
                  <a:lnTo>
                    <a:pt x="167" y="2196"/>
                  </a:lnTo>
                  <a:cubicBezTo>
                    <a:pt x="390" y="1882"/>
                    <a:pt x="680" y="1570"/>
                    <a:pt x="970" y="1304"/>
                  </a:cubicBezTo>
                  <a:cubicBezTo>
                    <a:pt x="1621" y="703"/>
                    <a:pt x="2449" y="277"/>
                    <a:pt x="3351" y="176"/>
                  </a:cubicBezTo>
                  <a:cubicBezTo>
                    <a:pt x="3502" y="159"/>
                    <a:pt x="3655" y="150"/>
                    <a:pt x="3809" y="150"/>
                  </a:cubicBezTo>
                  <a:close/>
                  <a:moveTo>
                    <a:pt x="3777" y="1"/>
                  </a:moveTo>
                  <a:cubicBezTo>
                    <a:pt x="2799" y="1"/>
                    <a:pt x="1897" y="377"/>
                    <a:pt x="1145" y="978"/>
                  </a:cubicBezTo>
                  <a:cubicBezTo>
                    <a:pt x="719" y="1304"/>
                    <a:pt x="318" y="1705"/>
                    <a:pt x="17" y="2181"/>
                  </a:cubicBezTo>
                  <a:cubicBezTo>
                    <a:pt x="0" y="2207"/>
                    <a:pt x="4" y="2233"/>
                    <a:pt x="17" y="2251"/>
                  </a:cubicBezTo>
                  <a:lnTo>
                    <a:pt x="17" y="2251"/>
                  </a:lnTo>
                  <a:lnTo>
                    <a:pt x="17" y="2457"/>
                  </a:lnTo>
                  <a:cubicBezTo>
                    <a:pt x="17" y="2477"/>
                    <a:pt x="50" y="2514"/>
                    <a:pt x="76" y="2514"/>
                  </a:cubicBezTo>
                  <a:cubicBezTo>
                    <a:pt x="82" y="2514"/>
                    <a:pt x="88" y="2512"/>
                    <a:pt x="93" y="2507"/>
                  </a:cubicBezTo>
                  <a:cubicBezTo>
                    <a:pt x="264" y="2467"/>
                    <a:pt x="436" y="2448"/>
                    <a:pt x="606" y="2448"/>
                  </a:cubicBezTo>
                  <a:cubicBezTo>
                    <a:pt x="1179" y="2448"/>
                    <a:pt x="1728" y="2666"/>
                    <a:pt x="2173" y="3034"/>
                  </a:cubicBezTo>
                  <a:cubicBezTo>
                    <a:pt x="2599" y="3409"/>
                    <a:pt x="2950" y="3886"/>
                    <a:pt x="3225" y="4412"/>
                  </a:cubicBezTo>
                  <a:cubicBezTo>
                    <a:pt x="3251" y="4487"/>
                    <a:pt x="3301" y="4562"/>
                    <a:pt x="3326" y="4638"/>
                  </a:cubicBezTo>
                  <a:cubicBezTo>
                    <a:pt x="3351" y="4688"/>
                    <a:pt x="3376" y="4713"/>
                    <a:pt x="3376" y="4738"/>
                  </a:cubicBezTo>
                  <a:cubicBezTo>
                    <a:pt x="3376" y="4763"/>
                    <a:pt x="3401" y="4788"/>
                    <a:pt x="3451" y="4788"/>
                  </a:cubicBezTo>
                  <a:cubicBezTo>
                    <a:pt x="4629" y="4713"/>
                    <a:pt x="5807" y="4663"/>
                    <a:pt x="6960" y="4587"/>
                  </a:cubicBezTo>
                  <a:cubicBezTo>
                    <a:pt x="7135" y="4587"/>
                    <a:pt x="7311" y="4562"/>
                    <a:pt x="7461" y="4562"/>
                  </a:cubicBezTo>
                  <a:cubicBezTo>
                    <a:pt x="7486" y="4562"/>
                    <a:pt x="7536" y="4537"/>
                    <a:pt x="7536" y="4512"/>
                  </a:cubicBezTo>
                  <a:cubicBezTo>
                    <a:pt x="7611" y="4136"/>
                    <a:pt x="7611" y="3735"/>
                    <a:pt x="7586" y="3334"/>
                  </a:cubicBezTo>
                  <a:cubicBezTo>
                    <a:pt x="7536" y="2557"/>
                    <a:pt x="7261" y="1805"/>
                    <a:pt x="6734" y="1229"/>
                  </a:cubicBezTo>
                  <a:cubicBezTo>
                    <a:pt x="6007" y="402"/>
                    <a:pt x="4855" y="1"/>
                    <a:pt x="3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9"/>
            <p:cNvSpPr/>
            <p:nvPr/>
          </p:nvSpPr>
          <p:spPr>
            <a:xfrm>
              <a:off x="2462550" y="1805975"/>
              <a:ext cx="202400" cy="115750"/>
            </a:xfrm>
            <a:custGeom>
              <a:avLst/>
              <a:gdLst/>
              <a:ahLst/>
              <a:cxnLst/>
              <a:rect l="l" t="t" r="r" b="b"/>
              <a:pathLst>
                <a:path w="8096" h="4630" extrusionOk="0">
                  <a:moveTo>
                    <a:pt x="4410" y="1"/>
                  </a:moveTo>
                  <a:cubicBezTo>
                    <a:pt x="4020" y="1"/>
                    <a:pt x="3603" y="59"/>
                    <a:pt x="3158" y="194"/>
                  </a:cubicBezTo>
                  <a:cubicBezTo>
                    <a:pt x="0" y="1121"/>
                    <a:pt x="702" y="4404"/>
                    <a:pt x="702" y="4404"/>
                  </a:cubicBezTo>
                  <a:lnTo>
                    <a:pt x="4737" y="4630"/>
                  </a:lnTo>
                  <a:cubicBezTo>
                    <a:pt x="4737" y="4630"/>
                    <a:pt x="5666" y="2297"/>
                    <a:pt x="7506" y="2297"/>
                  </a:cubicBezTo>
                  <a:cubicBezTo>
                    <a:pt x="7693" y="2297"/>
                    <a:pt x="7890" y="2321"/>
                    <a:pt x="8096" y="2374"/>
                  </a:cubicBezTo>
                  <a:lnTo>
                    <a:pt x="8096" y="2123"/>
                  </a:lnTo>
                  <a:cubicBezTo>
                    <a:pt x="8096" y="2123"/>
                    <a:pt x="6767" y="1"/>
                    <a:pt x="44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9"/>
            <p:cNvSpPr/>
            <p:nvPr/>
          </p:nvSpPr>
          <p:spPr>
            <a:xfrm>
              <a:off x="2476325" y="1803900"/>
              <a:ext cx="190500" cy="119700"/>
            </a:xfrm>
            <a:custGeom>
              <a:avLst/>
              <a:gdLst/>
              <a:ahLst/>
              <a:cxnLst/>
              <a:rect l="l" t="t" r="r" b="b"/>
              <a:pathLst>
                <a:path w="7620" h="4788" extrusionOk="0">
                  <a:moveTo>
                    <a:pt x="3828" y="150"/>
                  </a:moveTo>
                  <a:cubicBezTo>
                    <a:pt x="3982" y="150"/>
                    <a:pt x="4136" y="159"/>
                    <a:pt x="4287" y="176"/>
                  </a:cubicBezTo>
                  <a:cubicBezTo>
                    <a:pt x="5164" y="277"/>
                    <a:pt x="5991" y="703"/>
                    <a:pt x="6668" y="1304"/>
                  </a:cubicBezTo>
                  <a:cubicBezTo>
                    <a:pt x="6958" y="1570"/>
                    <a:pt x="7248" y="1882"/>
                    <a:pt x="7470" y="2196"/>
                  </a:cubicBezTo>
                  <a:lnTo>
                    <a:pt x="7470" y="2196"/>
                  </a:lnTo>
                  <a:cubicBezTo>
                    <a:pt x="7470" y="2200"/>
                    <a:pt x="7470" y="2203"/>
                    <a:pt x="7470" y="2206"/>
                  </a:cubicBezTo>
                  <a:lnTo>
                    <a:pt x="7470" y="2357"/>
                  </a:lnTo>
                  <a:lnTo>
                    <a:pt x="7470" y="2357"/>
                  </a:lnTo>
                  <a:cubicBezTo>
                    <a:pt x="7308" y="2320"/>
                    <a:pt x="7147" y="2302"/>
                    <a:pt x="6987" y="2302"/>
                  </a:cubicBezTo>
                  <a:cubicBezTo>
                    <a:pt x="6733" y="2302"/>
                    <a:pt x="6483" y="2347"/>
                    <a:pt x="6241" y="2432"/>
                  </a:cubicBezTo>
                  <a:cubicBezTo>
                    <a:pt x="5565" y="2658"/>
                    <a:pt x="5064" y="3159"/>
                    <a:pt x="4663" y="3735"/>
                  </a:cubicBezTo>
                  <a:cubicBezTo>
                    <a:pt x="4472" y="4020"/>
                    <a:pt x="4282" y="4328"/>
                    <a:pt x="4135" y="4637"/>
                  </a:cubicBezTo>
                  <a:lnTo>
                    <a:pt x="4135" y="4637"/>
                  </a:lnTo>
                  <a:cubicBezTo>
                    <a:pt x="3981" y="4633"/>
                    <a:pt x="3843" y="4612"/>
                    <a:pt x="3685" y="4612"/>
                  </a:cubicBezTo>
                  <a:lnTo>
                    <a:pt x="218" y="4416"/>
                  </a:lnTo>
                  <a:lnTo>
                    <a:pt x="218" y="4416"/>
                  </a:lnTo>
                  <a:cubicBezTo>
                    <a:pt x="151" y="4025"/>
                    <a:pt x="153" y="3570"/>
                    <a:pt x="201" y="3184"/>
                  </a:cubicBezTo>
                  <a:cubicBezTo>
                    <a:pt x="302" y="2382"/>
                    <a:pt x="602" y="1655"/>
                    <a:pt x="1204" y="1104"/>
                  </a:cubicBezTo>
                  <a:cubicBezTo>
                    <a:pt x="1894" y="479"/>
                    <a:pt x="2880" y="150"/>
                    <a:pt x="3828" y="150"/>
                  </a:cubicBezTo>
                  <a:close/>
                  <a:moveTo>
                    <a:pt x="3861" y="1"/>
                  </a:moveTo>
                  <a:cubicBezTo>
                    <a:pt x="2783" y="1"/>
                    <a:pt x="1605" y="402"/>
                    <a:pt x="878" y="1229"/>
                  </a:cubicBezTo>
                  <a:cubicBezTo>
                    <a:pt x="352" y="1805"/>
                    <a:pt x="101" y="2557"/>
                    <a:pt x="26" y="3334"/>
                  </a:cubicBezTo>
                  <a:cubicBezTo>
                    <a:pt x="1" y="3735"/>
                    <a:pt x="1" y="4136"/>
                    <a:pt x="101" y="4512"/>
                  </a:cubicBezTo>
                  <a:cubicBezTo>
                    <a:pt x="101" y="4537"/>
                    <a:pt x="126" y="4562"/>
                    <a:pt x="151" y="4562"/>
                  </a:cubicBezTo>
                  <a:cubicBezTo>
                    <a:pt x="327" y="4562"/>
                    <a:pt x="502" y="4587"/>
                    <a:pt x="652" y="4587"/>
                  </a:cubicBezTo>
                  <a:cubicBezTo>
                    <a:pt x="1830" y="4663"/>
                    <a:pt x="3008" y="4713"/>
                    <a:pt x="4186" y="4788"/>
                  </a:cubicBezTo>
                  <a:cubicBezTo>
                    <a:pt x="4211" y="4788"/>
                    <a:pt x="4236" y="4763"/>
                    <a:pt x="4262" y="4738"/>
                  </a:cubicBezTo>
                  <a:cubicBezTo>
                    <a:pt x="4262" y="4713"/>
                    <a:pt x="4287" y="4688"/>
                    <a:pt x="4287" y="4638"/>
                  </a:cubicBezTo>
                  <a:cubicBezTo>
                    <a:pt x="4337" y="4562"/>
                    <a:pt x="4362" y="4487"/>
                    <a:pt x="4412" y="4412"/>
                  </a:cubicBezTo>
                  <a:cubicBezTo>
                    <a:pt x="4688" y="3886"/>
                    <a:pt x="5013" y="3409"/>
                    <a:pt x="5465" y="3034"/>
                  </a:cubicBezTo>
                  <a:cubicBezTo>
                    <a:pt x="5909" y="2666"/>
                    <a:pt x="6443" y="2448"/>
                    <a:pt x="7010" y="2448"/>
                  </a:cubicBezTo>
                  <a:cubicBezTo>
                    <a:pt x="7177" y="2448"/>
                    <a:pt x="7348" y="2467"/>
                    <a:pt x="7520" y="2507"/>
                  </a:cubicBezTo>
                  <a:cubicBezTo>
                    <a:pt x="7529" y="2512"/>
                    <a:pt x="7539" y="2514"/>
                    <a:pt x="7548" y="2514"/>
                  </a:cubicBezTo>
                  <a:cubicBezTo>
                    <a:pt x="7587" y="2514"/>
                    <a:pt x="7620" y="2477"/>
                    <a:pt x="7620" y="2457"/>
                  </a:cubicBezTo>
                  <a:lnTo>
                    <a:pt x="7620" y="2206"/>
                  </a:lnTo>
                  <a:cubicBezTo>
                    <a:pt x="7620" y="2166"/>
                    <a:pt x="7596" y="2142"/>
                    <a:pt x="7567" y="2134"/>
                  </a:cubicBezTo>
                  <a:lnTo>
                    <a:pt x="7567" y="2134"/>
                  </a:lnTo>
                  <a:cubicBezTo>
                    <a:pt x="7293" y="1679"/>
                    <a:pt x="6904" y="1293"/>
                    <a:pt x="6492" y="978"/>
                  </a:cubicBezTo>
                  <a:cubicBezTo>
                    <a:pt x="5740" y="377"/>
                    <a:pt x="4813" y="1"/>
                    <a:pt x="38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39"/>
            <p:cNvSpPr/>
            <p:nvPr/>
          </p:nvSpPr>
          <p:spPr>
            <a:xfrm>
              <a:off x="2657400" y="1781975"/>
              <a:ext cx="449925" cy="100900"/>
            </a:xfrm>
            <a:custGeom>
              <a:avLst/>
              <a:gdLst/>
              <a:ahLst/>
              <a:cxnLst/>
              <a:rect l="l" t="t" r="r" b="b"/>
              <a:pathLst>
                <a:path w="17997" h="4036" extrusionOk="0">
                  <a:moveTo>
                    <a:pt x="8999" y="1"/>
                  </a:moveTo>
                  <a:cubicBezTo>
                    <a:pt x="5465" y="1"/>
                    <a:pt x="2257" y="1254"/>
                    <a:pt x="1" y="3284"/>
                  </a:cubicBezTo>
                  <a:cubicBezTo>
                    <a:pt x="978" y="3760"/>
                    <a:pt x="2181" y="4036"/>
                    <a:pt x="3460" y="4036"/>
                  </a:cubicBezTo>
                  <a:cubicBezTo>
                    <a:pt x="5991" y="4036"/>
                    <a:pt x="8121" y="2958"/>
                    <a:pt x="8999" y="1404"/>
                  </a:cubicBezTo>
                  <a:cubicBezTo>
                    <a:pt x="9876" y="2958"/>
                    <a:pt x="12031" y="4036"/>
                    <a:pt x="14537" y="4036"/>
                  </a:cubicBezTo>
                  <a:cubicBezTo>
                    <a:pt x="15841" y="4036"/>
                    <a:pt x="17019" y="3760"/>
                    <a:pt x="17996" y="3284"/>
                  </a:cubicBezTo>
                  <a:cubicBezTo>
                    <a:pt x="15740" y="1254"/>
                    <a:pt x="12557" y="1"/>
                    <a:pt x="89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39"/>
            <p:cNvSpPr/>
            <p:nvPr/>
          </p:nvSpPr>
          <p:spPr>
            <a:xfrm>
              <a:off x="2654900" y="1780100"/>
              <a:ext cx="454925" cy="105250"/>
            </a:xfrm>
            <a:custGeom>
              <a:avLst/>
              <a:gdLst/>
              <a:ahLst/>
              <a:cxnLst/>
              <a:rect l="l" t="t" r="r" b="b"/>
              <a:pathLst>
                <a:path w="18197" h="4210" extrusionOk="0">
                  <a:moveTo>
                    <a:pt x="9099" y="176"/>
                  </a:moveTo>
                  <a:cubicBezTo>
                    <a:pt x="11680" y="176"/>
                    <a:pt x="14236" y="828"/>
                    <a:pt x="16417" y="2206"/>
                  </a:cubicBezTo>
                  <a:cubicBezTo>
                    <a:pt x="16962" y="2538"/>
                    <a:pt x="17484" y="2914"/>
                    <a:pt x="17962" y="3335"/>
                  </a:cubicBezTo>
                  <a:lnTo>
                    <a:pt x="17962" y="3335"/>
                  </a:lnTo>
                  <a:cubicBezTo>
                    <a:pt x="16918" y="3816"/>
                    <a:pt x="15765" y="4044"/>
                    <a:pt x="14620" y="4044"/>
                  </a:cubicBezTo>
                  <a:cubicBezTo>
                    <a:pt x="14366" y="4044"/>
                    <a:pt x="14112" y="4033"/>
                    <a:pt x="13860" y="4011"/>
                  </a:cubicBezTo>
                  <a:cubicBezTo>
                    <a:pt x="12632" y="3885"/>
                    <a:pt x="11404" y="3509"/>
                    <a:pt x="10402" y="2757"/>
                  </a:cubicBezTo>
                  <a:cubicBezTo>
                    <a:pt x="9901" y="2407"/>
                    <a:pt x="9474" y="1955"/>
                    <a:pt x="9174" y="1429"/>
                  </a:cubicBezTo>
                  <a:cubicBezTo>
                    <a:pt x="9161" y="1404"/>
                    <a:pt x="9136" y="1392"/>
                    <a:pt x="9108" y="1392"/>
                  </a:cubicBezTo>
                  <a:cubicBezTo>
                    <a:pt x="9080" y="1392"/>
                    <a:pt x="9048" y="1404"/>
                    <a:pt x="9023" y="1429"/>
                  </a:cubicBezTo>
                  <a:cubicBezTo>
                    <a:pt x="8472" y="2407"/>
                    <a:pt x="7495" y="3083"/>
                    <a:pt x="6467" y="3509"/>
                  </a:cubicBezTo>
                  <a:cubicBezTo>
                    <a:pt x="5549" y="3869"/>
                    <a:pt x="4566" y="4035"/>
                    <a:pt x="3584" y="4035"/>
                  </a:cubicBezTo>
                  <a:cubicBezTo>
                    <a:pt x="3198" y="4035"/>
                    <a:pt x="2813" y="4010"/>
                    <a:pt x="2432" y="3960"/>
                  </a:cubicBezTo>
                  <a:cubicBezTo>
                    <a:pt x="1694" y="3865"/>
                    <a:pt x="955" y="3657"/>
                    <a:pt x="260" y="3335"/>
                  </a:cubicBezTo>
                  <a:lnTo>
                    <a:pt x="260" y="3335"/>
                  </a:lnTo>
                  <a:cubicBezTo>
                    <a:pt x="2101" y="1724"/>
                    <a:pt x="4423" y="722"/>
                    <a:pt x="6818" y="351"/>
                  </a:cubicBezTo>
                  <a:cubicBezTo>
                    <a:pt x="7570" y="226"/>
                    <a:pt x="8347" y="176"/>
                    <a:pt x="9099" y="176"/>
                  </a:cubicBezTo>
                  <a:close/>
                  <a:moveTo>
                    <a:pt x="9099" y="1"/>
                  </a:moveTo>
                  <a:cubicBezTo>
                    <a:pt x="6492" y="1"/>
                    <a:pt x="3885" y="677"/>
                    <a:pt x="1680" y="2056"/>
                  </a:cubicBezTo>
                  <a:cubicBezTo>
                    <a:pt x="1104" y="2432"/>
                    <a:pt x="552" y="2833"/>
                    <a:pt x="51" y="3284"/>
                  </a:cubicBezTo>
                  <a:cubicBezTo>
                    <a:pt x="1" y="3334"/>
                    <a:pt x="26" y="3409"/>
                    <a:pt x="51" y="3434"/>
                  </a:cubicBezTo>
                  <a:cubicBezTo>
                    <a:pt x="1117" y="3957"/>
                    <a:pt x="2312" y="4206"/>
                    <a:pt x="3494" y="4206"/>
                  </a:cubicBezTo>
                  <a:cubicBezTo>
                    <a:pt x="3785" y="4206"/>
                    <a:pt x="4075" y="4191"/>
                    <a:pt x="4362" y="4161"/>
                  </a:cubicBezTo>
                  <a:cubicBezTo>
                    <a:pt x="5640" y="4061"/>
                    <a:pt x="6918" y="3635"/>
                    <a:pt x="7946" y="2883"/>
                  </a:cubicBezTo>
                  <a:cubicBezTo>
                    <a:pt x="8407" y="2537"/>
                    <a:pt x="8804" y="2128"/>
                    <a:pt x="9099" y="1655"/>
                  </a:cubicBezTo>
                  <a:lnTo>
                    <a:pt x="9099" y="1655"/>
                  </a:lnTo>
                  <a:cubicBezTo>
                    <a:pt x="9683" y="2589"/>
                    <a:pt x="10622" y="3227"/>
                    <a:pt x="11630" y="3635"/>
                  </a:cubicBezTo>
                  <a:cubicBezTo>
                    <a:pt x="12574" y="4034"/>
                    <a:pt x="13609" y="4210"/>
                    <a:pt x="14633" y="4210"/>
                  </a:cubicBezTo>
                  <a:cubicBezTo>
                    <a:pt x="15022" y="4210"/>
                    <a:pt x="15410" y="4184"/>
                    <a:pt x="15790" y="4136"/>
                  </a:cubicBezTo>
                  <a:cubicBezTo>
                    <a:pt x="16617" y="4011"/>
                    <a:pt x="17419" y="3785"/>
                    <a:pt x="18146" y="3434"/>
                  </a:cubicBezTo>
                  <a:cubicBezTo>
                    <a:pt x="18196" y="3409"/>
                    <a:pt x="18196" y="3334"/>
                    <a:pt x="18171" y="3284"/>
                  </a:cubicBezTo>
                  <a:cubicBezTo>
                    <a:pt x="16266" y="1605"/>
                    <a:pt x="13886" y="552"/>
                    <a:pt x="11404" y="176"/>
                  </a:cubicBezTo>
                  <a:cubicBezTo>
                    <a:pt x="10652" y="51"/>
                    <a:pt x="9875" y="1"/>
                    <a:pt x="9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39"/>
            <p:cNvSpPr/>
            <p:nvPr/>
          </p:nvSpPr>
          <p:spPr>
            <a:xfrm>
              <a:off x="2734475" y="1995025"/>
              <a:ext cx="295775" cy="164800"/>
            </a:xfrm>
            <a:custGeom>
              <a:avLst/>
              <a:gdLst/>
              <a:ahLst/>
              <a:cxnLst/>
              <a:rect l="l" t="t" r="r" b="b"/>
              <a:pathLst>
                <a:path w="11831" h="6592" extrusionOk="0">
                  <a:moveTo>
                    <a:pt x="1" y="0"/>
                  </a:moveTo>
                  <a:cubicBezTo>
                    <a:pt x="1" y="3659"/>
                    <a:pt x="2657" y="6592"/>
                    <a:pt x="5916" y="6592"/>
                  </a:cubicBezTo>
                  <a:cubicBezTo>
                    <a:pt x="9174" y="6592"/>
                    <a:pt x="11830" y="3659"/>
                    <a:pt x="11830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39"/>
            <p:cNvSpPr/>
            <p:nvPr/>
          </p:nvSpPr>
          <p:spPr>
            <a:xfrm>
              <a:off x="2732600" y="1992850"/>
              <a:ext cx="299525" cy="169475"/>
            </a:xfrm>
            <a:custGeom>
              <a:avLst/>
              <a:gdLst/>
              <a:ahLst/>
              <a:cxnLst/>
              <a:rect l="l" t="t" r="r" b="b"/>
              <a:pathLst>
                <a:path w="11981" h="6779" extrusionOk="0">
                  <a:moveTo>
                    <a:pt x="11828" y="187"/>
                  </a:moveTo>
                  <a:cubicBezTo>
                    <a:pt x="11769" y="2686"/>
                    <a:pt x="10395" y="5213"/>
                    <a:pt x="8021" y="6202"/>
                  </a:cubicBezTo>
                  <a:cubicBezTo>
                    <a:pt x="7369" y="6453"/>
                    <a:pt x="6692" y="6603"/>
                    <a:pt x="5991" y="6603"/>
                  </a:cubicBezTo>
                  <a:cubicBezTo>
                    <a:pt x="3434" y="6578"/>
                    <a:pt x="1329" y="4724"/>
                    <a:pt x="527" y="2343"/>
                  </a:cubicBezTo>
                  <a:cubicBezTo>
                    <a:pt x="311" y="1647"/>
                    <a:pt x="187" y="929"/>
                    <a:pt x="177" y="187"/>
                  </a:cubicBezTo>
                  <a:close/>
                  <a:moveTo>
                    <a:pt x="258" y="1"/>
                  </a:moveTo>
                  <a:cubicBezTo>
                    <a:pt x="204" y="1"/>
                    <a:pt x="151" y="4"/>
                    <a:pt x="101" y="12"/>
                  </a:cubicBezTo>
                  <a:lnTo>
                    <a:pt x="76" y="12"/>
                  </a:lnTo>
                  <a:cubicBezTo>
                    <a:pt x="51" y="12"/>
                    <a:pt x="1" y="37"/>
                    <a:pt x="1" y="87"/>
                  </a:cubicBezTo>
                  <a:cubicBezTo>
                    <a:pt x="1" y="2719"/>
                    <a:pt x="1429" y="5350"/>
                    <a:pt x="3935" y="6353"/>
                  </a:cubicBezTo>
                  <a:cubicBezTo>
                    <a:pt x="4587" y="6628"/>
                    <a:pt x="5289" y="6779"/>
                    <a:pt x="5991" y="6779"/>
                  </a:cubicBezTo>
                  <a:cubicBezTo>
                    <a:pt x="5991" y="6779"/>
                    <a:pt x="5992" y="6779"/>
                    <a:pt x="5993" y="6779"/>
                  </a:cubicBezTo>
                  <a:lnTo>
                    <a:pt x="5993" y="6779"/>
                  </a:lnTo>
                  <a:cubicBezTo>
                    <a:pt x="8649" y="6753"/>
                    <a:pt x="10828" y="4848"/>
                    <a:pt x="11630" y="2393"/>
                  </a:cubicBezTo>
                  <a:cubicBezTo>
                    <a:pt x="11880" y="1666"/>
                    <a:pt x="11981" y="864"/>
                    <a:pt x="11981" y="87"/>
                  </a:cubicBezTo>
                  <a:cubicBezTo>
                    <a:pt x="11981" y="37"/>
                    <a:pt x="11955" y="12"/>
                    <a:pt x="11905" y="12"/>
                  </a:cubicBezTo>
                  <a:lnTo>
                    <a:pt x="577" y="12"/>
                  </a:lnTo>
                  <a:cubicBezTo>
                    <a:pt x="477" y="12"/>
                    <a:pt x="365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39"/>
            <p:cNvSpPr/>
            <p:nvPr/>
          </p:nvSpPr>
          <p:spPr>
            <a:xfrm>
              <a:off x="2780225" y="2060800"/>
              <a:ext cx="204275" cy="99025"/>
            </a:xfrm>
            <a:custGeom>
              <a:avLst/>
              <a:gdLst/>
              <a:ahLst/>
              <a:cxnLst/>
              <a:rect l="l" t="t" r="r" b="b"/>
              <a:pathLst>
                <a:path w="8171" h="3961" extrusionOk="0">
                  <a:moveTo>
                    <a:pt x="4086" y="1"/>
                  </a:moveTo>
                  <a:cubicBezTo>
                    <a:pt x="2406" y="1"/>
                    <a:pt x="903" y="853"/>
                    <a:pt x="0" y="2131"/>
                  </a:cubicBezTo>
                  <a:cubicBezTo>
                    <a:pt x="1053" y="3259"/>
                    <a:pt x="2507" y="3961"/>
                    <a:pt x="4086" y="3961"/>
                  </a:cubicBezTo>
                  <a:cubicBezTo>
                    <a:pt x="5690" y="3961"/>
                    <a:pt x="7118" y="3259"/>
                    <a:pt x="8171" y="2131"/>
                  </a:cubicBezTo>
                  <a:cubicBezTo>
                    <a:pt x="7269" y="853"/>
                    <a:pt x="5790" y="1"/>
                    <a:pt x="4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39"/>
            <p:cNvSpPr/>
            <p:nvPr/>
          </p:nvSpPr>
          <p:spPr>
            <a:xfrm>
              <a:off x="2777725" y="2058825"/>
              <a:ext cx="209300" cy="103500"/>
            </a:xfrm>
            <a:custGeom>
              <a:avLst/>
              <a:gdLst/>
              <a:ahLst/>
              <a:cxnLst/>
              <a:rect l="l" t="t" r="r" b="b"/>
              <a:pathLst>
                <a:path w="8372" h="4140" extrusionOk="0">
                  <a:moveTo>
                    <a:pt x="150" y="2160"/>
                  </a:moveTo>
                  <a:cubicBezTo>
                    <a:pt x="152" y="2161"/>
                    <a:pt x="153" y="2162"/>
                    <a:pt x="154" y="2163"/>
                  </a:cubicBezTo>
                  <a:lnTo>
                    <a:pt x="154" y="2163"/>
                  </a:lnTo>
                  <a:cubicBezTo>
                    <a:pt x="153" y="2162"/>
                    <a:pt x="152" y="2161"/>
                    <a:pt x="150" y="2160"/>
                  </a:cubicBezTo>
                  <a:close/>
                  <a:moveTo>
                    <a:pt x="4179" y="165"/>
                  </a:moveTo>
                  <a:cubicBezTo>
                    <a:pt x="5075" y="165"/>
                    <a:pt x="5967" y="413"/>
                    <a:pt x="6742" y="882"/>
                  </a:cubicBezTo>
                  <a:cubicBezTo>
                    <a:pt x="7298" y="1220"/>
                    <a:pt x="7785" y="1676"/>
                    <a:pt x="8179" y="2203"/>
                  </a:cubicBezTo>
                  <a:lnTo>
                    <a:pt x="8179" y="2203"/>
                  </a:lnTo>
                  <a:cubicBezTo>
                    <a:pt x="7130" y="3281"/>
                    <a:pt x="5719" y="3964"/>
                    <a:pt x="4186" y="3964"/>
                  </a:cubicBezTo>
                  <a:cubicBezTo>
                    <a:pt x="2683" y="3964"/>
                    <a:pt x="1254" y="3287"/>
                    <a:pt x="206" y="2217"/>
                  </a:cubicBezTo>
                  <a:lnTo>
                    <a:pt x="206" y="2217"/>
                  </a:lnTo>
                  <a:cubicBezTo>
                    <a:pt x="907" y="1238"/>
                    <a:pt x="1947" y="552"/>
                    <a:pt x="3133" y="280"/>
                  </a:cubicBezTo>
                  <a:cubicBezTo>
                    <a:pt x="3478" y="203"/>
                    <a:pt x="3829" y="165"/>
                    <a:pt x="4179" y="165"/>
                  </a:cubicBezTo>
                  <a:close/>
                  <a:moveTo>
                    <a:pt x="4216" y="1"/>
                  </a:moveTo>
                  <a:cubicBezTo>
                    <a:pt x="3293" y="1"/>
                    <a:pt x="2371" y="241"/>
                    <a:pt x="1554" y="731"/>
                  </a:cubicBezTo>
                  <a:cubicBezTo>
                    <a:pt x="952" y="1107"/>
                    <a:pt x="426" y="1583"/>
                    <a:pt x="25" y="2160"/>
                  </a:cubicBezTo>
                  <a:cubicBezTo>
                    <a:pt x="0" y="2185"/>
                    <a:pt x="25" y="2235"/>
                    <a:pt x="50" y="2260"/>
                  </a:cubicBezTo>
                  <a:cubicBezTo>
                    <a:pt x="1127" y="3412"/>
                    <a:pt x="2605" y="4114"/>
                    <a:pt x="4183" y="4140"/>
                  </a:cubicBezTo>
                  <a:lnTo>
                    <a:pt x="4183" y="4140"/>
                  </a:lnTo>
                  <a:cubicBezTo>
                    <a:pt x="4184" y="4140"/>
                    <a:pt x="4185" y="4140"/>
                    <a:pt x="4186" y="4140"/>
                  </a:cubicBezTo>
                  <a:cubicBezTo>
                    <a:pt x="4187" y="4140"/>
                    <a:pt x="4188" y="4140"/>
                    <a:pt x="4190" y="4140"/>
                  </a:cubicBezTo>
                  <a:lnTo>
                    <a:pt x="4190" y="4140"/>
                  </a:lnTo>
                  <a:cubicBezTo>
                    <a:pt x="5792" y="4114"/>
                    <a:pt x="7269" y="3412"/>
                    <a:pt x="8346" y="2260"/>
                  </a:cubicBezTo>
                  <a:cubicBezTo>
                    <a:pt x="8371" y="2235"/>
                    <a:pt x="8371" y="2185"/>
                    <a:pt x="8346" y="2160"/>
                  </a:cubicBezTo>
                  <a:cubicBezTo>
                    <a:pt x="7619" y="1132"/>
                    <a:pt x="6516" y="380"/>
                    <a:pt x="5263" y="105"/>
                  </a:cubicBezTo>
                  <a:cubicBezTo>
                    <a:pt x="4918" y="36"/>
                    <a:pt x="4567" y="1"/>
                    <a:pt x="4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39"/>
            <p:cNvSpPr/>
            <p:nvPr/>
          </p:nvSpPr>
          <p:spPr>
            <a:xfrm>
              <a:off x="3049650" y="1941850"/>
              <a:ext cx="99650" cy="56175"/>
            </a:xfrm>
            <a:custGeom>
              <a:avLst/>
              <a:gdLst/>
              <a:ahLst/>
              <a:cxnLst/>
              <a:rect l="l" t="t" r="r" b="b"/>
              <a:pathLst>
                <a:path w="3986" h="2247" extrusionOk="0">
                  <a:moveTo>
                    <a:pt x="2026" y="1"/>
                  </a:moveTo>
                  <a:cubicBezTo>
                    <a:pt x="1439" y="1"/>
                    <a:pt x="859" y="275"/>
                    <a:pt x="476" y="749"/>
                  </a:cubicBezTo>
                  <a:cubicBezTo>
                    <a:pt x="176" y="1125"/>
                    <a:pt x="25" y="1601"/>
                    <a:pt x="0" y="2077"/>
                  </a:cubicBezTo>
                  <a:cubicBezTo>
                    <a:pt x="0" y="2190"/>
                    <a:pt x="88" y="2246"/>
                    <a:pt x="176" y="2246"/>
                  </a:cubicBezTo>
                  <a:cubicBezTo>
                    <a:pt x="263" y="2246"/>
                    <a:pt x="351" y="2190"/>
                    <a:pt x="351" y="2077"/>
                  </a:cubicBezTo>
                  <a:cubicBezTo>
                    <a:pt x="376" y="1175"/>
                    <a:pt x="1053" y="348"/>
                    <a:pt x="2005" y="348"/>
                  </a:cubicBezTo>
                  <a:cubicBezTo>
                    <a:pt x="2933" y="348"/>
                    <a:pt x="3634" y="1175"/>
                    <a:pt x="3659" y="2077"/>
                  </a:cubicBezTo>
                  <a:cubicBezTo>
                    <a:pt x="3659" y="2190"/>
                    <a:pt x="3741" y="2246"/>
                    <a:pt x="3822" y="2246"/>
                  </a:cubicBezTo>
                  <a:cubicBezTo>
                    <a:pt x="3904" y="2246"/>
                    <a:pt x="3985" y="2190"/>
                    <a:pt x="3985" y="2077"/>
                  </a:cubicBezTo>
                  <a:cubicBezTo>
                    <a:pt x="3985" y="1225"/>
                    <a:pt x="3484" y="448"/>
                    <a:pt x="2682" y="122"/>
                  </a:cubicBezTo>
                  <a:cubicBezTo>
                    <a:pt x="2469" y="40"/>
                    <a:pt x="2247" y="1"/>
                    <a:pt x="2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39"/>
            <p:cNvSpPr/>
            <p:nvPr/>
          </p:nvSpPr>
          <p:spPr>
            <a:xfrm>
              <a:off x="2615425" y="1941850"/>
              <a:ext cx="99650" cy="56175"/>
            </a:xfrm>
            <a:custGeom>
              <a:avLst/>
              <a:gdLst/>
              <a:ahLst/>
              <a:cxnLst/>
              <a:rect l="l" t="t" r="r" b="b"/>
              <a:pathLst>
                <a:path w="3986" h="2247" extrusionOk="0">
                  <a:moveTo>
                    <a:pt x="2026" y="1"/>
                  </a:moveTo>
                  <a:cubicBezTo>
                    <a:pt x="1439" y="1"/>
                    <a:pt x="859" y="275"/>
                    <a:pt x="477" y="749"/>
                  </a:cubicBezTo>
                  <a:cubicBezTo>
                    <a:pt x="176" y="1125"/>
                    <a:pt x="1" y="1601"/>
                    <a:pt x="1" y="2077"/>
                  </a:cubicBezTo>
                  <a:cubicBezTo>
                    <a:pt x="1" y="2190"/>
                    <a:pt x="89" y="2246"/>
                    <a:pt x="176" y="2246"/>
                  </a:cubicBezTo>
                  <a:cubicBezTo>
                    <a:pt x="264" y="2246"/>
                    <a:pt x="352" y="2190"/>
                    <a:pt x="352" y="2077"/>
                  </a:cubicBezTo>
                  <a:cubicBezTo>
                    <a:pt x="352" y="1175"/>
                    <a:pt x="1053" y="348"/>
                    <a:pt x="2006" y="348"/>
                  </a:cubicBezTo>
                  <a:cubicBezTo>
                    <a:pt x="2933" y="348"/>
                    <a:pt x="3635" y="1175"/>
                    <a:pt x="3635" y="2077"/>
                  </a:cubicBezTo>
                  <a:cubicBezTo>
                    <a:pt x="3635" y="2190"/>
                    <a:pt x="3723" y="2246"/>
                    <a:pt x="3810" y="2246"/>
                  </a:cubicBezTo>
                  <a:cubicBezTo>
                    <a:pt x="3898" y="2246"/>
                    <a:pt x="3986" y="2190"/>
                    <a:pt x="3986" y="2077"/>
                  </a:cubicBezTo>
                  <a:cubicBezTo>
                    <a:pt x="3986" y="1225"/>
                    <a:pt x="3485" y="448"/>
                    <a:pt x="2683" y="122"/>
                  </a:cubicBezTo>
                  <a:cubicBezTo>
                    <a:pt x="2470" y="40"/>
                    <a:pt x="2247" y="1"/>
                    <a:pt x="2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81" name="Google Shape;981;p39"/>
          <p:cNvGrpSpPr/>
          <p:nvPr/>
        </p:nvGrpSpPr>
        <p:grpSpPr>
          <a:xfrm rot="1431955">
            <a:off x="11028809" y="1843582"/>
            <a:ext cx="905639" cy="777137"/>
            <a:chOff x="1358525" y="1188550"/>
            <a:chExt cx="679225" cy="582850"/>
          </a:xfrm>
        </p:grpSpPr>
        <p:sp>
          <p:nvSpPr>
            <p:cNvPr id="982" name="Google Shape;982;p39"/>
            <p:cNvSpPr/>
            <p:nvPr/>
          </p:nvSpPr>
          <p:spPr>
            <a:xfrm>
              <a:off x="1365425" y="1203025"/>
              <a:ext cx="669825" cy="565825"/>
            </a:xfrm>
            <a:custGeom>
              <a:avLst/>
              <a:gdLst/>
              <a:ahLst/>
              <a:cxnLst/>
              <a:rect l="l" t="t" r="r" b="b"/>
              <a:pathLst>
                <a:path w="26793" h="22633" extrusionOk="0">
                  <a:moveTo>
                    <a:pt x="13409" y="1"/>
                  </a:moveTo>
                  <a:cubicBezTo>
                    <a:pt x="5991" y="1"/>
                    <a:pt x="1" y="5063"/>
                    <a:pt x="1" y="11304"/>
                  </a:cubicBezTo>
                  <a:cubicBezTo>
                    <a:pt x="1" y="17570"/>
                    <a:pt x="5991" y="22632"/>
                    <a:pt x="13409" y="22632"/>
                  </a:cubicBezTo>
                  <a:cubicBezTo>
                    <a:pt x="20803" y="22632"/>
                    <a:pt x="26793" y="17570"/>
                    <a:pt x="26793" y="11304"/>
                  </a:cubicBezTo>
                  <a:cubicBezTo>
                    <a:pt x="26793" y="5063"/>
                    <a:pt x="20803" y="1"/>
                    <a:pt x="13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39"/>
            <p:cNvSpPr/>
            <p:nvPr/>
          </p:nvSpPr>
          <p:spPr>
            <a:xfrm>
              <a:off x="1358525" y="1200325"/>
              <a:ext cx="679225" cy="571075"/>
            </a:xfrm>
            <a:custGeom>
              <a:avLst/>
              <a:gdLst/>
              <a:ahLst/>
              <a:cxnLst/>
              <a:rect l="l" t="t" r="r" b="b"/>
              <a:pathLst>
                <a:path w="27169" h="22843" extrusionOk="0">
                  <a:moveTo>
                    <a:pt x="13722" y="193"/>
                  </a:moveTo>
                  <a:cubicBezTo>
                    <a:pt x="14608" y="193"/>
                    <a:pt x="15494" y="265"/>
                    <a:pt x="16367" y="409"/>
                  </a:cubicBezTo>
                  <a:cubicBezTo>
                    <a:pt x="18898" y="861"/>
                    <a:pt x="21354" y="1938"/>
                    <a:pt x="23284" y="3668"/>
                  </a:cubicBezTo>
                  <a:cubicBezTo>
                    <a:pt x="25064" y="5222"/>
                    <a:pt x="26392" y="7327"/>
                    <a:pt x="26818" y="9683"/>
                  </a:cubicBezTo>
                  <a:cubicBezTo>
                    <a:pt x="26943" y="10259"/>
                    <a:pt x="26993" y="10836"/>
                    <a:pt x="26993" y="11412"/>
                  </a:cubicBezTo>
                  <a:cubicBezTo>
                    <a:pt x="26968" y="13818"/>
                    <a:pt x="26066" y="16124"/>
                    <a:pt x="24512" y="17928"/>
                  </a:cubicBezTo>
                  <a:cubicBezTo>
                    <a:pt x="22883" y="19883"/>
                    <a:pt x="20653" y="21237"/>
                    <a:pt x="18221" y="21989"/>
                  </a:cubicBezTo>
                  <a:cubicBezTo>
                    <a:pt x="16755" y="22435"/>
                    <a:pt x="15219" y="22657"/>
                    <a:pt x="13683" y="22657"/>
                  </a:cubicBezTo>
                  <a:cubicBezTo>
                    <a:pt x="12461" y="22657"/>
                    <a:pt x="11239" y="22517"/>
                    <a:pt x="10051" y="22239"/>
                  </a:cubicBezTo>
                  <a:cubicBezTo>
                    <a:pt x="7570" y="21638"/>
                    <a:pt x="5214" y="20410"/>
                    <a:pt x="3409" y="18580"/>
                  </a:cubicBezTo>
                  <a:cubicBezTo>
                    <a:pt x="1755" y="16876"/>
                    <a:pt x="627" y="14670"/>
                    <a:pt x="402" y="12289"/>
                  </a:cubicBezTo>
                  <a:cubicBezTo>
                    <a:pt x="201" y="9908"/>
                    <a:pt x="903" y="7552"/>
                    <a:pt x="2282" y="5623"/>
                  </a:cubicBezTo>
                  <a:cubicBezTo>
                    <a:pt x="3760" y="3567"/>
                    <a:pt x="5866" y="2064"/>
                    <a:pt x="8196" y="1186"/>
                  </a:cubicBezTo>
                  <a:cubicBezTo>
                    <a:pt x="9953" y="521"/>
                    <a:pt x="11837" y="193"/>
                    <a:pt x="13722" y="193"/>
                  </a:cubicBezTo>
                  <a:close/>
                  <a:moveTo>
                    <a:pt x="13688" y="1"/>
                  </a:moveTo>
                  <a:cubicBezTo>
                    <a:pt x="12448" y="1"/>
                    <a:pt x="11207" y="147"/>
                    <a:pt x="10001" y="435"/>
                  </a:cubicBezTo>
                  <a:cubicBezTo>
                    <a:pt x="7470" y="1036"/>
                    <a:pt x="5089" y="2289"/>
                    <a:pt x="3284" y="4144"/>
                  </a:cubicBezTo>
                  <a:cubicBezTo>
                    <a:pt x="1580" y="5873"/>
                    <a:pt x="452" y="8104"/>
                    <a:pt x="226" y="10510"/>
                  </a:cubicBezTo>
                  <a:cubicBezTo>
                    <a:pt x="1" y="12941"/>
                    <a:pt x="728" y="15347"/>
                    <a:pt x="2131" y="17327"/>
                  </a:cubicBezTo>
                  <a:cubicBezTo>
                    <a:pt x="3610" y="19382"/>
                    <a:pt x="5740" y="20911"/>
                    <a:pt x="8096" y="21813"/>
                  </a:cubicBezTo>
                  <a:cubicBezTo>
                    <a:pt x="9873" y="22496"/>
                    <a:pt x="11778" y="22842"/>
                    <a:pt x="13692" y="22842"/>
                  </a:cubicBezTo>
                  <a:cubicBezTo>
                    <a:pt x="14585" y="22842"/>
                    <a:pt x="15481" y="22767"/>
                    <a:pt x="16367" y="22615"/>
                  </a:cubicBezTo>
                  <a:cubicBezTo>
                    <a:pt x="18948" y="22164"/>
                    <a:pt x="21455" y="21061"/>
                    <a:pt x="23409" y="19332"/>
                  </a:cubicBezTo>
                  <a:cubicBezTo>
                    <a:pt x="25239" y="17728"/>
                    <a:pt x="26567" y="15572"/>
                    <a:pt x="27019" y="13191"/>
                  </a:cubicBezTo>
                  <a:cubicBezTo>
                    <a:pt x="27119" y="12615"/>
                    <a:pt x="27169" y="12014"/>
                    <a:pt x="27169" y="11412"/>
                  </a:cubicBezTo>
                  <a:cubicBezTo>
                    <a:pt x="27169" y="9006"/>
                    <a:pt x="26242" y="6675"/>
                    <a:pt x="24688" y="4821"/>
                  </a:cubicBezTo>
                  <a:cubicBezTo>
                    <a:pt x="23034" y="2866"/>
                    <a:pt x="20778" y="1462"/>
                    <a:pt x="18322" y="710"/>
                  </a:cubicBezTo>
                  <a:cubicBezTo>
                    <a:pt x="16824" y="234"/>
                    <a:pt x="15256" y="1"/>
                    <a:pt x="13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39"/>
            <p:cNvSpPr/>
            <p:nvPr/>
          </p:nvSpPr>
          <p:spPr>
            <a:xfrm>
              <a:off x="1416800" y="1226225"/>
              <a:ext cx="567075" cy="405400"/>
            </a:xfrm>
            <a:custGeom>
              <a:avLst/>
              <a:gdLst/>
              <a:ahLst/>
              <a:cxnLst/>
              <a:rect l="l" t="t" r="r" b="b"/>
              <a:pathLst>
                <a:path w="22683" h="16216" extrusionOk="0">
                  <a:moveTo>
                    <a:pt x="11354" y="0"/>
                  </a:moveTo>
                  <a:cubicBezTo>
                    <a:pt x="5088" y="0"/>
                    <a:pt x="1" y="3634"/>
                    <a:pt x="1" y="8120"/>
                  </a:cubicBezTo>
                  <a:cubicBezTo>
                    <a:pt x="1" y="12582"/>
                    <a:pt x="5088" y="16216"/>
                    <a:pt x="11354" y="16216"/>
                  </a:cubicBezTo>
                  <a:cubicBezTo>
                    <a:pt x="17620" y="16216"/>
                    <a:pt x="22682" y="12582"/>
                    <a:pt x="22682" y="8120"/>
                  </a:cubicBezTo>
                  <a:cubicBezTo>
                    <a:pt x="22682" y="3634"/>
                    <a:pt x="17620" y="0"/>
                    <a:pt x="11354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39"/>
            <p:cNvSpPr/>
            <p:nvPr/>
          </p:nvSpPr>
          <p:spPr>
            <a:xfrm>
              <a:off x="1538975" y="1402275"/>
              <a:ext cx="314575" cy="175475"/>
            </a:xfrm>
            <a:custGeom>
              <a:avLst/>
              <a:gdLst/>
              <a:ahLst/>
              <a:cxnLst/>
              <a:rect l="l" t="t" r="r" b="b"/>
              <a:pathLst>
                <a:path w="12583" h="7019" extrusionOk="0">
                  <a:moveTo>
                    <a:pt x="1" y="1"/>
                  </a:moveTo>
                  <a:cubicBezTo>
                    <a:pt x="1" y="3885"/>
                    <a:pt x="2833" y="7018"/>
                    <a:pt x="6292" y="7018"/>
                  </a:cubicBezTo>
                  <a:cubicBezTo>
                    <a:pt x="9775" y="7018"/>
                    <a:pt x="12582" y="3885"/>
                    <a:pt x="12582" y="1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39"/>
            <p:cNvSpPr/>
            <p:nvPr/>
          </p:nvSpPr>
          <p:spPr>
            <a:xfrm>
              <a:off x="1537100" y="1399775"/>
              <a:ext cx="318950" cy="180475"/>
            </a:xfrm>
            <a:custGeom>
              <a:avLst/>
              <a:gdLst/>
              <a:ahLst/>
              <a:cxnLst/>
              <a:rect l="l" t="t" r="r" b="b"/>
              <a:pathLst>
                <a:path w="12758" h="7219" extrusionOk="0">
                  <a:moveTo>
                    <a:pt x="12581" y="201"/>
                  </a:moveTo>
                  <a:cubicBezTo>
                    <a:pt x="12521" y="2875"/>
                    <a:pt x="11047" y="5577"/>
                    <a:pt x="8497" y="6617"/>
                  </a:cubicBezTo>
                  <a:cubicBezTo>
                    <a:pt x="7820" y="6893"/>
                    <a:pt x="7093" y="7018"/>
                    <a:pt x="6367" y="7043"/>
                  </a:cubicBezTo>
                  <a:cubicBezTo>
                    <a:pt x="3635" y="7018"/>
                    <a:pt x="1379" y="5013"/>
                    <a:pt x="552" y="2482"/>
                  </a:cubicBezTo>
                  <a:cubicBezTo>
                    <a:pt x="312" y="1737"/>
                    <a:pt x="187" y="969"/>
                    <a:pt x="177" y="201"/>
                  </a:cubicBezTo>
                  <a:close/>
                  <a:moveTo>
                    <a:pt x="76" y="0"/>
                  </a:moveTo>
                  <a:cubicBezTo>
                    <a:pt x="26" y="0"/>
                    <a:pt x="1" y="51"/>
                    <a:pt x="1" y="101"/>
                  </a:cubicBezTo>
                  <a:cubicBezTo>
                    <a:pt x="1" y="2883"/>
                    <a:pt x="1504" y="5690"/>
                    <a:pt x="4161" y="6767"/>
                  </a:cubicBezTo>
                  <a:cubicBezTo>
                    <a:pt x="4863" y="7068"/>
                    <a:pt x="5615" y="7219"/>
                    <a:pt x="6367" y="7219"/>
                  </a:cubicBezTo>
                  <a:cubicBezTo>
                    <a:pt x="6367" y="7219"/>
                    <a:pt x="6368" y="7218"/>
                    <a:pt x="6369" y="7218"/>
                  </a:cubicBezTo>
                  <a:lnTo>
                    <a:pt x="6369" y="7218"/>
                  </a:lnTo>
                  <a:cubicBezTo>
                    <a:pt x="9175" y="7192"/>
                    <a:pt x="11505" y="5163"/>
                    <a:pt x="12357" y="2582"/>
                  </a:cubicBezTo>
                  <a:cubicBezTo>
                    <a:pt x="12632" y="1780"/>
                    <a:pt x="12758" y="953"/>
                    <a:pt x="12758" y="101"/>
                  </a:cubicBezTo>
                  <a:cubicBezTo>
                    <a:pt x="12758" y="51"/>
                    <a:pt x="12708" y="0"/>
                    <a:pt x="12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39"/>
            <p:cNvSpPr/>
            <p:nvPr/>
          </p:nvSpPr>
          <p:spPr>
            <a:xfrm>
              <a:off x="1629200" y="1510050"/>
              <a:ext cx="134750" cy="176725"/>
            </a:xfrm>
            <a:custGeom>
              <a:avLst/>
              <a:gdLst/>
              <a:ahLst/>
              <a:cxnLst/>
              <a:rect l="l" t="t" r="r" b="b"/>
              <a:pathLst>
                <a:path w="5390" h="7069" extrusionOk="0">
                  <a:moveTo>
                    <a:pt x="2683" y="0"/>
                  </a:moveTo>
                  <a:cubicBezTo>
                    <a:pt x="1204" y="0"/>
                    <a:pt x="1" y="1203"/>
                    <a:pt x="1" y="2707"/>
                  </a:cubicBezTo>
                  <a:lnTo>
                    <a:pt x="1" y="4361"/>
                  </a:lnTo>
                  <a:cubicBezTo>
                    <a:pt x="1" y="5840"/>
                    <a:pt x="1204" y="7068"/>
                    <a:pt x="2683" y="7068"/>
                  </a:cubicBezTo>
                  <a:cubicBezTo>
                    <a:pt x="4186" y="7068"/>
                    <a:pt x="5389" y="5840"/>
                    <a:pt x="5389" y="4361"/>
                  </a:cubicBezTo>
                  <a:lnTo>
                    <a:pt x="5389" y="2707"/>
                  </a:lnTo>
                  <a:cubicBezTo>
                    <a:pt x="5389" y="1203"/>
                    <a:pt x="4186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39"/>
            <p:cNvSpPr/>
            <p:nvPr/>
          </p:nvSpPr>
          <p:spPr>
            <a:xfrm>
              <a:off x="1626700" y="1508175"/>
              <a:ext cx="139750" cy="180475"/>
            </a:xfrm>
            <a:custGeom>
              <a:avLst/>
              <a:gdLst/>
              <a:ahLst/>
              <a:cxnLst/>
              <a:rect l="l" t="t" r="r" b="b"/>
              <a:pathLst>
                <a:path w="5590" h="7219" extrusionOk="0">
                  <a:moveTo>
                    <a:pt x="2802" y="182"/>
                  </a:moveTo>
                  <a:cubicBezTo>
                    <a:pt x="3443" y="182"/>
                    <a:pt x="4086" y="409"/>
                    <a:pt x="4587" y="877"/>
                  </a:cubicBezTo>
                  <a:cubicBezTo>
                    <a:pt x="5114" y="1379"/>
                    <a:pt x="5389" y="2080"/>
                    <a:pt x="5389" y="2782"/>
                  </a:cubicBezTo>
                  <a:cubicBezTo>
                    <a:pt x="5389" y="3208"/>
                    <a:pt x="5389" y="3659"/>
                    <a:pt x="5389" y="4086"/>
                  </a:cubicBezTo>
                  <a:cubicBezTo>
                    <a:pt x="5389" y="4286"/>
                    <a:pt x="5414" y="4487"/>
                    <a:pt x="5389" y="4662"/>
                  </a:cubicBezTo>
                  <a:cubicBezTo>
                    <a:pt x="5339" y="5088"/>
                    <a:pt x="5214" y="5514"/>
                    <a:pt x="4963" y="5865"/>
                  </a:cubicBezTo>
                  <a:cubicBezTo>
                    <a:pt x="4487" y="6592"/>
                    <a:pt x="3660" y="7043"/>
                    <a:pt x="2783" y="7043"/>
                  </a:cubicBezTo>
                  <a:cubicBezTo>
                    <a:pt x="2056" y="7043"/>
                    <a:pt x="1329" y="6717"/>
                    <a:pt x="828" y="6166"/>
                  </a:cubicBezTo>
                  <a:cubicBezTo>
                    <a:pt x="402" y="5664"/>
                    <a:pt x="176" y="5013"/>
                    <a:pt x="176" y="4361"/>
                  </a:cubicBezTo>
                  <a:cubicBezTo>
                    <a:pt x="176" y="3910"/>
                    <a:pt x="176" y="3434"/>
                    <a:pt x="176" y="2983"/>
                  </a:cubicBezTo>
                  <a:cubicBezTo>
                    <a:pt x="176" y="2381"/>
                    <a:pt x="301" y="1805"/>
                    <a:pt x="627" y="1304"/>
                  </a:cubicBezTo>
                  <a:cubicBezTo>
                    <a:pt x="1137" y="567"/>
                    <a:pt x="1968" y="182"/>
                    <a:pt x="2802" y="182"/>
                  </a:cubicBezTo>
                  <a:close/>
                  <a:moveTo>
                    <a:pt x="2783" y="1"/>
                  </a:moveTo>
                  <a:cubicBezTo>
                    <a:pt x="2111" y="1"/>
                    <a:pt x="1436" y="239"/>
                    <a:pt x="903" y="727"/>
                  </a:cubicBezTo>
                  <a:cubicBezTo>
                    <a:pt x="327" y="1253"/>
                    <a:pt x="1" y="2005"/>
                    <a:pt x="1" y="2782"/>
                  </a:cubicBezTo>
                  <a:cubicBezTo>
                    <a:pt x="1" y="3233"/>
                    <a:pt x="1" y="3685"/>
                    <a:pt x="1" y="4136"/>
                  </a:cubicBezTo>
                  <a:cubicBezTo>
                    <a:pt x="1" y="4411"/>
                    <a:pt x="1" y="4662"/>
                    <a:pt x="51" y="4913"/>
                  </a:cubicBezTo>
                  <a:cubicBezTo>
                    <a:pt x="126" y="5364"/>
                    <a:pt x="301" y="5765"/>
                    <a:pt x="552" y="6116"/>
                  </a:cubicBezTo>
                  <a:cubicBezTo>
                    <a:pt x="1078" y="6817"/>
                    <a:pt x="1931" y="7218"/>
                    <a:pt x="2783" y="7218"/>
                  </a:cubicBezTo>
                  <a:cubicBezTo>
                    <a:pt x="4362" y="7218"/>
                    <a:pt x="5590" y="5940"/>
                    <a:pt x="5590" y="4386"/>
                  </a:cubicBezTo>
                  <a:cubicBezTo>
                    <a:pt x="5590" y="3885"/>
                    <a:pt x="5590" y="3384"/>
                    <a:pt x="5590" y="2908"/>
                  </a:cubicBezTo>
                  <a:cubicBezTo>
                    <a:pt x="5590" y="2256"/>
                    <a:pt x="5414" y="1629"/>
                    <a:pt x="5013" y="1103"/>
                  </a:cubicBezTo>
                  <a:cubicBezTo>
                    <a:pt x="4469" y="377"/>
                    <a:pt x="3629" y="1"/>
                    <a:pt x="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39"/>
            <p:cNvSpPr/>
            <p:nvPr/>
          </p:nvSpPr>
          <p:spPr>
            <a:xfrm>
              <a:off x="1692125" y="1510125"/>
              <a:ext cx="7925" cy="58075"/>
            </a:xfrm>
            <a:custGeom>
              <a:avLst/>
              <a:gdLst/>
              <a:ahLst/>
              <a:cxnLst/>
              <a:rect l="l" t="t" r="r" b="b"/>
              <a:pathLst>
                <a:path w="317" h="2323" extrusionOk="0">
                  <a:moveTo>
                    <a:pt x="110" y="0"/>
                  </a:moveTo>
                  <a:cubicBezTo>
                    <a:pt x="57" y="0"/>
                    <a:pt x="0" y="48"/>
                    <a:pt x="15" y="123"/>
                  </a:cubicBezTo>
                  <a:cubicBezTo>
                    <a:pt x="116" y="825"/>
                    <a:pt x="116" y="1526"/>
                    <a:pt x="116" y="2228"/>
                  </a:cubicBezTo>
                  <a:cubicBezTo>
                    <a:pt x="103" y="2291"/>
                    <a:pt x="147" y="2322"/>
                    <a:pt x="194" y="2322"/>
                  </a:cubicBezTo>
                  <a:cubicBezTo>
                    <a:pt x="241" y="2322"/>
                    <a:pt x="291" y="2291"/>
                    <a:pt x="291" y="2228"/>
                  </a:cubicBezTo>
                  <a:cubicBezTo>
                    <a:pt x="316" y="1501"/>
                    <a:pt x="291" y="774"/>
                    <a:pt x="191" y="73"/>
                  </a:cubicBezTo>
                  <a:cubicBezTo>
                    <a:pt x="181" y="22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39"/>
            <p:cNvSpPr/>
            <p:nvPr/>
          </p:nvSpPr>
          <p:spPr>
            <a:xfrm>
              <a:off x="1437875" y="1354750"/>
              <a:ext cx="87975" cy="58200"/>
            </a:xfrm>
            <a:custGeom>
              <a:avLst/>
              <a:gdLst/>
              <a:ahLst/>
              <a:cxnLst/>
              <a:rect l="l" t="t" r="r" b="b"/>
              <a:pathLst>
                <a:path w="3519" h="2328" extrusionOk="0">
                  <a:moveTo>
                    <a:pt x="1311" y="0"/>
                  </a:moveTo>
                  <a:cubicBezTo>
                    <a:pt x="1169" y="0"/>
                    <a:pt x="1067" y="216"/>
                    <a:pt x="1238" y="323"/>
                  </a:cubicBezTo>
                  <a:cubicBezTo>
                    <a:pt x="1514" y="473"/>
                    <a:pt x="1789" y="674"/>
                    <a:pt x="2040" y="874"/>
                  </a:cubicBezTo>
                  <a:cubicBezTo>
                    <a:pt x="2396" y="1168"/>
                    <a:pt x="2788" y="1513"/>
                    <a:pt x="3023" y="1941"/>
                  </a:cubicBezTo>
                  <a:lnTo>
                    <a:pt x="3023" y="1941"/>
                  </a:lnTo>
                  <a:cubicBezTo>
                    <a:pt x="2768" y="1899"/>
                    <a:pt x="2504" y="1869"/>
                    <a:pt x="2240" y="1852"/>
                  </a:cubicBezTo>
                  <a:cubicBezTo>
                    <a:pt x="1945" y="1819"/>
                    <a:pt x="1645" y="1800"/>
                    <a:pt x="1346" y="1800"/>
                  </a:cubicBezTo>
                  <a:cubicBezTo>
                    <a:pt x="961" y="1800"/>
                    <a:pt x="578" y="1831"/>
                    <a:pt x="210" y="1902"/>
                  </a:cubicBezTo>
                  <a:cubicBezTo>
                    <a:pt x="1" y="1948"/>
                    <a:pt x="72" y="2233"/>
                    <a:pt x="244" y="2233"/>
                  </a:cubicBezTo>
                  <a:cubicBezTo>
                    <a:pt x="258" y="2233"/>
                    <a:pt x="271" y="2231"/>
                    <a:pt x="285" y="2227"/>
                  </a:cubicBezTo>
                  <a:cubicBezTo>
                    <a:pt x="622" y="2160"/>
                    <a:pt x="972" y="2136"/>
                    <a:pt x="1326" y="2136"/>
                  </a:cubicBezTo>
                  <a:cubicBezTo>
                    <a:pt x="1631" y="2136"/>
                    <a:pt x="1938" y="2154"/>
                    <a:pt x="2240" y="2177"/>
                  </a:cubicBezTo>
                  <a:cubicBezTo>
                    <a:pt x="2566" y="2202"/>
                    <a:pt x="2917" y="2253"/>
                    <a:pt x="3268" y="2328"/>
                  </a:cubicBezTo>
                  <a:cubicBezTo>
                    <a:pt x="3368" y="2328"/>
                    <a:pt x="3519" y="2227"/>
                    <a:pt x="3468" y="2102"/>
                  </a:cubicBezTo>
                  <a:cubicBezTo>
                    <a:pt x="3243" y="1526"/>
                    <a:pt x="2792" y="1050"/>
                    <a:pt x="2316" y="674"/>
                  </a:cubicBezTo>
                  <a:cubicBezTo>
                    <a:pt x="2015" y="423"/>
                    <a:pt x="1714" y="222"/>
                    <a:pt x="1388" y="22"/>
                  </a:cubicBezTo>
                  <a:cubicBezTo>
                    <a:pt x="1362" y="7"/>
                    <a:pt x="1336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39"/>
            <p:cNvSpPr/>
            <p:nvPr/>
          </p:nvSpPr>
          <p:spPr>
            <a:xfrm>
              <a:off x="1875450" y="1354750"/>
              <a:ext cx="87400" cy="58200"/>
            </a:xfrm>
            <a:custGeom>
              <a:avLst/>
              <a:gdLst/>
              <a:ahLst/>
              <a:cxnLst/>
              <a:rect l="l" t="t" r="r" b="b"/>
              <a:pathLst>
                <a:path w="3496" h="2328" extrusionOk="0">
                  <a:moveTo>
                    <a:pt x="2183" y="0"/>
                  </a:moveTo>
                  <a:cubicBezTo>
                    <a:pt x="2158" y="0"/>
                    <a:pt x="2132" y="7"/>
                    <a:pt x="2106" y="22"/>
                  </a:cubicBezTo>
                  <a:cubicBezTo>
                    <a:pt x="1780" y="222"/>
                    <a:pt x="1479" y="448"/>
                    <a:pt x="1204" y="674"/>
                  </a:cubicBezTo>
                  <a:cubicBezTo>
                    <a:pt x="727" y="1050"/>
                    <a:pt x="251" y="1526"/>
                    <a:pt x="26" y="2102"/>
                  </a:cubicBezTo>
                  <a:cubicBezTo>
                    <a:pt x="1" y="2227"/>
                    <a:pt x="126" y="2328"/>
                    <a:pt x="251" y="2328"/>
                  </a:cubicBezTo>
                  <a:cubicBezTo>
                    <a:pt x="577" y="2253"/>
                    <a:pt x="928" y="2202"/>
                    <a:pt x="1279" y="2177"/>
                  </a:cubicBezTo>
                  <a:cubicBezTo>
                    <a:pt x="1569" y="2154"/>
                    <a:pt x="1870" y="2136"/>
                    <a:pt x="2172" y="2136"/>
                  </a:cubicBezTo>
                  <a:cubicBezTo>
                    <a:pt x="2522" y="2136"/>
                    <a:pt x="2872" y="2160"/>
                    <a:pt x="3209" y="2227"/>
                  </a:cubicBezTo>
                  <a:cubicBezTo>
                    <a:pt x="3225" y="2231"/>
                    <a:pt x="3240" y="2233"/>
                    <a:pt x="3254" y="2233"/>
                  </a:cubicBezTo>
                  <a:cubicBezTo>
                    <a:pt x="3444" y="2233"/>
                    <a:pt x="3495" y="1948"/>
                    <a:pt x="3309" y="1902"/>
                  </a:cubicBezTo>
                  <a:cubicBezTo>
                    <a:pt x="2928" y="1831"/>
                    <a:pt x="2546" y="1800"/>
                    <a:pt x="2165" y="1800"/>
                  </a:cubicBezTo>
                  <a:cubicBezTo>
                    <a:pt x="1870" y="1800"/>
                    <a:pt x="1574" y="1819"/>
                    <a:pt x="1279" y="1852"/>
                  </a:cubicBezTo>
                  <a:cubicBezTo>
                    <a:pt x="1009" y="1870"/>
                    <a:pt x="739" y="1900"/>
                    <a:pt x="469" y="1944"/>
                  </a:cubicBezTo>
                  <a:lnTo>
                    <a:pt x="469" y="1944"/>
                  </a:lnTo>
                  <a:cubicBezTo>
                    <a:pt x="705" y="1515"/>
                    <a:pt x="1097" y="1168"/>
                    <a:pt x="1454" y="874"/>
                  </a:cubicBezTo>
                  <a:cubicBezTo>
                    <a:pt x="1730" y="674"/>
                    <a:pt x="1981" y="473"/>
                    <a:pt x="2281" y="323"/>
                  </a:cubicBezTo>
                  <a:cubicBezTo>
                    <a:pt x="2431" y="216"/>
                    <a:pt x="2326" y="0"/>
                    <a:pt x="2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39"/>
            <p:cNvSpPr/>
            <p:nvPr/>
          </p:nvSpPr>
          <p:spPr>
            <a:xfrm>
              <a:off x="1395525" y="1191100"/>
              <a:ext cx="491100" cy="160300"/>
            </a:xfrm>
            <a:custGeom>
              <a:avLst/>
              <a:gdLst/>
              <a:ahLst/>
              <a:cxnLst/>
              <a:rect l="l" t="t" r="r" b="b"/>
              <a:pathLst>
                <a:path w="19644" h="6412" extrusionOk="0">
                  <a:moveTo>
                    <a:pt x="10286" y="1"/>
                  </a:moveTo>
                  <a:cubicBezTo>
                    <a:pt x="7157" y="1"/>
                    <a:pt x="413" y="281"/>
                    <a:pt x="125" y="2683"/>
                  </a:cubicBezTo>
                  <a:cubicBezTo>
                    <a:pt x="1" y="3725"/>
                    <a:pt x="1134" y="4074"/>
                    <a:pt x="2708" y="4074"/>
                  </a:cubicBezTo>
                  <a:cubicBezTo>
                    <a:pt x="5907" y="4074"/>
                    <a:pt x="10926" y="2633"/>
                    <a:pt x="10927" y="2633"/>
                  </a:cubicBezTo>
                  <a:lnTo>
                    <a:pt x="10927" y="2633"/>
                  </a:lnTo>
                  <a:cubicBezTo>
                    <a:pt x="10927" y="2633"/>
                    <a:pt x="6867" y="4137"/>
                    <a:pt x="6992" y="5290"/>
                  </a:cubicBezTo>
                  <a:cubicBezTo>
                    <a:pt x="7029" y="5626"/>
                    <a:pt x="7418" y="5787"/>
                    <a:pt x="7996" y="5787"/>
                  </a:cubicBezTo>
                  <a:cubicBezTo>
                    <a:pt x="9310" y="5787"/>
                    <a:pt x="11596" y="4953"/>
                    <a:pt x="12919" y="3438"/>
                  </a:cubicBezTo>
                  <a:lnTo>
                    <a:pt x="12919" y="3438"/>
                  </a:lnTo>
                  <a:cubicBezTo>
                    <a:pt x="12394" y="4148"/>
                    <a:pt x="11416" y="5803"/>
                    <a:pt x="13208" y="6367"/>
                  </a:cubicBezTo>
                  <a:cubicBezTo>
                    <a:pt x="13296" y="6398"/>
                    <a:pt x="13397" y="6412"/>
                    <a:pt x="13506" y="6412"/>
                  </a:cubicBezTo>
                  <a:cubicBezTo>
                    <a:pt x="15308" y="6412"/>
                    <a:pt x="19644" y="2531"/>
                    <a:pt x="18320" y="1681"/>
                  </a:cubicBezTo>
                  <a:cubicBezTo>
                    <a:pt x="16917" y="753"/>
                    <a:pt x="15463" y="377"/>
                    <a:pt x="11854" y="27"/>
                  </a:cubicBezTo>
                  <a:cubicBezTo>
                    <a:pt x="11854" y="27"/>
                    <a:pt x="11237" y="1"/>
                    <a:pt x="10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39"/>
            <p:cNvSpPr/>
            <p:nvPr/>
          </p:nvSpPr>
          <p:spPr>
            <a:xfrm>
              <a:off x="1393000" y="1188550"/>
              <a:ext cx="470575" cy="165125"/>
            </a:xfrm>
            <a:custGeom>
              <a:avLst/>
              <a:gdLst/>
              <a:ahLst/>
              <a:cxnLst/>
              <a:rect l="l" t="t" r="r" b="b"/>
              <a:pathLst>
                <a:path w="18823" h="6605" extrusionOk="0">
                  <a:moveTo>
                    <a:pt x="10408" y="190"/>
                  </a:moveTo>
                  <a:cubicBezTo>
                    <a:pt x="10897" y="190"/>
                    <a:pt x="11387" y="195"/>
                    <a:pt x="11880" y="204"/>
                  </a:cubicBezTo>
                  <a:lnTo>
                    <a:pt x="11955" y="204"/>
                  </a:lnTo>
                  <a:cubicBezTo>
                    <a:pt x="11955" y="204"/>
                    <a:pt x="11955" y="204"/>
                    <a:pt x="11955" y="204"/>
                  </a:cubicBezTo>
                  <a:lnTo>
                    <a:pt x="11955" y="204"/>
                  </a:lnTo>
                  <a:cubicBezTo>
                    <a:pt x="11963" y="205"/>
                    <a:pt x="11970" y="206"/>
                    <a:pt x="11976" y="206"/>
                  </a:cubicBezTo>
                  <a:cubicBezTo>
                    <a:pt x="11976" y="206"/>
                    <a:pt x="11976" y="206"/>
                    <a:pt x="11976" y="206"/>
                  </a:cubicBezTo>
                  <a:lnTo>
                    <a:pt x="11976" y="206"/>
                  </a:lnTo>
                  <a:cubicBezTo>
                    <a:pt x="13674" y="381"/>
                    <a:pt x="15446" y="557"/>
                    <a:pt x="17043" y="1156"/>
                  </a:cubicBezTo>
                  <a:cubicBezTo>
                    <a:pt x="17319" y="1281"/>
                    <a:pt x="17594" y="1407"/>
                    <a:pt x="17845" y="1532"/>
                  </a:cubicBezTo>
                  <a:cubicBezTo>
                    <a:pt x="18045" y="1657"/>
                    <a:pt x="18321" y="1758"/>
                    <a:pt x="18472" y="1933"/>
                  </a:cubicBezTo>
                  <a:cubicBezTo>
                    <a:pt x="18697" y="2209"/>
                    <a:pt x="18522" y="2635"/>
                    <a:pt x="18371" y="2885"/>
                  </a:cubicBezTo>
                  <a:cubicBezTo>
                    <a:pt x="18096" y="3387"/>
                    <a:pt x="17695" y="3813"/>
                    <a:pt x="17294" y="4214"/>
                  </a:cubicBezTo>
                  <a:cubicBezTo>
                    <a:pt x="16842" y="4690"/>
                    <a:pt x="16316" y="5116"/>
                    <a:pt x="15765" y="5492"/>
                  </a:cubicBezTo>
                  <a:cubicBezTo>
                    <a:pt x="15289" y="5818"/>
                    <a:pt x="14762" y="6119"/>
                    <a:pt x="14211" y="6319"/>
                  </a:cubicBezTo>
                  <a:cubicBezTo>
                    <a:pt x="14013" y="6379"/>
                    <a:pt x="13818" y="6415"/>
                    <a:pt x="13628" y="6415"/>
                  </a:cubicBezTo>
                  <a:cubicBezTo>
                    <a:pt x="13337" y="6415"/>
                    <a:pt x="13055" y="6331"/>
                    <a:pt x="12782" y="6119"/>
                  </a:cubicBezTo>
                  <a:cubicBezTo>
                    <a:pt x="11965" y="5495"/>
                    <a:pt x="12514" y="4390"/>
                    <a:pt x="13035" y="3662"/>
                  </a:cubicBezTo>
                  <a:lnTo>
                    <a:pt x="13035" y="3662"/>
                  </a:lnTo>
                  <a:cubicBezTo>
                    <a:pt x="13135" y="3549"/>
                    <a:pt x="13231" y="3432"/>
                    <a:pt x="13322" y="3311"/>
                  </a:cubicBezTo>
                  <a:lnTo>
                    <a:pt x="13322" y="3311"/>
                  </a:lnTo>
                  <a:cubicBezTo>
                    <a:pt x="13334" y="3305"/>
                    <a:pt x="13346" y="3299"/>
                    <a:pt x="13359" y="3286"/>
                  </a:cubicBezTo>
                  <a:cubicBezTo>
                    <a:pt x="13355" y="3283"/>
                    <a:pt x="13352" y="3279"/>
                    <a:pt x="13348" y="3276"/>
                  </a:cubicBezTo>
                  <a:lnTo>
                    <a:pt x="13348" y="3276"/>
                  </a:lnTo>
                  <a:cubicBezTo>
                    <a:pt x="13352" y="3271"/>
                    <a:pt x="13355" y="3266"/>
                    <a:pt x="13359" y="3261"/>
                  </a:cubicBezTo>
                  <a:cubicBezTo>
                    <a:pt x="13418" y="3203"/>
                    <a:pt x="13338" y="3113"/>
                    <a:pt x="13265" y="3113"/>
                  </a:cubicBezTo>
                  <a:cubicBezTo>
                    <a:pt x="13245" y="3113"/>
                    <a:pt x="13225" y="3120"/>
                    <a:pt x="13208" y="3136"/>
                  </a:cubicBezTo>
                  <a:cubicBezTo>
                    <a:pt x="13100" y="3266"/>
                    <a:pt x="12996" y="3402"/>
                    <a:pt x="12899" y="3539"/>
                  </a:cubicBezTo>
                  <a:lnTo>
                    <a:pt x="12899" y="3539"/>
                  </a:lnTo>
                  <a:cubicBezTo>
                    <a:pt x="12279" y="4229"/>
                    <a:pt x="11483" y="4757"/>
                    <a:pt x="10652" y="5141"/>
                  </a:cubicBezTo>
                  <a:cubicBezTo>
                    <a:pt x="9881" y="5502"/>
                    <a:pt x="8995" y="5794"/>
                    <a:pt x="8126" y="5794"/>
                  </a:cubicBezTo>
                  <a:cubicBezTo>
                    <a:pt x="8091" y="5794"/>
                    <a:pt x="8056" y="5794"/>
                    <a:pt x="8020" y="5793"/>
                  </a:cubicBezTo>
                  <a:cubicBezTo>
                    <a:pt x="7770" y="5793"/>
                    <a:pt x="7469" y="5768"/>
                    <a:pt x="7268" y="5567"/>
                  </a:cubicBezTo>
                  <a:cubicBezTo>
                    <a:pt x="7118" y="5392"/>
                    <a:pt x="7193" y="5141"/>
                    <a:pt x="7319" y="4966"/>
                  </a:cubicBezTo>
                  <a:cubicBezTo>
                    <a:pt x="7519" y="4665"/>
                    <a:pt x="7845" y="4439"/>
                    <a:pt x="8146" y="4239"/>
                  </a:cubicBezTo>
                  <a:cubicBezTo>
                    <a:pt x="8522" y="3988"/>
                    <a:pt x="8923" y="3763"/>
                    <a:pt x="9299" y="3562"/>
                  </a:cubicBezTo>
                  <a:cubicBezTo>
                    <a:pt x="9875" y="3286"/>
                    <a:pt x="10451" y="3036"/>
                    <a:pt x="11053" y="2810"/>
                  </a:cubicBezTo>
                  <a:cubicBezTo>
                    <a:pt x="11147" y="2787"/>
                    <a:pt x="11109" y="2632"/>
                    <a:pt x="11022" y="2632"/>
                  </a:cubicBezTo>
                  <a:cubicBezTo>
                    <a:pt x="11016" y="2632"/>
                    <a:pt x="11010" y="2633"/>
                    <a:pt x="11003" y="2635"/>
                  </a:cubicBezTo>
                  <a:cubicBezTo>
                    <a:pt x="9775" y="2986"/>
                    <a:pt x="8522" y="3286"/>
                    <a:pt x="7268" y="3537"/>
                  </a:cubicBezTo>
                  <a:cubicBezTo>
                    <a:pt x="6241" y="3738"/>
                    <a:pt x="5188" y="3913"/>
                    <a:pt x="4111" y="4013"/>
                  </a:cubicBezTo>
                  <a:cubicBezTo>
                    <a:pt x="3652" y="4053"/>
                    <a:pt x="3181" y="4092"/>
                    <a:pt x="2710" y="4092"/>
                  </a:cubicBezTo>
                  <a:cubicBezTo>
                    <a:pt x="2278" y="4092"/>
                    <a:pt x="1848" y="4059"/>
                    <a:pt x="1429" y="3963"/>
                  </a:cubicBezTo>
                  <a:cubicBezTo>
                    <a:pt x="903" y="3838"/>
                    <a:pt x="301" y="3562"/>
                    <a:pt x="301" y="2936"/>
                  </a:cubicBezTo>
                  <a:cubicBezTo>
                    <a:pt x="326" y="2234"/>
                    <a:pt x="903" y="1758"/>
                    <a:pt x="1454" y="1482"/>
                  </a:cubicBezTo>
                  <a:cubicBezTo>
                    <a:pt x="2306" y="1031"/>
                    <a:pt x="3258" y="805"/>
                    <a:pt x="4186" y="655"/>
                  </a:cubicBezTo>
                  <a:cubicBezTo>
                    <a:pt x="5263" y="454"/>
                    <a:pt x="6366" y="329"/>
                    <a:pt x="7469" y="279"/>
                  </a:cubicBezTo>
                  <a:cubicBezTo>
                    <a:pt x="8455" y="212"/>
                    <a:pt x="9429" y="190"/>
                    <a:pt x="10408" y="190"/>
                  </a:cubicBezTo>
                  <a:close/>
                  <a:moveTo>
                    <a:pt x="10462" y="1"/>
                  </a:moveTo>
                  <a:cubicBezTo>
                    <a:pt x="9656" y="1"/>
                    <a:pt x="8851" y="22"/>
                    <a:pt x="8045" y="53"/>
                  </a:cubicBezTo>
                  <a:cubicBezTo>
                    <a:pt x="6943" y="104"/>
                    <a:pt x="5815" y="204"/>
                    <a:pt x="4687" y="379"/>
                  </a:cubicBezTo>
                  <a:cubicBezTo>
                    <a:pt x="3710" y="530"/>
                    <a:pt x="2682" y="730"/>
                    <a:pt x="1755" y="1131"/>
                  </a:cubicBezTo>
                  <a:cubicBezTo>
                    <a:pt x="1128" y="1407"/>
                    <a:pt x="426" y="1808"/>
                    <a:pt x="201" y="2510"/>
                  </a:cubicBezTo>
                  <a:cubicBezTo>
                    <a:pt x="0" y="3111"/>
                    <a:pt x="251" y="3662"/>
                    <a:pt x="802" y="3938"/>
                  </a:cubicBezTo>
                  <a:cubicBezTo>
                    <a:pt x="1356" y="4215"/>
                    <a:pt x="2035" y="4273"/>
                    <a:pt x="2678" y="4273"/>
                  </a:cubicBezTo>
                  <a:cubicBezTo>
                    <a:pt x="2850" y="4273"/>
                    <a:pt x="3019" y="4269"/>
                    <a:pt x="3183" y="4264"/>
                  </a:cubicBezTo>
                  <a:cubicBezTo>
                    <a:pt x="4261" y="4214"/>
                    <a:pt x="5314" y="4063"/>
                    <a:pt x="6366" y="3888"/>
                  </a:cubicBezTo>
                  <a:cubicBezTo>
                    <a:pt x="7502" y="3686"/>
                    <a:pt x="8625" y="3445"/>
                    <a:pt x="9744" y="3163"/>
                  </a:cubicBezTo>
                  <a:lnTo>
                    <a:pt x="9744" y="3163"/>
                  </a:lnTo>
                  <a:cubicBezTo>
                    <a:pt x="9619" y="3220"/>
                    <a:pt x="9496" y="3278"/>
                    <a:pt x="9374" y="3337"/>
                  </a:cubicBezTo>
                  <a:cubicBezTo>
                    <a:pt x="8948" y="3537"/>
                    <a:pt x="8522" y="3763"/>
                    <a:pt x="8121" y="4038"/>
                  </a:cubicBezTo>
                  <a:cubicBezTo>
                    <a:pt x="7795" y="4239"/>
                    <a:pt x="7444" y="4489"/>
                    <a:pt x="7193" y="4815"/>
                  </a:cubicBezTo>
                  <a:cubicBezTo>
                    <a:pt x="7043" y="5016"/>
                    <a:pt x="6918" y="5317"/>
                    <a:pt x="7043" y="5567"/>
                  </a:cubicBezTo>
                  <a:cubicBezTo>
                    <a:pt x="7168" y="5793"/>
                    <a:pt x="7419" y="5893"/>
                    <a:pt x="7669" y="5943"/>
                  </a:cubicBezTo>
                  <a:cubicBezTo>
                    <a:pt x="7834" y="5972"/>
                    <a:pt x="8003" y="5985"/>
                    <a:pt x="8174" y="5985"/>
                  </a:cubicBezTo>
                  <a:cubicBezTo>
                    <a:pt x="8891" y="5985"/>
                    <a:pt x="9649" y="5755"/>
                    <a:pt x="10276" y="5492"/>
                  </a:cubicBezTo>
                  <a:cubicBezTo>
                    <a:pt x="11085" y="5189"/>
                    <a:pt x="11859" y="4750"/>
                    <a:pt x="12509" y="4182"/>
                  </a:cubicBezTo>
                  <a:lnTo>
                    <a:pt x="12509" y="4182"/>
                  </a:lnTo>
                  <a:cubicBezTo>
                    <a:pt x="12253" y="4691"/>
                    <a:pt x="12045" y="5299"/>
                    <a:pt x="12281" y="5818"/>
                  </a:cubicBezTo>
                  <a:cubicBezTo>
                    <a:pt x="12509" y="6274"/>
                    <a:pt x="13068" y="6605"/>
                    <a:pt x="13582" y="6605"/>
                  </a:cubicBezTo>
                  <a:cubicBezTo>
                    <a:pt x="13634" y="6605"/>
                    <a:pt x="13685" y="6602"/>
                    <a:pt x="13735" y="6595"/>
                  </a:cubicBezTo>
                  <a:cubicBezTo>
                    <a:pt x="14286" y="6545"/>
                    <a:pt x="14812" y="6294"/>
                    <a:pt x="15289" y="6018"/>
                  </a:cubicBezTo>
                  <a:cubicBezTo>
                    <a:pt x="15890" y="5667"/>
                    <a:pt x="16467" y="5241"/>
                    <a:pt x="16993" y="4765"/>
                  </a:cubicBezTo>
                  <a:cubicBezTo>
                    <a:pt x="17469" y="4339"/>
                    <a:pt x="17945" y="3863"/>
                    <a:pt x="18296" y="3337"/>
                  </a:cubicBezTo>
                  <a:cubicBezTo>
                    <a:pt x="18547" y="3011"/>
                    <a:pt x="18822" y="2535"/>
                    <a:pt x="18747" y="2109"/>
                  </a:cubicBezTo>
                  <a:cubicBezTo>
                    <a:pt x="18722" y="1933"/>
                    <a:pt x="18622" y="1808"/>
                    <a:pt x="18497" y="1708"/>
                  </a:cubicBezTo>
                  <a:cubicBezTo>
                    <a:pt x="18246" y="1532"/>
                    <a:pt x="17970" y="1382"/>
                    <a:pt x="17720" y="1256"/>
                  </a:cubicBezTo>
                  <a:cubicBezTo>
                    <a:pt x="16241" y="530"/>
                    <a:pt x="14537" y="329"/>
                    <a:pt x="12908" y="129"/>
                  </a:cubicBezTo>
                  <a:cubicBezTo>
                    <a:pt x="12612" y="104"/>
                    <a:pt x="12293" y="55"/>
                    <a:pt x="11972" y="30"/>
                  </a:cubicBezTo>
                  <a:lnTo>
                    <a:pt x="11972" y="30"/>
                  </a:lnTo>
                  <a:cubicBezTo>
                    <a:pt x="11967" y="29"/>
                    <a:pt x="11961" y="28"/>
                    <a:pt x="11955" y="28"/>
                  </a:cubicBezTo>
                  <a:cubicBezTo>
                    <a:pt x="11948" y="27"/>
                    <a:pt x="11941" y="26"/>
                    <a:pt x="11935" y="26"/>
                  </a:cubicBezTo>
                  <a:cubicBezTo>
                    <a:pt x="11930" y="26"/>
                    <a:pt x="11926" y="26"/>
                    <a:pt x="11922" y="27"/>
                  </a:cubicBezTo>
                  <a:lnTo>
                    <a:pt x="11922" y="27"/>
                  </a:lnTo>
                  <a:cubicBezTo>
                    <a:pt x="11436" y="9"/>
                    <a:pt x="10949" y="1"/>
                    <a:pt x="10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39"/>
          <p:cNvGrpSpPr/>
          <p:nvPr/>
        </p:nvGrpSpPr>
        <p:grpSpPr>
          <a:xfrm rot="1521202">
            <a:off x="10719423" y="262763"/>
            <a:ext cx="1533700" cy="1362339"/>
            <a:chOff x="4502650" y="4074600"/>
            <a:chExt cx="891650" cy="792025"/>
          </a:xfrm>
        </p:grpSpPr>
        <p:sp>
          <p:nvSpPr>
            <p:cNvPr id="995" name="Google Shape;995;p39"/>
            <p:cNvSpPr/>
            <p:nvPr/>
          </p:nvSpPr>
          <p:spPr>
            <a:xfrm>
              <a:off x="4527725" y="4083375"/>
              <a:ext cx="258800" cy="177975"/>
            </a:xfrm>
            <a:custGeom>
              <a:avLst/>
              <a:gdLst/>
              <a:ahLst/>
              <a:cxnLst/>
              <a:rect l="l" t="t" r="r" b="b"/>
              <a:pathLst>
                <a:path w="10352" h="7119" extrusionOk="0">
                  <a:moveTo>
                    <a:pt x="1429" y="0"/>
                  </a:moveTo>
                  <a:lnTo>
                    <a:pt x="1429" y="0"/>
                  </a:lnTo>
                  <a:cubicBezTo>
                    <a:pt x="0" y="6366"/>
                    <a:pt x="5239" y="7118"/>
                    <a:pt x="5239" y="7118"/>
                  </a:cubicBezTo>
                  <a:cubicBezTo>
                    <a:pt x="5239" y="7118"/>
                    <a:pt x="10351" y="3985"/>
                    <a:pt x="6943" y="3559"/>
                  </a:cubicBezTo>
                  <a:cubicBezTo>
                    <a:pt x="3509" y="3133"/>
                    <a:pt x="1429" y="1"/>
                    <a:pt x="14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39"/>
            <p:cNvSpPr/>
            <p:nvPr/>
          </p:nvSpPr>
          <p:spPr>
            <a:xfrm>
              <a:off x="4547775" y="4074600"/>
              <a:ext cx="191750" cy="190500"/>
            </a:xfrm>
            <a:custGeom>
              <a:avLst/>
              <a:gdLst/>
              <a:ahLst/>
              <a:cxnLst/>
              <a:rect l="l" t="t" r="r" b="b"/>
              <a:pathLst>
                <a:path w="7670" h="7620" extrusionOk="0">
                  <a:moveTo>
                    <a:pt x="702" y="702"/>
                  </a:moveTo>
                  <a:cubicBezTo>
                    <a:pt x="1304" y="1479"/>
                    <a:pt x="3259" y="3710"/>
                    <a:pt x="6116" y="4061"/>
                  </a:cubicBezTo>
                  <a:cubicBezTo>
                    <a:pt x="6542" y="4111"/>
                    <a:pt x="7093" y="4261"/>
                    <a:pt x="7143" y="4562"/>
                  </a:cubicBezTo>
                  <a:cubicBezTo>
                    <a:pt x="7294" y="5239"/>
                    <a:pt x="5564" y="6592"/>
                    <a:pt x="4386" y="7319"/>
                  </a:cubicBezTo>
                  <a:cubicBezTo>
                    <a:pt x="4086" y="7269"/>
                    <a:pt x="2406" y="6868"/>
                    <a:pt x="1354" y="5364"/>
                  </a:cubicBezTo>
                  <a:cubicBezTo>
                    <a:pt x="552" y="4186"/>
                    <a:pt x="326" y="2632"/>
                    <a:pt x="702" y="702"/>
                  </a:cubicBezTo>
                  <a:close/>
                  <a:moveTo>
                    <a:pt x="552" y="0"/>
                  </a:moveTo>
                  <a:lnTo>
                    <a:pt x="477" y="326"/>
                  </a:lnTo>
                  <a:cubicBezTo>
                    <a:pt x="0" y="2482"/>
                    <a:pt x="226" y="4236"/>
                    <a:pt x="1128" y="5539"/>
                  </a:cubicBezTo>
                  <a:cubicBezTo>
                    <a:pt x="2331" y="7294"/>
                    <a:pt x="4311" y="7595"/>
                    <a:pt x="4411" y="7620"/>
                  </a:cubicBezTo>
                  <a:lnTo>
                    <a:pt x="4462" y="7620"/>
                  </a:lnTo>
                  <a:lnTo>
                    <a:pt x="4512" y="7595"/>
                  </a:lnTo>
                  <a:cubicBezTo>
                    <a:pt x="4838" y="7394"/>
                    <a:pt x="7670" y="5615"/>
                    <a:pt x="7444" y="4512"/>
                  </a:cubicBezTo>
                  <a:cubicBezTo>
                    <a:pt x="7344" y="4111"/>
                    <a:pt x="6943" y="3860"/>
                    <a:pt x="6141" y="3760"/>
                  </a:cubicBezTo>
                  <a:cubicBezTo>
                    <a:pt x="2833" y="3359"/>
                    <a:pt x="777" y="301"/>
                    <a:pt x="752" y="276"/>
                  </a:cubicBezTo>
                  <a:lnTo>
                    <a:pt x="5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39"/>
            <p:cNvSpPr/>
            <p:nvPr/>
          </p:nvSpPr>
          <p:spPr>
            <a:xfrm>
              <a:off x="5106675" y="4083375"/>
              <a:ext cx="258175" cy="177975"/>
            </a:xfrm>
            <a:custGeom>
              <a:avLst/>
              <a:gdLst/>
              <a:ahLst/>
              <a:cxnLst/>
              <a:rect l="l" t="t" r="r" b="b"/>
              <a:pathLst>
                <a:path w="10327" h="7119" extrusionOk="0">
                  <a:moveTo>
                    <a:pt x="8898" y="0"/>
                  </a:moveTo>
                  <a:cubicBezTo>
                    <a:pt x="8898" y="1"/>
                    <a:pt x="6817" y="3133"/>
                    <a:pt x="3409" y="3559"/>
                  </a:cubicBezTo>
                  <a:cubicBezTo>
                    <a:pt x="0" y="3985"/>
                    <a:pt x="5113" y="7118"/>
                    <a:pt x="5113" y="7118"/>
                  </a:cubicBezTo>
                  <a:cubicBezTo>
                    <a:pt x="5113" y="7118"/>
                    <a:pt x="10326" y="6366"/>
                    <a:pt x="88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39"/>
            <p:cNvSpPr/>
            <p:nvPr/>
          </p:nvSpPr>
          <p:spPr>
            <a:xfrm>
              <a:off x="5153050" y="4074600"/>
              <a:ext cx="191750" cy="190500"/>
            </a:xfrm>
            <a:custGeom>
              <a:avLst/>
              <a:gdLst/>
              <a:ahLst/>
              <a:cxnLst/>
              <a:rect l="l" t="t" r="r" b="b"/>
              <a:pathLst>
                <a:path w="7670" h="7620" extrusionOk="0">
                  <a:moveTo>
                    <a:pt x="6968" y="702"/>
                  </a:moveTo>
                  <a:lnTo>
                    <a:pt x="6968" y="702"/>
                  </a:lnTo>
                  <a:cubicBezTo>
                    <a:pt x="7343" y="2632"/>
                    <a:pt x="7118" y="4186"/>
                    <a:pt x="6316" y="5364"/>
                  </a:cubicBezTo>
                  <a:cubicBezTo>
                    <a:pt x="5288" y="6868"/>
                    <a:pt x="3609" y="7269"/>
                    <a:pt x="3283" y="7319"/>
                  </a:cubicBezTo>
                  <a:cubicBezTo>
                    <a:pt x="2130" y="6592"/>
                    <a:pt x="376" y="5239"/>
                    <a:pt x="526" y="4562"/>
                  </a:cubicBezTo>
                  <a:cubicBezTo>
                    <a:pt x="602" y="4261"/>
                    <a:pt x="1128" y="4111"/>
                    <a:pt x="1579" y="4061"/>
                  </a:cubicBezTo>
                  <a:cubicBezTo>
                    <a:pt x="4411" y="3710"/>
                    <a:pt x="6366" y="1479"/>
                    <a:pt x="6968" y="702"/>
                  </a:cubicBezTo>
                  <a:close/>
                  <a:moveTo>
                    <a:pt x="7118" y="0"/>
                  </a:moveTo>
                  <a:lnTo>
                    <a:pt x="6942" y="276"/>
                  </a:lnTo>
                  <a:cubicBezTo>
                    <a:pt x="6917" y="301"/>
                    <a:pt x="4837" y="3359"/>
                    <a:pt x="1529" y="3760"/>
                  </a:cubicBezTo>
                  <a:cubicBezTo>
                    <a:pt x="752" y="3860"/>
                    <a:pt x="326" y="4111"/>
                    <a:pt x="251" y="4512"/>
                  </a:cubicBezTo>
                  <a:cubicBezTo>
                    <a:pt x="0" y="5615"/>
                    <a:pt x="2857" y="7394"/>
                    <a:pt x="3183" y="7595"/>
                  </a:cubicBezTo>
                  <a:lnTo>
                    <a:pt x="3233" y="7620"/>
                  </a:lnTo>
                  <a:lnTo>
                    <a:pt x="3283" y="7620"/>
                  </a:lnTo>
                  <a:cubicBezTo>
                    <a:pt x="3359" y="7595"/>
                    <a:pt x="5364" y="7294"/>
                    <a:pt x="6567" y="5539"/>
                  </a:cubicBezTo>
                  <a:cubicBezTo>
                    <a:pt x="7469" y="4236"/>
                    <a:pt x="7669" y="2482"/>
                    <a:pt x="7193" y="326"/>
                  </a:cubicBezTo>
                  <a:lnTo>
                    <a:pt x="71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39"/>
            <p:cNvSpPr/>
            <p:nvPr/>
          </p:nvSpPr>
          <p:spPr>
            <a:xfrm>
              <a:off x="4511425" y="4119725"/>
              <a:ext cx="879725" cy="743750"/>
            </a:xfrm>
            <a:custGeom>
              <a:avLst/>
              <a:gdLst/>
              <a:ahLst/>
              <a:cxnLst/>
              <a:rect l="l" t="t" r="r" b="b"/>
              <a:pathLst>
                <a:path w="35189" h="29750" extrusionOk="0">
                  <a:moveTo>
                    <a:pt x="17595" y="0"/>
                  </a:moveTo>
                  <a:cubicBezTo>
                    <a:pt x="7871" y="0"/>
                    <a:pt x="1" y="6667"/>
                    <a:pt x="1" y="14887"/>
                  </a:cubicBezTo>
                  <a:cubicBezTo>
                    <a:pt x="1" y="23083"/>
                    <a:pt x="7871" y="29750"/>
                    <a:pt x="17595" y="29750"/>
                  </a:cubicBezTo>
                  <a:cubicBezTo>
                    <a:pt x="27319" y="29750"/>
                    <a:pt x="35189" y="23083"/>
                    <a:pt x="35189" y="14887"/>
                  </a:cubicBezTo>
                  <a:cubicBezTo>
                    <a:pt x="35189" y="6667"/>
                    <a:pt x="27319" y="0"/>
                    <a:pt x="175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4502650" y="4116800"/>
              <a:ext cx="891650" cy="749825"/>
            </a:xfrm>
            <a:custGeom>
              <a:avLst/>
              <a:gdLst/>
              <a:ahLst/>
              <a:cxnLst/>
              <a:rect l="l" t="t" r="r" b="b"/>
              <a:pathLst>
                <a:path w="35666" h="29993" extrusionOk="0">
                  <a:moveTo>
                    <a:pt x="17977" y="251"/>
                  </a:moveTo>
                  <a:cubicBezTo>
                    <a:pt x="19149" y="251"/>
                    <a:pt x="20322" y="349"/>
                    <a:pt x="21480" y="543"/>
                  </a:cubicBezTo>
                  <a:cubicBezTo>
                    <a:pt x="24813" y="1120"/>
                    <a:pt x="28021" y="2548"/>
                    <a:pt x="30578" y="4804"/>
                  </a:cubicBezTo>
                  <a:cubicBezTo>
                    <a:pt x="32908" y="6859"/>
                    <a:pt x="34638" y="9616"/>
                    <a:pt x="35214" y="12724"/>
                  </a:cubicBezTo>
                  <a:cubicBezTo>
                    <a:pt x="35339" y="13475"/>
                    <a:pt x="35415" y="14227"/>
                    <a:pt x="35415" y="15004"/>
                  </a:cubicBezTo>
                  <a:cubicBezTo>
                    <a:pt x="35415" y="18137"/>
                    <a:pt x="34212" y="21170"/>
                    <a:pt x="32182" y="23551"/>
                  </a:cubicBezTo>
                  <a:cubicBezTo>
                    <a:pt x="30026" y="26082"/>
                    <a:pt x="27094" y="27887"/>
                    <a:pt x="23936" y="28864"/>
                  </a:cubicBezTo>
                  <a:cubicBezTo>
                    <a:pt x="21988" y="29453"/>
                    <a:pt x="19954" y="29751"/>
                    <a:pt x="17926" y="29751"/>
                  </a:cubicBezTo>
                  <a:cubicBezTo>
                    <a:pt x="16327" y="29751"/>
                    <a:pt x="14731" y="29566"/>
                    <a:pt x="13184" y="29190"/>
                  </a:cubicBezTo>
                  <a:cubicBezTo>
                    <a:pt x="9926" y="28413"/>
                    <a:pt x="6843" y="26784"/>
                    <a:pt x="4487" y="24378"/>
                  </a:cubicBezTo>
                  <a:cubicBezTo>
                    <a:pt x="2282" y="22147"/>
                    <a:pt x="803" y="19265"/>
                    <a:pt x="527" y="16132"/>
                  </a:cubicBezTo>
                  <a:cubicBezTo>
                    <a:pt x="252" y="12999"/>
                    <a:pt x="1179" y="9917"/>
                    <a:pt x="2983" y="7360"/>
                  </a:cubicBezTo>
                  <a:cubicBezTo>
                    <a:pt x="4913" y="4703"/>
                    <a:pt x="7695" y="2724"/>
                    <a:pt x="10753" y="1546"/>
                  </a:cubicBezTo>
                  <a:cubicBezTo>
                    <a:pt x="13061" y="680"/>
                    <a:pt x="15518" y="251"/>
                    <a:pt x="17977" y="251"/>
                  </a:cubicBezTo>
                  <a:close/>
                  <a:moveTo>
                    <a:pt x="17963" y="1"/>
                  </a:moveTo>
                  <a:cubicBezTo>
                    <a:pt x="16328" y="1"/>
                    <a:pt x="14694" y="191"/>
                    <a:pt x="13109" y="568"/>
                  </a:cubicBezTo>
                  <a:cubicBezTo>
                    <a:pt x="9800" y="1370"/>
                    <a:pt x="6668" y="2999"/>
                    <a:pt x="4287" y="5455"/>
                  </a:cubicBezTo>
                  <a:cubicBezTo>
                    <a:pt x="2081" y="7711"/>
                    <a:pt x="577" y="10643"/>
                    <a:pt x="277" y="13801"/>
                  </a:cubicBezTo>
                  <a:cubicBezTo>
                    <a:pt x="1" y="16984"/>
                    <a:pt x="928" y="20167"/>
                    <a:pt x="2783" y="22749"/>
                  </a:cubicBezTo>
                  <a:cubicBezTo>
                    <a:pt x="4713" y="25455"/>
                    <a:pt x="7520" y="27461"/>
                    <a:pt x="10602" y="28638"/>
                  </a:cubicBezTo>
                  <a:cubicBezTo>
                    <a:pt x="12936" y="29541"/>
                    <a:pt x="15442" y="29992"/>
                    <a:pt x="17942" y="29992"/>
                  </a:cubicBezTo>
                  <a:cubicBezTo>
                    <a:pt x="19121" y="29992"/>
                    <a:pt x="20298" y="29892"/>
                    <a:pt x="21455" y="29691"/>
                  </a:cubicBezTo>
                  <a:cubicBezTo>
                    <a:pt x="24863" y="29115"/>
                    <a:pt x="28146" y="27661"/>
                    <a:pt x="30728" y="25380"/>
                  </a:cubicBezTo>
                  <a:cubicBezTo>
                    <a:pt x="33109" y="23275"/>
                    <a:pt x="34888" y="20468"/>
                    <a:pt x="35440" y="17310"/>
                  </a:cubicBezTo>
                  <a:cubicBezTo>
                    <a:pt x="35590" y="16558"/>
                    <a:pt x="35665" y="15781"/>
                    <a:pt x="35665" y="15004"/>
                  </a:cubicBezTo>
                  <a:cubicBezTo>
                    <a:pt x="35665" y="11821"/>
                    <a:pt x="34437" y="8764"/>
                    <a:pt x="32407" y="6333"/>
                  </a:cubicBezTo>
                  <a:cubicBezTo>
                    <a:pt x="30252" y="3751"/>
                    <a:pt x="27269" y="1922"/>
                    <a:pt x="24061" y="919"/>
                  </a:cubicBezTo>
                  <a:cubicBezTo>
                    <a:pt x="22090" y="304"/>
                    <a:pt x="20025" y="1"/>
                    <a:pt x="17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4579100" y="4151050"/>
              <a:ext cx="744400" cy="532600"/>
            </a:xfrm>
            <a:custGeom>
              <a:avLst/>
              <a:gdLst/>
              <a:ahLst/>
              <a:cxnLst/>
              <a:rect l="l" t="t" r="r" b="b"/>
              <a:pathLst>
                <a:path w="29776" h="21304" extrusionOk="0">
                  <a:moveTo>
                    <a:pt x="14888" y="0"/>
                  </a:moveTo>
                  <a:cubicBezTo>
                    <a:pt x="6667" y="0"/>
                    <a:pt x="1" y="4762"/>
                    <a:pt x="1" y="10652"/>
                  </a:cubicBezTo>
                  <a:cubicBezTo>
                    <a:pt x="1" y="16517"/>
                    <a:pt x="6667" y="21304"/>
                    <a:pt x="14888" y="21304"/>
                  </a:cubicBezTo>
                  <a:cubicBezTo>
                    <a:pt x="23108" y="21304"/>
                    <a:pt x="29775" y="16517"/>
                    <a:pt x="29775" y="10652"/>
                  </a:cubicBezTo>
                  <a:cubicBezTo>
                    <a:pt x="29775" y="4762"/>
                    <a:pt x="23108" y="0"/>
                    <a:pt x="14888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5064075" y="4352425"/>
              <a:ext cx="305150" cy="181850"/>
            </a:xfrm>
            <a:custGeom>
              <a:avLst/>
              <a:gdLst/>
              <a:ahLst/>
              <a:cxnLst/>
              <a:rect l="l" t="t" r="r" b="b"/>
              <a:pathLst>
                <a:path w="12206" h="7274" extrusionOk="0">
                  <a:moveTo>
                    <a:pt x="8529" y="1"/>
                  </a:moveTo>
                  <a:cubicBezTo>
                    <a:pt x="7447" y="1"/>
                    <a:pt x="6186" y="251"/>
                    <a:pt x="4912" y="767"/>
                  </a:cubicBezTo>
                  <a:cubicBezTo>
                    <a:pt x="1905" y="2020"/>
                    <a:pt x="0" y="4301"/>
                    <a:pt x="652" y="5880"/>
                  </a:cubicBezTo>
                  <a:cubicBezTo>
                    <a:pt x="1030" y="6796"/>
                    <a:pt x="2183" y="7273"/>
                    <a:pt x="3672" y="7273"/>
                  </a:cubicBezTo>
                  <a:cubicBezTo>
                    <a:pt x="4750" y="7273"/>
                    <a:pt x="6005" y="7023"/>
                    <a:pt x="7268" y="6507"/>
                  </a:cubicBezTo>
                  <a:cubicBezTo>
                    <a:pt x="10276" y="5279"/>
                    <a:pt x="12206" y="2973"/>
                    <a:pt x="11554" y="1394"/>
                  </a:cubicBezTo>
                  <a:cubicBezTo>
                    <a:pt x="11176" y="478"/>
                    <a:pt x="10023" y="1"/>
                    <a:pt x="85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3" name="Google Shape;1003;p39"/>
            <p:cNvSpPr/>
            <p:nvPr/>
          </p:nvSpPr>
          <p:spPr>
            <a:xfrm>
              <a:off x="5070950" y="4349375"/>
              <a:ext cx="292650" cy="188200"/>
            </a:xfrm>
            <a:custGeom>
              <a:avLst/>
              <a:gdLst/>
              <a:ahLst/>
              <a:cxnLst/>
              <a:rect l="l" t="t" r="r" b="b"/>
              <a:pathLst>
                <a:path w="11706" h="7528" extrusionOk="0">
                  <a:moveTo>
                    <a:pt x="8242" y="243"/>
                  </a:moveTo>
                  <a:cubicBezTo>
                    <a:pt x="8494" y="243"/>
                    <a:pt x="8746" y="257"/>
                    <a:pt x="8998" y="288"/>
                  </a:cubicBezTo>
                  <a:cubicBezTo>
                    <a:pt x="9827" y="385"/>
                    <a:pt x="10751" y="720"/>
                    <a:pt x="11147" y="1522"/>
                  </a:cubicBezTo>
                  <a:lnTo>
                    <a:pt x="11147" y="1522"/>
                  </a:lnTo>
                  <a:cubicBezTo>
                    <a:pt x="11146" y="1536"/>
                    <a:pt x="11149" y="1550"/>
                    <a:pt x="11154" y="1566"/>
                  </a:cubicBezTo>
                  <a:cubicBezTo>
                    <a:pt x="11404" y="2193"/>
                    <a:pt x="11229" y="2869"/>
                    <a:pt x="10903" y="3446"/>
                  </a:cubicBezTo>
                  <a:cubicBezTo>
                    <a:pt x="10452" y="4248"/>
                    <a:pt x="9750" y="4874"/>
                    <a:pt x="9023" y="5401"/>
                  </a:cubicBezTo>
                  <a:cubicBezTo>
                    <a:pt x="8071" y="6052"/>
                    <a:pt x="6993" y="6553"/>
                    <a:pt x="5891" y="6879"/>
                  </a:cubicBezTo>
                  <a:cubicBezTo>
                    <a:pt x="5107" y="7128"/>
                    <a:pt x="4265" y="7274"/>
                    <a:pt x="3432" y="7274"/>
                  </a:cubicBezTo>
                  <a:cubicBezTo>
                    <a:pt x="3172" y="7274"/>
                    <a:pt x="2914" y="7260"/>
                    <a:pt x="2658" y="7230"/>
                  </a:cubicBezTo>
                  <a:cubicBezTo>
                    <a:pt x="1906" y="7155"/>
                    <a:pt x="1028" y="6879"/>
                    <a:pt x="602" y="6177"/>
                  </a:cubicBezTo>
                  <a:cubicBezTo>
                    <a:pt x="226" y="5601"/>
                    <a:pt x="352" y="4874"/>
                    <a:pt x="627" y="4298"/>
                  </a:cubicBezTo>
                  <a:cubicBezTo>
                    <a:pt x="1028" y="3496"/>
                    <a:pt x="1655" y="2869"/>
                    <a:pt x="2357" y="2343"/>
                  </a:cubicBezTo>
                  <a:cubicBezTo>
                    <a:pt x="3234" y="1666"/>
                    <a:pt x="4262" y="1140"/>
                    <a:pt x="5314" y="764"/>
                  </a:cubicBezTo>
                  <a:cubicBezTo>
                    <a:pt x="6255" y="464"/>
                    <a:pt x="7243" y="243"/>
                    <a:pt x="8242" y="243"/>
                  </a:cubicBezTo>
                  <a:close/>
                  <a:moveTo>
                    <a:pt x="8250" y="1"/>
                  </a:moveTo>
                  <a:cubicBezTo>
                    <a:pt x="7571" y="1"/>
                    <a:pt x="6892" y="108"/>
                    <a:pt x="6242" y="263"/>
                  </a:cubicBezTo>
                  <a:cubicBezTo>
                    <a:pt x="5013" y="538"/>
                    <a:pt x="3810" y="1065"/>
                    <a:pt x="2758" y="1741"/>
                  </a:cubicBezTo>
                  <a:cubicBezTo>
                    <a:pt x="1931" y="2293"/>
                    <a:pt x="1179" y="2944"/>
                    <a:pt x="653" y="3771"/>
                  </a:cubicBezTo>
                  <a:cubicBezTo>
                    <a:pt x="252" y="4373"/>
                    <a:pt x="1" y="5125"/>
                    <a:pt x="176" y="5827"/>
                  </a:cubicBezTo>
                  <a:cubicBezTo>
                    <a:pt x="377" y="6578"/>
                    <a:pt x="1054" y="7055"/>
                    <a:pt x="1755" y="7280"/>
                  </a:cubicBezTo>
                  <a:cubicBezTo>
                    <a:pt x="2269" y="7460"/>
                    <a:pt x="2815" y="7528"/>
                    <a:pt x="3363" y="7528"/>
                  </a:cubicBezTo>
                  <a:cubicBezTo>
                    <a:pt x="3886" y="7528"/>
                    <a:pt x="4412" y="7466"/>
                    <a:pt x="4913" y="7381"/>
                  </a:cubicBezTo>
                  <a:cubicBezTo>
                    <a:pt x="6166" y="7155"/>
                    <a:pt x="7369" y="6679"/>
                    <a:pt x="8472" y="6027"/>
                  </a:cubicBezTo>
                  <a:cubicBezTo>
                    <a:pt x="9424" y="5476"/>
                    <a:pt x="10352" y="4724"/>
                    <a:pt x="10978" y="3797"/>
                  </a:cubicBezTo>
                  <a:cubicBezTo>
                    <a:pt x="11404" y="3120"/>
                    <a:pt x="11705" y="2268"/>
                    <a:pt x="11404" y="1491"/>
                  </a:cubicBezTo>
                  <a:cubicBezTo>
                    <a:pt x="11395" y="1472"/>
                    <a:pt x="11384" y="1457"/>
                    <a:pt x="11371" y="1445"/>
                  </a:cubicBezTo>
                  <a:lnTo>
                    <a:pt x="11371" y="1445"/>
                  </a:lnTo>
                  <a:cubicBezTo>
                    <a:pt x="11040" y="682"/>
                    <a:pt x="10270" y="311"/>
                    <a:pt x="9500" y="137"/>
                  </a:cubicBezTo>
                  <a:cubicBezTo>
                    <a:pt x="9088" y="42"/>
                    <a:pt x="8669" y="1"/>
                    <a:pt x="8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4" name="Google Shape;1004;p39"/>
            <p:cNvSpPr/>
            <p:nvPr/>
          </p:nvSpPr>
          <p:spPr>
            <a:xfrm>
              <a:off x="5139875" y="4377000"/>
              <a:ext cx="154175" cy="135750"/>
            </a:xfrm>
            <a:custGeom>
              <a:avLst/>
              <a:gdLst/>
              <a:ahLst/>
              <a:cxnLst/>
              <a:rect l="l" t="t" r="r" b="b"/>
              <a:pathLst>
                <a:path w="6167" h="5430" extrusionOk="0">
                  <a:moveTo>
                    <a:pt x="3097" y="1"/>
                  </a:moveTo>
                  <a:cubicBezTo>
                    <a:pt x="2749" y="1"/>
                    <a:pt x="2396" y="68"/>
                    <a:pt x="2056" y="210"/>
                  </a:cubicBezTo>
                  <a:cubicBezTo>
                    <a:pt x="677" y="762"/>
                    <a:pt x="1" y="2366"/>
                    <a:pt x="577" y="3744"/>
                  </a:cubicBezTo>
                  <a:cubicBezTo>
                    <a:pt x="1014" y="4788"/>
                    <a:pt x="2024" y="5429"/>
                    <a:pt x="3088" y="5429"/>
                  </a:cubicBezTo>
                  <a:cubicBezTo>
                    <a:pt x="3429" y="5429"/>
                    <a:pt x="3776" y="5363"/>
                    <a:pt x="4111" y="5223"/>
                  </a:cubicBezTo>
                  <a:cubicBezTo>
                    <a:pt x="5515" y="4646"/>
                    <a:pt x="6166" y="3067"/>
                    <a:pt x="5590" y="1689"/>
                  </a:cubicBezTo>
                  <a:cubicBezTo>
                    <a:pt x="5174" y="631"/>
                    <a:pt x="4161" y="1"/>
                    <a:pt x="3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5" name="Google Shape;1005;p39"/>
            <p:cNvSpPr/>
            <p:nvPr/>
          </p:nvSpPr>
          <p:spPr>
            <a:xfrm>
              <a:off x="5138000" y="4392575"/>
              <a:ext cx="48900" cy="43275"/>
            </a:xfrm>
            <a:custGeom>
              <a:avLst/>
              <a:gdLst/>
              <a:ahLst/>
              <a:cxnLst/>
              <a:rect l="l" t="t" r="r" b="b"/>
              <a:pathLst>
                <a:path w="1956" h="1731" extrusionOk="0">
                  <a:moveTo>
                    <a:pt x="971" y="0"/>
                  </a:moveTo>
                  <a:cubicBezTo>
                    <a:pt x="864" y="0"/>
                    <a:pt x="756" y="21"/>
                    <a:pt x="652" y="64"/>
                  </a:cubicBezTo>
                  <a:cubicBezTo>
                    <a:pt x="201" y="239"/>
                    <a:pt x="1" y="740"/>
                    <a:pt x="176" y="1191"/>
                  </a:cubicBezTo>
                  <a:cubicBezTo>
                    <a:pt x="309" y="1533"/>
                    <a:pt x="628" y="1731"/>
                    <a:pt x="971" y="1731"/>
                  </a:cubicBezTo>
                  <a:cubicBezTo>
                    <a:pt x="1081" y="1731"/>
                    <a:pt x="1194" y="1710"/>
                    <a:pt x="1304" y="1668"/>
                  </a:cubicBezTo>
                  <a:cubicBezTo>
                    <a:pt x="1755" y="1492"/>
                    <a:pt x="1955" y="966"/>
                    <a:pt x="1780" y="540"/>
                  </a:cubicBezTo>
                  <a:cubicBezTo>
                    <a:pt x="1628" y="198"/>
                    <a:pt x="1304" y="0"/>
                    <a:pt x="9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39"/>
            <p:cNvSpPr/>
            <p:nvPr/>
          </p:nvSpPr>
          <p:spPr>
            <a:xfrm>
              <a:off x="4539625" y="4352425"/>
              <a:ext cx="305800" cy="181850"/>
            </a:xfrm>
            <a:custGeom>
              <a:avLst/>
              <a:gdLst/>
              <a:ahLst/>
              <a:cxnLst/>
              <a:rect l="l" t="t" r="r" b="b"/>
              <a:pathLst>
                <a:path w="12232" h="7274" extrusionOk="0">
                  <a:moveTo>
                    <a:pt x="3688" y="1"/>
                  </a:moveTo>
                  <a:cubicBezTo>
                    <a:pt x="2192" y="1"/>
                    <a:pt x="1030" y="478"/>
                    <a:pt x="652" y="1394"/>
                  </a:cubicBezTo>
                  <a:cubicBezTo>
                    <a:pt x="1" y="2973"/>
                    <a:pt x="1930" y="5279"/>
                    <a:pt x="4938" y="6507"/>
                  </a:cubicBezTo>
                  <a:cubicBezTo>
                    <a:pt x="6201" y="7023"/>
                    <a:pt x="7460" y="7273"/>
                    <a:pt x="8544" y="7273"/>
                  </a:cubicBezTo>
                  <a:cubicBezTo>
                    <a:pt x="10040" y="7273"/>
                    <a:pt x="11202" y="6796"/>
                    <a:pt x="11580" y="5880"/>
                  </a:cubicBezTo>
                  <a:cubicBezTo>
                    <a:pt x="12231" y="4301"/>
                    <a:pt x="10301" y="2020"/>
                    <a:pt x="7294" y="767"/>
                  </a:cubicBezTo>
                  <a:cubicBezTo>
                    <a:pt x="6030" y="251"/>
                    <a:pt x="4771" y="1"/>
                    <a:pt x="36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39"/>
            <p:cNvSpPr/>
            <p:nvPr/>
          </p:nvSpPr>
          <p:spPr>
            <a:xfrm>
              <a:off x="4537475" y="4349425"/>
              <a:ext cx="300425" cy="188200"/>
            </a:xfrm>
            <a:custGeom>
              <a:avLst/>
              <a:gdLst/>
              <a:ahLst/>
              <a:cxnLst/>
              <a:rect l="l" t="t" r="r" b="b"/>
              <a:pathLst>
                <a:path w="12017" h="7528" extrusionOk="0">
                  <a:moveTo>
                    <a:pt x="3805" y="243"/>
                  </a:moveTo>
                  <a:cubicBezTo>
                    <a:pt x="4485" y="243"/>
                    <a:pt x="5163" y="352"/>
                    <a:pt x="5801" y="511"/>
                  </a:cubicBezTo>
                  <a:cubicBezTo>
                    <a:pt x="6954" y="787"/>
                    <a:pt x="8057" y="1263"/>
                    <a:pt x="9059" y="1890"/>
                  </a:cubicBezTo>
                  <a:cubicBezTo>
                    <a:pt x="9836" y="2391"/>
                    <a:pt x="10588" y="3018"/>
                    <a:pt x="11114" y="3820"/>
                  </a:cubicBezTo>
                  <a:cubicBezTo>
                    <a:pt x="11490" y="4371"/>
                    <a:pt x="11791" y="5073"/>
                    <a:pt x="11616" y="5749"/>
                  </a:cubicBezTo>
                  <a:cubicBezTo>
                    <a:pt x="11415" y="6476"/>
                    <a:pt x="10738" y="6902"/>
                    <a:pt x="10037" y="7103"/>
                  </a:cubicBezTo>
                  <a:cubicBezTo>
                    <a:pt x="9574" y="7230"/>
                    <a:pt x="9096" y="7282"/>
                    <a:pt x="8616" y="7282"/>
                  </a:cubicBezTo>
                  <a:cubicBezTo>
                    <a:pt x="8056" y="7282"/>
                    <a:pt x="7494" y="7211"/>
                    <a:pt x="6954" y="7103"/>
                  </a:cubicBezTo>
                  <a:cubicBezTo>
                    <a:pt x="5801" y="6852"/>
                    <a:pt x="4698" y="6426"/>
                    <a:pt x="3671" y="5825"/>
                  </a:cubicBezTo>
                  <a:cubicBezTo>
                    <a:pt x="2768" y="5273"/>
                    <a:pt x="1891" y="4597"/>
                    <a:pt x="1290" y="3719"/>
                  </a:cubicBezTo>
                  <a:cubicBezTo>
                    <a:pt x="864" y="3093"/>
                    <a:pt x="563" y="2291"/>
                    <a:pt x="864" y="1564"/>
                  </a:cubicBezTo>
                  <a:cubicBezTo>
                    <a:pt x="869" y="1549"/>
                    <a:pt x="871" y="1534"/>
                    <a:pt x="871" y="1521"/>
                  </a:cubicBezTo>
                  <a:lnTo>
                    <a:pt x="871" y="1521"/>
                  </a:lnTo>
                  <a:cubicBezTo>
                    <a:pt x="1212" y="840"/>
                    <a:pt x="1939" y="507"/>
                    <a:pt x="2643" y="361"/>
                  </a:cubicBezTo>
                  <a:cubicBezTo>
                    <a:pt x="3026" y="279"/>
                    <a:pt x="3416" y="243"/>
                    <a:pt x="3805" y="243"/>
                  </a:cubicBezTo>
                  <a:close/>
                  <a:moveTo>
                    <a:pt x="3782" y="0"/>
                  </a:moveTo>
                  <a:cubicBezTo>
                    <a:pt x="3477" y="0"/>
                    <a:pt x="3171" y="19"/>
                    <a:pt x="2869" y="60"/>
                  </a:cubicBezTo>
                  <a:cubicBezTo>
                    <a:pt x="1991" y="185"/>
                    <a:pt x="1014" y="586"/>
                    <a:pt x="638" y="1464"/>
                  </a:cubicBezTo>
                  <a:cubicBezTo>
                    <a:pt x="633" y="1479"/>
                    <a:pt x="630" y="1494"/>
                    <a:pt x="630" y="1509"/>
                  </a:cubicBezTo>
                  <a:lnTo>
                    <a:pt x="630" y="1509"/>
                  </a:lnTo>
                  <a:cubicBezTo>
                    <a:pt x="0" y="3106"/>
                    <a:pt x="1670" y="4725"/>
                    <a:pt x="2818" y="5549"/>
                  </a:cubicBezTo>
                  <a:cubicBezTo>
                    <a:pt x="3846" y="6276"/>
                    <a:pt x="4999" y="6827"/>
                    <a:pt x="6202" y="7153"/>
                  </a:cubicBezTo>
                  <a:cubicBezTo>
                    <a:pt x="6969" y="7385"/>
                    <a:pt x="7786" y="7528"/>
                    <a:pt x="8601" y="7528"/>
                  </a:cubicBezTo>
                  <a:cubicBezTo>
                    <a:pt x="8931" y="7528"/>
                    <a:pt x="9260" y="7504"/>
                    <a:pt x="9585" y="7454"/>
                  </a:cubicBezTo>
                  <a:cubicBezTo>
                    <a:pt x="10387" y="7328"/>
                    <a:pt x="11240" y="7003"/>
                    <a:pt x="11666" y="6276"/>
                  </a:cubicBezTo>
                  <a:cubicBezTo>
                    <a:pt x="12017" y="5674"/>
                    <a:pt x="11941" y="4922"/>
                    <a:pt x="11666" y="4296"/>
                  </a:cubicBezTo>
                  <a:cubicBezTo>
                    <a:pt x="11290" y="3469"/>
                    <a:pt x="10613" y="2767"/>
                    <a:pt x="9886" y="2191"/>
                  </a:cubicBezTo>
                  <a:cubicBezTo>
                    <a:pt x="8959" y="1464"/>
                    <a:pt x="7881" y="912"/>
                    <a:pt x="6753" y="536"/>
                  </a:cubicBezTo>
                  <a:cubicBezTo>
                    <a:pt x="5810" y="209"/>
                    <a:pt x="4794" y="0"/>
                    <a:pt x="3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39"/>
            <p:cNvSpPr/>
            <p:nvPr/>
          </p:nvSpPr>
          <p:spPr>
            <a:xfrm>
              <a:off x="4623600" y="4377000"/>
              <a:ext cx="154150" cy="135750"/>
            </a:xfrm>
            <a:custGeom>
              <a:avLst/>
              <a:gdLst/>
              <a:ahLst/>
              <a:cxnLst/>
              <a:rect l="l" t="t" r="r" b="b"/>
              <a:pathLst>
                <a:path w="6166" h="5430" extrusionOk="0">
                  <a:moveTo>
                    <a:pt x="3093" y="1"/>
                  </a:moveTo>
                  <a:cubicBezTo>
                    <a:pt x="2747" y="1"/>
                    <a:pt x="2395" y="68"/>
                    <a:pt x="2055" y="210"/>
                  </a:cubicBezTo>
                  <a:cubicBezTo>
                    <a:pt x="652" y="762"/>
                    <a:pt x="0" y="2366"/>
                    <a:pt x="551" y="3744"/>
                  </a:cubicBezTo>
                  <a:cubicBezTo>
                    <a:pt x="988" y="4788"/>
                    <a:pt x="1999" y="5429"/>
                    <a:pt x="3073" y="5429"/>
                  </a:cubicBezTo>
                  <a:cubicBezTo>
                    <a:pt x="3418" y="5429"/>
                    <a:pt x="3769" y="5363"/>
                    <a:pt x="4110" y="5223"/>
                  </a:cubicBezTo>
                  <a:cubicBezTo>
                    <a:pt x="5489" y="4646"/>
                    <a:pt x="6165" y="3067"/>
                    <a:pt x="5589" y="1689"/>
                  </a:cubicBezTo>
                  <a:cubicBezTo>
                    <a:pt x="5155" y="631"/>
                    <a:pt x="4151" y="1"/>
                    <a:pt x="30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39"/>
            <p:cNvSpPr/>
            <p:nvPr/>
          </p:nvSpPr>
          <p:spPr>
            <a:xfrm>
              <a:off x="4621075" y="4392575"/>
              <a:ext cx="48900" cy="43275"/>
            </a:xfrm>
            <a:custGeom>
              <a:avLst/>
              <a:gdLst/>
              <a:ahLst/>
              <a:cxnLst/>
              <a:rect l="l" t="t" r="r" b="b"/>
              <a:pathLst>
                <a:path w="1956" h="1731" extrusionOk="0">
                  <a:moveTo>
                    <a:pt x="985" y="0"/>
                  </a:moveTo>
                  <a:cubicBezTo>
                    <a:pt x="875" y="0"/>
                    <a:pt x="762" y="21"/>
                    <a:pt x="652" y="64"/>
                  </a:cubicBezTo>
                  <a:cubicBezTo>
                    <a:pt x="226" y="239"/>
                    <a:pt x="1" y="740"/>
                    <a:pt x="176" y="1191"/>
                  </a:cubicBezTo>
                  <a:cubicBezTo>
                    <a:pt x="328" y="1533"/>
                    <a:pt x="652" y="1731"/>
                    <a:pt x="985" y="1731"/>
                  </a:cubicBezTo>
                  <a:cubicBezTo>
                    <a:pt x="1092" y="1731"/>
                    <a:pt x="1200" y="1710"/>
                    <a:pt x="1304" y="1668"/>
                  </a:cubicBezTo>
                  <a:cubicBezTo>
                    <a:pt x="1755" y="1492"/>
                    <a:pt x="1956" y="966"/>
                    <a:pt x="1780" y="540"/>
                  </a:cubicBezTo>
                  <a:cubicBezTo>
                    <a:pt x="1647" y="198"/>
                    <a:pt x="1328" y="0"/>
                    <a:pt x="9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39"/>
            <p:cNvSpPr/>
            <p:nvPr/>
          </p:nvSpPr>
          <p:spPr>
            <a:xfrm>
              <a:off x="4768425" y="4560375"/>
              <a:ext cx="355850" cy="101050"/>
            </a:xfrm>
            <a:custGeom>
              <a:avLst/>
              <a:gdLst/>
              <a:ahLst/>
              <a:cxnLst/>
              <a:rect l="l" t="t" r="r" b="b"/>
              <a:pathLst>
                <a:path w="14234" h="4042" extrusionOk="0">
                  <a:moveTo>
                    <a:pt x="14068" y="0"/>
                  </a:moveTo>
                  <a:cubicBezTo>
                    <a:pt x="14031" y="0"/>
                    <a:pt x="13998" y="20"/>
                    <a:pt x="13982" y="68"/>
                  </a:cubicBezTo>
                  <a:cubicBezTo>
                    <a:pt x="13129" y="1898"/>
                    <a:pt x="11250" y="3026"/>
                    <a:pt x="9370" y="3502"/>
                  </a:cubicBezTo>
                  <a:cubicBezTo>
                    <a:pt x="8589" y="3697"/>
                    <a:pt x="7773" y="3798"/>
                    <a:pt x="6957" y="3798"/>
                  </a:cubicBezTo>
                  <a:cubicBezTo>
                    <a:pt x="5467" y="3798"/>
                    <a:pt x="3973" y="3462"/>
                    <a:pt x="2678" y="2750"/>
                  </a:cubicBezTo>
                  <a:cubicBezTo>
                    <a:pt x="1701" y="2224"/>
                    <a:pt x="849" y="1497"/>
                    <a:pt x="272" y="545"/>
                  </a:cubicBezTo>
                  <a:cubicBezTo>
                    <a:pt x="250" y="508"/>
                    <a:pt x="215" y="493"/>
                    <a:pt x="179" y="493"/>
                  </a:cubicBezTo>
                  <a:cubicBezTo>
                    <a:pt x="93" y="493"/>
                    <a:pt x="1" y="581"/>
                    <a:pt x="72" y="670"/>
                  </a:cubicBezTo>
                  <a:cubicBezTo>
                    <a:pt x="1174" y="2524"/>
                    <a:pt x="3305" y="3577"/>
                    <a:pt x="5385" y="3903"/>
                  </a:cubicBezTo>
                  <a:cubicBezTo>
                    <a:pt x="5933" y="3994"/>
                    <a:pt x="6495" y="4041"/>
                    <a:pt x="7059" y="4041"/>
                  </a:cubicBezTo>
                  <a:cubicBezTo>
                    <a:pt x="8815" y="4041"/>
                    <a:pt x="10591" y="3586"/>
                    <a:pt x="12052" y="2600"/>
                  </a:cubicBezTo>
                  <a:cubicBezTo>
                    <a:pt x="12954" y="1998"/>
                    <a:pt x="13731" y="1171"/>
                    <a:pt x="14182" y="194"/>
                  </a:cubicBezTo>
                  <a:cubicBezTo>
                    <a:pt x="14233" y="91"/>
                    <a:pt x="14145" y="0"/>
                    <a:pt x="14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39"/>
            <p:cNvSpPr/>
            <p:nvPr/>
          </p:nvSpPr>
          <p:spPr>
            <a:xfrm>
              <a:off x="4706300" y="4119725"/>
              <a:ext cx="436125" cy="177400"/>
            </a:xfrm>
            <a:custGeom>
              <a:avLst/>
              <a:gdLst/>
              <a:ahLst/>
              <a:cxnLst/>
              <a:rect l="l" t="t" r="r" b="b"/>
              <a:pathLst>
                <a:path w="17445" h="7096" extrusionOk="0">
                  <a:moveTo>
                    <a:pt x="9800" y="0"/>
                  </a:moveTo>
                  <a:cubicBezTo>
                    <a:pt x="7344" y="0"/>
                    <a:pt x="4988" y="426"/>
                    <a:pt x="2857" y="1203"/>
                  </a:cubicBezTo>
                  <a:cubicBezTo>
                    <a:pt x="1203" y="2456"/>
                    <a:pt x="0" y="4035"/>
                    <a:pt x="1805" y="5338"/>
                  </a:cubicBezTo>
                  <a:cubicBezTo>
                    <a:pt x="2534" y="5877"/>
                    <a:pt x="3325" y="6092"/>
                    <a:pt x="4122" y="6092"/>
                  </a:cubicBezTo>
                  <a:cubicBezTo>
                    <a:pt x="7294" y="6092"/>
                    <a:pt x="10576" y="2683"/>
                    <a:pt x="10577" y="2682"/>
                  </a:cubicBezTo>
                  <a:lnTo>
                    <a:pt x="10577" y="2682"/>
                  </a:lnTo>
                  <a:cubicBezTo>
                    <a:pt x="10576" y="2683"/>
                    <a:pt x="7520" y="6040"/>
                    <a:pt x="10577" y="6993"/>
                  </a:cubicBezTo>
                  <a:cubicBezTo>
                    <a:pt x="10801" y="7063"/>
                    <a:pt x="11035" y="7096"/>
                    <a:pt x="11276" y="7096"/>
                  </a:cubicBezTo>
                  <a:cubicBezTo>
                    <a:pt x="13700" y="7096"/>
                    <a:pt x="16806" y="3758"/>
                    <a:pt x="17444" y="1479"/>
                  </a:cubicBezTo>
                  <a:cubicBezTo>
                    <a:pt x="15138" y="551"/>
                    <a:pt x="12532" y="0"/>
                    <a:pt x="9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39"/>
            <p:cNvSpPr/>
            <p:nvPr/>
          </p:nvSpPr>
          <p:spPr>
            <a:xfrm>
              <a:off x="4723225" y="4117150"/>
              <a:ext cx="422325" cy="182900"/>
            </a:xfrm>
            <a:custGeom>
              <a:avLst/>
              <a:gdLst/>
              <a:ahLst/>
              <a:cxnLst/>
              <a:rect l="l" t="t" r="r" b="b"/>
              <a:pathLst>
                <a:path w="16893" h="7316" extrusionOk="0">
                  <a:moveTo>
                    <a:pt x="9123" y="228"/>
                  </a:moveTo>
                  <a:cubicBezTo>
                    <a:pt x="11683" y="228"/>
                    <a:pt x="14219" y="712"/>
                    <a:pt x="16612" y="1655"/>
                  </a:cubicBezTo>
                  <a:lnTo>
                    <a:pt x="16612" y="1655"/>
                  </a:lnTo>
                  <a:cubicBezTo>
                    <a:pt x="16300" y="2670"/>
                    <a:pt x="15667" y="3613"/>
                    <a:pt x="14963" y="4414"/>
                  </a:cubicBezTo>
                  <a:cubicBezTo>
                    <a:pt x="14186" y="5316"/>
                    <a:pt x="13258" y="6143"/>
                    <a:pt x="12181" y="6669"/>
                  </a:cubicBezTo>
                  <a:cubicBezTo>
                    <a:pt x="11680" y="6913"/>
                    <a:pt x="11135" y="7076"/>
                    <a:pt x="10598" y="7076"/>
                  </a:cubicBezTo>
                  <a:cubicBezTo>
                    <a:pt x="10141" y="7076"/>
                    <a:pt x="9688" y="6958"/>
                    <a:pt x="9273" y="6669"/>
                  </a:cubicBezTo>
                  <a:cubicBezTo>
                    <a:pt x="8471" y="6143"/>
                    <a:pt x="8622" y="5191"/>
                    <a:pt x="8973" y="4414"/>
                  </a:cubicBezTo>
                  <a:cubicBezTo>
                    <a:pt x="9223" y="3862"/>
                    <a:pt x="9574" y="3336"/>
                    <a:pt x="10000" y="2860"/>
                  </a:cubicBezTo>
                  <a:lnTo>
                    <a:pt x="10000" y="2860"/>
                  </a:lnTo>
                  <a:cubicBezTo>
                    <a:pt x="10000" y="2860"/>
                    <a:pt x="10000" y="2860"/>
                    <a:pt x="10000" y="2860"/>
                  </a:cubicBezTo>
                  <a:cubicBezTo>
                    <a:pt x="10079" y="2781"/>
                    <a:pt x="9986" y="2655"/>
                    <a:pt x="9894" y="2655"/>
                  </a:cubicBezTo>
                  <a:cubicBezTo>
                    <a:pt x="9870" y="2655"/>
                    <a:pt x="9846" y="2663"/>
                    <a:pt x="9825" y="2684"/>
                  </a:cubicBezTo>
                  <a:cubicBezTo>
                    <a:pt x="9825" y="2684"/>
                    <a:pt x="9825" y="2684"/>
                    <a:pt x="9825" y="2684"/>
                  </a:cubicBezTo>
                  <a:lnTo>
                    <a:pt x="9825" y="2684"/>
                  </a:lnTo>
                  <a:cubicBezTo>
                    <a:pt x="9424" y="3111"/>
                    <a:pt x="8973" y="3486"/>
                    <a:pt x="8496" y="3862"/>
                  </a:cubicBezTo>
                  <a:cubicBezTo>
                    <a:pt x="7544" y="4614"/>
                    <a:pt x="6491" y="5291"/>
                    <a:pt x="5313" y="5717"/>
                  </a:cubicBezTo>
                  <a:cubicBezTo>
                    <a:pt x="4705" y="5933"/>
                    <a:pt x="4058" y="6071"/>
                    <a:pt x="3418" y="6071"/>
                  </a:cubicBezTo>
                  <a:cubicBezTo>
                    <a:pt x="2793" y="6071"/>
                    <a:pt x="2174" y="5939"/>
                    <a:pt x="1604" y="5617"/>
                  </a:cubicBezTo>
                  <a:cubicBezTo>
                    <a:pt x="902" y="5216"/>
                    <a:pt x="201" y="4564"/>
                    <a:pt x="401" y="3687"/>
                  </a:cubicBezTo>
                  <a:cubicBezTo>
                    <a:pt x="576" y="2810"/>
                    <a:pt x="1353" y="2133"/>
                    <a:pt x="2005" y="1607"/>
                  </a:cubicBezTo>
                  <a:cubicBezTo>
                    <a:pt x="2456" y="1256"/>
                    <a:pt x="3133" y="1106"/>
                    <a:pt x="3684" y="955"/>
                  </a:cubicBezTo>
                  <a:cubicBezTo>
                    <a:pt x="4236" y="805"/>
                    <a:pt x="4812" y="679"/>
                    <a:pt x="5389" y="579"/>
                  </a:cubicBezTo>
                  <a:cubicBezTo>
                    <a:pt x="6617" y="354"/>
                    <a:pt x="7870" y="228"/>
                    <a:pt x="9123" y="228"/>
                  </a:cubicBezTo>
                  <a:close/>
                  <a:moveTo>
                    <a:pt x="9102" y="1"/>
                  </a:moveTo>
                  <a:cubicBezTo>
                    <a:pt x="9096" y="1"/>
                    <a:pt x="9089" y="2"/>
                    <a:pt x="9083" y="3"/>
                  </a:cubicBezTo>
                  <a:lnTo>
                    <a:pt x="9083" y="3"/>
                  </a:lnTo>
                  <a:cubicBezTo>
                    <a:pt x="6816" y="7"/>
                    <a:pt x="4549" y="358"/>
                    <a:pt x="2406" y="1106"/>
                  </a:cubicBezTo>
                  <a:cubicBezTo>
                    <a:pt x="1930" y="1281"/>
                    <a:pt x="1579" y="1632"/>
                    <a:pt x="1228" y="1958"/>
                  </a:cubicBezTo>
                  <a:cubicBezTo>
                    <a:pt x="902" y="2283"/>
                    <a:pt x="576" y="2659"/>
                    <a:pt x="351" y="3060"/>
                  </a:cubicBezTo>
                  <a:cubicBezTo>
                    <a:pt x="0" y="3762"/>
                    <a:pt x="50" y="4514"/>
                    <a:pt x="576" y="5141"/>
                  </a:cubicBezTo>
                  <a:cubicBezTo>
                    <a:pt x="1311" y="5950"/>
                    <a:pt x="2385" y="6307"/>
                    <a:pt x="3458" y="6307"/>
                  </a:cubicBezTo>
                  <a:cubicBezTo>
                    <a:pt x="3813" y="6307"/>
                    <a:pt x="4168" y="6268"/>
                    <a:pt x="4511" y="6193"/>
                  </a:cubicBezTo>
                  <a:cubicBezTo>
                    <a:pt x="5840" y="5918"/>
                    <a:pt x="7043" y="5241"/>
                    <a:pt x="8120" y="4464"/>
                  </a:cubicBezTo>
                  <a:cubicBezTo>
                    <a:pt x="8442" y="4216"/>
                    <a:pt x="8764" y="3969"/>
                    <a:pt x="9077" y="3709"/>
                  </a:cubicBezTo>
                  <a:lnTo>
                    <a:pt x="9077" y="3709"/>
                  </a:lnTo>
                  <a:cubicBezTo>
                    <a:pt x="8988" y="3858"/>
                    <a:pt x="8903" y="4009"/>
                    <a:pt x="8822" y="4163"/>
                  </a:cubicBezTo>
                  <a:cubicBezTo>
                    <a:pt x="8446" y="4915"/>
                    <a:pt x="8196" y="5893"/>
                    <a:pt x="8797" y="6594"/>
                  </a:cubicBezTo>
                  <a:cubicBezTo>
                    <a:pt x="9249" y="7111"/>
                    <a:pt x="9919" y="7315"/>
                    <a:pt x="10593" y="7315"/>
                  </a:cubicBezTo>
                  <a:cubicBezTo>
                    <a:pt x="10966" y="7315"/>
                    <a:pt x="11340" y="7253"/>
                    <a:pt x="11679" y="7146"/>
                  </a:cubicBezTo>
                  <a:cubicBezTo>
                    <a:pt x="12857" y="6745"/>
                    <a:pt x="13885" y="5918"/>
                    <a:pt x="14737" y="5040"/>
                  </a:cubicBezTo>
                  <a:cubicBezTo>
                    <a:pt x="15639" y="4088"/>
                    <a:pt x="16516" y="2910"/>
                    <a:pt x="16892" y="1607"/>
                  </a:cubicBezTo>
                  <a:cubicBezTo>
                    <a:pt x="16892" y="1557"/>
                    <a:pt x="16867" y="1481"/>
                    <a:pt x="16792" y="1456"/>
                  </a:cubicBezTo>
                  <a:cubicBezTo>
                    <a:pt x="14373" y="484"/>
                    <a:pt x="11781" y="8"/>
                    <a:pt x="9163" y="3"/>
                  </a:cubicBezTo>
                  <a:lnTo>
                    <a:pt x="9163" y="3"/>
                  </a:lnTo>
                  <a:cubicBezTo>
                    <a:pt x="9157" y="2"/>
                    <a:pt x="9150" y="1"/>
                    <a:pt x="9143" y="1"/>
                  </a:cubicBezTo>
                  <a:cubicBezTo>
                    <a:pt x="9137" y="1"/>
                    <a:pt x="9130" y="2"/>
                    <a:pt x="9123" y="3"/>
                  </a:cubicBezTo>
                  <a:cubicBezTo>
                    <a:pt x="9116" y="2"/>
                    <a:pt x="9109" y="1"/>
                    <a:pt x="91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13" name="Google Shape;1013;p39"/>
          <p:cNvGrpSpPr/>
          <p:nvPr/>
        </p:nvGrpSpPr>
        <p:grpSpPr>
          <a:xfrm rot="696839">
            <a:off x="-8479" y="4279316"/>
            <a:ext cx="1550887" cy="1204996"/>
            <a:chOff x="2473825" y="721625"/>
            <a:chExt cx="713700" cy="554525"/>
          </a:xfrm>
        </p:grpSpPr>
        <p:sp>
          <p:nvSpPr>
            <p:cNvPr id="1014" name="Google Shape;1014;p39"/>
            <p:cNvSpPr/>
            <p:nvPr/>
          </p:nvSpPr>
          <p:spPr>
            <a:xfrm>
              <a:off x="2542125" y="781350"/>
              <a:ext cx="582725" cy="492500"/>
            </a:xfrm>
            <a:custGeom>
              <a:avLst/>
              <a:gdLst/>
              <a:ahLst/>
              <a:cxnLst/>
              <a:rect l="l" t="t" r="r" b="b"/>
              <a:pathLst>
                <a:path w="23309" h="19700" extrusionOk="0">
                  <a:moveTo>
                    <a:pt x="11655" y="0"/>
                  </a:moveTo>
                  <a:cubicBezTo>
                    <a:pt x="5214" y="0"/>
                    <a:pt x="0" y="4411"/>
                    <a:pt x="0" y="9850"/>
                  </a:cubicBezTo>
                  <a:cubicBezTo>
                    <a:pt x="0" y="15289"/>
                    <a:pt x="5214" y="19700"/>
                    <a:pt x="11655" y="19700"/>
                  </a:cubicBezTo>
                  <a:cubicBezTo>
                    <a:pt x="18096" y="19700"/>
                    <a:pt x="23309" y="15289"/>
                    <a:pt x="23309" y="9850"/>
                  </a:cubicBezTo>
                  <a:cubicBezTo>
                    <a:pt x="23309" y="4411"/>
                    <a:pt x="18096" y="0"/>
                    <a:pt x="116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5" name="Google Shape;1015;p39"/>
            <p:cNvSpPr/>
            <p:nvPr/>
          </p:nvSpPr>
          <p:spPr>
            <a:xfrm>
              <a:off x="2535850" y="779300"/>
              <a:ext cx="591525" cy="496850"/>
            </a:xfrm>
            <a:custGeom>
              <a:avLst/>
              <a:gdLst/>
              <a:ahLst/>
              <a:cxnLst/>
              <a:rect l="l" t="t" r="r" b="b"/>
              <a:pathLst>
                <a:path w="23661" h="19874" extrusionOk="0">
                  <a:moveTo>
                    <a:pt x="11900" y="160"/>
                  </a:moveTo>
                  <a:cubicBezTo>
                    <a:pt x="12684" y="160"/>
                    <a:pt x="13467" y="227"/>
                    <a:pt x="14236" y="358"/>
                  </a:cubicBezTo>
                  <a:cubicBezTo>
                    <a:pt x="16467" y="734"/>
                    <a:pt x="18597" y="1686"/>
                    <a:pt x="20277" y="3165"/>
                  </a:cubicBezTo>
                  <a:cubicBezTo>
                    <a:pt x="21831" y="4544"/>
                    <a:pt x="22983" y="6373"/>
                    <a:pt x="23359" y="8428"/>
                  </a:cubicBezTo>
                  <a:cubicBezTo>
                    <a:pt x="23435" y="8930"/>
                    <a:pt x="23485" y="9431"/>
                    <a:pt x="23485" y="9932"/>
                  </a:cubicBezTo>
                  <a:cubicBezTo>
                    <a:pt x="23485" y="12012"/>
                    <a:pt x="22683" y="14017"/>
                    <a:pt x="21354" y="15621"/>
                  </a:cubicBezTo>
                  <a:cubicBezTo>
                    <a:pt x="19926" y="17301"/>
                    <a:pt x="17971" y="18479"/>
                    <a:pt x="15866" y="19130"/>
                  </a:cubicBezTo>
                  <a:cubicBezTo>
                    <a:pt x="14602" y="19519"/>
                    <a:pt x="13270" y="19715"/>
                    <a:pt x="11936" y="19715"/>
                  </a:cubicBezTo>
                  <a:cubicBezTo>
                    <a:pt x="10862" y="19715"/>
                    <a:pt x="9788" y="19588"/>
                    <a:pt x="8748" y="19331"/>
                  </a:cubicBezTo>
                  <a:cubicBezTo>
                    <a:pt x="6592" y="18829"/>
                    <a:pt x="4537" y="17752"/>
                    <a:pt x="2983" y="16173"/>
                  </a:cubicBezTo>
                  <a:cubicBezTo>
                    <a:pt x="1530" y="14694"/>
                    <a:pt x="552" y="12764"/>
                    <a:pt x="377" y="10684"/>
                  </a:cubicBezTo>
                  <a:cubicBezTo>
                    <a:pt x="176" y="8604"/>
                    <a:pt x="803" y="6574"/>
                    <a:pt x="2006" y="4869"/>
                  </a:cubicBezTo>
                  <a:cubicBezTo>
                    <a:pt x="3259" y="3115"/>
                    <a:pt x="5114" y="1787"/>
                    <a:pt x="7144" y="1035"/>
                  </a:cubicBezTo>
                  <a:cubicBezTo>
                    <a:pt x="8663" y="444"/>
                    <a:pt x="10284" y="160"/>
                    <a:pt x="11900" y="160"/>
                  </a:cubicBezTo>
                  <a:close/>
                  <a:moveTo>
                    <a:pt x="11925" y="1"/>
                  </a:moveTo>
                  <a:cubicBezTo>
                    <a:pt x="10838" y="1"/>
                    <a:pt x="9751" y="128"/>
                    <a:pt x="8698" y="383"/>
                  </a:cubicBezTo>
                  <a:cubicBezTo>
                    <a:pt x="6517" y="910"/>
                    <a:pt x="4437" y="1987"/>
                    <a:pt x="2858" y="3616"/>
                  </a:cubicBezTo>
                  <a:cubicBezTo>
                    <a:pt x="1404" y="5120"/>
                    <a:pt x="402" y="7050"/>
                    <a:pt x="201" y="9155"/>
                  </a:cubicBezTo>
                  <a:cubicBezTo>
                    <a:pt x="1" y="11260"/>
                    <a:pt x="627" y="13366"/>
                    <a:pt x="1855" y="15070"/>
                  </a:cubicBezTo>
                  <a:cubicBezTo>
                    <a:pt x="3134" y="16875"/>
                    <a:pt x="4988" y="18203"/>
                    <a:pt x="7043" y="18980"/>
                  </a:cubicBezTo>
                  <a:cubicBezTo>
                    <a:pt x="8599" y="19578"/>
                    <a:pt x="10259" y="19873"/>
                    <a:pt x="11921" y="19873"/>
                  </a:cubicBezTo>
                  <a:cubicBezTo>
                    <a:pt x="12696" y="19873"/>
                    <a:pt x="13471" y="19809"/>
                    <a:pt x="14236" y="19682"/>
                  </a:cubicBezTo>
                  <a:cubicBezTo>
                    <a:pt x="16492" y="19306"/>
                    <a:pt x="18673" y="18328"/>
                    <a:pt x="20402" y="16799"/>
                  </a:cubicBezTo>
                  <a:cubicBezTo>
                    <a:pt x="21956" y="15421"/>
                    <a:pt x="23134" y="13566"/>
                    <a:pt x="23510" y="11486"/>
                  </a:cubicBezTo>
                  <a:cubicBezTo>
                    <a:pt x="23610" y="10960"/>
                    <a:pt x="23660" y="10458"/>
                    <a:pt x="23660" y="9932"/>
                  </a:cubicBezTo>
                  <a:cubicBezTo>
                    <a:pt x="23660" y="7827"/>
                    <a:pt x="22833" y="5822"/>
                    <a:pt x="21505" y="4193"/>
                  </a:cubicBezTo>
                  <a:cubicBezTo>
                    <a:pt x="20076" y="2488"/>
                    <a:pt x="18096" y="1260"/>
                    <a:pt x="15966" y="609"/>
                  </a:cubicBezTo>
                  <a:cubicBezTo>
                    <a:pt x="14666" y="203"/>
                    <a:pt x="13296" y="1"/>
                    <a:pt x="1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6" name="Google Shape;1016;p39"/>
            <p:cNvSpPr/>
            <p:nvPr/>
          </p:nvSpPr>
          <p:spPr>
            <a:xfrm>
              <a:off x="2586600" y="802025"/>
              <a:ext cx="493775" cy="352775"/>
            </a:xfrm>
            <a:custGeom>
              <a:avLst/>
              <a:gdLst/>
              <a:ahLst/>
              <a:cxnLst/>
              <a:rect l="l" t="t" r="r" b="b"/>
              <a:pathLst>
                <a:path w="19751" h="14111" extrusionOk="0">
                  <a:moveTo>
                    <a:pt x="9876" y="1"/>
                  </a:moveTo>
                  <a:cubicBezTo>
                    <a:pt x="4437" y="1"/>
                    <a:pt x="1" y="3158"/>
                    <a:pt x="1" y="7043"/>
                  </a:cubicBezTo>
                  <a:cubicBezTo>
                    <a:pt x="1" y="10953"/>
                    <a:pt x="4437" y="14111"/>
                    <a:pt x="9876" y="14111"/>
                  </a:cubicBezTo>
                  <a:cubicBezTo>
                    <a:pt x="15339" y="14111"/>
                    <a:pt x="19750" y="10953"/>
                    <a:pt x="19750" y="7043"/>
                  </a:cubicBezTo>
                  <a:cubicBezTo>
                    <a:pt x="19750" y="3158"/>
                    <a:pt x="15339" y="1"/>
                    <a:pt x="9876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7" name="Google Shape;1017;p39"/>
            <p:cNvSpPr/>
            <p:nvPr/>
          </p:nvSpPr>
          <p:spPr>
            <a:xfrm>
              <a:off x="2622325" y="781350"/>
              <a:ext cx="422950" cy="94625"/>
            </a:xfrm>
            <a:custGeom>
              <a:avLst/>
              <a:gdLst/>
              <a:ahLst/>
              <a:cxnLst/>
              <a:rect l="l" t="t" r="r" b="b"/>
              <a:pathLst>
                <a:path w="16918" h="3785" extrusionOk="0">
                  <a:moveTo>
                    <a:pt x="8447" y="0"/>
                  </a:moveTo>
                  <a:cubicBezTo>
                    <a:pt x="5113" y="0"/>
                    <a:pt x="2131" y="1178"/>
                    <a:pt x="0" y="3058"/>
                  </a:cubicBezTo>
                  <a:cubicBezTo>
                    <a:pt x="903" y="3534"/>
                    <a:pt x="2031" y="3785"/>
                    <a:pt x="3234" y="3785"/>
                  </a:cubicBezTo>
                  <a:cubicBezTo>
                    <a:pt x="5615" y="3785"/>
                    <a:pt x="7645" y="2757"/>
                    <a:pt x="8447" y="1304"/>
                  </a:cubicBezTo>
                  <a:cubicBezTo>
                    <a:pt x="9274" y="2757"/>
                    <a:pt x="11304" y="3785"/>
                    <a:pt x="13660" y="3785"/>
                  </a:cubicBezTo>
                  <a:cubicBezTo>
                    <a:pt x="14863" y="3785"/>
                    <a:pt x="15991" y="3534"/>
                    <a:pt x="16918" y="3058"/>
                  </a:cubicBezTo>
                  <a:cubicBezTo>
                    <a:pt x="14788" y="1178"/>
                    <a:pt x="11780" y="0"/>
                    <a:pt x="8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39"/>
            <p:cNvSpPr/>
            <p:nvPr/>
          </p:nvSpPr>
          <p:spPr>
            <a:xfrm>
              <a:off x="2619825" y="779475"/>
              <a:ext cx="427350" cy="98900"/>
            </a:xfrm>
            <a:custGeom>
              <a:avLst/>
              <a:gdLst/>
              <a:ahLst/>
              <a:cxnLst/>
              <a:rect l="l" t="t" r="r" b="b"/>
              <a:pathLst>
                <a:path w="17094" h="3956" extrusionOk="0">
                  <a:moveTo>
                    <a:pt x="8547" y="151"/>
                  </a:moveTo>
                  <a:cubicBezTo>
                    <a:pt x="10953" y="151"/>
                    <a:pt x="13384" y="777"/>
                    <a:pt x="15439" y="2055"/>
                  </a:cubicBezTo>
                  <a:cubicBezTo>
                    <a:pt x="15935" y="2386"/>
                    <a:pt x="16409" y="2739"/>
                    <a:pt x="16860" y="3135"/>
                  </a:cubicBezTo>
                  <a:lnTo>
                    <a:pt x="16860" y="3135"/>
                  </a:lnTo>
                  <a:cubicBezTo>
                    <a:pt x="15910" y="3587"/>
                    <a:pt x="14843" y="3795"/>
                    <a:pt x="13789" y="3795"/>
                  </a:cubicBezTo>
                  <a:cubicBezTo>
                    <a:pt x="13536" y="3795"/>
                    <a:pt x="13283" y="3783"/>
                    <a:pt x="13033" y="3760"/>
                  </a:cubicBezTo>
                  <a:cubicBezTo>
                    <a:pt x="11880" y="3659"/>
                    <a:pt x="10702" y="3283"/>
                    <a:pt x="9775" y="2607"/>
                  </a:cubicBezTo>
                  <a:cubicBezTo>
                    <a:pt x="9299" y="2256"/>
                    <a:pt x="8898" y="1855"/>
                    <a:pt x="8622" y="1354"/>
                  </a:cubicBezTo>
                  <a:cubicBezTo>
                    <a:pt x="8609" y="1329"/>
                    <a:pt x="8584" y="1316"/>
                    <a:pt x="8556" y="1316"/>
                  </a:cubicBezTo>
                  <a:cubicBezTo>
                    <a:pt x="8528" y="1316"/>
                    <a:pt x="8497" y="1329"/>
                    <a:pt x="8471" y="1354"/>
                  </a:cubicBezTo>
                  <a:cubicBezTo>
                    <a:pt x="7945" y="2256"/>
                    <a:pt x="7043" y="2908"/>
                    <a:pt x="6065" y="3283"/>
                  </a:cubicBezTo>
                  <a:cubicBezTo>
                    <a:pt x="5223" y="3624"/>
                    <a:pt x="4304" y="3785"/>
                    <a:pt x="3381" y="3785"/>
                  </a:cubicBezTo>
                  <a:cubicBezTo>
                    <a:pt x="3013" y="3785"/>
                    <a:pt x="2645" y="3760"/>
                    <a:pt x="2281" y="3710"/>
                  </a:cubicBezTo>
                  <a:cubicBezTo>
                    <a:pt x="1593" y="3615"/>
                    <a:pt x="883" y="3430"/>
                    <a:pt x="235" y="3134"/>
                  </a:cubicBezTo>
                  <a:lnTo>
                    <a:pt x="235" y="3134"/>
                  </a:lnTo>
                  <a:cubicBezTo>
                    <a:pt x="1975" y="1623"/>
                    <a:pt x="4147" y="671"/>
                    <a:pt x="6416" y="326"/>
                  </a:cubicBezTo>
                  <a:cubicBezTo>
                    <a:pt x="7118" y="201"/>
                    <a:pt x="7845" y="151"/>
                    <a:pt x="8547" y="151"/>
                  </a:cubicBezTo>
                  <a:close/>
                  <a:moveTo>
                    <a:pt x="8547" y="0"/>
                  </a:moveTo>
                  <a:cubicBezTo>
                    <a:pt x="6116" y="0"/>
                    <a:pt x="3659" y="627"/>
                    <a:pt x="1579" y="1930"/>
                  </a:cubicBezTo>
                  <a:cubicBezTo>
                    <a:pt x="1028" y="2281"/>
                    <a:pt x="527" y="2657"/>
                    <a:pt x="50" y="3083"/>
                  </a:cubicBezTo>
                  <a:cubicBezTo>
                    <a:pt x="0" y="3108"/>
                    <a:pt x="0" y="3183"/>
                    <a:pt x="50" y="3208"/>
                  </a:cubicBezTo>
                  <a:cubicBezTo>
                    <a:pt x="1069" y="3718"/>
                    <a:pt x="2204" y="3946"/>
                    <a:pt x="3334" y="3946"/>
                  </a:cubicBezTo>
                  <a:cubicBezTo>
                    <a:pt x="3593" y="3946"/>
                    <a:pt x="3853" y="3933"/>
                    <a:pt x="4111" y="3910"/>
                  </a:cubicBezTo>
                  <a:cubicBezTo>
                    <a:pt x="5288" y="3810"/>
                    <a:pt x="6517" y="3434"/>
                    <a:pt x="7469" y="2707"/>
                  </a:cubicBezTo>
                  <a:cubicBezTo>
                    <a:pt x="7905" y="2386"/>
                    <a:pt x="8278" y="2002"/>
                    <a:pt x="8549" y="1554"/>
                  </a:cubicBezTo>
                  <a:lnTo>
                    <a:pt x="8549" y="1554"/>
                  </a:lnTo>
                  <a:cubicBezTo>
                    <a:pt x="9108" y="2415"/>
                    <a:pt x="9995" y="3026"/>
                    <a:pt x="10928" y="3409"/>
                  </a:cubicBezTo>
                  <a:cubicBezTo>
                    <a:pt x="11828" y="3776"/>
                    <a:pt x="12810" y="3955"/>
                    <a:pt x="13784" y="3955"/>
                  </a:cubicBezTo>
                  <a:cubicBezTo>
                    <a:pt x="14137" y="3955"/>
                    <a:pt x="14490" y="3932"/>
                    <a:pt x="14837" y="3885"/>
                  </a:cubicBezTo>
                  <a:cubicBezTo>
                    <a:pt x="15614" y="3785"/>
                    <a:pt x="16366" y="3559"/>
                    <a:pt x="17043" y="3208"/>
                  </a:cubicBezTo>
                  <a:cubicBezTo>
                    <a:pt x="17093" y="3183"/>
                    <a:pt x="17093" y="3108"/>
                    <a:pt x="17068" y="3083"/>
                  </a:cubicBezTo>
                  <a:cubicBezTo>
                    <a:pt x="15289" y="1504"/>
                    <a:pt x="13033" y="527"/>
                    <a:pt x="10702" y="151"/>
                  </a:cubicBezTo>
                  <a:cubicBezTo>
                    <a:pt x="10000" y="50"/>
                    <a:pt x="9273" y="0"/>
                    <a:pt x="8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39"/>
            <p:cNvSpPr/>
            <p:nvPr/>
          </p:nvSpPr>
          <p:spPr>
            <a:xfrm>
              <a:off x="2481975" y="723700"/>
              <a:ext cx="158550" cy="158550"/>
            </a:xfrm>
            <a:custGeom>
              <a:avLst/>
              <a:gdLst/>
              <a:ahLst/>
              <a:cxnLst/>
              <a:rect l="l" t="t" r="r" b="b"/>
              <a:pathLst>
                <a:path w="6342" h="6342" extrusionOk="0">
                  <a:moveTo>
                    <a:pt x="3183" y="1"/>
                  </a:moveTo>
                  <a:cubicBezTo>
                    <a:pt x="1429" y="1"/>
                    <a:pt x="0" y="1404"/>
                    <a:pt x="0" y="3159"/>
                  </a:cubicBezTo>
                  <a:cubicBezTo>
                    <a:pt x="0" y="4913"/>
                    <a:pt x="1429" y="6342"/>
                    <a:pt x="3183" y="6342"/>
                  </a:cubicBezTo>
                  <a:cubicBezTo>
                    <a:pt x="4913" y="6342"/>
                    <a:pt x="6341" y="4913"/>
                    <a:pt x="6341" y="3159"/>
                  </a:cubicBezTo>
                  <a:cubicBezTo>
                    <a:pt x="6341" y="1404"/>
                    <a:pt x="4913" y="1"/>
                    <a:pt x="3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9"/>
            <p:cNvSpPr/>
            <p:nvPr/>
          </p:nvSpPr>
          <p:spPr>
            <a:xfrm>
              <a:off x="2473825" y="721625"/>
              <a:ext cx="168575" cy="162275"/>
            </a:xfrm>
            <a:custGeom>
              <a:avLst/>
              <a:gdLst/>
              <a:ahLst/>
              <a:cxnLst/>
              <a:rect l="l" t="t" r="r" b="b"/>
              <a:pathLst>
                <a:path w="6743" h="6491" extrusionOk="0">
                  <a:moveTo>
                    <a:pt x="3513" y="153"/>
                  </a:moveTo>
                  <a:cubicBezTo>
                    <a:pt x="3704" y="153"/>
                    <a:pt x="3896" y="171"/>
                    <a:pt x="4086" y="209"/>
                  </a:cubicBezTo>
                  <a:cubicBezTo>
                    <a:pt x="5539" y="510"/>
                    <a:pt x="6567" y="1788"/>
                    <a:pt x="6592" y="3242"/>
                  </a:cubicBezTo>
                  <a:cubicBezTo>
                    <a:pt x="6567" y="4520"/>
                    <a:pt x="5765" y="5698"/>
                    <a:pt x="4562" y="6149"/>
                  </a:cubicBezTo>
                  <a:cubicBezTo>
                    <a:pt x="4215" y="6276"/>
                    <a:pt x="3856" y="6338"/>
                    <a:pt x="3501" y="6338"/>
                  </a:cubicBezTo>
                  <a:cubicBezTo>
                    <a:pt x="2599" y="6338"/>
                    <a:pt x="1722" y="5941"/>
                    <a:pt x="1128" y="5222"/>
                  </a:cubicBezTo>
                  <a:cubicBezTo>
                    <a:pt x="301" y="4244"/>
                    <a:pt x="176" y="2765"/>
                    <a:pt x="853" y="1663"/>
                  </a:cubicBezTo>
                  <a:cubicBezTo>
                    <a:pt x="1405" y="727"/>
                    <a:pt x="2445" y="153"/>
                    <a:pt x="3513" y="153"/>
                  </a:cubicBezTo>
                  <a:close/>
                  <a:moveTo>
                    <a:pt x="3535" y="1"/>
                  </a:moveTo>
                  <a:cubicBezTo>
                    <a:pt x="2570" y="1"/>
                    <a:pt x="1615" y="422"/>
                    <a:pt x="978" y="1186"/>
                  </a:cubicBezTo>
                  <a:cubicBezTo>
                    <a:pt x="126" y="2239"/>
                    <a:pt x="1" y="3768"/>
                    <a:pt x="727" y="4921"/>
                  </a:cubicBezTo>
                  <a:cubicBezTo>
                    <a:pt x="1316" y="5908"/>
                    <a:pt x="2380" y="6491"/>
                    <a:pt x="3491" y="6491"/>
                  </a:cubicBezTo>
                  <a:cubicBezTo>
                    <a:pt x="3705" y="6491"/>
                    <a:pt x="3921" y="6469"/>
                    <a:pt x="4136" y="6425"/>
                  </a:cubicBezTo>
                  <a:cubicBezTo>
                    <a:pt x="5640" y="6124"/>
                    <a:pt x="6742" y="4770"/>
                    <a:pt x="6742" y="3242"/>
                  </a:cubicBezTo>
                  <a:cubicBezTo>
                    <a:pt x="6742" y="1888"/>
                    <a:pt x="5890" y="660"/>
                    <a:pt x="4612" y="184"/>
                  </a:cubicBezTo>
                  <a:cubicBezTo>
                    <a:pt x="4263" y="61"/>
                    <a:pt x="3898" y="1"/>
                    <a:pt x="3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9"/>
            <p:cNvSpPr/>
            <p:nvPr/>
          </p:nvSpPr>
          <p:spPr>
            <a:xfrm>
              <a:off x="3026450" y="723700"/>
              <a:ext cx="158550" cy="158550"/>
            </a:xfrm>
            <a:custGeom>
              <a:avLst/>
              <a:gdLst/>
              <a:ahLst/>
              <a:cxnLst/>
              <a:rect l="l" t="t" r="r" b="b"/>
              <a:pathLst>
                <a:path w="6342" h="6342" extrusionOk="0">
                  <a:moveTo>
                    <a:pt x="3184" y="1"/>
                  </a:moveTo>
                  <a:cubicBezTo>
                    <a:pt x="1430" y="1"/>
                    <a:pt x="1" y="1404"/>
                    <a:pt x="1" y="3159"/>
                  </a:cubicBezTo>
                  <a:cubicBezTo>
                    <a:pt x="1" y="4913"/>
                    <a:pt x="1430" y="6342"/>
                    <a:pt x="3184" y="6342"/>
                  </a:cubicBezTo>
                  <a:cubicBezTo>
                    <a:pt x="4938" y="6342"/>
                    <a:pt x="6342" y="4913"/>
                    <a:pt x="6342" y="3159"/>
                  </a:cubicBezTo>
                  <a:cubicBezTo>
                    <a:pt x="6342" y="1404"/>
                    <a:pt x="4938" y="1"/>
                    <a:pt x="3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9"/>
            <p:cNvSpPr/>
            <p:nvPr/>
          </p:nvSpPr>
          <p:spPr>
            <a:xfrm>
              <a:off x="3018950" y="721625"/>
              <a:ext cx="168575" cy="162275"/>
            </a:xfrm>
            <a:custGeom>
              <a:avLst/>
              <a:gdLst/>
              <a:ahLst/>
              <a:cxnLst/>
              <a:rect l="l" t="t" r="r" b="b"/>
              <a:pathLst>
                <a:path w="6743" h="6491" extrusionOk="0">
                  <a:moveTo>
                    <a:pt x="3504" y="153"/>
                  </a:moveTo>
                  <a:cubicBezTo>
                    <a:pt x="3697" y="153"/>
                    <a:pt x="3891" y="171"/>
                    <a:pt x="4085" y="209"/>
                  </a:cubicBezTo>
                  <a:cubicBezTo>
                    <a:pt x="5514" y="510"/>
                    <a:pt x="6567" y="1788"/>
                    <a:pt x="6567" y="3242"/>
                  </a:cubicBezTo>
                  <a:cubicBezTo>
                    <a:pt x="6567" y="4520"/>
                    <a:pt x="5765" y="5698"/>
                    <a:pt x="4537" y="6149"/>
                  </a:cubicBezTo>
                  <a:cubicBezTo>
                    <a:pt x="4197" y="6276"/>
                    <a:pt x="3843" y="6338"/>
                    <a:pt x="3491" y="6338"/>
                  </a:cubicBezTo>
                  <a:cubicBezTo>
                    <a:pt x="2597" y="6338"/>
                    <a:pt x="1714" y="5941"/>
                    <a:pt x="1103" y="5222"/>
                  </a:cubicBezTo>
                  <a:cubicBezTo>
                    <a:pt x="276" y="4244"/>
                    <a:pt x="176" y="2765"/>
                    <a:pt x="827" y="1663"/>
                  </a:cubicBezTo>
                  <a:cubicBezTo>
                    <a:pt x="1401" y="727"/>
                    <a:pt x="2426" y="153"/>
                    <a:pt x="3504" y="153"/>
                  </a:cubicBezTo>
                  <a:close/>
                  <a:moveTo>
                    <a:pt x="3510" y="1"/>
                  </a:moveTo>
                  <a:cubicBezTo>
                    <a:pt x="2547" y="1"/>
                    <a:pt x="1597" y="422"/>
                    <a:pt x="978" y="1186"/>
                  </a:cubicBezTo>
                  <a:cubicBezTo>
                    <a:pt x="100" y="2239"/>
                    <a:pt x="0" y="3768"/>
                    <a:pt x="702" y="4921"/>
                  </a:cubicBezTo>
                  <a:cubicBezTo>
                    <a:pt x="1290" y="5908"/>
                    <a:pt x="2354" y="6491"/>
                    <a:pt x="3480" y="6491"/>
                  </a:cubicBezTo>
                  <a:cubicBezTo>
                    <a:pt x="3697" y="6491"/>
                    <a:pt x="3917" y="6469"/>
                    <a:pt x="4136" y="6425"/>
                  </a:cubicBezTo>
                  <a:cubicBezTo>
                    <a:pt x="5638" y="6124"/>
                    <a:pt x="6716" y="4772"/>
                    <a:pt x="6742" y="3244"/>
                  </a:cubicBezTo>
                  <a:lnTo>
                    <a:pt x="6742" y="3244"/>
                  </a:lnTo>
                  <a:cubicBezTo>
                    <a:pt x="6742" y="3243"/>
                    <a:pt x="6742" y="3243"/>
                    <a:pt x="6742" y="3242"/>
                  </a:cubicBezTo>
                  <a:lnTo>
                    <a:pt x="6742" y="3242"/>
                  </a:lnTo>
                  <a:cubicBezTo>
                    <a:pt x="6742" y="3242"/>
                    <a:pt x="6742" y="3242"/>
                    <a:pt x="6742" y="3242"/>
                  </a:cubicBezTo>
                  <a:cubicBezTo>
                    <a:pt x="6742" y="3240"/>
                    <a:pt x="6742" y="3239"/>
                    <a:pt x="6742" y="3238"/>
                  </a:cubicBezTo>
                  <a:lnTo>
                    <a:pt x="6742" y="3238"/>
                  </a:lnTo>
                  <a:cubicBezTo>
                    <a:pt x="6716" y="1886"/>
                    <a:pt x="5864" y="660"/>
                    <a:pt x="4587" y="184"/>
                  </a:cubicBezTo>
                  <a:cubicBezTo>
                    <a:pt x="4237" y="61"/>
                    <a:pt x="3873" y="1"/>
                    <a:pt x="3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9"/>
            <p:cNvSpPr/>
            <p:nvPr/>
          </p:nvSpPr>
          <p:spPr>
            <a:xfrm>
              <a:off x="2955025" y="962425"/>
              <a:ext cx="132250" cy="131600"/>
            </a:xfrm>
            <a:custGeom>
              <a:avLst/>
              <a:gdLst/>
              <a:ahLst/>
              <a:cxnLst/>
              <a:rect l="l" t="t" r="r" b="b"/>
              <a:pathLst>
                <a:path w="5290" h="5264" extrusionOk="0">
                  <a:moveTo>
                    <a:pt x="2632" y="1"/>
                  </a:moveTo>
                  <a:cubicBezTo>
                    <a:pt x="1179" y="1"/>
                    <a:pt x="1" y="1179"/>
                    <a:pt x="1" y="2632"/>
                  </a:cubicBezTo>
                  <a:cubicBezTo>
                    <a:pt x="1" y="4086"/>
                    <a:pt x="1179" y="5264"/>
                    <a:pt x="2632" y="5264"/>
                  </a:cubicBezTo>
                  <a:cubicBezTo>
                    <a:pt x="4086" y="5264"/>
                    <a:pt x="5289" y="4086"/>
                    <a:pt x="5289" y="2632"/>
                  </a:cubicBezTo>
                  <a:cubicBezTo>
                    <a:pt x="5289" y="1179"/>
                    <a:pt x="4086" y="1"/>
                    <a:pt x="2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9"/>
            <p:cNvSpPr/>
            <p:nvPr/>
          </p:nvSpPr>
          <p:spPr>
            <a:xfrm>
              <a:off x="2953150" y="960475"/>
              <a:ext cx="141000" cy="135800"/>
            </a:xfrm>
            <a:custGeom>
              <a:avLst/>
              <a:gdLst/>
              <a:ahLst/>
              <a:cxnLst/>
              <a:rect l="l" t="t" r="r" b="b"/>
              <a:pathLst>
                <a:path w="5640" h="5432" extrusionOk="0">
                  <a:moveTo>
                    <a:pt x="2704" y="160"/>
                  </a:moveTo>
                  <a:cubicBezTo>
                    <a:pt x="3449" y="160"/>
                    <a:pt x="4180" y="483"/>
                    <a:pt x="4687" y="1081"/>
                  </a:cubicBezTo>
                  <a:cubicBezTo>
                    <a:pt x="5364" y="1908"/>
                    <a:pt x="5464" y="3111"/>
                    <a:pt x="4913" y="4039"/>
                  </a:cubicBezTo>
                  <a:cubicBezTo>
                    <a:pt x="4429" y="4796"/>
                    <a:pt x="3593" y="5270"/>
                    <a:pt x="2714" y="5270"/>
                  </a:cubicBezTo>
                  <a:cubicBezTo>
                    <a:pt x="2546" y="5270"/>
                    <a:pt x="2376" y="5253"/>
                    <a:pt x="2206" y="5216"/>
                  </a:cubicBezTo>
                  <a:cubicBezTo>
                    <a:pt x="1028" y="4966"/>
                    <a:pt x="176" y="3913"/>
                    <a:pt x="151" y="2710"/>
                  </a:cubicBezTo>
                  <a:cubicBezTo>
                    <a:pt x="176" y="1632"/>
                    <a:pt x="828" y="655"/>
                    <a:pt x="1855" y="304"/>
                  </a:cubicBezTo>
                  <a:cubicBezTo>
                    <a:pt x="2133" y="207"/>
                    <a:pt x="2419" y="160"/>
                    <a:pt x="2704" y="160"/>
                  </a:cubicBezTo>
                  <a:close/>
                  <a:moveTo>
                    <a:pt x="2712" y="0"/>
                  </a:moveTo>
                  <a:cubicBezTo>
                    <a:pt x="2535" y="0"/>
                    <a:pt x="2357" y="18"/>
                    <a:pt x="2181" y="54"/>
                  </a:cubicBezTo>
                  <a:cubicBezTo>
                    <a:pt x="928" y="279"/>
                    <a:pt x="1" y="1432"/>
                    <a:pt x="1" y="2710"/>
                  </a:cubicBezTo>
                  <a:cubicBezTo>
                    <a:pt x="1" y="3838"/>
                    <a:pt x="727" y="4866"/>
                    <a:pt x="1780" y="5267"/>
                  </a:cubicBezTo>
                  <a:cubicBezTo>
                    <a:pt x="2080" y="5378"/>
                    <a:pt x="2392" y="5432"/>
                    <a:pt x="2701" y="5432"/>
                  </a:cubicBezTo>
                  <a:cubicBezTo>
                    <a:pt x="3502" y="5432"/>
                    <a:pt x="4288" y="5073"/>
                    <a:pt x="4813" y="4440"/>
                  </a:cubicBezTo>
                  <a:cubicBezTo>
                    <a:pt x="5540" y="3562"/>
                    <a:pt x="5640" y="2284"/>
                    <a:pt x="5038" y="1307"/>
                  </a:cubicBezTo>
                  <a:cubicBezTo>
                    <a:pt x="4554" y="485"/>
                    <a:pt x="3644" y="0"/>
                    <a:pt x="2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39"/>
            <p:cNvSpPr/>
            <p:nvPr/>
          </p:nvSpPr>
          <p:spPr>
            <a:xfrm>
              <a:off x="2976325" y="984350"/>
              <a:ext cx="89625" cy="89625"/>
            </a:xfrm>
            <a:custGeom>
              <a:avLst/>
              <a:gdLst/>
              <a:ahLst/>
              <a:cxnLst/>
              <a:rect l="l" t="t" r="r" b="b"/>
              <a:pathLst>
                <a:path w="3585" h="3585" extrusionOk="0">
                  <a:moveTo>
                    <a:pt x="1780" y="1"/>
                  </a:moveTo>
                  <a:cubicBezTo>
                    <a:pt x="803" y="1"/>
                    <a:pt x="1" y="803"/>
                    <a:pt x="1" y="1780"/>
                  </a:cubicBezTo>
                  <a:cubicBezTo>
                    <a:pt x="1" y="2783"/>
                    <a:pt x="803" y="3585"/>
                    <a:pt x="1780" y="3585"/>
                  </a:cubicBezTo>
                  <a:cubicBezTo>
                    <a:pt x="2783" y="3585"/>
                    <a:pt x="3585" y="2783"/>
                    <a:pt x="3585" y="1780"/>
                  </a:cubicBezTo>
                  <a:cubicBezTo>
                    <a:pt x="3585" y="803"/>
                    <a:pt x="2783" y="1"/>
                    <a:pt x="1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39"/>
            <p:cNvSpPr/>
            <p:nvPr/>
          </p:nvSpPr>
          <p:spPr>
            <a:xfrm>
              <a:off x="2980725" y="982475"/>
              <a:ext cx="28850" cy="28225"/>
            </a:xfrm>
            <a:custGeom>
              <a:avLst/>
              <a:gdLst/>
              <a:ahLst/>
              <a:cxnLst/>
              <a:rect l="l" t="t" r="r" b="b"/>
              <a:pathLst>
                <a:path w="1154" h="1129" extrusionOk="0">
                  <a:moveTo>
                    <a:pt x="577" y="1"/>
                  </a:moveTo>
                  <a:cubicBezTo>
                    <a:pt x="251" y="1"/>
                    <a:pt x="0" y="251"/>
                    <a:pt x="0" y="577"/>
                  </a:cubicBezTo>
                  <a:cubicBezTo>
                    <a:pt x="0" y="878"/>
                    <a:pt x="251" y="1128"/>
                    <a:pt x="577" y="1128"/>
                  </a:cubicBezTo>
                  <a:cubicBezTo>
                    <a:pt x="903" y="1128"/>
                    <a:pt x="1153" y="878"/>
                    <a:pt x="1153" y="577"/>
                  </a:cubicBezTo>
                  <a:cubicBezTo>
                    <a:pt x="1153" y="251"/>
                    <a:pt x="903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39"/>
            <p:cNvSpPr/>
            <p:nvPr/>
          </p:nvSpPr>
          <p:spPr>
            <a:xfrm>
              <a:off x="2580350" y="961175"/>
              <a:ext cx="132225" cy="132225"/>
            </a:xfrm>
            <a:custGeom>
              <a:avLst/>
              <a:gdLst/>
              <a:ahLst/>
              <a:cxnLst/>
              <a:rect l="l" t="t" r="r" b="b"/>
              <a:pathLst>
                <a:path w="5289" h="5289" extrusionOk="0">
                  <a:moveTo>
                    <a:pt x="2632" y="0"/>
                  </a:moveTo>
                  <a:cubicBezTo>
                    <a:pt x="1178" y="0"/>
                    <a:pt x="0" y="1178"/>
                    <a:pt x="0" y="2632"/>
                  </a:cubicBezTo>
                  <a:cubicBezTo>
                    <a:pt x="0" y="4111"/>
                    <a:pt x="1178" y="5289"/>
                    <a:pt x="2632" y="5289"/>
                  </a:cubicBezTo>
                  <a:cubicBezTo>
                    <a:pt x="4086" y="5289"/>
                    <a:pt x="5289" y="4111"/>
                    <a:pt x="5289" y="2632"/>
                  </a:cubicBezTo>
                  <a:cubicBezTo>
                    <a:pt x="5289" y="1178"/>
                    <a:pt x="4086" y="0"/>
                    <a:pt x="26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39"/>
            <p:cNvSpPr/>
            <p:nvPr/>
          </p:nvSpPr>
          <p:spPr>
            <a:xfrm>
              <a:off x="2578475" y="959250"/>
              <a:ext cx="141000" cy="135900"/>
            </a:xfrm>
            <a:custGeom>
              <a:avLst/>
              <a:gdLst/>
              <a:ahLst/>
              <a:cxnLst/>
              <a:rect l="l" t="t" r="r" b="b"/>
              <a:pathLst>
                <a:path w="5640" h="5436" extrusionOk="0">
                  <a:moveTo>
                    <a:pt x="2684" y="163"/>
                  </a:moveTo>
                  <a:cubicBezTo>
                    <a:pt x="3435" y="163"/>
                    <a:pt x="4175" y="495"/>
                    <a:pt x="4687" y="1080"/>
                  </a:cubicBezTo>
                  <a:cubicBezTo>
                    <a:pt x="5364" y="1907"/>
                    <a:pt x="5464" y="3135"/>
                    <a:pt x="4887" y="4037"/>
                  </a:cubicBezTo>
                  <a:cubicBezTo>
                    <a:pt x="4427" y="4811"/>
                    <a:pt x="3601" y="5271"/>
                    <a:pt x="2728" y="5271"/>
                  </a:cubicBezTo>
                  <a:cubicBezTo>
                    <a:pt x="2555" y="5271"/>
                    <a:pt x="2380" y="5253"/>
                    <a:pt x="2206" y="5215"/>
                  </a:cubicBezTo>
                  <a:cubicBezTo>
                    <a:pt x="1028" y="4990"/>
                    <a:pt x="176" y="3912"/>
                    <a:pt x="150" y="2709"/>
                  </a:cubicBezTo>
                  <a:cubicBezTo>
                    <a:pt x="176" y="1656"/>
                    <a:pt x="827" y="679"/>
                    <a:pt x="1855" y="303"/>
                  </a:cubicBezTo>
                  <a:cubicBezTo>
                    <a:pt x="2125" y="208"/>
                    <a:pt x="2405" y="163"/>
                    <a:pt x="2684" y="163"/>
                  </a:cubicBezTo>
                  <a:close/>
                  <a:moveTo>
                    <a:pt x="2697" y="0"/>
                  </a:moveTo>
                  <a:cubicBezTo>
                    <a:pt x="2525" y="0"/>
                    <a:pt x="2352" y="17"/>
                    <a:pt x="2181" y="52"/>
                  </a:cubicBezTo>
                  <a:cubicBezTo>
                    <a:pt x="927" y="303"/>
                    <a:pt x="0" y="1431"/>
                    <a:pt x="0" y="2709"/>
                  </a:cubicBezTo>
                  <a:cubicBezTo>
                    <a:pt x="0" y="3862"/>
                    <a:pt x="702" y="4890"/>
                    <a:pt x="1780" y="5265"/>
                  </a:cubicBezTo>
                  <a:cubicBezTo>
                    <a:pt x="2087" y="5380"/>
                    <a:pt x="2408" y="5435"/>
                    <a:pt x="2725" y="5435"/>
                  </a:cubicBezTo>
                  <a:cubicBezTo>
                    <a:pt x="3518" y="5435"/>
                    <a:pt x="4293" y="5090"/>
                    <a:pt x="4812" y="4463"/>
                  </a:cubicBezTo>
                  <a:cubicBezTo>
                    <a:pt x="5539" y="3561"/>
                    <a:pt x="5639" y="2283"/>
                    <a:pt x="5038" y="1306"/>
                  </a:cubicBezTo>
                  <a:cubicBezTo>
                    <a:pt x="4551" y="501"/>
                    <a:pt x="3635" y="0"/>
                    <a:pt x="2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39"/>
            <p:cNvSpPr/>
            <p:nvPr/>
          </p:nvSpPr>
          <p:spPr>
            <a:xfrm>
              <a:off x="2601025" y="983100"/>
              <a:ext cx="90250" cy="90250"/>
            </a:xfrm>
            <a:custGeom>
              <a:avLst/>
              <a:gdLst/>
              <a:ahLst/>
              <a:cxnLst/>
              <a:rect l="l" t="t" r="r" b="b"/>
              <a:pathLst>
                <a:path w="3610" h="3610" extrusionOk="0">
                  <a:moveTo>
                    <a:pt x="1805" y="1"/>
                  </a:moveTo>
                  <a:cubicBezTo>
                    <a:pt x="827" y="1"/>
                    <a:pt x="0" y="803"/>
                    <a:pt x="0" y="1805"/>
                  </a:cubicBezTo>
                  <a:cubicBezTo>
                    <a:pt x="0" y="2808"/>
                    <a:pt x="827" y="3610"/>
                    <a:pt x="1805" y="3610"/>
                  </a:cubicBezTo>
                  <a:cubicBezTo>
                    <a:pt x="2807" y="3610"/>
                    <a:pt x="3609" y="2808"/>
                    <a:pt x="3609" y="1805"/>
                  </a:cubicBezTo>
                  <a:cubicBezTo>
                    <a:pt x="3609" y="803"/>
                    <a:pt x="2807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39"/>
            <p:cNvSpPr/>
            <p:nvPr/>
          </p:nvSpPr>
          <p:spPr>
            <a:xfrm>
              <a:off x="2606025" y="981225"/>
              <a:ext cx="28850" cy="28850"/>
            </a:xfrm>
            <a:custGeom>
              <a:avLst/>
              <a:gdLst/>
              <a:ahLst/>
              <a:cxnLst/>
              <a:rect l="l" t="t" r="r" b="b"/>
              <a:pathLst>
                <a:path w="1154" h="1154" extrusionOk="0">
                  <a:moveTo>
                    <a:pt x="577" y="0"/>
                  </a:moveTo>
                  <a:cubicBezTo>
                    <a:pt x="251" y="0"/>
                    <a:pt x="1" y="251"/>
                    <a:pt x="1" y="577"/>
                  </a:cubicBezTo>
                  <a:cubicBezTo>
                    <a:pt x="1" y="903"/>
                    <a:pt x="251" y="1153"/>
                    <a:pt x="577" y="1153"/>
                  </a:cubicBezTo>
                  <a:cubicBezTo>
                    <a:pt x="903" y="1153"/>
                    <a:pt x="1154" y="903"/>
                    <a:pt x="1154" y="577"/>
                  </a:cubicBezTo>
                  <a:cubicBezTo>
                    <a:pt x="1154" y="251"/>
                    <a:pt x="903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1" name="Google Shape;1031;p39"/>
            <p:cNvSpPr/>
            <p:nvPr/>
          </p:nvSpPr>
          <p:spPr>
            <a:xfrm>
              <a:off x="2723200" y="1065175"/>
              <a:ext cx="220575" cy="123475"/>
            </a:xfrm>
            <a:custGeom>
              <a:avLst/>
              <a:gdLst/>
              <a:ahLst/>
              <a:cxnLst/>
              <a:rect l="l" t="t" r="r" b="b"/>
              <a:pathLst>
                <a:path w="8823" h="4939" extrusionOk="0">
                  <a:moveTo>
                    <a:pt x="1" y="1"/>
                  </a:moveTo>
                  <a:cubicBezTo>
                    <a:pt x="1" y="2733"/>
                    <a:pt x="1981" y="4938"/>
                    <a:pt x="4412" y="4938"/>
                  </a:cubicBezTo>
                  <a:cubicBezTo>
                    <a:pt x="6843" y="4938"/>
                    <a:pt x="8823" y="2733"/>
                    <a:pt x="8823" y="1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2" name="Google Shape;1032;p39"/>
            <p:cNvSpPr/>
            <p:nvPr/>
          </p:nvSpPr>
          <p:spPr>
            <a:xfrm>
              <a:off x="2721325" y="1063300"/>
              <a:ext cx="224325" cy="127225"/>
            </a:xfrm>
            <a:custGeom>
              <a:avLst/>
              <a:gdLst/>
              <a:ahLst/>
              <a:cxnLst/>
              <a:rect l="l" t="t" r="r" b="b"/>
              <a:pathLst>
                <a:path w="8973" h="5089" extrusionOk="0">
                  <a:moveTo>
                    <a:pt x="8822" y="176"/>
                  </a:moveTo>
                  <a:cubicBezTo>
                    <a:pt x="8786" y="2047"/>
                    <a:pt x="7763" y="3899"/>
                    <a:pt x="5990" y="4637"/>
                  </a:cubicBezTo>
                  <a:cubicBezTo>
                    <a:pt x="5514" y="4813"/>
                    <a:pt x="5013" y="4913"/>
                    <a:pt x="4487" y="4913"/>
                  </a:cubicBezTo>
                  <a:cubicBezTo>
                    <a:pt x="2582" y="4913"/>
                    <a:pt x="1003" y="3509"/>
                    <a:pt x="426" y="1755"/>
                  </a:cubicBezTo>
                  <a:cubicBezTo>
                    <a:pt x="261" y="1236"/>
                    <a:pt x="185" y="716"/>
                    <a:pt x="156" y="176"/>
                  </a:cubicBezTo>
                  <a:close/>
                  <a:moveTo>
                    <a:pt x="76" y="1"/>
                  </a:moveTo>
                  <a:cubicBezTo>
                    <a:pt x="51" y="1"/>
                    <a:pt x="0" y="51"/>
                    <a:pt x="0" y="76"/>
                  </a:cubicBezTo>
                  <a:cubicBezTo>
                    <a:pt x="0" y="2031"/>
                    <a:pt x="1078" y="4011"/>
                    <a:pt x="2933" y="4763"/>
                  </a:cubicBezTo>
                  <a:cubicBezTo>
                    <a:pt x="3409" y="4988"/>
                    <a:pt x="3960" y="5088"/>
                    <a:pt x="4487" y="5088"/>
                  </a:cubicBezTo>
                  <a:cubicBezTo>
                    <a:pt x="4487" y="5088"/>
                    <a:pt x="4488" y="5088"/>
                    <a:pt x="4489" y="5088"/>
                  </a:cubicBezTo>
                  <a:lnTo>
                    <a:pt x="4489" y="5088"/>
                  </a:lnTo>
                  <a:cubicBezTo>
                    <a:pt x="6468" y="5062"/>
                    <a:pt x="8096" y="3659"/>
                    <a:pt x="8697" y="1830"/>
                  </a:cubicBezTo>
                  <a:cubicBezTo>
                    <a:pt x="8898" y="1279"/>
                    <a:pt x="8973" y="677"/>
                    <a:pt x="8973" y="76"/>
                  </a:cubicBezTo>
                  <a:cubicBezTo>
                    <a:pt x="8973" y="51"/>
                    <a:pt x="8948" y="1"/>
                    <a:pt x="8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3" name="Google Shape;1033;p39"/>
            <p:cNvSpPr/>
            <p:nvPr/>
          </p:nvSpPr>
          <p:spPr>
            <a:xfrm>
              <a:off x="2757025" y="1114675"/>
              <a:ext cx="152925" cy="73975"/>
            </a:xfrm>
            <a:custGeom>
              <a:avLst/>
              <a:gdLst/>
              <a:ahLst/>
              <a:cxnLst/>
              <a:rect l="l" t="t" r="r" b="b"/>
              <a:pathLst>
                <a:path w="6117" h="2959" extrusionOk="0">
                  <a:moveTo>
                    <a:pt x="3059" y="1"/>
                  </a:moveTo>
                  <a:cubicBezTo>
                    <a:pt x="1806" y="1"/>
                    <a:pt x="678" y="627"/>
                    <a:pt x="1" y="1580"/>
                  </a:cubicBezTo>
                  <a:cubicBezTo>
                    <a:pt x="803" y="2432"/>
                    <a:pt x="1881" y="2958"/>
                    <a:pt x="3059" y="2958"/>
                  </a:cubicBezTo>
                  <a:cubicBezTo>
                    <a:pt x="4262" y="2958"/>
                    <a:pt x="5314" y="2432"/>
                    <a:pt x="6116" y="1580"/>
                  </a:cubicBezTo>
                  <a:cubicBezTo>
                    <a:pt x="5440" y="627"/>
                    <a:pt x="433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4" name="Google Shape;1034;p39"/>
            <p:cNvSpPr/>
            <p:nvPr/>
          </p:nvSpPr>
          <p:spPr>
            <a:xfrm>
              <a:off x="2755150" y="1112525"/>
              <a:ext cx="157300" cy="78000"/>
            </a:xfrm>
            <a:custGeom>
              <a:avLst/>
              <a:gdLst/>
              <a:ahLst/>
              <a:cxnLst/>
              <a:rect l="l" t="t" r="r" b="b"/>
              <a:pathLst>
                <a:path w="6292" h="3120" extrusionOk="0">
                  <a:moveTo>
                    <a:pt x="3166" y="179"/>
                  </a:moveTo>
                  <a:cubicBezTo>
                    <a:pt x="3799" y="179"/>
                    <a:pt x="4438" y="343"/>
                    <a:pt x="5013" y="688"/>
                  </a:cubicBezTo>
                  <a:cubicBezTo>
                    <a:pt x="5425" y="930"/>
                    <a:pt x="5790" y="1266"/>
                    <a:pt x="6085" y="1673"/>
                  </a:cubicBezTo>
                  <a:lnTo>
                    <a:pt x="6085" y="1673"/>
                  </a:lnTo>
                  <a:cubicBezTo>
                    <a:pt x="5290" y="2466"/>
                    <a:pt x="4260" y="2944"/>
                    <a:pt x="3134" y="2944"/>
                  </a:cubicBezTo>
                  <a:cubicBezTo>
                    <a:pt x="2001" y="2944"/>
                    <a:pt x="965" y="2460"/>
                    <a:pt x="193" y="1659"/>
                  </a:cubicBezTo>
                  <a:lnTo>
                    <a:pt x="193" y="1659"/>
                  </a:lnTo>
                  <a:cubicBezTo>
                    <a:pt x="908" y="707"/>
                    <a:pt x="2029" y="179"/>
                    <a:pt x="3166" y="179"/>
                  </a:cubicBezTo>
                  <a:close/>
                  <a:moveTo>
                    <a:pt x="3137" y="1"/>
                  </a:moveTo>
                  <a:cubicBezTo>
                    <a:pt x="2448" y="1"/>
                    <a:pt x="1762" y="180"/>
                    <a:pt x="1154" y="538"/>
                  </a:cubicBezTo>
                  <a:cubicBezTo>
                    <a:pt x="703" y="814"/>
                    <a:pt x="327" y="1190"/>
                    <a:pt x="26" y="1616"/>
                  </a:cubicBezTo>
                  <a:cubicBezTo>
                    <a:pt x="1" y="1641"/>
                    <a:pt x="1" y="1691"/>
                    <a:pt x="26" y="1716"/>
                  </a:cubicBezTo>
                  <a:cubicBezTo>
                    <a:pt x="853" y="2593"/>
                    <a:pt x="1956" y="3119"/>
                    <a:pt x="3134" y="3119"/>
                  </a:cubicBezTo>
                  <a:cubicBezTo>
                    <a:pt x="4337" y="3119"/>
                    <a:pt x="5439" y="2593"/>
                    <a:pt x="6241" y="1716"/>
                  </a:cubicBezTo>
                  <a:cubicBezTo>
                    <a:pt x="6266" y="1691"/>
                    <a:pt x="6292" y="1641"/>
                    <a:pt x="6266" y="1616"/>
                  </a:cubicBezTo>
                  <a:cubicBezTo>
                    <a:pt x="5715" y="839"/>
                    <a:pt x="4888" y="287"/>
                    <a:pt x="3961" y="87"/>
                  </a:cubicBezTo>
                  <a:cubicBezTo>
                    <a:pt x="3689" y="30"/>
                    <a:pt x="3412" y="1"/>
                    <a:pt x="3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9"/>
            <p:cNvSpPr/>
            <p:nvPr/>
          </p:nvSpPr>
          <p:spPr>
            <a:xfrm>
              <a:off x="2572825" y="924800"/>
              <a:ext cx="63300" cy="31125"/>
            </a:xfrm>
            <a:custGeom>
              <a:avLst/>
              <a:gdLst/>
              <a:ahLst/>
              <a:cxnLst/>
              <a:rect l="l" t="t" r="r" b="b"/>
              <a:pathLst>
                <a:path w="2532" h="1245" extrusionOk="0">
                  <a:moveTo>
                    <a:pt x="2366" y="1"/>
                  </a:moveTo>
                  <a:cubicBezTo>
                    <a:pt x="2338" y="1"/>
                    <a:pt x="2308" y="9"/>
                    <a:pt x="2281" y="27"/>
                  </a:cubicBezTo>
                  <a:cubicBezTo>
                    <a:pt x="1630" y="303"/>
                    <a:pt x="1003" y="553"/>
                    <a:pt x="351" y="829"/>
                  </a:cubicBezTo>
                  <a:cubicBezTo>
                    <a:pt x="276" y="879"/>
                    <a:pt x="176" y="904"/>
                    <a:pt x="101" y="954"/>
                  </a:cubicBezTo>
                  <a:cubicBezTo>
                    <a:pt x="26" y="979"/>
                    <a:pt x="1" y="1105"/>
                    <a:pt x="26" y="1180"/>
                  </a:cubicBezTo>
                  <a:cubicBezTo>
                    <a:pt x="57" y="1227"/>
                    <a:pt x="109" y="1245"/>
                    <a:pt x="162" y="1245"/>
                  </a:cubicBezTo>
                  <a:cubicBezTo>
                    <a:pt x="193" y="1245"/>
                    <a:pt x="224" y="1239"/>
                    <a:pt x="251" y="1230"/>
                  </a:cubicBezTo>
                  <a:cubicBezTo>
                    <a:pt x="903" y="954"/>
                    <a:pt x="1529" y="679"/>
                    <a:pt x="2156" y="403"/>
                  </a:cubicBezTo>
                  <a:cubicBezTo>
                    <a:pt x="2256" y="378"/>
                    <a:pt x="2356" y="328"/>
                    <a:pt x="2432" y="303"/>
                  </a:cubicBezTo>
                  <a:cubicBezTo>
                    <a:pt x="2507" y="252"/>
                    <a:pt x="2532" y="152"/>
                    <a:pt x="2482" y="77"/>
                  </a:cubicBezTo>
                  <a:cubicBezTo>
                    <a:pt x="2466" y="28"/>
                    <a:pt x="2418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9"/>
            <p:cNvSpPr/>
            <p:nvPr/>
          </p:nvSpPr>
          <p:spPr>
            <a:xfrm>
              <a:off x="3030850" y="934200"/>
              <a:ext cx="63925" cy="31100"/>
            </a:xfrm>
            <a:custGeom>
              <a:avLst/>
              <a:gdLst/>
              <a:ahLst/>
              <a:cxnLst/>
              <a:rect l="l" t="t" r="r" b="b"/>
              <a:pathLst>
                <a:path w="2557" h="1244" extrusionOk="0">
                  <a:moveTo>
                    <a:pt x="190" y="1"/>
                  </a:moveTo>
                  <a:cubicBezTo>
                    <a:pt x="136" y="1"/>
                    <a:pt x="83" y="28"/>
                    <a:pt x="51" y="77"/>
                  </a:cubicBezTo>
                  <a:cubicBezTo>
                    <a:pt x="0" y="152"/>
                    <a:pt x="25" y="252"/>
                    <a:pt x="101" y="303"/>
                  </a:cubicBezTo>
                  <a:cubicBezTo>
                    <a:pt x="752" y="578"/>
                    <a:pt x="1379" y="829"/>
                    <a:pt x="2005" y="1105"/>
                  </a:cubicBezTo>
                  <a:cubicBezTo>
                    <a:pt x="2106" y="1155"/>
                    <a:pt x="2206" y="1180"/>
                    <a:pt x="2281" y="1230"/>
                  </a:cubicBezTo>
                  <a:cubicBezTo>
                    <a:pt x="2306" y="1238"/>
                    <a:pt x="2334" y="1244"/>
                    <a:pt x="2362" y="1244"/>
                  </a:cubicBezTo>
                  <a:cubicBezTo>
                    <a:pt x="2418" y="1244"/>
                    <a:pt x="2473" y="1221"/>
                    <a:pt x="2507" y="1155"/>
                  </a:cubicBezTo>
                  <a:cubicBezTo>
                    <a:pt x="2557" y="1105"/>
                    <a:pt x="2532" y="979"/>
                    <a:pt x="2457" y="954"/>
                  </a:cubicBezTo>
                  <a:cubicBezTo>
                    <a:pt x="1805" y="678"/>
                    <a:pt x="1178" y="403"/>
                    <a:pt x="552" y="127"/>
                  </a:cubicBezTo>
                  <a:cubicBezTo>
                    <a:pt x="452" y="102"/>
                    <a:pt x="351" y="52"/>
                    <a:pt x="276" y="27"/>
                  </a:cubicBezTo>
                  <a:cubicBezTo>
                    <a:pt x="249" y="9"/>
                    <a:pt x="220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37" name="Google Shape;1037;p39"/>
          <p:cNvGrpSpPr/>
          <p:nvPr/>
        </p:nvGrpSpPr>
        <p:grpSpPr>
          <a:xfrm rot="1251960">
            <a:off x="731051" y="5629540"/>
            <a:ext cx="1781772" cy="1169612"/>
            <a:chOff x="4535875" y="1954275"/>
            <a:chExt cx="1185500" cy="778200"/>
          </a:xfrm>
        </p:grpSpPr>
        <p:sp>
          <p:nvSpPr>
            <p:cNvPr id="1038" name="Google Shape;1038;p39"/>
            <p:cNvSpPr/>
            <p:nvPr/>
          </p:nvSpPr>
          <p:spPr>
            <a:xfrm>
              <a:off x="4535875" y="2072075"/>
              <a:ext cx="1185500" cy="431750"/>
            </a:xfrm>
            <a:custGeom>
              <a:avLst/>
              <a:gdLst/>
              <a:ahLst/>
              <a:cxnLst/>
              <a:rect l="l" t="t" r="r" b="b"/>
              <a:pathLst>
                <a:path w="47420" h="17270" extrusionOk="0">
                  <a:moveTo>
                    <a:pt x="10978" y="1"/>
                  </a:moveTo>
                  <a:lnTo>
                    <a:pt x="1479" y="12507"/>
                  </a:lnTo>
                  <a:cubicBezTo>
                    <a:pt x="0" y="14462"/>
                    <a:pt x="1404" y="17269"/>
                    <a:pt x="3835" y="17269"/>
                  </a:cubicBezTo>
                  <a:lnTo>
                    <a:pt x="43584" y="17269"/>
                  </a:lnTo>
                  <a:cubicBezTo>
                    <a:pt x="46016" y="17269"/>
                    <a:pt x="47419" y="14462"/>
                    <a:pt x="45940" y="12507"/>
                  </a:cubicBezTo>
                  <a:lnTo>
                    <a:pt x="364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9"/>
            <p:cNvSpPr/>
            <p:nvPr/>
          </p:nvSpPr>
          <p:spPr>
            <a:xfrm>
              <a:off x="4550275" y="2068400"/>
              <a:ext cx="1158550" cy="438550"/>
            </a:xfrm>
            <a:custGeom>
              <a:avLst/>
              <a:gdLst/>
              <a:ahLst/>
              <a:cxnLst/>
              <a:rect l="l" t="t" r="r" b="b"/>
              <a:pathLst>
                <a:path w="46342" h="17542" extrusionOk="0">
                  <a:moveTo>
                    <a:pt x="35490" y="273"/>
                  </a:moveTo>
                  <a:cubicBezTo>
                    <a:pt x="35556" y="273"/>
                    <a:pt x="35646" y="284"/>
                    <a:pt x="35727" y="284"/>
                  </a:cubicBezTo>
                  <a:cubicBezTo>
                    <a:pt x="35762" y="284"/>
                    <a:pt x="35795" y="282"/>
                    <a:pt x="35825" y="277"/>
                  </a:cubicBezTo>
                  <a:lnTo>
                    <a:pt x="35825" y="277"/>
                  </a:lnTo>
                  <a:cubicBezTo>
                    <a:pt x="36883" y="1678"/>
                    <a:pt x="37940" y="3056"/>
                    <a:pt x="38998" y="4459"/>
                  </a:cubicBezTo>
                  <a:cubicBezTo>
                    <a:pt x="40678" y="6689"/>
                    <a:pt x="42382" y="8945"/>
                    <a:pt x="44086" y="11175"/>
                  </a:cubicBezTo>
                  <a:cubicBezTo>
                    <a:pt x="44462" y="11702"/>
                    <a:pt x="44863" y="12203"/>
                    <a:pt x="45264" y="12729"/>
                  </a:cubicBezTo>
                  <a:cubicBezTo>
                    <a:pt x="45264" y="12729"/>
                    <a:pt x="45264" y="12729"/>
                    <a:pt x="45264" y="12729"/>
                  </a:cubicBezTo>
                  <a:lnTo>
                    <a:pt x="45264" y="12729"/>
                  </a:lnTo>
                  <a:cubicBezTo>
                    <a:pt x="45268" y="12736"/>
                    <a:pt x="45272" y="12741"/>
                    <a:pt x="45276" y="12746"/>
                  </a:cubicBezTo>
                  <a:lnTo>
                    <a:pt x="45276" y="12746"/>
                  </a:lnTo>
                  <a:cubicBezTo>
                    <a:pt x="45818" y="13496"/>
                    <a:pt x="45989" y="14465"/>
                    <a:pt x="45690" y="15361"/>
                  </a:cubicBezTo>
                  <a:cubicBezTo>
                    <a:pt x="45389" y="16213"/>
                    <a:pt x="44688" y="16915"/>
                    <a:pt x="43810" y="17165"/>
                  </a:cubicBezTo>
                  <a:cubicBezTo>
                    <a:pt x="43384" y="17291"/>
                    <a:pt x="42933" y="17291"/>
                    <a:pt x="42507" y="17291"/>
                  </a:cubicBezTo>
                  <a:lnTo>
                    <a:pt x="3284" y="17291"/>
                  </a:lnTo>
                  <a:cubicBezTo>
                    <a:pt x="1730" y="17266"/>
                    <a:pt x="427" y="16013"/>
                    <a:pt x="427" y="14434"/>
                  </a:cubicBezTo>
                  <a:cubicBezTo>
                    <a:pt x="427" y="13782"/>
                    <a:pt x="652" y="13180"/>
                    <a:pt x="1053" y="12679"/>
                  </a:cubicBezTo>
                  <a:cubicBezTo>
                    <a:pt x="1179" y="12504"/>
                    <a:pt x="1329" y="12303"/>
                    <a:pt x="1454" y="12128"/>
                  </a:cubicBezTo>
                  <a:cubicBezTo>
                    <a:pt x="2983" y="10123"/>
                    <a:pt x="4512" y="8118"/>
                    <a:pt x="6016" y="6113"/>
                  </a:cubicBezTo>
                  <a:cubicBezTo>
                    <a:pt x="7444" y="4258"/>
                    <a:pt x="8848" y="2378"/>
                    <a:pt x="10251" y="524"/>
                  </a:cubicBezTo>
                  <a:cubicBezTo>
                    <a:pt x="10328" y="447"/>
                    <a:pt x="10390" y="356"/>
                    <a:pt x="10448" y="273"/>
                  </a:cubicBezTo>
                  <a:close/>
                  <a:moveTo>
                    <a:pt x="10708" y="0"/>
                  </a:moveTo>
                  <a:cubicBezTo>
                    <a:pt x="10605" y="0"/>
                    <a:pt x="10502" y="6"/>
                    <a:pt x="10402" y="22"/>
                  </a:cubicBezTo>
                  <a:cubicBezTo>
                    <a:pt x="10302" y="22"/>
                    <a:pt x="10276" y="98"/>
                    <a:pt x="10201" y="173"/>
                  </a:cubicBezTo>
                  <a:cubicBezTo>
                    <a:pt x="10076" y="348"/>
                    <a:pt x="9951" y="499"/>
                    <a:pt x="9825" y="674"/>
                  </a:cubicBezTo>
                  <a:cubicBezTo>
                    <a:pt x="9324" y="1351"/>
                    <a:pt x="8798" y="2028"/>
                    <a:pt x="8296" y="2704"/>
                  </a:cubicBezTo>
                  <a:cubicBezTo>
                    <a:pt x="6818" y="4659"/>
                    <a:pt x="5339" y="6614"/>
                    <a:pt x="3835" y="8569"/>
                  </a:cubicBezTo>
                  <a:cubicBezTo>
                    <a:pt x="2858" y="9872"/>
                    <a:pt x="1855" y="11200"/>
                    <a:pt x="878" y="12504"/>
                  </a:cubicBezTo>
                  <a:cubicBezTo>
                    <a:pt x="226" y="13356"/>
                    <a:pt x="1" y="14409"/>
                    <a:pt x="352" y="15436"/>
                  </a:cubicBezTo>
                  <a:cubicBezTo>
                    <a:pt x="778" y="16689"/>
                    <a:pt x="1956" y="17516"/>
                    <a:pt x="3284" y="17541"/>
                  </a:cubicBezTo>
                  <a:lnTo>
                    <a:pt x="42933" y="17541"/>
                  </a:lnTo>
                  <a:cubicBezTo>
                    <a:pt x="43861" y="17541"/>
                    <a:pt x="44738" y="17165"/>
                    <a:pt x="45364" y="16439"/>
                  </a:cubicBezTo>
                  <a:cubicBezTo>
                    <a:pt x="46290" y="15338"/>
                    <a:pt x="46342" y="13762"/>
                    <a:pt x="45469" y="12610"/>
                  </a:cubicBezTo>
                  <a:lnTo>
                    <a:pt x="45469" y="12610"/>
                  </a:lnTo>
                  <a:cubicBezTo>
                    <a:pt x="45468" y="12608"/>
                    <a:pt x="45466" y="12606"/>
                    <a:pt x="45465" y="12604"/>
                  </a:cubicBezTo>
                  <a:lnTo>
                    <a:pt x="45465" y="12604"/>
                  </a:lnTo>
                  <a:cubicBezTo>
                    <a:pt x="45465" y="12604"/>
                    <a:pt x="45465" y="12604"/>
                    <a:pt x="45465" y="12604"/>
                  </a:cubicBezTo>
                  <a:cubicBezTo>
                    <a:pt x="45461" y="12599"/>
                    <a:pt x="45457" y="12593"/>
                    <a:pt x="45453" y="12589"/>
                  </a:cubicBezTo>
                  <a:lnTo>
                    <a:pt x="45453" y="12589"/>
                  </a:lnTo>
                  <a:cubicBezTo>
                    <a:pt x="44680" y="11541"/>
                    <a:pt x="43882" y="10494"/>
                    <a:pt x="43084" y="9446"/>
                  </a:cubicBezTo>
                  <a:cubicBezTo>
                    <a:pt x="41605" y="7491"/>
                    <a:pt x="40126" y="5511"/>
                    <a:pt x="38622" y="3556"/>
                  </a:cubicBezTo>
                  <a:cubicBezTo>
                    <a:pt x="38021" y="2779"/>
                    <a:pt x="37419" y="1977"/>
                    <a:pt x="36843" y="1200"/>
                  </a:cubicBezTo>
                  <a:cubicBezTo>
                    <a:pt x="36567" y="824"/>
                    <a:pt x="36317" y="423"/>
                    <a:pt x="35991" y="98"/>
                  </a:cubicBezTo>
                  <a:cubicBezTo>
                    <a:pt x="35928" y="22"/>
                    <a:pt x="35822" y="4"/>
                    <a:pt x="35709" y="4"/>
                  </a:cubicBezTo>
                  <a:cubicBezTo>
                    <a:pt x="35596" y="4"/>
                    <a:pt x="35477" y="22"/>
                    <a:pt x="35389" y="22"/>
                  </a:cubicBezTo>
                  <a:lnTo>
                    <a:pt x="11304" y="22"/>
                  </a:lnTo>
                  <a:cubicBezTo>
                    <a:pt x="11120" y="22"/>
                    <a:pt x="10914" y="0"/>
                    <a:pt x="107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9"/>
            <p:cNvSpPr/>
            <p:nvPr/>
          </p:nvSpPr>
          <p:spPr>
            <a:xfrm>
              <a:off x="4672450" y="1957425"/>
              <a:ext cx="912950" cy="771950"/>
            </a:xfrm>
            <a:custGeom>
              <a:avLst/>
              <a:gdLst/>
              <a:ahLst/>
              <a:cxnLst/>
              <a:rect l="l" t="t" r="r" b="b"/>
              <a:pathLst>
                <a:path w="36518" h="30878" extrusionOk="0">
                  <a:moveTo>
                    <a:pt x="18247" y="0"/>
                  </a:moveTo>
                  <a:cubicBezTo>
                    <a:pt x="8171" y="0"/>
                    <a:pt x="1" y="6918"/>
                    <a:pt x="1" y="15439"/>
                  </a:cubicBezTo>
                  <a:cubicBezTo>
                    <a:pt x="1" y="23960"/>
                    <a:pt x="8171" y="30878"/>
                    <a:pt x="18247" y="30878"/>
                  </a:cubicBezTo>
                  <a:cubicBezTo>
                    <a:pt x="28322" y="30878"/>
                    <a:pt x="36517" y="23960"/>
                    <a:pt x="36517" y="15439"/>
                  </a:cubicBezTo>
                  <a:cubicBezTo>
                    <a:pt x="36517" y="6918"/>
                    <a:pt x="28322" y="0"/>
                    <a:pt x="182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9"/>
            <p:cNvSpPr/>
            <p:nvPr/>
          </p:nvSpPr>
          <p:spPr>
            <a:xfrm>
              <a:off x="4663050" y="1954425"/>
              <a:ext cx="925475" cy="778050"/>
            </a:xfrm>
            <a:custGeom>
              <a:avLst/>
              <a:gdLst/>
              <a:ahLst/>
              <a:cxnLst/>
              <a:rect l="l" t="t" r="r" b="b"/>
              <a:pathLst>
                <a:path w="37019" h="31122" extrusionOk="0">
                  <a:moveTo>
                    <a:pt x="18614" y="253"/>
                  </a:moveTo>
                  <a:cubicBezTo>
                    <a:pt x="19842" y="253"/>
                    <a:pt x="21071" y="359"/>
                    <a:pt x="22282" y="571"/>
                  </a:cubicBezTo>
                  <a:cubicBezTo>
                    <a:pt x="25740" y="1173"/>
                    <a:pt x="29074" y="2652"/>
                    <a:pt x="31730" y="4982"/>
                  </a:cubicBezTo>
                  <a:cubicBezTo>
                    <a:pt x="34162" y="7113"/>
                    <a:pt x="35941" y="9995"/>
                    <a:pt x="36543" y="13203"/>
                  </a:cubicBezTo>
                  <a:cubicBezTo>
                    <a:pt x="36693" y="13980"/>
                    <a:pt x="36743" y="14782"/>
                    <a:pt x="36768" y="15559"/>
                  </a:cubicBezTo>
                  <a:cubicBezTo>
                    <a:pt x="36743" y="18842"/>
                    <a:pt x="35490" y="21975"/>
                    <a:pt x="33385" y="24456"/>
                  </a:cubicBezTo>
                  <a:cubicBezTo>
                    <a:pt x="31154" y="27088"/>
                    <a:pt x="28121" y="28943"/>
                    <a:pt x="24838" y="29945"/>
                  </a:cubicBezTo>
                  <a:cubicBezTo>
                    <a:pt x="22817" y="30563"/>
                    <a:pt x="20701" y="30874"/>
                    <a:pt x="18592" y="30874"/>
                  </a:cubicBezTo>
                  <a:cubicBezTo>
                    <a:pt x="16936" y="30874"/>
                    <a:pt x="15284" y="30682"/>
                    <a:pt x="13685" y="30296"/>
                  </a:cubicBezTo>
                  <a:cubicBezTo>
                    <a:pt x="10302" y="29494"/>
                    <a:pt x="7094" y="27815"/>
                    <a:pt x="4638" y="25308"/>
                  </a:cubicBezTo>
                  <a:cubicBezTo>
                    <a:pt x="2382" y="23003"/>
                    <a:pt x="828" y="19970"/>
                    <a:pt x="552" y="16737"/>
                  </a:cubicBezTo>
                  <a:cubicBezTo>
                    <a:pt x="252" y="13504"/>
                    <a:pt x="1229" y="10271"/>
                    <a:pt x="3109" y="7639"/>
                  </a:cubicBezTo>
                  <a:cubicBezTo>
                    <a:pt x="5089" y="4882"/>
                    <a:pt x="7996" y="2827"/>
                    <a:pt x="11179" y="1599"/>
                  </a:cubicBezTo>
                  <a:cubicBezTo>
                    <a:pt x="13543" y="704"/>
                    <a:pt x="16077" y="253"/>
                    <a:pt x="18614" y="253"/>
                  </a:cubicBezTo>
                  <a:close/>
                  <a:moveTo>
                    <a:pt x="18631" y="0"/>
                  </a:moveTo>
                  <a:cubicBezTo>
                    <a:pt x="16938" y="0"/>
                    <a:pt x="15247" y="198"/>
                    <a:pt x="13610" y="596"/>
                  </a:cubicBezTo>
                  <a:cubicBezTo>
                    <a:pt x="10176" y="1424"/>
                    <a:pt x="6918" y="3128"/>
                    <a:pt x="4437" y="5659"/>
                  </a:cubicBezTo>
                  <a:cubicBezTo>
                    <a:pt x="2156" y="8015"/>
                    <a:pt x="603" y="11048"/>
                    <a:pt x="302" y="14331"/>
                  </a:cubicBezTo>
                  <a:cubicBezTo>
                    <a:pt x="1" y="17639"/>
                    <a:pt x="953" y="20922"/>
                    <a:pt x="2883" y="23604"/>
                  </a:cubicBezTo>
                  <a:cubicBezTo>
                    <a:pt x="4888" y="26411"/>
                    <a:pt x="7796" y="28491"/>
                    <a:pt x="11004" y="29719"/>
                  </a:cubicBezTo>
                  <a:cubicBezTo>
                    <a:pt x="13431" y="30660"/>
                    <a:pt x="16045" y="31122"/>
                    <a:pt x="18655" y="31122"/>
                  </a:cubicBezTo>
                  <a:cubicBezTo>
                    <a:pt x="19871" y="31122"/>
                    <a:pt x="21087" y="31021"/>
                    <a:pt x="22282" y="30822"/>
                  </a:cubicBezTo>
                  <a:cubicBezTo>
                    <a:pt x="25816" y="30221"/>
                    <a:pt x="29199" y="28717"/>
                    <a:pt x="31906" y="26336"/>
                  </a:cubicBezTo>
                  <a:cubicBezTo>
                    <a:pt x="34362" y="24156"/>
                    <a:pt x="36192" y="21223"/>
                    <a:pt x="36793" y="17965"/>
                  </a:cubicBezTo>
                  <a:cubicBezTo>
                    <a:pt x="36944" y="17188"/>
                    <a:pt x="37019" y="16361"/>
                    <a:pt x="37019" y="15559"/>
                  </a:cubicBezTo>
                  <a:cubicBezTo>
                    <a:pt x="37019" y="15558"/>
                    <a:pt x="37019" y="15558"/>
                    <a:pt x="37019" y="15557"/>
                  </a:cubicBezTo>
                  <a:lnTo>
                    <a:pt x="37019" y="15557"/>
                  </a:lnTo>
                  <a:cubicBezTo>
                    <a:pt x="36993" y="12249"/>
                    <a:pt x="35740" y="9092"/>
                    <a:pt x="33635" y="6587"/>
                  </a:cubicBezTo>
                  <a:cubicBezTo>
                    <a:pt x="31380" y="3905"/>
                    <a:pt x="28297" y="2000"/>
                    <a:pt x="24964" y="947"/>
                  </a:cubicBezTo>
                  <a:cubicBezTo>
                    <a:pt x="22920" y="317"/>
                    <a:pt x="20774" y="0"/>
                    <a:pt x="18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9"/>
            <p:cNvSpPr/>
            <p:nvPr/>
          </p:nvSpPr>
          <p:spPr>
            <a:xfrm>
              <a:off x="4742000" y="1989375"/>
              <a:ext cx="773225" cy="553275"/>
            </a:xfrm>
            <a:custGeom>
              <a:avLst/>
              <a:gdLst/>
              <a:ahLst/>
              <a:cxnLst/>
              <a:rect l="l" t="t" r="r" b="b"/>
              <a:pathLst>
                <a:path w="30929" h="22131" extrusionOk="0">
                  <a:moveTo>
                    <a:pt x="15465" y="1"/>
                  </a:moveTo>
                  <a:cubicBezTo>
                    <a:pt x="6943" y="1"/>
                    <a:pt x="1" y="4963"/>
                    <a:pt x="1" y="11078"/>
                  </a:cubicBezTo>
                  <a:cubicBezTo>
                    <a:pt x="1" y="17169"/>
                    <a:pt x="6943" y="22131"/>
                    <a:pt x="15465" y="22131"/>
                  </a:cubicBezTo>
                  <a:cubicBezTo>
                    <a:pt x="24011" y="22131"/>
                    <a:pt x="30928" y="17169"/>
                    <a:pt x="30928" y="11078"/>
                  </a:cubicBezTo>
                  <a:cubicBezTo>
                    <a:pt x="30928" y="4963"/>
                    <a:pt x="24011" y="1"/>
                    <a:pt x="15465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9"/>
            <p:cNvSpPr/>
            <p:nvPr/>
          </p:nvSpPr>
          <p:spPr>
            <a:xfrm>
              <a:off x="5374850" y="2143900"/>
              <a:ext cx="146650" cy="82175"/>
            </a:xfrm>
            <a:custGeom>
              <a:avLst/>
              <a:gdLst/>
              <a:ahLst/>
              <a:cxnLst/>
              <a:rect l="l" t="t" r="r" b="b"/>
              <a:pathLst>
                <a:path w="5866" h="3287" extrusionOk="0">
                  <a:moveTo>
                    <a:pt x="2968" y="0"/>
                  </a:moveTo>
                  <a:cubicBezTo>
                    <a:pt x="2100" y="0"/>
                    <a:pt x="1245" y="400"/>
                    <a:pt x="702" y="1088"/>
                  </a:cubicBezTo>
                  <a:cubicBezTo>
                    <a:pt x="251" y="1639"/>
                    <a:pt x="25" y="2341"/>
                    <a:pt x="0" y="3043"/>
                  </a:cubicBezTo>
                  <a:cubicBezTo>
                    <a:pt x="0" y="3206"/>
                    <a:pt x="126" y="3287"/>
                    <a:pt x="254" y="3287"/>
                  </a:cubicBezTo>
                  <a:cubicBezTo>
                    <a:pt x="383" y="3287"/>
                    <a:pt x="514" y="3206"/>
                    <a:pt x="527" y="3043"/>
                  </a:cubicBezTo>
                  <a:cubicBezTo>
                    <a:pt x="527" y="1714"/>
                    <a:pt x="1554" y="511"/>
                    <a:pt x="2933" y="511"/>
                  </a:cubicBezTo>
                  <a:cubicBezTo>
                    <a:pt x="4311" y="511"/>
                    <a:pt x="5339" y="1714"/>
                    <a:pt x="5364" y="3043"/>
                  </a:cubicBezTo>
                  <a:cubicBezTo>
                    <a:pt x="5364" y="3206"/>
                    <a:pt x="5489" y="3287"/>
                    <a:pt x="5614" y="3287"/>
                  </a:cubicBezTo>
                  <a:cubicBezTo>
                    <a:pt x="5740" y="3287"/>
                    <a:pt x="5865" y="3206"/>
                    <a:pt x="5865" y="3043"/>
                  </a:cubicBezTo>
                  <a:cubicBezTo>
                    <a:pt x="5840" y="1815"/>
                    <a:pt x="5138" y="637"/>
                    <a:pt x="3960" y="185"/>
                  </a:cubicBezTo>
                  <a:cubicBezTo>
                    <a:pt x="3639" y="60"/>
                    <a:pt x="3303" y="0"/>
                    <a:pt x="2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4" name="Google Shape;1044;p39"/>
            <p:cNvSpPr/>
            <p:nvPr/>
          </p:nvSpPr>
          <p:spPr>
            <a:xfrm>
              <a:off x="4735750" y="2143900"/>
              <a:ext cx="146625" cy="82175"/>
            </a:xfrm>
            <a:custGeom>
              <a:avLst/>
              <a:gdLst/>
              <a:ahLst/>
              <a:cxnLst/>
              <a:rect l="l" t="t" r="r" b="b"/>
              <a:pathLst>
                <a:path w="5865" h="3287" extrusionOk="0">
                  <a:moveTo>
                    <a:pt x="2957" y="0"/>
                  </a:moveTo>
                  <a:cubicBezTo>
                    <a:pt x="2085" y="0"/>
                    <a:pt x="1238" y="400"/>
                    <a:pt x="677" y="1088"/>
                  </a:cubicBezTo>
                  <a:cubicBezTo>
                    <a:pt x="251" y="1639"/>
                    <a:pt x="0" y="2341"/>
                    <a:pt x="0" y="3043"/>
                  </a:cubicBezTo>
                  <a:cubicBezTo>
                    <a:pt x="0" y="3206"/>
                    <a:pt x="126" y="3287"/>
                    <a:pt x="251" y="3287"/>
                  </a:cubicBezTo>
                  <a:cubicBezTo>
                    <a:pt x="376" y="3287"/>
                    <a:pt x="502" y="3206"/>
                    <a:pt x="502" y="3043"/>
                  </a:cubicBezTo>
                  <a:cubicBezTo>
                    <a:pt x="527" y="1714"/>
                    <a:pt x="1554" y="511"/>
                    <a:pt x="2933" y="511"/>
                  </a:cubicBezTo>
                  <a:cubicBezTo>
                    <a:pt x="4311" y="511"/>
                    <a:pt x="5339" y="1714"/>
                    <a:pt x="5364" y="3043"/>
                  </a:cubicBezTo>
                  <a:cubicBezTo>
                    <a:pt x="5364" y="3206"/>
                    <a:pt x="5489" y="3287"/>
                    <a:pt x="5614" y="3287"/>
                  </a:cubicBezTo>
                  <a:cubicBezTo>
                    <a:pt x="5740" y="3287"/>
                    <a:pt x="5865" y="3206"/>
                    <a:pt x="5865" y="3043"/>
                  </a:cubicBezTo>
                  <a:cubicBezTo>
                    <a:pt x="5840" y="1815"/>
                    <a:pt x="5113" y="637"/>
                    <a:pt x="3960" y="185"/>
                  </a:cubicBezTo>
                  <a:cubicBezTo>
                    <a:pt x="3632" y="60"/>
                    <a:pt x="3293" y="0"/>
                    <a:pt x="29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5" name="Google Shape;1045;p39"/>
            <p:cNvSpPr/>
            <p:nvPr/>
          </p:nvSpPr>
          <p:spPr>
            <a:xfrm>
              <a:off x="5103675" y="2260450"/>
              <a:ext cx="120200" cy="127625"/>
            </a:xfrm>
            <a:custGeom>
              <a:avLst/>
              <a:gdLst/>
              <a:ahLst/>
              <a:cxnLst/>
              <a:rect l="l" t="t" r="r" b="b"/>
              <a:pathLst>
                <a:path w="4808" h="5105" extrusionOk="0">
                  <a:moveTo>
                    <a:pt x="3214" y="1"/>
                  </a:moveTo>
                  <a:cubicBezTo>
                    <a:pt x="2471" y="1"/>
                    <a:pt x="1507" y="780"/>
                    <a:pt x="1073" y="1163"/>
                  </a:cubicBezTo>
                  <a:cubicBezTo>
                    <a:pt x="722" y="1463"/>
                    <a:pt x="396" y="1764"/>
                    <a:pt x="95" y="2115"/>
                  </a:cubicBezTo>
                  <a:cubicBezTo>
                    <a:pt x="0" y="2210"/>
                    <a:pt x="92" y="2334"/>
                    <a:pt x="186" y="2334"/>
                  </a:cubicBezTo>
                  <a:cubicBezTo>
                    <a:pt x="216" y="2334"/>
                    <a:pt x="247" y="2321"/>
                    <a:pt x="271" y="2290"/>
                  </a:cubicBezTo>
                  <a:cubicBezTo>
                    <a:pt x="872" y="1639"/>
                    <a:pt x="1549" y="987"/>
                    <a:pt x="2326" y="536"/>
                  </a:cubicBezTo>
                  <a:cubicBezTo>
                    <a:pt x="2566" y="408"/>
                    <a:pt x="2888" y="249"/>
                    <a:pt x="3181" y="249"/>
                  </a:cubicBezTo>
                  <a:cubicBezTo>
                    <a:pt x="3346" y="249"/>
                    <a:pt x="3502" y="300"/>
                    <a:pt x="3629" y="436"/>
                  </a:cubicBezTo>
                  <a:cubicBezTo>
                    <a:pt x="4080" y="937"/>
                    <a:pt x="3679" y="1639"/>
                    <a:pt x="3328" y="2065"/>
                  </a:cubicBezTo>
                  <a:cubicBezTo>
                    <a:pt x="3053" y="2416"/>
                    <a:pt x="2702" y="2742"/>
                    <a:pt x="2326" y="3017"/>
                  </a:cubicBezTo>
                  <a:cubicBezTo>
                    <a:pt x="2226" y="3092"/>
                    <a:pt x="2251" y="3243"/>
                    <a:pt x="2376" y="3243"/>
                  </a:cubicBezTo>
                  <a:cubicBezTo>
                    <a:pt x="2702" y="3268"/>
                    <a:pt x="3028" y="3318"/>
                    <a:pt x="3328" y="3368"/>
                  </a:cubicBezTo>
                  <a:cubicBezTo>
                    <a:pt x="3704" y="3443"/>
                    <a:pt x="4331" y="3569"/>
                    <a:pt x="4506" y="3995"/>
                  </a:cubicBezTo>
                  <a:cubicBezTo>
                    <a:pt x="4707" y="4471"/>
                    <a:pt x="4131" y="4797"/>
                    <a:pt x="3729" y="4822"/>
                  </a:cubicBezTo>
                  <a:cubicBezTo>
                    <a:pt x="3621" y="4837"/>
                    <a:pt x="3512" y="4844"/>
                    <a:pt x="3402" y="4844"/>
                  </a:cubicBezTo>
                  <a:cubicBezTo>
                    <a:pt x="2978" y="4844"/>
                    <a:pt x="2548" y="4741"/>
                    <a:pt x="2151" y="4621"/>
                  </a:cubicBezTo>
                  <a:cubicBezTo>
                    <a:pt x="1800" y="4521"/>
                    <a:pt x="1424" y="4396"/>
                    <a:pt x="1123" y="4245"/>
                  </a:cubicBezTo>
                  <a:cubicBezTo>
                    <a:pt x="1107" y="4240"/>
                    <a:pt x="1091" y="4237"/>
                    <a:pt x="1075" y="4237"/>
                  </a:cubicBezTo>
                  <a:cubicBezTo>
                    <a:pt x="949" y="4237"/>
                    <a:pt x="864" y="4404"/>
                    <a:pt x="998" y="4471"/>
                  </a:cubicBezTo>
                  <a:cubicBezTo>
                    <a:pt x="1323" y="4621"/>
                    <a:pt x="1649" y="4721"/>
                    <a:pt x="2000" y="4847"/>
                  </a:cubicBezTo>
                  <a:cubicBezTo>
                    <a:pt x="2449" y="4983"/>
                    <a:pt x="2927" y="5105"/>
                    <a:pt x="3401" y="5105"/>
                  </a:cubicBezTo>
                  <a:cubicBezTo>
                    <a:pt x="3536" y="5105"/>
                    <a:pt x="3671" y="5095"/>
                    <a:pt x="3805" y="5072"/>
                  </a:cubicBezTo>
                  <a:cubicBezTo>
                    <a:pt x="4306" y="5022"/>
                    <a:pt x="4807" y="4671"/>
                    <a:pt x="4782" y="4120"/>
                  </a:cubicBezTo>
                  <a:cubicBezTo>
                    <a:pt x="4757" y="3594"/>
                    <a:pt x="4156" y="3343"/>
                    <a:pt x="3729" y="3218"/>
                  </a:cubicBezTo>
                  <a:cubicBezTo>
                    <a:pt x="3414" y="3125"/>
                    <a:pt x="3071" y="3060"/>
                    <a:pt x="2731" y="3022"/>
                  </a:cubicBezTo>
                  <a:lnTo>
                    <a:pt x="2731" y="3022"/>
                  </a:lnTo>
                  <a:cubicBezTo>
                    <a:pt x="2993" y="2800"/>
                    <a:pt x="3230" y="2558"/>
                    <a:pt x="3454" y="2315"/>
                  </a:cubicBezTo>
                  <a:cubicBezTo>
                    <a:pt x="3855" y="1839"/>
                    <a:pt x="4281" y="1188"/>
                    <a:pt x="4005" y="561"/>
                  </a:cubicBezTo>
                  <a:cubicBezTo>
                    <a:pt x="3828" y="154"/>
                    <a:pt x="3543" y="1"/>
                    <a:pt x="3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6" name="Google Shape;1046;p39"/>
            <p:cNvSpPr/>
            <p:nvPr/>
          </p:nvSpPr>
          <p:spPr>
            <a:xfrm>
              <a:off x="5423100" y="2266325"/>
              <a:ext cx="116550" cy="115925"/>
            </a:xfrm>
            <a:custGeom>
              <a:avLst/>
              <a:gdLst/>
              <a:ahLst/>
              <a:cxnLst/>
              <a:rect l="l" t="t" r="r" b="b"/>
              <a:pathLst>
                <a:path w="4662" h="4637" extrusionOk="0">
                  <a:moveTo>
                    <a:pt x="2331" y="0"/>
                  </a:moveTo>
                  <a:cubicBezTo>
                    <a:pt x="1053" y="0"/>
                    <a:pt x="0" y="1028"/>
                    <a:pt x="0" y="2306"/>
                  </a:cubicBezTo>
                  <a:cubicBezTo>
                    <a:pt x="0" y="3609"/>
                    <a:pt x="1053" y="4637"/>
                    <a:pt x="2331" y="4637"/>
                  </a:cubicBezTo>
                  <a:cubicBezTo>
                    <a:pt x="3609" y="4637"/>
                    <a:pt x="4662" y="3609"/>
                    <a:pt x="4662" y="2306"/>
                  </a:cubicBezTo>
                  <a:cubicBezTo>
                    <a:pt x="4662" y="1028"/>
                    <a:pt x="3609" y="0"/>
                    <a:pt x="2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9"/>
            <p:cNvSpPr/>
            <p:nvPr/>
          </p:nvSpPr>
          <p:spPr>
            <a:xfrm>
              <a:off x="4717575" y="2266325"/>
              <a:ext cx="116575" cy="115925"/>
            </a:xfrm>
            <a:custGeom>
              <a:avLst/>
              <a:gdLst/>
              <a:ahLst/>
              <a:cxnLst/>
              <a:rect l="l" t="t" r="r" b="b"/>
              <a:pathLst>
                <a:path w="4663" h="4637" extrusionOk="0">
                  <a:moveTo>
                    <a:pt x="2331" y="0"/>
                  </a:moveTo>
                  <a:cubicBezTo>
                    <a:pt x="1053" y="0"/>
                    <a:pt x="0" y="1028"/>
                    <a:pt x="0" y="2306"/>
                  </a:cubicBezTo>
                  <a:cubicBezTo>
                    <a:pt x="0" y="3609"/>
                    <a:pt x="1053" y="4637"/>
                    <a:pt x="2331" y="4637"/>
                  </a:cubicBezTo>
                  <a:cubicBezTo>
                    <a:pt x="3610" y="4637"/>
                    <a:pt x="4662" y="3609"/>
                    <a:pt x="4662" y="2306"/>
                  </a:cubicBezTo>
                  <a:cubicBezTo>
                    <a:pt x="4662" y="1028"/>
                    <a:pt x="3610" y="0"/>
                    <a:pt x="23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9"/>
            <p:cNvSpPr/>
            <p:nvPr/>
          </p:nvSpPr>
          <p:spPr>
            <a:xfrm>
              <a:off x="4837250" y="1957425"/>
              <a:ext cx="582725" cy="127225"/>
            </a:xfrm>
            <a:custGeom>
              <a:avLst/>
              <a:gdLst/>
              <a:ahLst/>
              <a:cxnLst/>
              <a:rect l="l" t="t" r="r" b="b"/>
              <a:pathLst>
                <a:path w="23309" h="5089" extrusionOk="0">
                  <a:moveTo>
                    <a:pt x="11655" y="0"/>
                  </a:moveTo>
                  <a:cubicBezTo>
                    <a:pt x="7219" y="0"/>
                    <a:pt x="3158" y="1354"/>
                    <a:pt x="0" y="3559"/>
                  </a:cubicBezTo>
                  <a:cubicBezTo>
                    <a:pt x="1404" y="4512"/>
                    <a:pt x="3334" y="5088"/>
                    <a:pt x="5489" y="5088"/>
                  </a:cubicBezTo>
                  <a:cubicBezTo>
                    <a:pt x="7995" y="5088"/>
                    <a:pt x="10226" y="4286"/>
                    <a:pt x="11655" y="3058"/>
                  </a:cubicBezTo>
                  <a:cubicBezTo>
                    <a:pt x="13083" y="4286"/>
                    <a:pt x="15314" y="5088"/>
                    <a:pt x="17820" y="5088"/>
                  </a:cubicBezTo>
                  <a:cubicBezTo>
                    <a:pt x="19975" y="5088"/>
                    <a:pt x="21905" y="4512"/>
                    <a:pt x="23309" y="3559"/>
                  </a:cubicBezTo>
                  <a:cubicBezTo>
                    <a:pt x="20151" y="1354"/>
                    <a:pt x="16091" y="0"/>
                    <a:pt x="11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9"/>
            <p:cNvSpPr/>
            <p:nvPr/>
          </p:nvSpPr>
          <p:spPr>
            <a:xfrm>
              <a:off x="4833500" y="1954275"/>
              <a:ext cx="590250" cy="133650"/>
            </a:xfrm>
            <a:custGeom>
              <a:avLst/>
              <a:gdLst/>
              <a:ahLst/>
              <a:cxnLst/>
              <a:rect l="l" t="t" r="r" b="b"/>
              <a:pathLst>
                <a:path w="23610" h="5346" extrusionOk="0">
                  <a:moveTo>
                    <a:pt x="11805" y="277"/>
                  </a:moveTo>
                  <a:cubicBezTo>
                    <a:pt x="15063" y="277"/>
                    <a:pt x="18321" y="1004"/>
                    <a:pt x="21203" y="2482"/>
                  </a:cubicBezTo>
                  <a:cubicBezTo>
                    <a:pt x="21918" y="2851"/>
                    <a:pt x="22591" y="3242"/>
                    <a:pt x="23240" y="3692"/>
                  </a:cubicBezTo>
                  <a:lnTo>
                    <a:pt x="23240" y="3692"/>
                  </a:lnTo>
                  <a:cubicBezTo>
                    <a:pt x="21710" y="4641"/>
                    <a:pt x="19859" y="5093"/>
                    <a:pt x="18013" y="5093"/>
                  </a:cubicBezTo>
                  <a:cubicBezTo>
                    <a:pt x="16640" y="5093"/>
                    <a:pt x="15270" y="4843"/>
                    <a:pt x="14035" y="4362"/>
                  </a:cubicBezTo>
                  <a:cubicBezTo>
                    <a:pt x="13258" y="4036"/>
                    <a:pt x="12531" y="3635"/>
                    <a:pt x="11905" y="3084"/>
                  </a:cubicBezTo>
                  <a:cubicBezTo>
                    <a:pt x="11867" y="3059"/>
                    <a:pt x="11836" y="3046"/>
                    <a:pt x="11808" y="3046"/>
                  </a:cubicBezTo>
                  <a:cubicBezTo>
                    <a:pt x="11780" y="3046"/>
                    <a:pt x="11755" y="3059"/>
                    <a:pt x="11729" y="3084"/>
                  </a:cubicBezTo>
                  <a:cubicBezTo>
                    <a:pt x="10101" y="4477"/>
                    <a:pt x="7878" y="5094"/>
                    <a:pt x="5698" y="5094"/>
                  </a:cubicBezTo>
                  <a:cubicBezTo>
                    <a:pt x="4623" y="5094"/>
                    <a:pt x="3558" y="4944"/>
                    <a:pt x="2582" y="4663"/>
                  </a:cubicBezTo>
                  <a:cubicBezTo>
                    <a:pt x="1795" y="4431"/>
                    <a:pt x="1051" y="4115"/>
                    <a:pt x="370" y="3693"/>
                  </a:cubicBezTo>
                  <a:lnTo>
                    <a:pt x="370" y="3693"/>
                  </a:lnTo>
                  <a:cubicBezTo>
                    <a:pt x="2938" y="1933"/>
                    <a:pt x="5907" y="844"/>
                    <a:pt x="8973" y="452"/>
                  </a:cubicBezTo>
                  <a:cubicBezTo>
                    <a:pt x="9900" y="327"/>
                    <a:pt x="10852" y="277"/>
                    <a:pt x="11805" y="277"/>
                  </a:cubicBezTo>
                  <a:close/>
                  <a:moveTo>
                    <a:pt x="11805" y="1"/>
                  </a:moveTo>
                  <a:cubicBezTo>
                    <a:pt x="11804" y="1"/>
                    <a:pt x="11803" y="1"/>
                    <a:pt x="11803" y="1"/>
                  </a:cubicBezTo>
                  <a:lnTo>
                    <a:pt x="11803" y="1"/>
                  </a:lnTo>
                  <a:cubicBezTo>
                    <a:pt x="8520" y="26"/>
                    <a:pt x="5263" y="753"/>
                    <a:pt x="2331" y="2232"/>
                  </a:cubicBezTo>
                  <a:cubicBezTo>
                    <a:pt x="1554" y="2633"/>
                    <a:pt x="802" y="3084"/>
                    <a:pt x="75" y="3585"/>
                  </a:cubicBezTo>
                  <a:cubicBezTo>
                    <a:pt x="0" y="3635"/>
                    <a:pt x="0" y="3760"/>
                    <a:pt x="75" y="3811"/>
                  </a:cubicBezTo>
                  <a:cubicBezTo>
                    <a:pt x="1672" y="4847"/>
                    <a:pt x="3633" y="5346"/>
                    <a:pt x="5592" y="5346"/>
                  </a:cubicBezTo>
                  <a:cubicBezTo>
                    <a:pt x="7045" y="5346"/>
                    <a:pt x="8497" y="5071"/>
                    <a:pt x="9800" y="4537"/>
                  </a:cubicBezTo>
                  <a:cubicBezTo>
                    <a:pt x="10517" y="4226"/>
                    <a:pt x="11212" y="3847"/>
                    <a:pt x="11818" y="3334"/>
                  </a:cubicBezTo>
                  <a:lnTo>
                    <a:pt x="11818" y="3334"/>
                  </a:lnTo>
                  <a:cubicBezTo>
                    <a:pt x="13476" y="4712"/>
                    <a:pt x="15711" y="5340"/>
                    <a:pt x="17913" y="5340"/>
                  </a:cubicBezTo>
                  <a:cubicBezTo>
                    <a:pt x="19010" y="5340"/>
                    <a:pt x="20098" y="5185"/>
                    <a:pt x="21103" y="4888"/>
                  </a:cubicBezTo>
                  <a:cubicBezTo>
                    <a:pt x="21955" y="4663"/>
                    <a:pt x="22782" y="4287"/>
                    <a:pt x="23534" y="3811"/>
                  </a:cubicBezTo>
                  <a:cubicBezTo>
                    <a:pt x="23609" y="3760"/>
                    <a:pt x="23609" y="3635"/>
                    <a:pt x="23534" y="3585"/>
                  </a:cubicBezTo>
                  <a:cubicBezTo>
                    <a:pt x="20928" y="1755"/>
                    <a:pt x="17870" y="628"/>
                    <a:pt x="14737" y="201"/>
                  </a:cubicBezTo>
                  <a:cubicBezTo>
                    <a:pt x="13762" y="77"/>
                    <a:pt x="12788" y="26"/>
                    <a:pt x="11813" y="1"/>
                  </a:cubicBezTo>
                  <a:lnTo>
                    <a:pt x="11813" y="1"/>
                  </a:lnTo>
                  <a:cubicBezTo>
                    <a:pt x="11810" y="1"/>
                    <a:pt x="11808" y="1"/>
                    <a:pt x="1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50" name="Google Shape;1050;p39"/>
          <p:cNvGrpSpPr/>
          <p:nvPr/>
        </p:nvGrpSpPr>
        <p:grpSpPr>
          <a:xfrm rot="-1437999">
            <a:off x="10761997" y="4320353"/>
            <a:ext cx="1271377" cy="1068209"/>
            <a:chOff x="2621700" y="3283875"/>
            <a:chExt cx="850900" cy="714925"/>
          </a:xfrm>
        </p:grpSpPr>
        <p:sp>
          <p:nvSpPr>
            <p:cNvPr id="1051" name="Google Shape;1051;p39"/>
            <p:cNvSpPr/>
            <p:nvPr/>
          </p:nvSpPr>
          <p:spPr>
            <a:xfrm>
              <a:off x="2630475" y="3287000"/>
              <a:ext cx="839000" cy="708675"/>
            </a:xfrm>
            <a:custGeom>
              <a:avLst/>
              <a:gdLst/>
              <a:ahLst/>
              <a:cxnLst/>
              <a:rect l="l" t="t" r="r" b="b"/>
              <a:pathLst>
                <a:path w="33560" h="28347" extrusionOk="0">
                  <a:moveTo>
                    <a:pt x="16767" y="1"/>
                  </a:moveTo>
                  <a:cubicBezTo>
                    <a:pt x="7519" y="1"/>
                    <a:pt x="0" y="6341"/>
                    <a:pt x="0" y="14161"/>
                  </a:cubicBezTo>
                  <a:cubicBezTo>
                    <a:pt x="0" y="22006"/>
                    <a:pt x="7519" y="28347"/>
                    <a:pt x="16767" y="28347"/>
                  </a:cubicBezTo>
                  <a:cubicBezTo>
                    <a:pt x="26041" y="28347"/>
                    <a:pt x="33559" y="22006"/>
                    <a:pt x="33559" y="14161"/>
                  </a:cubicBezTo>
                  <a:cubicBezTo>
                    <a:pt x="33559" y="6341"/>
                    <a:pt x="26041" y="1"/>
                    <a:pt x="16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39"/>
            <p:cNvSpPr/>
            <p:nvPr/>
          </p:nvSpPr>
          <p:spPr>
            <a:xfrm>
              <a:off x="2621700" y="3283875"/>
              <a:ext cx="850900" cy="714925"/>
            </a:xfrm>
            <a:custGeom>
              <a:avLst/>
              <a:gdLst/>
              <a:ahLst/>
              <a:cxnLst/>
              <a:rect l="l" t="t" r="r" b="b"/>
              <a:pathLst>
                <a:path w="34036" h="28597" extrusionOk="0">
                  <a:moveTo>
                    <a:pt x="17125" y="233"/>
                  </a:moveTo>
                  <a:cubicBezTo>
                    <a:pt x="18251" y="233"/>
                    <a:pt x="19375" y="331"/>
                    <a:pt x="20477" y="527"/>
                  </a:cubicBezTo>
                  <a:cubicBezTo>
                    <a:pt x="23660" y="1078"/>
                    <a:pt x="26742" y="2431"/>
                    <a:pt x="29174" y="4562"/>
                  </a:cubicBezTo>
                  <a:cubicBezTo>
                    <a:pt x="31404" y="6542"/>
                    <a:pt x="33058" y="9173"/>
                    <a:pt x="33585" y="12131"/>
                  </a:cubicBezTo>
                  <a:cubicBezTo>
                    <a:pt x="33735" y="12832"/>
                    <a:pt x="33785" y="13559"/>
                    <a:pt x="33785" y="14286"/>
                  </a:cubicBezTo>
                  <a:cubicBezTo>
                    <a:pt x="33785" y="17294"/>
                    <a:pt x="32632" y="20176"/>
                    <a:pt x="30702" y="22456"/>
                  </a:cubicBezTo>
                  <a:cubicBezTo>
                    <a:pt x="28647" y="24888"/>
                    <a:pt x="25840" y="26592"/>
                    <a:pt x="22833" y="27519"/>
                  </a:cubicBezTo>
                  <a:cubicBezTo>
                    <a:pt x="20986" y="28079"/>
                    <a:pt x="19054" y="28365"/>
                    <a:pt x="17123" y="28365"/>
                  </a:cubicBezTo>
                  <a:cubicBezTo>
                    <a:pt x="15594" y="28365"/>
                    <a:pt x="14066" y="28185"/>
                    <a:pt x="12582" y="27820"/>
                  </a:cubicBezTo>
                  <a:cubicBezTo>
                    <a:pt x="9474" y="27093"/>
                    <a:pt x="6542" y="25539"/>
                    <a:pt x="4286" y="23259"/>
                  </a:cubicBezTo>
                  <a:cubicBezTo>
                    <a:pt x="2206" y="21128"/>
                    <a:pt x="777" y="18346"/>
                    <a:pt x="527" y="15364"/>
                  </a:cubicBezTo>
                  <a:cubicBezTo>
                    <a:pt x="251" y="12406"/>
                    <a:pt x="1128" y="9449"/>
                    <a:pt x="2858" y="7018"/>
                  </a:cubicBezTo>
                  <a:cubicBezTo>
                    <a:pt x="4687" y="4461"/>
                    <a:pt x="7369" y="2582"/>
                    <a:pt x="10276" y="1479"/>
                  </a:cubicBezTo>
                  <a:cubicBezTo>
                    <a:pt x="12456" y="651"/>
                    <a:pt x="14795" y="233"/>
                    <a:pt x="17125" y="233"/>
                  </a:cubicBezTo>
                  <a:close/>
                  <a:moveTo>
                    <a:pt x="17160" y="1"/>
                  </a:moveTo>
                  <a:cubicBezTo>
                    <a:pt x="15595" y="1"/>
                    <a:pt x="14029" y="185"/>
                    <a:pt x="12507" y="552"/>
                  </a:cubicBezTo>
                  <a:cubicBezTo>
                    <a:pt x="9374" y="1304"/>
                    <a:pt x="6366" y="2857"/>
                    <a:pt x="4111" y="5188"/>
                  </a:cubicBezTo>
                  <a:cubicBezTo>
                    <a:pt x="2005" y="7344"/>
                    <a:pt x="577" y="10151"/>
                    <a:pt x="301" y="13158"/>
                  </a:cubicBezTo>
                  <a:cubicBezTo>
                    <a:pt x="0" y="16191"/>
                    <a:pt x="903" y="19223"/>
                    <a:pt x="2657" y="21680"/>
                  </a:cubicBezTo>
                  <a:cubicBezTo>
                    <a:pt x="4512" y="24261"/>
                    <a:pt x="7193" y="26166"/>
                    <a:pt x="10126" y="27319"/>
                  </a:cubicBezTo>
                  <a:cubicBezTo>
                    <a:pt x="12365" y="28173"/>
                    <a:pt x="14755" y="28597"/>
                    <a:pt x="17146" y="28597"/>
                  </a:cubicBezTo>
                  <a:cubicBezTo>
                    <a:pt x="18262" y="28597"/>
                    <a:pt x="19377" y="28505"/>
                    <a:pt x="20477" y="28321"/>
                  </a:cubicBezTo>
                  <a:cubicBezTo>
                    <a:pt x="23735" y="27770"/>
                    <a:pt x="26843" y="26366"/>
                    <a:pt x="29324" y="24186"/>
                  </a:cubicBezTo>
                  <a:cubicBezTo>
                    <a:pt x="31605" y="22181"/>
                    <a:pt x="33284" y="19499"/>
                    <a:pt x="33810" y="16517"/>
                  </a:cubicBezTo>
                  <a:cubicBezTo>
                    <a:pt x="33960" y="15793"/>
                    <a:pt x="34010" y="15044"/>
                    <a:pt x="34035" y="14295"/>
                  </a:cubicBezTo>
                  <a:lnTo>
                    <a:pt x="34035" y="14295"/>
                  </a:lnTo>
                  <a:cubicBezTo>
                    <a:pt x="34036" y="14292"/>
                    <a:pt x="34036" y="14289"/>
                    <a:pt x="34036" y="14286"/>
                  </a:cubicBezTo>
                  <a:lnTo>
                    <a:pt x="34036" y="14286"/>
                  </a:lnTo>
                  <a:cubicBezTo>
                    <a:pt x="34036" y="14286"/>
                    <a:pt x="34036" y="14286"/>
                    <a:pt x="34036" y="14286"/>
                  </a:cubicBezTo>
                  <a:cubicBezTo>
                    <a:pt x="34036" y="14286"/>
                    <a:pt x="34036" y="14285"/>
                    <a:pt x="34036" y="14284"/>
                  </a:cubicBezTo>
                  <a:lnTo>
                    <a:pt x="34036" y="14284"/>
                  </a:lnTo>
                  <a:cubicBezTo>
                    <a:pt x="34010" y="11252"/>
                    <a:pt x="32857" y="8371"/>
                    <a:pt x="30928" y="6040"/>
                  </a:cubicBezTo>
                  <a:cubicBezTo>
                    <a:pt x="28848" y="3584"/>
                    <a:pt x="26016" y="1830"/>
                    <a:pt x="22958" y="877"/>
                  </a:cubicBezTo>
                  <a:cubicBezTo>
                    <a:pt x="21088" y="291"/>
                    <a:pt x="19125" y="1"/>
                    <a:pt x="17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39"/>
            <p:cNvSpPr/>
            <p:nvPr/>
          </p:nvSpPr>
          <p:spPr>
            <a:xfrm>
              <a:off x="2695000" y="3316450"/>
              <a:ext cx="709925" cy="507550"/>
            </a:xfrm>
            <a:custGeom>
              <a:avLst/>
              <a:gdLst/>
              <a:ahLst/>
              <a:cxnLst/>
              <a:rect l="l" t="t" r="r" b="b"/>
              <a:pathLst>
                <a:path w="28397" h="20302" extrusionOk="0">
                  <a:moveTo>
                    <a:pt x="14186" y="1"/>
                  </a:moveTo>
                  <a:cubicBezTo>
                    <a:pt x="6367" y="1"/>
                    <a:pt x="1" y="4537"/>
                    <a:pt x="1" y="10151"/>
                  </a:cubicBezTo>
                  <a:cubicBezTo>
                    <a:pt x="1" y="15765"/>
                    <a:pt x="6367" y="20301"/>
                    <a:pt x="14186" y="20301"/>
                  </a:cubicBezTo>
                  <a:cubicBezTo>
                    <a:pt x="22031" y="20301"/>
                    <a:pt x="28397" y="15765"/>
                    <a:pt x="28397" y="10151"/>
                  </a:cubicBezTo>
                  <a:cubicBezTo>
                    <a:pt x="28397" y="4537"/>
                    <a:pt x="22031" y="1"/>
                    <a:pt x="14186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39"/>
            <p:cNvSpPr/>
            <p:nvPr/>
          </p:nvSpPr>
          <p:spPr>
            <a:xfrm>
              <a:off x="3224450" y="3460550"/>
              <a:ext cx="189875" cy="189875"/>
            </a:xfrm>
            <a:custGeom>
              <a:avLst/>
              <a:gdLst/>
              <a:ahLst/>
              <a:cxnLst/>
              <a:rect l="l" t="t" r="r" b="b"/>
              <a:pathLst>
                <a:path w="7595" h="7595" extrusionOk="0">
                  <a:moveTo>
                    <a:pt x="3810" y="1"/>
                  </a:moveTo>
                  <a:cubicBezTo>
                    <a:pt x="1705" y="1"/>
                    <a:pt x="1" y="1705"/>
                    <a:pt x="1" y="3785"/>
                  </a:cubicBezTo>
                  <a:cubicBezTo>
                    <a:pt x="1" y="5891"/>
                    <a:pt x="1705" y="7595"/>
                    <a:pt x="3810" y="7595"/>
                  </a:cubicBezTo>
                  <a:cubicBezTo>
                    <a:pt x="5891" y="7595"/>
                    <a:pt x="7595" y="5891"/>
                    <a:pt x="7595" y="3785"/>
                  </a:cubicBezTo>
                  <a:cubicBezTo>
                    <a:pt x="7595" y="1705"/>
                    <a:pt x="5891" y="1"/>
                    <a:pt x="3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39"/>
            <p:cNvSpPr/>
            <p:nvPr/>
          </p:nvSpPr>
          <p:spPr>
            <a:xfrm>
              <a:off x="3221950" y="3457625"/>
              <a:ext cx="202400" cy="195350"/>
            </a:xfrm>
            <a:custGeom>
              <a:avLst/>
              <a:gdLst/>
              <a:ahLst/>
              <a:cxnLst/>
              <a:rect l="l" t="t" r="r" b="b"/>
              <a:pathLst>
                <a:path w="8096" h="7814" extrusionOk="0">
                  <a:moveTo>
                    <a:pt x="3898" y="226"/>
                  </a:moveTo>
                  <a:cubicBezTo>
                    <a:pt x="4972" y="226"/>
                    <a:pt x="6020" y="697"/>
                    <a:pt x="6742" y="1547"/>
                  </a:cubicBezTo>
                  <a:cubicBezTo>
                    <a:pt x="7720" y="2750"/>
                    <a:pt x="7845" y="4504"/>
                    <a:pt x="7043" y="5807"/>
                  </a:cubicBezTo>
                  <a:cubicBezTo>
                    <a:pt x="6368" y="6926"/>
                    <a:pt x="5142" y="7582"/>
                    <a:pt x="3874" y="7582"/>
                  </a:cubicBezTo>
                  <a:cubicBezTo>
                    <a:pt x="3636" y="7582"/>
                    <a:pt x="3396" y="7559"/>
                    <a:pt x="3158" y="7511"/>
                  </a:cubicBezTo>
                  <a:cubicBezTo>
                    <a:pt x="1454" y="7161"/>
                    <a:pt x="226" y="5632"/>
                    <a:pt x="226" y="3902"/>
                  </a:cubicBezTo>
                  <a:cubicBezTo>
                    <a:pt x="226" y="2374"/>
                    <a:pt x="1204" y="970"/>
                    <a:pt x="2657" y="444"/>
                  </a:cubicBezTo>
                  <a:cubicBezTo>
                    <a:pt x="3063" y="297"/>
                    <a:pt x="3483" y="226"/>
                    <a:pt x="3898" y="226"/>
                  </a:cubicBezTo>
                  <a:close/>
                  <a:moveTo>
                    <a:pt x="3858" y="1"/>
                  </a:moveTo>
                  <a:cubicBezTo>
                    <a:pt x="3617" y="1"/>
                    <a:pt x="3375" y="23"/>
                    <a:pt x="3133" y="68"/>
                  </a:cubicBezTo>
                  <a:cubicBezTo>
                    <a:pt x="1329" y="419"/>
                    <a:pt x="1" y="2073"/>
                    <a:pt x="1" y="3902"/>
                  </a:cubicBezTo>
                  <a:cubicBezTo>
                    <a:pt x="1" y="5532"/>
                    <a:pt x="1028" y="7035"/>
                    <a:pt x="2557" y="7587"/>
                  </a:cubicBezTo>
                  <a:cubicBezTo>
                    <a:pt x="2982" y="7740"/>
                    <a:pt x="3425" y="7814"/>
                    <a:pt x="3868" y="7814"/>
                  </a:cubicBezTo>
                  <a:cubicBezTo>
                    <a:pt x="5018" y="7814"/>
                    <a:pt x="6158" y="7314"/>
                    <a:pt x="6918" y="6409"/>
                  </a:cubicBezTo>
                  <a:cubicBezTo>
                    <a:pt x="7971" y="5131"/>
                    <a:pt x="8096" y="3301"/>
                    <a:pt x="7244" y="1872"/>
                  </a:cubicBezTo>
                  <a:cubicBezTo>
                    <a:pt x="6520" y="701"/>
                    <a:pt x="5217" y="1"/>
                    <a:pt x="3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39"/>
            <p:cNvSpPr/>
            <p:nvPr/>
          </p:nvSpPr>
          <p:spPr>
            <a:xfrm>
              <a:off x="3254525" y="3491900"/>
              <a:ext cx="129725" cy="129725"/>
            </a:xfrm>
            <a:custGeom>
              <a:avLst/>
              <a:gdLst/>
              <a:ahLst/>
              <a:cxnLst/>
              <a:rect l="l" t="t" r="r" b="b"/>
              <a:pathLst>
                <a:path w="5189" h="5189" extrusionOk="0">
                  <a:moveTo>
                    <a:pt x="2607" y="0"/>
                  </a:moveTo>
                  <a:cubicBezTo>
                    <a:pt x="1179" y="0"/>
                    <a:pt x="1" y="1153"/>
                    <a:pt x="1" y="2582"/>
                  </a:cubicBezTo>
                  <a:cubicBezTo>
                    <a:pt x="1" y="4010"/>
                    <a:pt x="1179" y="5188"/>
                    <a:pt x="2607" y="5188"/>
                  </a:cubicBezTo>
                  <a:cubicBezTo>
                    <a:pt x="4036" y="5188"/>
                    <a:pt x="5189" y="4010"/>
                    <a:pt x="5189" y="2582"/>
                  </a:cubicBezTo>
                  <a:cubicBezTo>
                    <a:pt x="5189" y="1153"/>
                    <a:pt x="4036" y="0"/>
                    <a:pt x="2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39"/>
            <p:cNvSpPr/>
            <p:nvPr/>
          </p:nvSpPr>
          <p:spPr>
            <a:xfrm>
              <a:off x="3261425" y="3489375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28" y="1"/>
                  </a:moveTo>
                  <a:cubicBezTo>
                    <a:pt x="376" y="1"/>
                    <a:pt x="1" y="377"/>
                    <a:pt x="1" y="828"/>
                  </a:cubicBezTo>
                  <a:cubicBezTo>
                    <a:pt x="1" y="1279"/>
                    <a:pt x="376" y="1655"/>
                    <a:pt x="828" y="1655"/>
                  </a:cubicBezTo>
                  <a:cubicBezTo>
                    <a:pt x="1279" y="1655"/>
                    <a:pt x="1655" y="1279"/>
                    <a:pt x="1655" y="828"/>
                  </a:cubicBezTo>
                  <a:cubicBezTo>
                    <a:pt x="1655" y="377"/>
                    <a:pt x="1279" y="1"/>
                    <a:pt x="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39"/>
            <p:cNvSpPr/>
            <p:nvPr/>
          </p:nvSpPr>
          <p:spPr>
            <a:xfrm>
              <a:off x="2685600" y="3459300"/>
              <a:ext cx="189875" cy="189875"/>
            </a:xfrm>
            <a:custGeom>
              <a:avLst/>
              <a:gdLst/>
              <a:ahLst/>
              <a:cxnLst/>
              <a:rect l="l" t="t" r="r" b="b"/>
              <a:pathLst>
                <a:path w="7595" h="7595" extrusionOk="0">
                  <a:moveTo>
                    <a:pt x="3785" y="1"/>
                  </a:moveTo>
                  <a:cubicBezTo>
                    <a:pt x="1705" y="1"/>
                    <a:pt x="1" y="1680"/>
                    <a:pt x="1" y="3785"/>
                  </a:cubicBezTo>
                  <a:cubicBezTo>
                    <a:pt x="1" y="5891"/>
                    <a:pt x="1705" y="7595"/>
                    <a:pt x="3785" y="7595"/>
                  </a:cubicBezTo>
                  <a:cubicBezTo>
                    <a:pt x="5891" y="7595"/>
                    <a:pt x="7595" y="5891"/>
                    <a:pt x="7595" y="3785"/>
                  </a:cubicBezTo>
                  <a:cubicBezTo>
                    <a:pt x="7595" y="1680"/>
                    <a:pt x="5891" y="1"/>
                    <a:pt x="3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39"/>
            <p:cNvSpPr/>
            <p:nvPr/>
          </p:nvSpPr>
          <p:spPr>
            <a:xfrm>
              <a:off x="2682475" y="3456175"/>
              <a:ext cx="203025" cy="195550"/>
            </a:xfrm>
            <a:custGeom>
              <a:avLst/>
              <a:gdLst/>
              <a:ahLst/>
              <a:cxnLst/>
              <a:rect l="l" t="t" r="r" b="b"/>
              <a:pathLst>
                <a:path w="8121" h="7822" extrusionOk="0">
                  <a:moveTo>
                    <a:pt x="3912" y="234"/>
                  </a:moveTo>
                  <a:cubicBezTo>
                    <a:pt x="4982" y="234"/>
                    <a:pt x="6038" y="705"/>
                    <a:pt x="6742" y="1554"/>
                  </a:cubicBezTo>
                  <a:cubicBezTo>
                    <a:pt x="7745" y="2757"/>
                    <a:pt x="7870" y="4487"/>
                    <a:pt x="7068" y="5815"/>
                  </a:cubicBezTo>
                  <a:cubicBezTo>
                    <a:pt x="6393" y="6934"/>
                    <a:pt x="5167" y="7590"/>
                    <a:pt x="3899" y="7590"/>
                  </a:cubicBezTo>
                  <a:cubicBezTo>
                    <a:pt x="3661" y="7590"/>
                    <a:pt x="3421" y="7567"/>
                    <a:pt x="3183" y="7519"/>
                  </a:cubicBezTo>
                  <a:cubicBezTo>
                    <a:pt x="1479" y="7168"/>
                    <a:pt x="251" y="5640"/>
                    <a:pt x="226" y="3910"/>
                  </a:cubicBezTo>
                  <a:cubicBezTo>
                    <a:pt x="251" y="2381"/>
                    <a:pt x="1204" y="978"/>
                    <a:pt x="2682" y="452"/>
                  </a:cubicBezTo>
                  <a:cubicBezTo>
                    <a:pt x="3081" y="305"/>
                    <a:pt x="3498" y="234"/>
                    <a:pt x="3912" y="234"/>
                  </a:cubicBezTo>
                  <a:close/>
                  <a:moveTo>
                    <a:pt x="3911" y="0"/>
                  </a:moveTo>
                  <a:cubicBezTo>
                    <a:pt x="3661" y="0"/>
                    <a:pt x="3409" y="25"/>
                    <a:pt x="3158" y="76"/>
                  </a:cubicBezTo>
                  <a:cubicBezTo>
                    <a:pt x="1330" y="426"/>
                    <a:pt x="28" y="2078"/>
                    <a:pt x="1" y="3906"/>
                  </a:cubicBezTo>
                  <a:lnTo>
                    <a:pt x="1" y="3906"/>
                  </a:lnTo>
                  <a:cubicBezTo>
                    <a:pt x="1" y="3907"/>
                    <a:pt x="1" y="3909"/>
                    <a:pt x="1" y="3910"/>
                  </a:cubicBezTo>
                  <a:cubicBezTo>
                    <a:pt x="1" y="3910"/>
                    <a:pt x="1" y="3910"/>
                    <a:pt x="1" y="3910"/>
                  </a:cubicBezTo>
                  <a:lnTo>
                    <a:pt x="1" y="3910"/>
                  </a:lnTo>
                  <a:cubicBezTo>
                    <a:pt x="1" y="3912"/>
                    <a:pt x="1" y="3913"/>
                    <a:pt x="1" y="3915"/>
                  </a:cubicBezTo>
                  <a:lnTo>
                    <a:pt x="1" y="3915"/>
                  </a:lnTo>
                  <a:cubicBezTo>
                    <a:pt x="28" y="5542"/>
                    <a:pt x="1030" y="7019"/>
                    <a:pt x="2582" y="7595"/>
                  </a:cubicBezTo>
                  <a:cubicBezTo>
                    <a:pt x="3007" y="7748"/>
                    <a:pt x="3450" y="7822"/>
                    <a:pt x="3892" y="7822"/>
                  </a:cubicBezTo>
                  <a:cubicBezTo>
                    <a:pt x="5041" y="7822"/>
                    <a:pt x="6176" y="7322"/>
                    <a:pt x="6918" y="6417"/>
                  </a:cubicBezTo>
                  <a:cubicBezTo>
                    <a:pt x="7970" y="5138"/>
                    <a:pt x="8121" y="3309"/>
                    <a:pt x="7269" y="1880"/>
                  </a:cubicBezTo>
                  <a:cubicBezTo>
                    <a:pt x="6550" y="717"/>
                    <a:pt x="5260" y="0"/>
                    <a:pt x="39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0" name="Google Shape;1060;p39"/>
            <p:cNvSpPr/>
            <p:nvPr/>
          </p:nvSpPr>
          <p:spPr>
            <a:xfrm>
              <a:off x="2715675" y="3490625"/>
              <a:ext cx="129100" cy="129100"/>
            </a:xfrm>
            <a:custGeom>
              <a:avLst/>
              <a:gdLst/>
              <a:ahLst/>
              <a:cxnLst/>
              <a:rect l="l" t="t" r="r" b="b"/>
              <a:pathLst>
                <a:path w="5164" h="5164" extrusionOk="0">
                  <a:moveTo>
                    <a:pt x="2582" y="1"/>
                  </a:moveTo>
                  <a:cubicBezTo>
                    <a:pt x="1154" y="1"/>
                    <a:pt x="1" y="1154"/>
                    <a:pt x="1" y="2582"/>
                  </a:cubicBezTo>
                  <a:cubicBezTo>
                    <a:pt x="1" y="4011"/>
                    <a:pt x="1154" y="5164"/>
                    <a:pt x="2582" y="5164"/>
                  </a:cubicBezTo>
                  <a:cubicBezTo>
                    <a:pt x="4011" y="5164"/>
                    <a:pt x="5164" y="4011"/>
                    <a:pt x="5164" y="2582"/>
                  </a:cubicBezTo>
                  <a:cubicBezTo>
                    <a:pt x="5164" y="1154"/>
                    <a:pt x="4011" y="1"/>
                    <a:pt x="25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1" name="Google Shape;1061;p39"/>
            <p:cNvSpPr/>
            <p:nvPr/>
          </p:nvSpPr>
          <p:spPr>
            <a:xfrm>
              <a:off x="2944375" y="3654800"/>
              <a:ext cx="211175" cy="117825"/>
            </a:xfrm>
            <a:custGeom>
              <a:avLst/>
              <a:gdLst/>
              <a:ahLst/>
              <a:cxnLst/>
              <a:rect l="l" t="t" r="r" b="b"/>
              <a:pathLst>
                <a:path w="8447" h="4713" extrusionOk="0">
                  <a:moveTo>
                    <a:pt x="1" y="0"/>
                  </a:moveTo>
                  <a:cubicBezTo>
                    <a:pt x="1" y="2607"/>
                    <a:pt x="1880" y="4712"/>
                    <a:pt x="4211" y="4712"/>
                  </a:cubicBezTo>
                  <a:cubicBezTo>
                    <a:pt x="6567" y="4712"/>
                    <a:pt x="8447" y="2607"/>
                    <a:pt x="8447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2" name="Google Shape;1062;p39"/>
            <p:cNvSpPr/>
            <p:nvPr/>
          </p:nvSpPr>
          <p:spPr>
            <a:xfrm>
              <a:off x="2941250" y="3652300"/>
              <a:ext cx="217450" cy="123450"/>
            </a:xfrm>
            <a:custGeom>
              <a:avLst/>
              <a:gdLst/>
              <a:ahLst/>
              <a:cxnLst/>
              <a:rect l="l" t="t" r="r" b="b"/>
              <a:pathLst>
                <a:path w="8698" h="4938" extrusionOk="0">
                  <a:moveTo>
                    <a:pt x="8445" y="226"/>
                  </a:moveTo>
                  <a:cubicBezTo>
                    <a:pt x="8386" y="2488"/>
                    <a:pt x="6748" y="4687"/>
                    <a:pt x="4336" y="4712"/>
                  </a:cubicBezTo>
                  <a:cubicBezTo>
                    <a:pt x="1949" y="4687"/>
                    <a:pt x="311" y="2488"/>
                    <a:pt x="253" y="226"/>
                  </a:cubicBezTo>
                  <a:close/>
                  <a:moveTo>
                    <a:pt x="126" y="0"/>
                  </a:moveTo>
                  <a:cubicBezTo>
                    <a:pt x="51" y="0"/>
                    <a:pt x="0" y="50"/>
                    <a:pt x="0" y="100"/>
                  </a:cubicBezTo>
                  <a:cubicBezTo>
                    <a:pt x="26" y="1354"/>
                    <a:pt x="452" y="2582"/>
                    <a:pt x="1279" y="3534"/>
                  </a:cubicBezTo>
                  <a:cubicBezTo>
                    <a:pt x="2056" y="4386"/>
                    <a:pt x="3158" y="4938"/>
                    <a:pt x="4336" y="4938"/>
                  </a:cubicBezTo>
                  <a:cubicBezTo>
                    <a:pt x="5514" y="4938"/>
                    <a:pt x="6642" y="4386"/>
                    <a:pt x="7419" y="3534"/>
                  </a:cubicBezTo>
                  <a:cubicBezTo>
                    <a:pt x="8246" y="2582"/>
                    <a:pt x="8672" y="1354"/>
                    <a:pt x="8697" y="100"/>
                  </a:cubicBezTo>
                  <a:cubicBezTo>
                    <a:pt x="8697" y="50"/>
                    <a:pt x="8622" y="0"/>
                    <a:pt x="8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3" name="Google Shape;1063;p39"/>
            <p:cNvSpPr/>
            <p:nvPr/>
          </p:nvSpPr>
          <p:spPr>
            <a:xfrm>
              <a:off x="2976975" y="3701800"/>
              <a:ext cx="146000" cy="70825"/>
            </a:xfrm>
            <a:custGeom>
              <a:avLst/>
              <a:gdLst/>
              <a:ahLst/>
              <a:cxnLst/>
              <a:rect l="l" t="t" r="r" b="b"/>
              <a:pathLst>
                <a:path w="5840" h="2833" extrusionOk="0">
                  <a:moveTo>
                    <a:pt x="2907" y="0"/>
                  </a:moveTo>
                  <a:cubicBezTo>
                    <a:pt x="1704" y="0"/>
                    <a:pt x="652" y="602"/>
                    <a:pt x="0" y="1529"/>
                  </a:cubicBezTo>
                  <a:cubicBezTo>
                    <a:pt x="752" y="2331"/>
                    <a:pt x="1779" y="2832"/>
                    <a:pt x="2907" y="2832"/>
                  </a:cubicBezTo>
                  <a:cubicBezTo>
                    <a:pt x="4060" y="2832"/>
                    <a:pt x="5088" y="2331"/>
                    <a:pt x="5840" y="1529"/>
                  </a:cubicBezTo>
                  <a:cubicBezTo>
                    <a:pt x="5188" y="602"/>
                    <a:pt x="4135" y="0"/>
                    <a:pt x="29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39"/>
            <p:cNvSpPr/>
            <p:nvPr/>
          </p:nvSpPr>
          <p:spPr>
            <a:xfrm>
              <a:off x="2973825" y="3699275"/>
              <a:ext cx="152275" cy="76475"/>
            </a:xfrm>
            <a:custGeom>
              <a:avLst/>
              <a:gdLst/>
              <a:ahLst/>
              <a:cxnLst/>
              <a:rect l="l" t="t" r="r" b="b"/>
              <a:pathLst>
                <a:path w="6091" h="3059" extrusionOk="0">
                  <a:moveTo>
                    <a:pt x="3033" y="226"/>
                  </a:moveTo>
                  <a:cubicBezTo>
                    <a:pt x="4137" y="226"/>
                    <a:pt x="5169" y="755"/>
                    <a:pt x="5823" y="1623"/>
                  </a:cubicBezTo>
                  <a:lnTo>
                    <a:pt x="5823" y="1623"/>
                  </a:lnTo>
                  <a:cubicBezTo>
                    <a:pt x="5079" y="2359"/>
                    <a:pt x="4103" y="2809"/>
                    <a:pt x="3033" y="2833"/>
                  </a:cubicBezTo>
                  <a:cubicBezTo>
                    <a:pt x="1987" y="2809"/>
                    <a:pt x="1012" y="2359"/>
                    <a:pt x="269" y="1623"/>
                  </a:cubicBezTo>
                  <a:lnTo>
                    <a:pt x="269" y="1623"/>
                  </a:lnTo>
                  <a:cubicBezTo>
                    <a:pt x="923" y="755"/>
                    <a:pt x="1954" y="226"/>
                    <a:pt x="3033" y="226"/>
                  </a:cubicBezTo>
                  <a:close/>
                  <a:moveTo>
                    <a:pt x="3033" y="1"/>
                  </a:moveTo>
                  <a:cubicBezTo>
                    <a:pt x="1830" y="1"/>
                    <a:pt x="728" y="602"/>
                    <a:pt x="26" y="1580"/>
                  </a:cubicBezTo>
                  <a:cubicBezTo>
                    <a:pt x="1" y="1605"/>
                    <a:pt x="1" y="1680"/>
                    <a:pt x="51" y="1705"/>
                  </a:cubicBezTo>
                  <a:cubicBezTo>
                    <a:pt x="828" y="2532"/>
                    <a:pt x="1880" y="3059"/>
                    <a:pt x="3033" y="3059"/>
                  </a:cubicBezTo>
                  <a:cubicBezTo>
                    <a:pt x="4211" y="3059"/>
                    <a:pt x="5264" y="2532"/>
                    <a:pt x="6041" y="1705"/>
                  </a:cubicBezTo>
                  <a:cubicBezTo>
                    <a:pt x="6091" y="1680"/>
                    <a:pt x="6091" y="1605"/>
                    <a:pt x="6066" y="1580"/>
                  </a:cubicBezTo>
                  <a:cubicBezTo>
                    <a:pt x="5364" y="602"/>
                    <a:pt x="4261" y="1"/>
                    <a:pt x="3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9"/>
          <p:cNvGrpSpPr/>
          <p:nvPr/>
        </p:nvGrpSpPr>
        <p:grpSpPr>
          <a:xfrm rot="-1089421">
            <a:off x="10912137" y="3195160"/>
            <a:ext cx="1235515" cy="832895"/>
            <a:chOff x="4746400" y="727625"/>
            <a:chExt cx="1093375" cy="737075"/>
          </a:xfrm>
        </p:grpSpPr>
        <p:sp>
          <p:nvSpPr>
            <p:cNvPr id="1066" name="Google Shape;1066;p39"/>
            <p:cNvSpPr/>
            <p:nvPr/>
          </p:nvSpPr>
          <p:spPr>
            <a:xfrm>
              <a:off x="5607925" y="858425"/>
              <a:ext cx="229350" cy="341500"/>
            </a:xfrm>
            <a:custGeom>
              <a:avLst/>
              <a:gdLst/>
              <a:ahLst/>
              <a:cxnLst/>
              <a:rect l="l" t="t" r="r" b="b"/>
              <a:pathLst>
                <a:path w="9174" h="13660" extrusionOk="0">
                  <a:moveTo>
                    <a:pt x="4186" y="0"/>
                  </a:moveTo>
                  <a:cubicBezTo>
                    <a:pt x="1880" y="0"/>
                    <a:pt x="1" y="1880"/>
                    <a:pt x="1" y="4186"/>
                  </a:cubicBezTo>
                  <a:cubicBezTo>
                    <a:pt x="1" y="5965"/>
                    <a:pt x="1154" y="7494"/>
                    <a:pt x="2733" y="8095"/>
                  </a:cubicBezTo>
                  <a:cubicBezTo>
                    <a:pt x="2332" y="8672"/>
                    <a:pt x="2081" y="9374"/>
                    <a:pt x="2081" y="10126"/>
                  </a:cubicBezTo>
                  <a:cubicBezTo>
                    <a:pt x="2081" y="12080"/>
                    <a:pt x="3685" y="13659"/>
                    <a:pt x="5640" y="13659"/>
                  </a:cubicBezTo>
                  <a:cubicBezTo>
                    <a:pt x="7595" y="13659"/>
                    <a:pt x="9174" y="12080"/>
                    <a:pt x="9174" y="10126"/>
                  </a:cubicBezTo>
                  <a:cubicBezTo>
                    <a:pt x="9174" y="8747"/>
                    <a:pt x="8397" y="7569"/>
                    <a:pt x="7269" y="6968"/>
                  </a:cubicBezTo>
                  <a:cubicBezTo>
                    <a:pt x="7946" y="6241"/>
                    <a:pt x="8347" y="5263"/>
                    <a:pt x="8347" y="4186"/>
                  </a:cubicBezTo>
                  <a:cubicBezTo>
                    <a:pt x="8347" y="1880"/>
                    <a:pt x="6492" y="0"/>
                    <a:pt x="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39"/>
            <p:cNvSpPr/>
            <p:nvPr/>
          </p:nvSpPr>
          <p:spPr>
            <a:xfrm>
              <a:off x="5605425" y="855900"/>
              <a:ext cx="234350" cy="346525"/>
            </a:xfrm>
            <a:custGeom>
              <a:avLst/>
              <a:gdLst/>
              <a:ahLst/>
              <a:cxnLst/>
              <a:rect l="l" t="t" r="r" b="b"/>
              <a:pathLst>
                <a:path w="9374" h="13861" extrusionOk="0">
                  <a:moveTo>
                    <a:pt x="4286" y="201"/>
                  </a:moveTo>
                  <a:cubicBezTo>
                    <a:pt x="6517" y="201"/>
                    <a:pt x="8346" y="2031"/>
                    <a:pt x="8346" y="4287"/>
                  </a:cubicBezTo>
                  <a:cubicBezTo>
                    <a:pt x="8346" y="5289"/>
                    <a:pt x="7970" y="6267"/>
                    <a:pt x="7294" y="7018"/>
                  </a:cubicBezTo>
                  <a:lnTo>
                    <a:pt x="7219" y="7094"/>
                  </a:lnTo>
                  <a:lnTo>
                    <a:pt x="7319" y="7169"/>
                  </a:lnTo>
                  <a:cubicBezTo>
                    <a:pt x="8472" y="7745"/>
                    <a:pt x="9173" y="8923"/>
                    <a:pt x="9173" y="10227"/>
                  </a:cubicBezTo>
                  <a:cubicBezTo>
                    <a:pt x="9173" y="12131"/>
                    <a:pt x="7645" y="13660"/>
                    <a:pt x="5740" y="13660"/>
                  </a:cubicBezTo>
                  <a:cubicBezTo>
                    <a:pt x="3835" y="13660"/>
                    <a:pt x="2281" y="12131"/>
                    <a:pt x="2281" y="10227"/>
                  </a:cubicBezTo>
                  <a:cubicBezTo>
                    <a:pt x="2281" y="9500"/>
                    <a:pt x="2507" y="8823"/>
                    <a:pt x="2908" y="8247"/>
                  </a:cubicBezTo>
                  <a:lnTo>
                    <a:pt x="2983" y="8146"/>
                  </a:lnTo>
                  <a:lnTo>
                    <a:pt x="2858" y="8096"/>
                  </a:lnTo>
                  <a:cubicBezTo>
                    <a:pt x="1279" y="7520"/>
                    <a:pt x="201" y="5966"/>
                    <a:pt x="201" y="4287"/>
                  </a:cubicBezTo>
                  <a:cubicBezTo>
                    <a:pt x="201" y="2031"/>
                    <a:pt x="2031" y="201"/>
                    <a:pt x="4286" y="201"/>
                  </a:cubicBezTo>
                  <a:close/>
                  <a:moveTo>
                    <a:pt x="4286" y="1"/>
                  </a:moveTo>
                  <a:cubicBezTo>
                    <a:pt x="1930" y="1"/>
                    <a:pt x="0" y="1931"/>
                    <a:pt x="0" y="4287"/>
                  </a:cubicBezTo>
                  <a:cubicBezTo>
                    <a:pt x="0" y="6016"/>
                    <a:pt x="1078" y="7595"/>
                    <a:pt x="2682" y="8247"/>
                  </a:cubicBezTo>
                  <a:cubicBezTo>
                    <a:pt x="2306" y="8823"/>
                    <a:pt x="2106" y="9500"/>
                    <a:pt x="2106" y="10227"/>
                  </a:cubicBezTo>
                  <a:cubicBezTo>
                    <a:pt x="2106" y="12232"/>
                    <a:pt x="3735" y="13861"/>
                    <a:pt x="5740" y="13861"/>
                  </a:cubicBezTo>
                  <a:cubicBezTo>
                    <a:pt x="7745" y="13861"/>
                    <a:pt x="9374" y="12232"/>
                    <a:pt x="9374" y="10227"/>
                  </a:cubicBezTo>
                  <a:cubicBezTo>
                    <a:pt x="9374" y="8898"/>
                    <a:pt x="8672" y="7695"/>
                    <a:pt x="7519" y="7044"/>
                  </a:cubicBezTo>
                  <a:cubicBezTo>
                    <a:pt x="8171" y="6267"/>
                    <a:pt x="8547" y="5289"/>
                    <a:pt x="8547" y="4287"/>
                  </a:cubicBezTo>
                  <a:cubicBezTo>
                    <a:pt x="8547" y="1931"/>
                    <a:pt x="6642" y="1"/>
                    <a:pt x="4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39"/>
            <p:cNvSpPr/>
            <p:nvPr/>
          </p:nvSpPr>
          <p:spPr>
            <a:xfrm>
              <a:off x="4748900" y="858425"/>
              <a:ext cx="229350" cy="341500"/>
            </a:xfrm>
            <a:custGeom>
              <a:avLst/>
              <a:gdLst/>
              <a:ahLst/>
              <a:cxnLst/>
              <a:rect l="l" t="t" r="r" b="b"/>
              <a:pathLst>
                <a:path w="9174" h="13660" extrusionOk="0">
                  <a:moveTo>
                    <a:pt x="5013" y="0"/>
                  </a:moveTo>
                  <a:cubicBezTo>
                    <a:pt x="2707" y="0"/>
                    <a:pt x="828" y="1880"/>
                    <a:pt x="828" y="4186"/>
                  </a:cubicBezTo>
                  <a:cubicBezTo>
                    <a:pt x="828" y="5263"/>
                    <a:pt x="1254" y="6241"/>
                    <a:pt x="1930" y="6968"/>
                  </a:cubicBezTo>
                  <a:cubicBezTo>
                    <a:pt x="778" y="7569"/>
                    <a:pt x="1" y="8747"/>
                    <a:pt x="1" y="10126"/>
                  </a:cubicBezTo>
                  <a:cubicBezTo>
                    <a:pt x="1" y="12080"/>
                    <a:pt x="1605" y="13659"/>
                    <a:pt x="3560" y="13659"/>
                  </a:cubicBezTo>
                  <a:cubicBezTo>
                    <a:pt x="5514" y="13659"/>
                    <a:pt x="7093" y="12080"/>
                    <a:pt x="7093" y="10126"/>
                  </a:cubicBezTo>
                  <a:cubicBezTo>
                    <a:pt x="7093" y="9374"/>
                    <a:pt x="6868" y="8672"/>
                    <a:pt x="6442" y="8095"/>
                  </a:cubicBezTo>
                  <a:cubicBezTo>
                    <a:pt x="8046" y="7494"/>
                    <a:pt x="9174" y="5965"/>
                    <a:pt x="9174" y="4186"/>
                  </a:cubicBezTo>
                  <a:cubicBezTo>
                    <a:pt x="9174" y="1880"/>
                    <a:pt x="7319" y="0"/>
                    <a:pt x="50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9"/>
            <p:cNvSpPr/>
            <p:nvPr/>
          </p:nvSpPr>
          <p:spPr>
            <a:xfrm>
              <a:off x="4746400" y="855900"/>
              <a:ext cx="234350" cy="346525"/>
            </a:xfrm>
            <a:custGeom>
              <a:avLst/>
              <a:gdLst/>
              <a:ahLst/>
              <a:cxnLst/>
              <a:rect l="l" t="t" r="r" b="b"/>
              <a:pathLst>
                <a:path w="9374" h="13861" extrusionOk="0">
                  <a:moveTo>
                    <a:pt x="5113" y="201"/>
                  </a:moveTo>
                  <a:cubicBezTo>
                    <a:pt x="7344" y="201"/>
                    <a:pt x="9173" y="2031"/>
                    <a:pt x="9173" y="4287"/>
                  </a:cubicBezTo>
                  <a:cubicBezTo>
                    <a:pt x="9173" y="5966"/>
                    <a:pt x="8121" y="7520"/>
                    <a:pt x="6517" y="8096"/>
                  </a:cubicBezTo>
                  <a:lnTo>
                    <a:pt x="6391" y="8146"/>
                  </a:lnTo>
                  <a:lnTo>
                    <a:pt x="6467" y="8247"/>
                  </a:lnTo>
                  <a:cubicBezTo>
                    <a:pt x="6893" y="8823"/>
                    <a:pt x="7093" y="9500"/>
                    <a:pt x="7093" y="10227"/>
                  </a:cubicBezTo>
                  <a:cubicBezTo>
                    <a:pt x="7093" y="12131"/>
                    <a:pt x="5539" y="13660"/>
                    <a:pt x="3660" y="13660"/>
                  </a:cubicBezTo>
                  <a:cubicBezTo>
                    <a:pt x="1755" y="13660"/>
                    <a:pt x="201" y="12131"/>
                    <a:pt x="201" y="10227"/>
                  </a:cubicBezTo>
                  <a:cubicBezTo>
                    <a:pt x="201" y="8923"/>
                    <a:pt x="903" y="7745"/>
                    <a:pt x="2055" y="7169"/>
                  </a:cubicBezTo>
                  <a:lnTo>
                    <a:pt x="2181" y="7094"/>
                  </a:lnTo>
                  <a:lnTo>
                    <a:pt x="2081" y="7018"/>
                  </a:lnTo>
                  <a:cubicBezTo>
                    <a:pt x="1404" y="6267"/>
                    <a:pt x="1028" y="5289"/>
                    <a:pt x="1028" y="4287"/>
                  </a:cubicBezTo>
                  <a:cubicBezTo>
                    <a:pt x="1028" y="2031"/>
                    <a:pt x="2858" y="201"/>
                    <a:pt x="5113" y="201"/>
                  </a:cubicBezTo>
                  <a:close/>
                  <a:moveTo>
                    <a:pt x="5113" y="1"/>
                  </a:moveTo>
                  <a:cubicBezTo>
                    <a:pt x="2757" y="1"/>
                    <a:pt x="852" y="1931"/>
                    <a:pt x="852" y="4287"/>
                  </a:cubicBezTo>
                  <a:cubicBezTo>
                    <a:pt x="852" y="5289"/>
                    <a:pt x="1203" y="6267"/>
                    <a:pt x="1855" y="7044"/>
                  </a:cubicBezTo>
                  <a:cubicBezTo>
                    <a:pt x="727" y="7695"/>
                    <a:pt x="0" y="8898"/>
                    <a:pt x="0" y="10227"/>
                  </a:cubicBezTo>
                  <a:cubicBezTo>
                    <a:pt x="0" y="12232"/>
                    <a:pt x="1654" y="13861"/>
                    <a:pt x="3660" y="13861"/>
                  </a:cubicBezTo>
                  <a:cubicBezTo>
                    <a:pt x="5665" y="13861"/>
                    <a:pt x="7294" y="12232"/>
                    <a:pt x="7294" y="10227"/>
                  </a:cubicBezTo>
                  <a:cubicBezTo>
                    <a:pt x="7294" y="9500"/>
                    <a:pt x="7093" y="8823"/>
                    <a:pt x="6692" y="8247"/>
                  </a:cubicBezTo>
                  <a:cubicBezTo>
                    <a:pt x="8296" y="7595"/>
                    <a:pt x="9374" y="6016"/>
                    <a:pt x="9374" y="4287"/>
                  </a:cubicBezTo>
                  <a:cubicBezTo>
                    <a:pt x="9374" y="1931"/>
                    <a:pt x="7469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9"/>
            <p:cNvSpPr/>
            <p:nvPr/>
          </p:nvSpPr>
          <p:spPr>
            <a:xfrm>
              <a:off x="4866075" y="730600"/>
              <a:ext cx="864675" cy="730600"/>
            </a:xfrm>
            <a:custGeom>
              <a:avLst/>
              <a:gdLst/>
              <a:ahLst/>
              <a:cxnLst/>
              <a:rect l="l" t="t" r="r" b="b"/>
              <a:pathLst>
                <a:path w="34587" h="29224" extrusionOk="0">
                  <a:moveTo>
                    <a:pt x="17294" y="0"/>
                  </a:moveTo>
                  <a:cubicBezTo>
                    <a:pt x="7745" y="0"/>
                    <a:pt x="0" y="6542"/>
                    <a:pt x="0" y="14612"/>
                  </a:cubicBezTo>
                  <a:cubicBezTo>
                    <a:pt x="0" y="22682"/>
                    <a:pt x="7745" y="29224"/>
                    <a:pt x="17294" y="29224"/>
                  </a:cubicBezTo>
                  <a:cubicBezTo>
                    <a:pt x="26843" y="29224"/>
                    <a:pt x="34587" y="22682"/>
                    <a:pt x="34587" y="14612"/>
                  </a:cubicBezTo>
                  <a:cubicBezTo>
                    <a:pt x="34587" y="6542"/>
                    <a:pt x="26843" y="0"/>
                    <a:pt x="17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4857300" y="727625"/>
              <a:ext cx="876600" cy="737075"/>
            </a:xfrm>
            <a:custGeom>
              <a:avLst/>
              <a:gdLst/>
              <a:ahLst/>
              <a:cxnLst/>
              <a:rect l="l" t="t" r="r" b="b"/>
              <a:pathLst>
                <a:path w="35064" h="29483" extrusionOk="0">
                  <a:moveTo>
                    <a:pt x="17652" y="253"/>
                  </a:moveTo>
                  <a:cubicBezTo>
                    <a:pt x="18809" y="253"/>
                    <a:pt x="19965" y="350"/>
                    <a:pt x="21103" y="545"/>
                  </a:cubicBezTo>
                  <a:cubicBezTo>
                    <a:pt x="24387" y="1122"/>
                    <a:pt x="27544" y="2500"/>
                    <a:pt x="30051" y="4731"/>
                  </a:cubicBezTo>
                  <a:cubicBezTo>
                    <a:pt x="32357" y="6761"/>
                    <a:pt x="34061" y="9468"/>
                    <a:pt x="34612" y="12500"/>
                  </a:cubicBezTo>
                  <a:cubicBezTo>
                    <a:pt x="34737" y="13227"/>
                    <a:pt x="34813" y="13979"/>
                    <a:pt x="34813" y="14731"/>
                  </a:cubicBezTo>
                  <a:cubicBezTo>
                    <a:pt x="34813" y="17839"/>
                    <a:pt x="33610" y="20796"/>
                    <a:pt x="31630" y="23152"/>
                  </a:cubicBezTo>
                  <a:cubicBezTo>
                    <a:pt x="29524" y="25633"/>
                    <a:pt x="26642" y="27413"/>
                    <a:pt x="23534" y="28365"/>
                  </a:cubicBezTo>
                  <a:cubicBezTo>
                    <a:pt x="21637" y="28951"/>
                    <a:pt x="19646" y="29242"/>
                    <a:pt x="17657" y="29242"/>
                  </a:cubicBezTo>
                  <a:cubicBezTo>
                    <a:pt x="16074" y="29242"/>
                    <a:pt x="14491" y="29058"/>
                    <a:pt x="12958" y="28691"/>
                  </a:cubicBezTo>
                  <a:cubicBezTo>
                    <a:pt x="9750" y="27914"/>
                    <a:pt x="6717" y="26335"/>
                    <a:pt x="4412" y="23979"/>
                  </a:cubicBezTo>
                  <a:cubicBezTo>
                    <a:pt x="2256" y="21774"/>
                    <a:pt x="802" y="18916"/>
                    <a:pt x="527" y="15834"/>
                  </a:cubicBezTo>
                  <a:cubicBezTo>
                    <a:pt x="251" y="12776"/>
                    <a:pt x="1153" y="9743"/>
                    <a:pt x="2958" y="7237"/>
                  </a:cubicBezTo>
                  <a:cubicBezTo>
                    <a:pt x="4838" y="4606"/>
                    <a:pt x="7569" y="2676"/>
                    <a:pt x="10577" y="1523"/>
                  </a:cubicBezTo>
                  <a:cubicBezTo>
                    <a:pt x="12829" y="676"/>
                    <a:pt x="15242" y="253"/>
                    <a:pt x="17652" y="253"/>
                  </a:cubicBezTo>
                  <a:close/>
                  <a:moveTo>
                    <a:pt x="17696" y="1"/>
                  </a:moveTo>
                  <a:cubicBezTo>
                    <a:pt x="16076" y="1"/>
                    <a:pt x="14454" y="191"/>
                    <a:pt x="12883" y="570"/>
                  </a:cubicBezTo>
                  <a:cubicBezTo>
                    <a:pt x="9650" y="1347"/>
                    <a:pt x="6567" y="2951"/>
                    <a:pt x="4211" y="5357"/>
                  </a:cubicBezTo>
                  <a:cubicBezTo>
                    <a:pt x="2056" y="7588"/>
                    <a:pt x="577" y="10470"/>
                    <a:pt x="301" y="13578"/>
                  </a:cubicBezTo>
                  <a:cubicBezTo>
                    <a:pt x="0" y="16686"/>
                    <a:pt x="928" y="19819"/>
                    <a:pt x="2732" y="22350"/>
                  </a:cubicBezTo>
                  <a:cubicBezTo>
                    <a:pt x="4637" y="25007"/>
                    <a:pt x="7394" y="26987"/>
                    <a:pt x="10427" y="28140"/>
                  </a:cubicBezTo>
                  <a:cubicBezTo>
                    <a:pt x="12727" y="29043"/>
                    <a:pt x="15189" y="29482"/>
                    <a:pt x="17648" y="29482"/>
                  </a:cubicBezTo>
                  <a:cubicBezTo>
                    <a:pt x="18806" y="29482"/>
                    <a:pt x="19964" y="29385"/>
                    <a:pt x="21103" y="29192"/>
                  </a:cubicBezTo>
                  <a:cubicBezTo>
                    <a:pt x="24437" y="28616"/>
                    <a:pt x="27670" y="27187"/>
                    <a:pt x="30226" y="24932"/>
                  </a:cubicBezTo>
                  <a:cubicBezTo>
                    <a:pt x="32557" y="22876"/>
                    <a:pt x="34286" y="20094"/>
                    <a:pt x="34838" y="17012"/>
                  </a:cubicBezTo>
                  <a:cubicBezTo>
                    <a:pt x="34988" y="16260"/>
                    <a:pt x="35063" y="15508"/>
                    <a:pt x="35063" y="14731"/>
                  </a:cubicBezTo>
                  <a:cubicBezTo>
                    <a:pt x="35063" y="14730"/>
                    <a:pt x="35063" y="14730"/>
                    <a:pt x="35063" y="14729"/>
                  </a:cubicBezTo>
                  <a:lnTo>
                    <a:pt x="35063" y="14729"/>
                  </a:lnTo>
                  <a:cubicBezTo>
                    <a:pt x="35038" y="11622"/>
                    <a:pt x="33860" y="8615"/>
                    <a:pt x="31855" y="6235"/>
                  </a:cubicBezTo>
                  <a:cubicBezTo>
                    <a:pt x="29725" y="3678"/>
                    <a:pt x="26793" y="1899"/>
                    <a:pt x="23660" y="896"/>
                  </a:cubicBezTo>
                  <a:cubicBezTo>
                    <a:pt x="21739" y="298"/>
                    <a:pt x="19719" y="1"/>
                    <a:pt x="17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39"/>
            <p:cNvSpPr/>
            <p:nvPr/>
          </p:nvSpPr>
          <p:spPr>
            <a:xfrm>
              <a:off x="4932475" y="761300"/>
              <a:ext cx="731875" cy="523200"/>
            </a:xfrm>
            <a:custGeom>
              <a:avLst/>
              <a:gdLst/>
              <a:ahLst/>
              <a:cxnLst/>
              <a:rect l="l" t="t" r="r" b="b"/>
              <a:pathLst>
                <a:path w="29275" h="20928" extrusionOk="0">
                  <a:moveTo>
                    <a:pt x="14638" y="0"/>
                  </a:moveTo>
                  <a:cubicBezTo>
                    <a:pt x="6567" y="0"/>
                    <a:pt x="1" y="4687"/>
                    <a:pt x="1" y="10452"/>
                  </a:cubicBezTo>
                  <a:cubicBezTo>
                    <a:pt x="1" y="16241"/>
                    <a:pt x="6567" y="20928"/>
                    <a:pt x="14638" y="20928"/>
                  </a:cubicBezTo>
                  <a:cubicBezTo>
                    <a:pt x="22708" y="20928"/>
                    <a:pt x="29274" y="16241"/>
                    <a:pt x="29274" y="10452"/>
                  </a:cubicBezTo>
                  <a:cubicBezTo>
                    <a:pt x="29274" y="4687"/>
                    <a:pt x="22708" y="0"/>
                    <a:pt x="14638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3" name="Google Shape;1073;p39"/>
            <p:cNvSpPr/>
            <p:nvPr/>
          </p:nvSpPr>
          <p:spPr>
            <a:xfrm>
              <a:off x="5319475" y="1018825"/>
              <a:ext cx="123075" cy="108525"/>
            </a:xfrm>
            <a:custGeom>
              <a:avLst/>
              <a:gdLst/>
              <a:ahLst/>
              <a:cxnLst/>
              <a:rect l="l" t="t" r="r" b="b"/>
              <a:pathLst>
                <a:path w="4923" h="4341" extrusionOk="0">
                  <a:moveTo>
                    <a:pt x="4756" y="0"/>
                  </a:moveTo>
                  <a:cubicBezTo>
                    <a:pt x="4671" y="0"/>
                    <a:pt x="4584" y="50"/>
                    <a:pt x="4571" y="151"/>
                  </a:cubicBezTo>
                  <a:cubicBezTo>
                    <a:pt x="4546" y="1429"/>
                    <a:pt x="4170" y="2757"/>
                    <a:pt x="3042" y="3459"/>
                  </a:cubicBezTo>
                  <a:cubicBezTo>
                    <a:pt x="2448" y="3833"/>
                    <a:pt x="1758" y="3994"/>
                    <a:pt x="1072" y="3994"/>
                  </a:cubicBezTo>
                  <a:cubicBezTo>
                    <a:pt x="977" y="3994"/>
                    <a:pt x="882" y="3991"/>
                    <a:pt x="787" y="3985"/>
                  </a:cubicBezTo>
                  <a:cubicBezTo>
                    <a:pt x="661" y="3985"/>
                    <a:pt x="536" y="3960"/>
                    <a:pt x="411" y="3960"/>
                  </a:cubicBezTo>
                  <a:cubicBezTo>
                    <a:pt x="411" y="3960"/>
                    <a:pt x="386" y="3960"/>
                    <a:pt x="336" y="3935"/>
                  </a:cubicBezTo>
                  <a:lnTo>
                    <a:pt x="285" y="3935"/>
                  </a:lnTo>
                  <a:cubicBezTo>
                    <a:pt x="271" y="3932"/>
                    <a:pt x="258" y="3930"/>
                    <a:pt x="244" y="3930"/>
                  </a:cubicBezTo>
                  <a:cubicBezTo>
                    <a:pt x="72" y="3930"/>
                    <a:pt x="1" y="4214"/>
                    <a:pt x="210" y="4261"/>
                  </a:cubicBezTo>
                  <a:cubicBezTo>
                    <a:pt x="481" y="4314"/>
                    <a:pt x="758" y="4341"/>
                    <a:pt x="1036" y="4341"/>
                  </a:cubicBezTo>
                  <a:cubicBezTo>
                    <a:pt x="2330" y="4341"/>
                    <a:pt x="3635" y="3766"/>
                    <a:pt x="4296" y="2632"/>
                  </a:cubicBezTo>
                  <a:cubicBezTo>
                    <a:pt x="4747" y="1880"/>
                    <a:pt x="4897" y="1003"/>
                    <a:pt x="4922" y="151"/>
                  </a:cubicBezTo>
                  <a:cubicBezTo>
                    <a:pt x="4922" y="50"/>
                    <a:pt x="4841" y="0"/>
                    <a:pt x="4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4" name="Google Shape;1074;p39"/>
            <p:cNvSpPr/>
            <p:nvPr/>
          </p:nvSpPr>
          <p:spPr>
            <a:xfrm>
              <a:off x="5478225" y="916700"/>
              <a:ext cx="196150" cy="195500"/>
            </a:xfrm>
            <a:custGeom>
              <a:avLst/>
              <a:gdLst/>
              <a:ahLst/>
              <a:cxnLst/>
              <a:rect l="l" t="t" r="r" b="b"/>
              <a:pathLst>
                <a:path w="7846" h="7820" extrusionOk="0">
                  <a:moveTo>
                    <a:pt x="3910" y="0"/>
                  </a:moveTo>
                  <a:cubicBezTo>
                    <a:pt x="1755" y="0"/>
                    <a:pt x="1" y="1754"/>
                    <a:pt x="1" y="3910"/>
                  </a:cubicBezTo>
                  <a:cubicBezTo>
                    <a:pt x="1" y="6065"/>
                    <a:pt x="1755" y="7820"/>
                    <a:pt x="3910" y="7820"/>
                  </a:cubicBezTo>
                  <a:cubicBezTo>
                    <a:pt x="6091" y="7820"/>
                    <a:pt x="7845" y="6065"/>
                    <a:pt x="7845" y="3910"/>
                  </a:cubicBezTo>
                  <a:cubicBezTo>
                    <a:pt x="7845" y="1754"/>
                    <a:pt x="6091" y="0"/>
                    <a:pt x="3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5" name="Google Shape;1075;p39"/>
            <p:cNvSpPr/>
            <p:nvPr/>
          </p:nvSpPr>
          <p:spPr>
            <a:xfrm>
              <a:off x="5509550" y="949275"/>
              <a:ext cx="133500" cy="133475"/>
            </a:xfrm>
            <a:custGeom>
              <a:avLst/>
              <a:gdLst/>
              <a:ahLst/>
              <a:cxnLst/>
              <a:rect l="l" t="t" r="r" b="b"/>
              <a:pathLst>
                <a:path w="5340" h="5339" extrusionOk="0">
                  <a:moveTo>
                    <a:pt x="2657" y="0"/>
                  </a:moveTo>
                  <a:cubicBezTo>
                    <a:pt x="1204" y="0"/>
                    <a:pt x="1" y="1178"/>
                    <a:pt x="1" y="2657"/>
                  </a:cubicBezTo>
                  <a:cubicBezTo>
                    <a:pt x="1" y="4136"/>
                    <a:pt x="1204" y="5339"/>
                    <a:pt x="2657" y="5339"/>
                  </a:cubicBezTo>
                  <a:cubicBezTo>
                    <a:pt x="4136" y="5339"/>
                    <a:pt x="5339" y="4136"/>
                    <a:pt x="5339" y="2657"/>
                  </a:cubicBezTo>
                  <a:cubicBezTo>
                    <a:pt x="5339" y="1178"/>
                    <a:pt x="4136" y="0"/>
                    <a:pt x="2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39"/>
            <p:cNvSpPr/>
            <p:nvPr/>
          </p:nvSpPr>
          <p:spPr>
            <a:xfrm>
              <a:off x="5516450" y="946125"/>
              <a:ext cx="42625" cy="42650"/>
            </a:xfrm>
            <a:custGeom>
              <a:avLst/>
              <a:gdLst/>
              <a:ahLst/>
              <a:cxnLst/>
              <a:rect l="l" t="t" r="r" b="b"/>
              <a:pathLst>
                <a:path w="1705" h="1706" extrusionOk="0">
                  <a:moveTo>
                    <a:pt x="853" y="1"/>
                  </a:moveTo>
                  <a:cubicBezTo>
                    <a:pt x="376" y="1"/>
                    <a:pt x="1" y="402"/>
                    <a:pt x="1" y="853"/>
                  </a:cubicBezTo>
                  <a:cubicBezTo>
                    <a:pt x="1" y="1329"/>
                    <a:pt x="376" y="1705"/>
                    <a:pt x="853" y="1705"/>
                  </a:cubicBezTo>
                  <a:cubicBezTo>
                    <a:pt x="1329" y="1705"/>
                    <a:pt x="1705" y="1329"/>
                    <a:pt x="1705" y="853"/>
                  </a:cubicBezTo>
                  <a:cubicBezTo>
                    <a:pt x="1705" y="402"/>
                    <a:pt x="1329" y="1"/>
                    <a:pt x="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39"/>
            <p:cNvSpPr/>
            <p:nvPr/>
          </p:nvSpPr>
          <p:spPr>
            <a:xfrm>
              <a:off x="4951275" y="949900"/>
              <a:ext cx="138500" cy="78175"/>
            </a:xfrm>
            <a:custGeom>
              <a:avLst/>
              <a:gdLst/>
              <a:ahLst/>
              <a:cxnLst/>
              <a:rect l="l" t="t" r="r" b="b"/>
              <a:pathLst>
                <a:path w="5540" h="3127" extrusionOk="0">
                  <a:moveTo>
                    <a:pt x="2792" y="0"/>
                  </a:moveTo>
                  <a:cubicBezTo>
                    <a:pt x="1974" y="0"/>
                    <a:pt x="1177" y="377"/>
                    <a:pt x="653" y="1028"/>
                  </a:cubicBezTo>
                  <a:cubicBezTo>
                    <a:pt x="226" y="1554"/>
                    <a:pt x="1" y="2206"/>
                    <a:pt x="1" y="2883"/>
                  </a:cubicBezTo>
                  <a:cubicBezTo>
                    <a:pt x="1" y="3045"/>
                    <a:pt x="120" y="3127"/>
                    <a:pt x="239" y="3127"/>
                  </a:cubicBezTo>
                  <a:cubicBezTo>
                    <a:pt x="358" y="3127"/>
                    <a:pt x="477" y="3045"/>
                    <a:pt x="477" y="2883"/>
                  </a:cubicBezTo>
                  <a:cubicBezTo>
                    <a:pt x="502" y="1629"/>
                    <a:pt x="1455" y="477"/>
                    <a:pt x="2783" y="477"/>
                  </a:cubicBezTo>
                  <a:cubicBezTo>
                    <a:pt x="4086" y="477"/>
                    <a:pt x="5064" y="1629"/>
                    <a:pt x="5064" y="2883"/>
                  </a:cubicBezTo>
                  <a:cubicBezTo>
                    <a:pt x="5064" y="3045"/>
                    <a:pt x="5183" y="3127"/>
                    <a:pt x="5302" y="3127"/>
                  </a:cubicBezTo>
                  <a:cubicBezTo>
                    <a:pt x="5421" y="3127"/>
                    <a:pt x="5540" y="3045"/>
                    <a:pt x="5540" y="2883"/>
                  </a:cubicBezTo>
                  <a:cubicBezTo>
                    <a:pt x="5540" y="1705"/>
                    <a:pt x="4838" y="602"/>
                    <a:pt x="3735" y="176"/>
                  </a:cubicBezTo>
                  <a:cubicBezTo>
                    <a:pt x="3428" y="57"/>
                    <a:pt x="310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39"/>
            <p:cNvSpPr/>
            <p:nvPr/>
          </p:nvSpPr>
          <p:spPr>
            <a:xfrm>
              <a:off x="4940000" y="730600"/>
              <a:ext cx="745650" cy="203650"/>
            </a:xfrm>
            <a:custGeom>
              <a:avLst/>
              <a:gdLst/>
              <a:ahLst/>
              <a:cxnLst/>
              <a:rect l="l" t="t" r="r" b="b"/>
              <a:pathLst>
                <a:path w="29826" h="8146" extrusionOk="0">
                  <a:moveTo>
                    <a:pt x="14337" y="0"/>
                  </a:moveTo>
                  <a:cubicBezTo>
                    <a:pt x="8372" y="0"/>
                    <a:pt x="3109" y="2557"/>
                    <a:pt x="1" y="6467"/>
                  </a:cubicBezTo>
                  <a:cubicBezTo>
                    <a:pt x="612" y="6481"/>
                    <a:pt x="1284" y="6491"/>
                    <a:pt x="2004" y="6491"/>
                  </a:cubicBezTo>
                  <a:cubicBezTo>
                    <a:pt x="7364" y="6491"/>
                    <a:pt x="15447" y="5961"/>
                    <a:pt x="22031" y="3133"/>
                  </a:cubicBezTo>
                  <a:cubicBezTo>
                    <a:pt x="22031" y="3133"/>
                    <a:pt x="25339" y="6642"/>
                    <a:pt x="29825" y="8146"/>
                  </a:cubicBezTo>
                  <a:cubicBezTo>
                    <a:pt x="27018" y="3334"/>
                    <a:pt x="21129" y="0"/>
                    <a:pt x="1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39"/>
            <p:cNvSpPr/>
            <p:nvPr/>
          </p:nvSpPr>
          <p:spPr>
            <a:xfrm>
              <a:off x="4935000" y="728725"/>
              <a:ext cx="756300" cy="209925"/>
            </a:xfrm>
            <a:custGeom>
              <a:avLst/>
              <a:gdLst/>
              <a:ahLst/>
              <a:cxnLst/>
              <a:rect l="l" t="t" r="r" b="b"/>
              <a:pathLst>
                <a:path w="30252" h="8397" extrusionOk="0">
                  <a:moveTo>
                    <a:pt x="14537" y="176"/>
                  </a:moveTo>
                  <a:cubicBezTo>
                    <a:pt x="21028" y="176"/>
                    <a:pt x="26842" y="3183"/>
                    <a:pt x="29825" y="8045"/>
                  </a:cubicBezTo>
                  <a:cubicBezTo>
                    <a:pt x="25514" y="6516"/>
                    <a:pt x="22331" y="3183"/>
                    <a:pt x="22306" y="3158"/>
                  </a:cubicBezTo>
                  <a:lnTo>
                    <a:pt x="22256" y="3108"/>
                  </a:lnTo>
                  <a:lnTo>
                    <a:pt x="22206" y="3133"/>
                  </a:lnTo>
                  <a:cubicBezTo>
                    <a:pt x="15642" y="5927"/>
                    <a:pt x="7567" y="6465"/>
                    <a:pt x="2304" y="6465"/>
                  </a:cubicBezTo>
                  <a:cubicBezTo>
                    <a:pt x="1619" y="6465"/>
                    <a:pt x="982" y="6456"/>
                    <a:pt x="401" y="6441"/>
                  </a:cubicBezTo>
                  <a:cubicBezTo>
                    <a:pt x="3609" y="2506"/>
                    <a:pt x="8872" y="176"/>
                    <a:pt x="14537" y="176"/>
                  </a:cubicBezTo>
                  <a:close/>
                  <a:moveTo>
                    <a:pt x="14537" y="0"/>
                  </a:moveTo>
                  <a:cubicBezTo>
                    <a:pt x="8747" y="0"/>
                    <a:pt x="3359" y="2406"/>
                    <a:pt x="126" y="6466"/>
                  </a:cubicBezTo>
                  <a:lnTo>
                    <a:pt x="0" y="6617"/>
                  </a:lnTo>
                  <a:lnTo>
                    <a:pt x="201" y="6642"/>
                  </a:lnTo>
                  <a:cubicBezTo>
                    <a:pt x="793" y="6657"/>
                    <a:pt x="1449" y="6666"/>
                    <a:pt x="2157" y="6666"/>
                  </a:cubicBezTo>
                  <a:cubicBezTo>
                    <a:pt x="7416" y="6666"/>
                    <a:pt x="15580" y="6139"/>
                    <a:pt x="22206" y="3334"/>
                  </a:cubicBezTo>
                  <a:cubicBezTo>
                    <a:pt x="22632" y="3760"/>
                    <a:pt x="25815" y="6917"/>
                    <a:pt x="30000" y="8321"/>
                  </a:cubicBezTo>
                  <a:lnTo>
                    <a:pt x="30251" y="8396"/>
                  </a:lnTo>
                  <a:lnTo>
                    <a:pt x="30126" y="8171"/>
                  </a:lnTo>
                  <a:cubicBezTo>
                    <a:pt x="27168" y="3133"/>
                    <a:pt x="21178" y="0"/>
                    <a:pt x="1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0" name="Google Shape;267;p17">
            <a:extLst>
              <a:ext uri="{FF2B5EF4-FFF2-40B4-BE49-F238E27FC236}">
                <a16:creationId xmlns:a16="http://schemas.microsoft.com/office/drawing/2014/main" id="{84D16C5F-354F-4F46-AD75-D632B562C9DE}"/>
              </a:ext>
            </a:extLst>
          </p:cNvPr>
          <p:cNvSpPr/>
          <p:nvPr/>
        </p:nvSpPr>
        <p:spPr>
          <a:xfrm>
            <a:off x="1896323" y="1876141"/>
            <a:ext cx="8786422" cy="2866612"/>
          </a:xfrm>
          <a:prstGeom prst="roundRect">
            <a:avLst>
              <a:gd name="adj" fmla="val 16667"/>
            </a:avLst>
          </a:prstGeom>
          <a:solidFill>
            <a:srgbClr val="FDE8B3"/>
          </a:solidFill>
          <a:ln w="57150" cap="flat" cmpd="sng">
            <a:solidFill>
              <a:srgbClr val="B1503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Em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luôn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ăn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nói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thật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4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thà</a:t>
            </a:r>
            <a:endParaRPr lang="en-US" sz="4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chemeClr val="dk1"/>
                </a:solidFill>
                <a:latin typeface="UTM Avo" panose="02040603050506020204" pitchFamily="18" charset="0"/>
              </a:rPr>
              <a:t>Mọi</a:t>
            </a:r>
            <a:r>
              <a:rPr lang="en-US" sz="4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UTM Avo" panose="02040603050506020204" pitchFamily="18" charset="0"/>
              </a:rPr>
              <a:t>người</a:t>
            </a:r>
            <a:r>
              <a:rPr lang="en-US" sz="4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UTM Avo" panose="02040603050506020204" pitchFamily="18" charset="0"/>
              </a:rPr>
              <a:t>quý</a:t>
            </a:r>
            <a:r>
              <a:rPr lang="en-US" sz="4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UTM Avo" panose="02040603050506020204" pitchFamily="18" charset="0"/>
              </a:rPr>
              <a:t>mến</a:t>
            </a:r>
            <a:r>
              <a:rPr lang="en-US" sz="4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schemeClr val="dk1"/>
                </a:solidFill>
                <a:latin typeface="UTM Avo" panose="02040603050506020204" pitchFamily="18" charset="0"/>
              </a:rPr>
              <a:t>cả</a:t>
            </a:r>
            <a:r>
              <a:rPr lang="en-US" sz="4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chemeClr val="dk1"/>
                </a:solidFill>
                <a:latin typeface="UTM Avo" panose="02040603050506020204" pitchFamily="18" charset="0"/>
              </a:rPr>
              <a:t>nhà</a:t>
            </a:r>
            <a:r>
              <a:rPr lang="en-US" sz="4400" dirty="0">
                <a:solidFill>
                  <a:schemeClr val="dk1"/>
                </a:solidFill>
                <a:latin typeface="UTM Avo" panose="02040603050506020204" pitchFamily="18" charset="0"/>
              </a:rPr>
              <a:t> tin </a:t>
            </a:r>
            <a:r>
              <a:rPr lang="en-US" sz="4400" dirty="0" err="1">
                <a:solidFill>
                  <a:schemeClr val="dk1"/>
                </a:solidFill>
                <a:latin typeface="UTM Avo" panose="02040603050506020204" pitchFamily="18" charset="0"/>
              </a:rPr>
              <a:t>yêu</a:t>
            </a:r>
            <a:r>
              <a:rPr lang="en-US" sz="4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sz="4400" dirty="0">
              <a:latin typeface="UTM Avo" panose="02040603050506020204" pitchFamily="18" charset="0"/>
            </a:endParaRPr>
          </a:p>
        </p:txBody>
      </p:sp>
      <p:sp>
        <p:nvSpPr>
          <p:cNvPr id="181" name="Google Shape;268;p17">
            <a:extLst>
              <a:ext uri="{FF2B5EF4-FFF2-40B4-BE49-F238E27FC236}">
                <a16:creationId xmlns:a16="http://schemas.microsoft.com/office/drawing/2014/main" id="{E1DF15B3-10C5-4B9F-823A-D60310F89688}"/>
              </a:ext>
            </a:extLst>
          </p:cNvPr>
          <p:cNvSpPr/>
          <p:nvPr/>
        </p:nvSpPr>
        <p:spPr>
          <a:xfrm rot="20781474">
            <a:off x="1131126" y="1471102"/>
            <a:ext cx="2846480" cy="763991"/>
          </a:xfrm>
          <a:prstGeom prst="roundRect">
            <a:avLst>
              <a:gd name="adj" fmla="val 50000"/>
            </a:avLst>
          </a:prstGeom>
          <a:solidFill>
            <a:srgbClr val="807CB5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LỜI KHUYÊN</a:t>
            </a: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" y="43543"/>
            <a:ext cx="12992100" cy="74240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5741" y="708251"/>
            <a:ext cx="3990345" cy="48401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6152825" y="708251"/>
            <a:ext cx="3990345" cy="48401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ản ghi ÂM BÀI VÈ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43225" y="49387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2" name="Google Shape;1412;p43"/>
          <p:cNvGrpSpPr/>
          <p:nvPr/>
        </p:nvGrpSpPr>
        <p:grpSpPr>
          <a:xfrm rot="-1850242">
            <a:off x="11020708" y="1448251"/>
            <a:ext cx="1147671" cy="984828"/>
            <a:chOff x="1358525" y="1188550"/>
            <a:chExt cx="679225" cy="582850"/>
          </a:xfrm>
        </p:grpSpPr>
        <p:sp>
          <p:nvSpPr>
            <p:cNvPr id="1413" name="Google Shape;1413;p43"/>
            <p:cNvSpPr/>
            <p:nvPr/>
          </p:nvSpPr>
          <p:spPr>
            <a:xfrm>
              <a:off x="1365425" y="1203025"/>
              <a:ext cx="669825" cy="565825"/>
            </a:xfrm>
            <a:custGeom>
              <a:avLst/>
              <a:gdLst/>
              <a:ahLst/>
              <a:cxnLst/>
              <a:rect l="l" t="t" r="r" b="b"/>
              <a:pathLst>
                <a:path w="26793" h="22633" extrusionOk="0">
                  <a:moveTo>
                    <a:pt x="13409" y="1"/>
                  </a:moveTo>
                  <a:cubicBezTo>
                    <a:pt x="5991" y="1"/>
                    <a:pt x="1" y="5063"/>
                    <a:pt x="1" y="11304"/>
                  </a:cubicBezTo>
                  <a:cubicBezTo>
                    <a:pt x="1" y="17570"/>
                    <a:pt x="5991" y="22632"/>
                    <a:pt x="13409" y="22632"/>
                  </a:cubicBezTo>
                  <a:cubicBezTo>
                    <a:pt x="20803" y="22632"/>
                    <a:pt x="26793" y="17570"/>
                    <a:pt x="26793" y="11304"/>
                  </a:cubicBezTo>
                  <a:cubicBezTo>
                    <a:pt x="26793" y="5063"/>
                    <a:pt x="20803" y="1"/>
                    <a:pt x="13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4" name="Google Shape;1414;p43"/>
            <p:cNvSpPr/>
            <p:nvPr/>
          </p:nvSpPr>
          <p:spPr>
            <a:xfrm>
              <a:off x="1358525" y="1200325"/>
              <a:ext cx="679225" cy="571075"/>
            </a:xfrm>
            <a:custGeom>
              <a:avLst/>
              <a:gdLst/>
              <a:ahLst/>
              <a:cxnLst/>
              <a:rect l="l" t="t" r="r" b="b"/>
              <a:pathLst>
                <a:path w="27169" h="22843" extrusionOk="0">
                  <a:moveTo>
                    <a:pt x="13722" y="193"/>
                  </a:moveTo>
                  <a:cubicBezTo>
                    <a:pt x="14608" y="193"/>
                    <a:pt x="15494" y="265"/>
                    <a:pt x="16367" y="409"/>
                  </a:cubicBezTo>
                  <a:cubicBezTo>
                    <a:pt x="18898" y="861"/>
                    <a:pt x="21354" y="1938"/>
                    <a:pt x="23284" y="3668"/>
                  </a:cubicBezTo>
                  <a:cubicBezTo>
                    <a:pt x="25064" y="5222"/>
                    <a:pt x="26392" y="7327"/>
                    <a:pt x="26818" y="9683"/>
                  </a:cubicBezTo>
                  <a:cubicBezTo>
                    <a:pt x="26943" y="10259"/>
                    <a:pt x="26993" y="10836"/>
                    <a:pt x="26993" y="11412"/>
                  </a:cubicBezTo>
                  <a:cubicBezTo>
                    <a:pt x="26968" y="13818"/>
                    <a:pt x="26066" y="16124"/>
                    <a:pt x="24512" y="17928"/>
                  </a:cubicBezTo>
                  <a:cubicBezTo>
                    <a:pt x="22883" y="19883"/>
                    <a:pt x="20653" y="21237"/>
                    <a:pt x="18221" y="21989"/>
                  </a:cubicBezTo>
                  <a:cubicBezTo>
                    <a:pt x="16755" y="22435"/>
                    <a:pt x="15219" y="22657"/>
                    <a:pt x="13683" y="22657"/>
                  </a:cubicBezTo>
                  <a:cubicBezTo>
                    <a:pt x="12461" y="22657"/>
                    <a:pt x="11239" y="22517"/>
                    <a:pt x="10051" y="22239"/>
                  </a:cubicBezTo>
                  <a:cubicBezTo>
                    <a:pt x="7570" y="21638"/>
                    <a:pt x="5214" y="20410"/>
                    <a:pt x="3409" y="18580"/>
                  </a:cubicBezTo>
                  <a:cubicBezTo>
                    <a:pt x="1755" y="16876"/>
                    <a:pt x="627" y="14670"/>
                    <a:pt x="402" y="12289"/>
                  </a:cubicBezTo>
                  <a:cubicBezTo>
                    <a:pt x="201" y="9908"/>
                    <a:pt x="903" y="7552"/>
                    <a:pt x="2282" y="5623"/>
                  </a:cubicBezTo>
                  <a:cubicBezTo>
                    <a:pt x="3760" y="3567"/>
                    <a:pt x="5866" y="2064"/>
                    <a:pt x="8196" y="1186"/>
                  </a:cubicBezTo>
                  <a:cubicBezTo>
                    <a:pt x="9953" y="521"/>
                    <a:pt x="11837" y="193"/>
                    <a:pt x="13722" y="193"/>
                  </a:cubicBezTo>
                  <a:close/>
                  <a:moveTo>
                    <a:pt x="13688" y="1"/>
                  </a:moveTo>
                  <a:cubicBezTo>
                    <a:pt x="12448" y="1"/>
                    <a:pt x="11207" y="147"/>
                    <a:pt x="10001" y="435"/>
                  </a:cubicBezTo>
                  <a:cubicBezTo>
                    <a:pt x="7470" y="1036"/>
                    <a:pt x="5089" y="2289"/>
                    <a:pt x="3284" y="4144"/>
                  </a:cubicBezTo>
                  <a:cubicBezTo>
                    <a:pt x="1580" y="5873"/>
                    <a:pt x="452" y="8104"/>
                    <a:pt x="226" y="10510"/>
                  </a:cubicBezTo>
                  <a:cubicBezTo>
                    <a:pt x="1" y="12941"/>
                    <a:pt x="728" y="15347"/>
                    <a:pt x="2131" y="17327"/>
                  </a:cubicBezTo>
                  <a:cubicBezTo>
                    <a:pt x="3610" y="19382"/>
                    <a:pt x="5740" y="20911"/>
                    <a:pt x="8096" y="21813"/>
                  </a:cubicBezTo>
                  <a:cubicBezTo>
                    <a:pt x="9873" y="22496"/>
                    <a:pt x="11778" y="22842"/>
                    <a:pt x="13692" y="22842"/>
                  </a:cubicBezTo>
                  <a:cubicBezTo>
                    <a:pt x="14585" y="22842"/>
                    <a:pt x="15481" y="22767"/>
                    <a:pt x="16367" y="22615"/>
                  </a:cubicBezTo>
                  <a:cubicBezTo>
                    <a:pt x="18948" y="22164"/>
                    <a:pt x="21455" y="21061"/>
                    <a:pt x="23409" y="19332"/>
                  </a:cubicBezTo>
                  <a:cubicBezTo>
                    <a:pt x="25239" y="17728"/>
                    <a:pt x="26567" y="15572"/>
                    <a:pt x="27019" y="13191"/>
                  </a:cubicBezTo>
                  <a:cubicBezTo>
                    <a:pt x="27119" y="12615"/>
                    <a:pt x="27169" y="12014"/>
                    <a:pt x="27169" y="11412"/>
                  </a:cubicBezTo>
                  <a:cubicBezTo>
                    <a:pt x="27169" y="9006"/>
                    <a:pt x="26242" y="6675"/>
                    <a:pt x="24688" y="4821"/>
                  </a:cubicBezTo>
                  <a:cubicBezTo>
                    <a:pt x="23034" y="2866"/>
                    <a:pt x="20778" y="1462"/>
                    <a:pt x="18322" y="710"/>
                  </a:cubicBezTo>
                  <a:cubicBezTo>
                    <a:pt x="16824" y="234"/>
                    <a:pt x="15256" y="1"/>
                    <a:pt x="13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5" name="Google Shape;1415;p43"/>
            <p:cNvSpPr/>
            <p:nvPr/>
          </p:nvSpPr>
          <p:spPr>
            <a:xfrm>
              <a:off x="1416800" y="1226225"/>
              <a:ext cx="567075" cy="405400"/>
            </a:xfrm>
            <a:custGeom>
              <a:avLst/>
              <a:gdLst/>
              <a:ahLst/>
              <a:cxnLst/>
              <a:rect l="l" t="t" r="r" b="b"/>
              <a:pathLst>
                <a:path w="22683" h="16216" extrusionOk="0">
                  <a:moveTo>
                    <a:pt x="11354" y="0"/>
                  </a:moveTo>
                  <a:cubicBezTo>
                    <a:pt x="5088" y="0"/>
                    <a:pt x="1" y="3634"/>
                    <a:pt x="1" y="8120"/>
                  </a:cubicBezTo>
                  <a:cubicBezTo>
                    <a:pt x="1" y="12582"/>
                    <a:pt x="5088" y="16216"/>
                    <a:pt x="11354" y="16216"/>
                  </a:cubicBezTo>
                  <a:cubicBezTo>
                    <a:pt x="17620" y="16216"/>
                    <a:pt x="22682" y="12582"/>
                    <a:pt x="22682" y="8120"/>
                  </a:cubicBezTo>
                  <a:cubicBezTo>
                    <a:pt x="22682" y="3634"/>
                    <a:pt x="17620" y="0"/>
                    <a:pt x="11354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6" name="Google Shape;1416;p43"/>
            <p:cNvSpPr/>
            <p:nvPr/>
          </p:nvSpPr>
          <p:spPr>
            <a:xfrm>
              <a:off x="1538975" y="1402275"/>
              <a:ext cx="314575" cy="175475"/>
            </a:xfrm>
            <a:custGeom>
              <a:avLst/>
              <a:gdLst/>
              <a:ahLst/>
              <a:cxnLst/>
              <a:rect l="l" t="t" r="r" b="b"/>
              <a:pathLst>
                <a:path w="12583" h="7019" extrusionOk="0">
                  <a:moveTo>
                    <a:pt x="1" y="1"/>
                  </a:moveTo>
                  <a:cubicBezTo>
                    <a:pt x="1" y="3885"/>
                    <a:pt x="2833" y="7018"/>
                    <a:pt x="6292" y="7018"/>
                  </a:cubicBezTo>
                  <a:cubicBezTo>
                    <a:pt x="9775" y="7018"/>
                    <a:pt x="12582" y="3885"/>
                    <a:pt x="12582" y="1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7" name="Google Shape;1417;p43"/>
            <p:cNvSpPr/>
            <p:nvPr/>
          </p:nvSpPr>
          <p:spPr>
            <a:xfrm>
              <a:off x="1537100" y="1399775"/>
              <a:ext cx="318950" cy="180475"/>
            </a:xfrm>
            <a:custGeom>
              <a:avLst/>
              <a:gdLst/>
              <a:ahLst/>
              <a:cxnLst/>
              <a:rect l="l" t="t" r="r" b="b"/>
              <a:pathLst>
                <a:path w="12758" h="7219" extrusionOk="0">
                  <a:moveTo>
                    <a:pt x="12581" y="201"/>
                  </a:moveTo>
                  <a:cubicBezTo>
                    <a:pt x="12521" y="2875"/>
                    <a:pt x="11047" y="5577"/>
                    <a:pt x="8497" y="6617"/>
                  </a:cubicBezTo>
                  <a:cubicBezTo>
                    <a:pt x="7820" y="6893"/>
                    <a:pt x="7093" y="7018"/>
                    <a:pt x="6367" y="7043"/>
                  </a:cubicBezTo>
                  <a:cubicBezTo>
                    <a:pt x="3635" y="7018"/>
                    <a:pt x="1379" y="5013"/>
                    <a:pt x="552" y="2482"/>
                  </a:cubicBezTo>
                  <a:cubicBezTo>
                    <a:pt x="312" y="1737"/>
                    <a:pt x="187" y="969"/>
                    <a:pt x="177" y="201"/>
                  </a:cubicBezTo>
                  <a:close/>
                  <a:moveTo>
                    <a:pt x="76" y="0"/>
                  </a:moveTo>
                  <a:cubicBezTo>
                    <a:pt x="26" y="0"/>
                    <a:pt x="1" y="51"/>
                    <a:pt x="1" y="101"/>
                  </a:cubicBezTo>
                  <a:cubicBezTo>
                    <a:pt x="1" y="2883"/>
                    <a:pt x="1504" y="5690"/>
                    <a:pt x="4161" y="6767"/>
                  </a:cubicBezTo>
                  <a:cubicBezTo>
                    <a:pt x="4863" y="7068"/>
                    <a:pt x="5615" y="7219"/>
                    <a:pt x="6367" y="7219"/>
                  </a:cubicBezTo>
                  <a:cubicBezTo>
                    <a:pt x="6367" y="7219"/>
                    <a:pt x="6368" y="7218"/>
                    <a:pt x="6369" y="7218"/>
                  </a:cubicBezTo>
                  <a:lnTo>
                    <a:pt x="6369" y="7218"/>
                  </a:lnTo>
                  <a:cubicBezTo>
                    <a:pt x="9175" y="7192"/>
                    <a:pt x="11505" y="5163"/>
                    <a:pt x="12357" y="2582"/>
                  </a:cubicBezTo>
                  <a:cubicBezTo>
                    <a:pt x="12632" y="1780"/>
                    <a:pt x="12758" y="953"/>
                    <a:pt x="12758" y="101"/>
                  </a:cubicBezTo>
                  <a:cubicBezTo>
                    <a:pt x="12758" y="51"/>
                    <a:pt x="12708" y="0"/>
                    <a:pt x="12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8" name="Google Shape;1418;p43"/>
            <p:cNvSpPr/>
            <p:nvPr/>
          </p:nvSpPr>
          <p:spPr>
            <a:xfrm>
              <a:off x="1629200" y="1510050"/>
              <a:ext cx="134750" cy="176725"/>
            </a:xfrm>
            <a:custGeom>
              <a:avLst/>
              <a:gdLst/>
              <a:ahLst/>
              <a:cxnLst/>
              <a:rect l="l" t="t" r="r" b="b"/>
              <a:pathLst>
                <a:path w="5390" h="7069" extrusionOk="0">
                  <a:moveTo>
                    <a:pt x="2683" y="0"/>
                  </a:moveTo>
                  <a:cubicBezTo>
                    <a:pt x="1204" y="0"/>
                    <a:pt x="1" y="1203"/>
                    <a:pt x="1" y="2707"/>
                  </a:cubicBezTo>
                  <a:lnTo>
                    <a:pt x="1" y="4361"/>
                  </a:lnTo>
                  <a:cubicBezTo>
                    <a:pt x="1" y="5840"/>
                    <a:pt x="1204" y="7068"/>
                    <a:pt x="2683" y="7068"/>
                  </a:cubicBezTo>
                  <a:cubicBezTo>
                    <a:pt x="4186" y="7068"/>
                    <a:pt x="5389" y="5840"/>
                    <a:pt x="5389" y="4361"/>
                  </a:cubicBezTo>
                  <a:lnTo>
                    <a:pt x="5389" y="2707"/>
                  </a:lnTo>
                  <a:cubicBezTo>
                    <a:pt x="5389" y="1203"/>
                    <a:pt x="4186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9" name="Google Shape;1419;p43"/>
            <p:cNvSpPr/>
            <p:nvPr/>
          </p:nvSpPr>
          <p:spPr>
            <a:xfrm>
              <a:off x="1626700" y="1508175"/>
              <a:ext cx="139750" cy="180475"/>
            </a:xfrm>
            <a:custGeom>
              <a:avLst/>
              <a:gdLst/>
              <a:ahLst/>
              <a:cxnLst/>
              <a:rect l="l" t="t" r="r" b="b"/>
              <a:pathLst>
                <a:path w="5590" h="7219" extrusionOk="0">
                  <a:moveTo>
                    <a:pt x="2802" y="182"/>
                  </a:moveTo>
                  <a:cubicBezTo>
                    <a:pt x="3443" y="182"/>
                    <a:pt x="4086" y="409"/>
                    <a:pt x="4587" y="877"/>
                  </a:cubicBezTo>
                  <a:cubicBezTo>
                    <a:pt x="5114" y="1379"/>
                    <a:pt x="5389" y="2080"/>
                    <a:pt x="5389" y="2782"/>
                  </a:cubicBezTo>
                  <a:cubicBezTo>
                    <a:pt x="5389" y="3208"/>
                    <a:pt x="5389" y="3659"/>
                    <a:pt x="5389" y="4086"/>
                  </a:cubicBezTo>
                  <a:cubicBezTo>
                    <a:pt x="5389" y="4286"/>
                    <a:pt x="5414" y="4487"/>
                    <a:pt x="5389" y="4662"/>
                  </a:cubicBezTo>
                  <a:cubicBezTo>
                    <a:pt x="5339" y="5088"/>
                    <a:pt x="5214" y="5514"/>
                    <a:pt x="4963" y="5865"/>
                  </a:cubicBezTo>
                  <a:cubicBezTo>
                    <a:pt x="4487" y="6592"/>
                    <a:pt x="3660" y="7043"/>
                    <a:pt x="2783" y="7043"/>
                  </a:cubicBezTo>
                  <a:cubicBezTo>
                    <a:pt x="2056" y="7043"/>
                    <a:pt x="1329" y="6717"/>
                    <a:pt x="828" y="6166"/>
                  </a:cubicBezTo>
                  <a:cubicBezTo>
                    <a:pt x="402" y="5664"/>
                    <a:pt x="176" y="5013"/>
                    <a:pt x="176" y="4361"/>
                  </a:cubicBezTo>
                  <a:cubicBezTo>
                    <a:pt x="176" y="3910"/>
                    <a:pt x="176" y="3434"/>
                    <a:pt x="176" y="2983"/>
                  </a:cubicBezTo>
                  <a:cubicBezTo>
                    <a:pt x="176" y="2381"/>
                    <a:pt x="301" y="1805"/>
                    <a:pt x="627" y="1304"/>
                  </a:cubicBezTo>
                  <a:cubicBezTo>
                    <a:pt x="1137" y="567"/>
                    <a:pt x="1968" y="182"/>
                    <a:pt x="2802" y="182"/>
                  </a:cubicBezTo>
                  <a:close/>
                  <a:moveTo>
                    <a:pt x="2783" y="1"/>
                  </a:moveTo>
                  <a:cubicBezTo>
                    <a:pt x="2111" y="1"/>
                    <a:pt x="1436" y="239"/>
                    <a:pt x="903" y="727"/>
                  </a:cubicBezTo>
                  <a:cubicBezTo>
                    <a:pt x="327" y="1253"/>
                    <a:pt x="1" y="2005"/>
                    <a:pt x="1" y="2782"/>
                  </a:cubicBezTo>
                  <a:cubicBezTo>
                    <a:pt x="1" y="3233"/>
                    <a:pt x="1" y="3685"/>
                    <a:pt x="1" y="4136"/>
                  </a:cubicBezTo>
                  <a:cubicBezTo>
                    <a:pt x="1" y="4411"/>
                    <a:pt x="1" y="4662"/>
                    <a:pt x="51" y="4913"/>
                  </a:cubicBezTo>
                  <a:cubicBezTo>
                    <a:pt x="126" y="5364"/>
                    <a:pt x="301" y="5765"/>
                    <a:pt x="552" y="6116"/>
                  </a:cubicBezTo>
                  <a:cubicBezTo>
                    <a:pt x="1078" y="6817"/>
                    <a:pt x="1931" y="7218"/>
                    <a:pt x="2783" y="7218"/>
                  </a:cubicBezTo>
                  <a:cubicBezTo>
                    <a:pt x="4362" y="7218"/>
                    <a:pt x="5590" y="5940"/>
                    <a:pt x="5590" y="4386"/>
                  </a:cubicBezTo>
                  <a:cubicBezTo>
                    <a:pt x="5590" y="3885"/>
                    <a:pt x="5590" y="3384"/>
                    <a:pt x="5590" y="2908"/>
                  </a:cubicBezTo>
                  <a:cubicBezTo>
                    <a:pt x="5590" y="2256"/>
                    <a:pt x="5414" y="1629"/>
                    <a:pt x="5013" y="1103"/>
                  </a:cubicBezTo>
                  <a:cubicBezTo>
                    <a:pt x="4469" y="377"/>
                    <a:pt x="3629" y="1"/>
                    <a:pt x="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0" name="Google Shape;1420;p43"/>
            <p:cNvSpPr/>
            <p:nvPr/>
          </p:nvSpPr>
          <p:spPr>
            <a:xfrm>
              <a:off x="1692125" y="1510125"/>
              <a:ext cx="7925" cy="58075"/>
            </a:xfrm>
            <a:custGeom>
              <a:avLst/>
              <a:gdLst/>
              <a:ahLst/>
              <a:cxnLst/>
              <a:rect l="l" t="t" r="r" b="b"/>
              <a:pathLst>
                <a:path w="317" h="2323" extrusionOk="0">
                  <a:moveTo>
                    <a:pt x="110" y="0"/>
                  </a:moveTo>
                  <a:cubicBezTo>
                    <a:pt x="57" y="0"/>
                    <a:pt x="0" y="48"/>
                    <a:pt x="15" y="123"/>
                  </a:cubicBezTo>
                  <a:cubicBezTo>
                    <a:pt x="116" y="825"/>
                    <a:pt x="116" y="1526"/>
                    <a:pt x="116" y="2228"/>
                  </a:cubicBezTo>
                  <a:cubicBezTo>
                    <a:pt x="103" y="2291"/>
                    <a:pt x="147" y="2322"/>
                    <a:pt x="194" y="2322"/>
                  </a:cubicBezTo>
                  <a:cubicBezTo>
                    <a:pt x="241" y="2322"/>
                    <a:pt x="291" y="2291"/>
                    <a:pt x="291" y="2228"/>
                  </a:cubicBezTo>
                  <a:cubicBezTo>
                    <a:pt x="316" y="1501"/>
                    <a:pt x="291" y="774"/>
                    <a:pt x="191" y="73"/>
                  </a:cubicBezTo>
                  <a:cubicBezTo>
                    <a:pt x="181" y="22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1" name="Google Shape;1421;p43"/>
            <p:cNvSpPr/>
            <p:nvPr/>
          </p:nvSpPr>
          <p:spPr>
            <a:xfrm>
              <a:off x="1437875" y="1354750"/>
              <a:ext cx="87975" cy="58200"/>
            </a:xfrm>
            <a:custGeom>
              <a:avLst/>
              <a:gdLst/>
              <a:ahLst/>
              <a:cxnLst/>
              <a:rect l="l" t="t" r="r" b="b"/>
              <a:pathLst>
                <a:path w="3519" h="2328" extrusionOk="0">
                  <a:moveTo>
                    <a:pt x="1311" y="0"/>
                  </a:moveTo>
                  <a:cubicBezTo>
                    <a:pt x="1169" y="0"/>
                    <a:pt x="1067" y="216"/>
                    <a:pt x="1238" y="323"/>
                  </a:cubicBezTo>
                  <a:cubicBezTo>
                    <a:pt x="1514" y="473"/>
                    <a:pt x="1789" y="674"/>
                    <a:pt x="2040" y="874"/>
                  </a:cubicBezTo>
                  <a:cubicBezTo>
                    <a:pt x="2396" y="1168"/>
                    <a:pt x="2788" y="1513"/>
                    <a:pt x="3023" y="1941"/>
                  </a:cubicBezTo>
                  <a:lnTo>
                    <a:pt x="3023" y="1941"/>
                  </a:lnTo>
                  <a:cubicBezTo>
                    <a:pt x="2768" y="1899"/>
                    <a:pt x="2504" y="1869"/>
                    <a:pt x="2240" y="1852"/>
                  </a:cubicBezTo>
                  <a:cubicBezTo>
                    <a:pt x="1945" y="1819"/>
                    <a:pt x="1645" y="1800"/>
                    <a:pt x="1346" y="1800"/>
                  </a:cubicBezTo>
                  <a:cubicBezTo>
                    <a:pt x="961" y="1800"/>
                    <a:pt x="578" y="1831"/>
                    <a:pt x="210" y="1902"/>
                  </a:cubicBezTo>
                  <a:cubicBezTo>
                    <a:pt x="1" y="1948"/>
                    <a:pt x="72" y="2233"/>
                    <a:pt x="244" y="2233"/>
                  </a:cubicBezTo>
                  <a:cubicBezTo>
                    <a:pt x="258" y="2233"/>
                    <a:pt x="271" y="2231"/>
                    <a:pt x="285" y="2227"/>
                  </a:cubicBezTo>
                  <a:cubicBezTo>
                    <a:pt x="622" y="2160"/>
                    <a:pt x="972" y="2136"/>
                    <a:pt x="1326" y="2136"/>
                  </a:cubicBezTo>
                  <a:cubicBezTo>
                    <a:pt x="1631" y="2136"/>
                    <a:pt x="1938" y="2154"/>
                    <a:pt x="2240" y="2177"/>
                  </a:cubicBezTo>
                  <a:cubicBezTo>
                    <a:pt x="2566" y="2202"/>
                    <a:pt x="2917" y="2253"/>
                    <a:pt x="3268" y="2328"/>
                  </a:cubicBezTo>
                  <a:cubicBezTo>
                    <a:pt x="3368" y="2328"/>
                    <a:pt x="3519" y="2227"/>
                    <a:pt x="3468" y="2102"/>
                  </a:cubicBezTo>
                  <a:cubicBezTo>
                    <a:pt x="3243" y="1526"/>
                    <a:pt x="2792" y="1050"/>
                    <a:pt x="2316" y="674"/>
                  </a:cubicBezTo>
                  <a:cubicBezTo>
                    <a:pt x="2015" y="423"/>
                    <a:pt x="1714" y="222"/>
                    <a:pt x="1388" y="22"/>
                  </a:cubicBezTo>
                  <a:cubicBezTo>
                    <a:pt x="1362" y="7"/>
                    <a:pt x="1336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2" name="Google Shape;1422;p43"/>
            <p:cNvSpPr/>
            <p:nvPr/>
          </p:nvSpPr>
          <p:spPr>
            <a:xfrm>
              <a:off x="1875450" y="1354750"/>
              <a:ext cx="87400" cy="58200"/>
            </a:xfrm>
            <a:custGeom>
              <a:avLst/>
              <a:gdLst/>
              <a:ahLst/>
              <a:cxnLst/>
              <a:rect l="l" t="t" r="r" b="b"/>
              <a:pathLst>
                <a:path w="3496" h="2328" extrusionOk="0">
                  <a:moveTo>
                    <a:pt x="2183" y="0"/>
                  </a:moveTo>
                  <a:cubicBezTo>
                    <a:pt x="2158" y="0"/>
                    <a:pt x="2132" y="7"/>
                    <a:pt x="2106" y="22"/>
                  </a:cubicBezTo>
                  <a:cubicBezTo>
                    <a:pt x="1780" y="222"/>
                    <a:pt x="1479" y="448"/>
                    <a:pt x="1204" y="674"/>
                  </a:cubicBezTo>
                  <a:cubicBezTo>
                    <a:pt x="727" y="1050"/>
                    <a:pt x="251" y="1526"/>
                    <a:pt x="26" y="2102"/>
                  </a:cubicBezTo>
                  <a:cubicBezTo>
                    <a:pt x="1" y="2227"/>
                    <a:pt x="126" y="2328"/>
                    <a:pt x="251" y="2328"/>
                  </a:cubicBezTo>
                  <a:cubicBezTo>
                    <a:pt x="577" y="2253"/>
                    <a:pt x="928" y="2202"/>
                    <a:pt x="1279" y="2177"/>
                  </a:cubicBezTo>
                  <a:cubicBezTo>
                    <a:pt x="1569" y="2154"/>
                    <a:pt x="1870" y="2136"/>
                    <a:pt x="2172" y="2136"/>
                  </a:cubicBezTo>
                  <a:cubicBezTo>
                    <a:pt x="2522" y="2136"/>
                    <a:pt x="2872" y="2160"/>
                    <a:pt x="3209" y="2227"/>
                  </a:cubicBezTo>
                  <a:cubicBezTo>
                    <a:pt x="3225" y="2231"/>
                    <a:pt x="3240" y="2233"/>
                    <a:pt x="3254" y="2233"/>
                  </a:cubicBezTo>
                  <a:cubicBezTo>
                    <a:pt x="3444" y="2233"/>
                    <a:pt x="3495" y="1948"/>
                    <a:pt x="3309" y="1902"/>
                  </a:cubicBezTo>
                  <a:cubicBezTo>
                    <a:pt x="2928" y="1831"/>
                    <a:pt x="2546" y="1800"/>
                    <a:pt x="2165" y="1800"/>
                  </a:cubicBezTo>
                  <a:cubicBezTo>
                    <a:pt x="1870" y="1800"/>
                    <a:pt x="1574" y="1819"/>
                    <a:pt x="1279" y="1852"/>
                  </a:cubicBezTo>
                  <a:cubicBezTo>
                    <a:pt x="1009" y="1870"/>
                    <a:pt x="739" y="1900"/>
                    <a:pt x="469" y="1944"/>
                  </a:cubicBezTo>
                  <a:lnTo>
                    <a:pt x="469" y="1944"/>
                  </a:lnTo>
                  <a:cubicBezTo>
                    <a:pt x="705" y="1515"/>
                    <a:pt x="1097" y="1168"/>
                    <a:pt x="1454" y="874"/>
                  </a:cubicBezTo>
                  <a:cubicBezTo>
                    <a:pt x="1730" y="674"/>
                    <a:pt x="1981" y="473"/>
                    <a:pt x="2281" y="323"/>
                  </a:cubicBezTo>
                  <a:cubicBezTo>
                    <a:pt x="2431" y="216"/>
                    <a:pt x="2326" y="0"/>
                    <a:pt x="2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3" name="Google Shape;1423;p43"/>
            <p:cNvSpPr/>
            <p:nvPr/>
          </p:nvSpPr>
          <p:spPr>
            <a:xfrm>
              <a:off x="1395525" y="1191100"/>
              <a:ext cx="491100" cy="160300"/>
            </a:xfrm>
            <a:custGeom>
              <a:avLst/>
              <a:gdLst/>
              <a:ahLst/>
              <a:cxnLst/>
              <a:rect l="l" t="t" r="r" b="b"/>
              <a:pathLst>
                <a:path w="19644" h="6412" extrusionOk="0">
                  <a:moveTo>
                    <a:pt x="10286" y="1"/>
                  </a:moveTo>
                  <a:cubicBezTo>
                    <a:pt x="7157" y="1"/>
                    <a:pt x="413" y="281"/>
                    <a:pt x="125" y="2683"/>
                  </a:cubicBezTo>
                  <a:cubicBezTo>
                    <a:pt x="1" y="3725"/>
                    <a:pt x="1134" y="4074"/>
                    <a:pt x="2708" y="4074"/>
                  </a:cubicBezTo>
                  <a:cubicBezTo>
                    <a:pt x="5907" y="4074"/>
                    <a:pt x="10926" y="2633"/>
                    <a:pt x="10927" y="2633"/>
                  </a:cubicBezTo>
                  <a:lnTo>
                    <a:pt x="10927" y="2633"/>
                  </a:lnTo>
                  <a:cubicBezTo>
                    <a:pt x="10927" y="2633"/>
                    <a:pt x="6867" y="4137"/>
                    <a:pt x="6992" y="5290"/>
                  </a:cubicBezTo>
                  <a:cubicBezTo>
                    <a:pt x="7029" y="5626"/>
                    <a:pt x="7418" y="5787"/>
                    <a:pt x="7996" y="5787"/>
                  </a:cubicBezTo>
                  <a:cubicBezTo>
                    <a:pt x="9310" y="5787"/>
                    <a:pt x="11596" y="4953"/>
                    <a:pt x="12919" y="3438"/>
                  </a:cubicBezTo>
                  <a:lnTo>
                    <a:pt x="12919" y="3438"/>
                  </a:lnTo>
                  <a:cubicBezTo>
                    <a:pt x="12394" y="4148"/>
                    <a:pt x="11416" y="5803"/>
                    <a:pt x="13208" y="6367"/>
                  </a:cubicBezTo>
                  <a:cubicBezTo>
                    <a:pt x="13296" y="6398"/>
                    <a:pt x="13397" y="6412"/>
                    <a:pt x="13506" y="6412"/>
                  </a:cubicBezTo>
                  <a:cubicBezTo>
                    <a:pt x="15308" y="6412"/>
                    <a:pt x="19644" y="2531"/>
                    <a:pt x="18320" y="1681"/>
                  </a:cubicBezTo>
                  <a:cubicBezTo>
                    <a:pt x="16917" y="753"/>
                    <a:pt x="15463" y="377"/>
                    <a:pt x="11854" y="27"/>
                  </a:cubicBezTo>
                  <a:cubicBezTo>
                    <a:pt x="11854" y="27"/>
                    <a:pt x="11237" y="1"/>
                    <a:pt x="10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4" name="Google Shape;1424;p43"/>
            <p:cNvSpPr/>
            <p:nvPr/>
          </p:nvSpPr>
          <p:spPr>
            <a:xfrm>
              <a:off x="1393000" y="1188550"/>
              <a:ext cx="470575" cy="165125"/>
            </a:xfrm>
            <a:custGeom>
              <a:avLst/>
              <a:gdLst/>
              <a:ahLst/>
              <a:cxnLst/>
              <a:rect l="l" t="t" r="r" b="b"/>
              <a:pathLst>
                <a:path w="18823" h="6605" extrusionOk="0">
                  <a:moveTo>
                    <a:pt x="10408" y="190"/>
                  </a:moveTo>
                  <a:cubicBezTo>
                    <a:pt x="10897" y="190"/>
                    <a:pt x="11387" y="195"/>
                    <a:pt x="11880" y="204"/>
                  </a:cubicBezTo>
                  <a:lnTo>
                    <a:pt x="11955" y="204"/>
                  </a:lnTo>
                  <a:cubicBezTo>
                    <a:pt x="11955" y="204"/>
                    <a:pt x="11955" y="204"/>
                    <a:pt x="11955" y="204"/>
                  </a:cubicBezTo>
                  <a:lnTo>
                    <a:pt x="11955" y="204"/>
                  </a:lnTo>
                  <a:cubicBezTo>
                    <a:pt x="11963" y="205"/>
                    <a:pt x="11970" y="206"/>
                    <a:pt x="11976" y="206"/>
                  </a:cubicBezTo>
                  <a:cubicBezTo>
                    <a:pt x="11976" y="206"/>
                    <a:pt x="11976" y="206"/>
                    <a:pt x="11976" y="206"/>
                  </a:cubicBezTo>
                  <a:lnTo>
                    <a:pt x="11976" y="206"/>
                  </a:lnTo>
                  <a:cubicBezTo>
                    <a:pt x="13674" y="381"/>
                    <a:pt x="15446" y="557"/>
                    <a:pt x="17043" y="1156"/>
                  </a:cubicBezTo>
                  <a:cubicBezTo>
                    <a:pt x="17319" y="1281"/>
                    <a:pt x="17594" y="1407"/>
                    <a:pt x="17845" y="1532"/>
                  </a:cubicBezTo>
                  <a:cubicBezTo>
                    <a:pt x="18045" y="1657"/>
                    <a:pt x="18321" y="1758"/>
                    <a:pt x="18472" y="1933"/>
                  </a:cubicBezTo>
                  <a:cubicBezTo>
                    <a:pt x="18697" y="2209"/>
                    <a:pt x="18522" y="2635"/>
                    <a:pt x="18371" y="2885"/>
                  </a:cubicBezTo>
                  <a:cubicBezTo>
                    <a:pt x="18096" y="3387"/>
                    <a:pt x="17695" y="3813"/>
                    <a:pt x="17294" y="4214"/>
                  </a:cubicBezTo>
                  <a:cubicBezTo>
                    <a:pt x="16842" y="4690"/>
                    <a:pt x="16316" y="5116"/>
                    <a:pt x="15765" y="5492"/>
                  </a:cubicBezTo>
                  <a:cubicBezTo>
                    <a:pt x="15289" y="5818"/>
                    <a:pt x="14762" y="6119"/>
                    <a:pt x="14211" y="6319"/>
                  </a:cubicBezTo>
                  <a:cubicBezTo>
                    <a:pt x="14013" y="6379"/>
                    <a:pt x="13818" y="6415"/>
                    <a:pt x="13628" y="6415"/>
                  </a:cubicBezTo>
                  <a:cubicBezTo>
                    <a:pt x="13337" y="6415"/>
                    <a:pt x="13055" y="6331"/>
                    <a:pt x="12782" y="6119"/>
                  </a:cubicBezTo>
                  <a:cubicBezTo>
                    <a:pt x="11965" y="5495"/>
                    <a:pt x="12514" y="4390"/>
                    <a:pt x="13035" y="3662"/>
                  </a:cubicBezTo>
                  <a:lnTo>
                    <a:pt x="13035" y="3662"/>
                  </a:lnTo>
                  <a:cubicBezTo>
                    <a:pt x="13135" y="3549"/>
                    <a:pt x="13231" y="3432"/>
                    <a:pt x="13322" y="3311"/>
                  </a:cubicBezTo>
                  <a:lnTo>
                    <a:pt x="13322" y="3311"/>
                  </a:lnTo>
                  <a:cubicBezTo>
                    <a:pt x="13334" y="3305"/>
                    <a:pt x="13346" y="3299"/>
                    <a:pt x="13359" y="3286"/>
                  </a:cubicBezTo>
                  <a:cubicBezTo>
                    <a:pt x="13355" y="3283"/>
                    <a:pt x="13352" y="3279"/>
                    <a:pt x="13348" y="3276"/>
                  </a:cubicBezTo>
                  <a:lnTo>
                    <a:pt x="13348" y="3276"/>
                  </a:lnTo>
                  <a:cubicBezTo>
                    <a:pt x="13352" y="3271"/>
                    <a:pt x="13355" y="3266"/>
                    <a:pt x="13359" y="3261"/>
                  </a:cubicBezTo>
                  <a:cubicBezTo>
                    <a:pt x="13418" y="3203"/>
                    <a:pt x="13338" y="3113"/>
                    <a:pt x="13265" y="3113"/>
                  </a:cubicBezTo>
                  <a:cubicBezTo>
                    <a:pt x="13245" y="3113"/>
                    <a:pt x="13225" y="3120"/>
                    <a:pt x="13208" y="3136"/>
                  </a:cubicBezTo>
                  <a:cubicBezTo>
                    <a:pt x="13100" y="3266"/>
                    <a:pt x="12996" y="3402"/>
                    <a:pt x="12899" y="3539"/>
                  </a:cubicBezTo>
                  <a:lnTo>
                    <a:pt x="12899" y="3539"/>
                  </a:lnTo>
                  <a:cubicBezTo>
                    <a:pt x="12279" y="4229"/>
                    <a:pt x="11483" y="4757"/>
                    <a:pt x="10652" y="5141"/>
                  </a:cubicBezTo>
                  <a:cubicBezTo>
                    <a:pt x="9881" y="5502"/>
                    <a:pt x="8995" y="5794"/>
                    <a:pt x="8126" y="5794"/>
                  </a:cubicBezTo>
                  <a:cubicBezTo>
                    <a:pt x="8091" y="5794"/>
                    <a:pt x="8056" y="5794"/>
                    <a:pt x="8020" y="5793"/>
                  </a:cubicBezTo>
                  <a:cubicBezTo>
                    <a:pt x="7770" y="5793"/>
                    <a:pt x="7469" y="5768"/>
                    <a:pt x="7268" y="5567"/>
                  </a:cubicBezTo>
                  <a:cubicBezTo>
                    <a:pt x="7118" y="5392"/>
                    <a:pt x="7193" y="5141"/>
                    <a:pt x="7319" y="4966"/>
                  </a:cubicBezTo>
                  <a:cubicBezTo>
                    <a:pt x="7519" y="4665"/>
                    <a:pt x="7845" y="4439"/>
                    <a:pt x="8146" y="4239"/>
                  </a:cubicBezTo>
                  <a:cubicBezTo>
                    <a:pt x="8522" y="3988"/>
                    <a:pt x="8923" y="3763"/>
                    <a:pt x="9299" y="3562"/>
                  </a:cubicBezTo>
                  <a:cubicBezTo>
                    <a:pt x="9875" y="3286"/>
                    <a:pt x="10451" y="3036"/>
                    <a:pt x="11053" y="2810"/>
                  </a:cubicBezTo>
                  <a:cubicBezTo>
                    <a:pt x="11147" y="2787"/>
                    <a:pt x="11109" y="2632"/>
                    <a:pt x="11022" y="2632"/>
                  </a:cubicBezTo>
                  <a:cubicBezTo>
                    <a:pt x="11016" y="2632"/>
                    <a:pt x="11010" y="2633"/>
                    <a:pt x="11003" y="2635"/>
                  </a:cubicBezTo>
                  <a:cubicBezTo>
                    <a:pt x="9775" y="2986"/>
                    <a:pt x="8522" y="3286"/>
                    <a:pt x="7268" y="3537"/>
                  </a:cubicBezTo>
                  <a:cubicBezTo>
                    <a:pt x="6241" y="3738"/>
                    <a:pt x="5188" y="3913"/>
                    <a:pt x="4111" y="4013"/>
                  </a:cubicBezTo>
                  <a:cubicBezTo>
                    <a:pt x="3652" y="4053"/>
                    <a:pt x="3181" y="4092"/>
                    <a:pt x="2710" y="4092"/>
                  </a:cubicBezTo>
                  <a:cubicBezTo>
                    <a:pt x="2278" y="4092"/>
                    <a:pt x="1848" y="4059"/>
                    <a:pt x="1429" y="3963"/>
                  </a:cubicBezTo>
                  <a:cubicBezTo>
                    <a:pt x="903" y="3838"/>
                    <a:pt x="301" y="3562"/>
                    <a:pt x="301" y="2936"/>
                  </a:cubicBezTo>
                  <a:cubicBezTo>
                    <a:pt x="326" y="2234"/>
                    <a:pt x="903" y="1758"/>
                    <a:pt x="1454" y="1482"/>
                  </a:cubicBezTo>
                  <a:cubicBezTo>
                    <a:pt x="2306" y="1031"/>
                    <a:pt x="3258" y="805"/>
                    <a:pt x="4186" y="655"/>
                  </a:cubicBezTo>
                  <a:cubicBezTo>
                    <a:pt x="5263" y="454"/>
                    <a:pt x="6366" y="329"/>
                    <a:pt x="7469" y="279"/>
                  </a:cubicBezTo>
                  <a:cubicBezTo>
                    <a:pt x="8455" y="212"/>
                    <a:pt x="9429" y="190"/>
                    <a:pt x="10408" y="190"/>
                  </a:cubicBezTo>
                  <a:close/>
                  <a:moveTo>
                    <a:pt x="10462" y="1"/>
                  </a:moveTo>
                  <a:cubicBezTo>
                    <a:pt x="9656" y="1"/>
                    <a:pt x="8851" y="22"/>
                    <a:pt x="8045" y="53"/>
                  </a:cubicBezTo>
                  <a:cubicBezTo>
                    <a:pt x="6943" y="104"/>
                    <a:pt x="5815" y="204"/>
                    <a:pt x="4687" y="379"/>
                  </a:cubicBezTo>
                  <a:cubicBezTo>
                    <a:pt x="3710" y="530"/>
                    <a:pt x="2682" y="730"/>
                    <a:pt x="1755" y="1131"/>
                  </a:cubicBezTo>
                  <a:cubicBezTo>
                    <a:pt x="1128" y="1407"/>
                    <a:pt x="426" y="1808"/>
                    <a:pt x="201" y="2510"/>
                  </a:cubicBezTo>
                  <a:cubicBezTo>
                    <a:pt x="0" y="3111"/>
                    <a:pt x="251" y="3662"/>
                    <a:pt x="802" y="3938"/>
                  </a:cubicBezTo>
                  <a:cubicBezTo>
                    <a:pt x="1356" y="4215"/>
                    <a:pt x="2035" y="4273"/>
                    <a:pt x="2678" y="4273"/>
                  </a:cubicBezTo>
                  <a:cubicBezTo>
                    <a:pt x="2850" y="4273"/>
                    <a:pt x="3019" y="4269"/>
                    <a:pt x="3183" y="4264"/>
                  </a:cubicBezTo>
                  <a:cubicBezTo>
                    <a:pt x="4261" y="4214"/>
                    <a:pt x="5314" y="4063"/>
                    <a:pt x="6366" y="3888"/>
                  </a:cubicBezTo>
                  <a:cubicBezTo>
                    <a:pt x="7502" y="3686"/>
                    <a:pt x="8625" y="3445"/>
                    <a:pt x="9744" y="3163"/>
                  </a:cubicBezTo>
                  <a:lnTo>
                    <a:pt x="9744" y="3163"/>
                  </a:lnTo>
                  <a:cubicBezTo>
                    <a:pt x="9619" y="3220"/>
                    <a:pt x="9496" y="3278"/>
                    <a:pt x="9374" y="3337"/>
                  </a:cubicBezTo>
                  <a:cubicBezTo>
                    <a:pt x="8948" y="3537"/>
                    <a:pt x="8522" y="3763"/>
                    <a:pt x="8121" y="4038"/>
                  </a:cubicBezTo>
                  <a:cubicBezTo>
                    <a:pt x="7795" y="4239"/>
                    <a:pt x="7444" y="4489"/>
                    <a:pt x="7193" y="4815"/>
                  </a:cubicBezTo>
                  <a:cubicBezTo>
                    <a:pt x="7043" y="5016"/>
                    <a:pt x="6918" y="5317"/>
                    <a:pt x="7043" y="5567"/>
                  </a:cubicBezTo>
                  <a:cubicBezTo>
                    <a:pt x="7168" y="5793"/>
                    <a:pt x="7419" y="5893"/>
                    <a:pt x="7669" y="5943"/>
                  </a:cubicBezTo>
                  <a:cubicBezTo>
                    <a:pt x="7834" y="5972"/>
                    <a:pt x="8003" y="5985"/>
                    <a:pt x="8174" y="5985"/>
                  </a:cubicBezTo>
                  <a:cubicBezTo>
                    <a:pt x="8891" y="5985"/>
                    <a:pt x="9649" y="5755"/>
                    <a:pt x="10276" y="5492"/>
                  </a:cubicBezTo>
                  <a:cubicBezTo>
                    <a:pt x="11085" y="5189"/>
                    <a:pt x="11859" y="4750"/>
                    <a:pt x="12509" y="4182"/>
                  </a:cubicBezTo>
                  <a:lnTo>
                    <a:pt x="12509" y="4182"/>
                  </a:lnTo>
                  <a:cubicBezTo>
                    <a:pt x="12253" y="4691"/>
                    <a:pt x="12045" y="5299"/>
                    <a:pt x="12281" y="5818"/>
                  </a:cubicBezTo>
                  <a:cubicBezTo>
                    <a:pt x="12509" y="6274"/>
                    <a:pt x="13068" y="6605"/>
                    <a:pt x="13582" y="6605"/>
                  </a:cubicBezTo>
                  <a:cubicBezTo>
                    <a:pt x="13634" y="6605"/>
                    <a:pt x="13685" y="6602"/>
                    <a:pt x="13735" y="6595"/>
                  </a:cubicBezTo>
                  <a:cubicBezTo>
                    <a:pt x="14286" y="6545"/>
                    <a:pt x="14812" y="6294"/>
                    <a:pt x="15289" y="6018"/>
                  </a:cubicBezTo>
                  <a:cubicBezTo>
                    <a:pt x="15890" y="5667"/>
                    <a:pt x="16467" y="5241"/>
                    <a:pt x="16993" y="4765"/>
                  </a:cubicBezTo>
                  <a:cubicBezTo>
                    <a:pt x="17469" y="4339"/>
                    <a:pt x="17945" y="3863"/>
                    <a:pt x="18296" y="3337"/>
                  </a:cubicBezTo>
                  <a:cubicBezTo>
                    <a:pt x="18547" y="3011"/>
                    <a:pt x="18822" y="2535"/>
                    <a:pt x="18747" y="2109"/>
                  </a:cubicBezTo>
                  <a:cubicBezTo>
                    <a:pt x="18722" y="1933"/>
                    <a:pt x="18622" y="1808"/>
                    <a:pt x="18497" y="1708"/>
                  </a:cubicBezTo>
                  <a:cubicBezTo>
                    <a:pt x="18246" y="1532"/>
                    <a:pt x="17970" y="1382"/>
                    <a:pt x="17720" y="1256"/>
                  </a:cubicBezTo>
                  <a:cubicBezTo>
                    <a:pt x="16241" y="530"/>
                    <a:pt x="14537" y="329"/>
                    <a:pt x="12908" y="129"/>
                  </a:cubicBezTo>
                  <a:cubicBezTo>
                    <a:pt x="12612" y="104"/>
                    <a:pt x="12293" y="55"/>
                    <a:pt x="11972" y="30"/>
                  </a:cubicBezTo>
                  <a:lnTo>
                    <a:pt x="11972" y="30"/>
                  </a:lnTo>
                  <a:cubicBezTo>
                    <a:pt x="11967" y="29"/>
                    <a:pt x="11961" y="28"/>
                    <a:pt x="11955" y="28"/>
                  </a:cubicBezTo>
                  <a:cubicBezTo>
                    <a:pt x="11948" y="27"/>
                    <a:pt x="11941" y="26"/>
                    <a:pt x="11935" y="26"/>
                  </a:cubicBezTo>
                  <a:cubicBezTo>
                    <a:pt x="11930" y="26"/>
                    <a:pt x="11926" y="26"/>
                    <a:pt x="11922" y="27"/>
                  </a:cubicBezTo>
                  <a:lnTo>
                    <a:pt x="11922" y="27"/>
                  </a:lnTo>
                  <a:cubicBezTo>
                    <a:pt x="11436" y="9"/>
                    <a:pt x="10949" y="1"/>
                    <a:pt x="10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43"/>
          <p:cNvGrpSpPr/>
          <p:nvPr/>
        </p:nvGrpSpPr>
        <p:grpSpPr>
          <a:xfrm rot="1628308">
            <a:off x="10314966" y="-16072"/>
            <a:ext cx="1392661" cy="1450783"/>
            <a:chOff x="2399900" y="2436500"/>
            <a:chExt cx="640375" cy="667100"/>
          </a:xfrm>
        </p:grpSpPr>
        <p:sp>
          <p:nvSpPr>
            <p:cNvPr id="1426" name="Google Shape;1426;p43"/>
            <p:cNvSpPr/>
            <p:nvPr/>
          </p:nvSpPr>
          <p:spPr>
            <a:xfrm>
              <a:off x="2406150" y="2567075"/>
              <a:ext cx="631625" cy="534475"/>
            </a:xfrm>
            <a:custGeom>
              <a:avLst/>
              <a:gdLst/>
              <a:ahLst/>
              <a:cxnLst/>
              <a:rect l="l" t="t" r="r" b="b"/>
              <a:pathLst>
                <a:path w="25265" h="21379" extrusionOk="0">
                  <a:moveTo>
                    <a:pt x="12632" y="0"/>
                  </a:moveTo>
                  <a:cubicBezTo>
                    <a:pt x="5665" y="0"/>
                    <a:pt x="1" y="4787"/>
                    <a:pt x="1" y="10702"/>
                  </a:cubicBezTo>
                  <a:cubicBezTo>
                    <a:pt x="1" y="16592"/>
                    <a:pt x="5665" y="21379"/>
                    <a:pt x="12632" y="21379"/>
                  </a:cubicBezTo>
                  <a:cubicBezTo>
                    <a:pt x="19625" y="21379"/>
                    <a:pt x="25264" y="16592"/>
                    <a:pt x="25264" y="10702"/>
                  </a:cubicBezTo>
                  <a:cubicBezTo>
                    <a:pt x="25264" y="4787"/>
                    <a:pt x="19625" y="0"/>
                    <a:pt x="126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7" name="Google Shape;1427;p43"/>
            <p:cNvSpPr/>
            <p:nvPr/>
          </p:nvSpPr>
          <p:spPr>
            <a:xfrm>
              <a:off x="2399900" y="2565000"/>
              <a:ext cx="640375" cy="538600"/>
            </a:xfrm>
            <a:custGeom>
              <a:avLst/>
              <a:gdLst/>
              <a:ahLst/>
              <a:cxnLst/>
              <a:rect l="l" t="t" r="r" b="b"/>
              <a:pathLst>
                <a:path w="25615" h="21544" extrusionOk="0">
                  <a:moveTo>
                    <a:pt x="12905" y="177"/>
                  </a:moveTo>
                  <a:cubicBezTo>
                    <a:pt x="13747" y="177"/>
                    <a:pt x="14588" y="247"/>
                    <a:pt x="15414" y="384"/>
                  </a:cubicBezTo>
                  <a:cubicBezTo>
                    <a:pt x="17820" y="810"/>
                    <a:pt x="20126" y="1838"/>
                    <a:pt x="21955" y="3442"/>
                  </a:cubicBezTo>
                  <a:cubicBezTo>
                    <a:pt x="23634" y="4921"/>
                    <a:pt x="24888" y="6900"/>
                    <a:pt x="25289" y="9131"/>
                  </a:cubicBezTo>
                  <a:cubicBezTo>
                    <a:pt x="25389" y="9682"/>
                    <a:pt x="25439" y="10234"/>
                    <a:pt x="25439" y="10785"/>
                  </a:cubicBezTo>
                  <a:cubicBezTo>
                    <a:pt x="25439" y="13041"/>
                    <a:pt x="24562" y="15196"/>
                    <a:pt x="23108" y="16926"/>
                  </a:cubicBezTo>
                  <a:cubicBezTo>
                    <a:pt x="21554" y="18730"/>
                    <a:pt x="19449" y="20033"/>
                    <a:pt x="17193" y="20735"/>
                  </a:cubicBezTo>
                  <a:cubicBezTo>
                    <a:pt x="15801" y="21153"/>
                    <a:pt x="14347" y="21362"/>
                    <a:pt x="12895" y="21362"/>
                  </a:cubicBezTo>
                  <a:cubicBezTo>
                    <a:pt x="11734" y="21362"/>
                    <a:pt x="10574" y="21228"/>
                    <a:pt x="9449" y="20961"/>
                  </a:cubicBezTo>
                  <a:cubicBezTo>
                    <a:pt x="7118" y="20409"/>
                    <a:pt x="4912" y="19256"/>
                    <a:pt x="3208" y="17527"/>
                  </a:cubicBezTo>
                  <a:cubicBezTo>
                    <a:pt x="1629" y="15923"/>
                    <a:pt x="577" y="13818"/>
                    <a:pt x="376" y="11587"/>
                  </a:cubicBezTo>
                  <a:cubicBezTo>
                    <a:pt x="176" y="9332"/>
                    <a:pt x="827" y="7126"/>
                    <a:pt x="2156" y="5296"/>
                  </a:cubicBezTo>
                  <a:cubicBezTo>
                    <a:pt x="3509" y="3367"/>
                    <a:pt x="5539" y="1938"/>
                    <a:pt x="7720" y="1111"/>
                  </a:cubicBezTo>
                  <a:cubicBezTo>
                    <a:pt x="9366" y="483"/>
                    <a:pt x="11138" y="177"/>
                    <a:pt x="12905" y="177"/>
                  </a:cubicBezTo>
                  <a:close/>
                  <a:moveTo>
                    <a:pt x="12860" y="0"/>
                  </a:moveTo>
                  <a:cubicBezTo>
                    <a:pt x="11700" y="0"/>
                    <a:pt x="10543" y="135"/>
                    <a:pt x="9424" y="409"/>
                  </a:cubicBezTo>
                  <a:cubicBezTo>
                    <a:pt x="7043" y="986"/>
                    <a:pt x="4787" y="2164"/>
                    <a:pt x="3083" y="3918"/>
                  </a:cubicBezTo>
                  <a:cubicBezTo>
                    <a:pt x="1479" y="5547"/>
                    <a:pt x="426" y="7652"/>
                    <a:pt x="201" y="9933"/>
                  </a:cubicBezTo>
                  <a:cubicBezTo>
                    <a:pt x="0" y="12214"/>
                    <a:pt x="652" y="14495"/>
                    <a:pt x="2005" y="16349"/>
                  </a:cubicBezTo>
                  <a:cubicBezTo>
                    <a:pt x="3384" y="18279"/>
                    <a:pt x="5389" y="19708"/>
                    <a:pt x="7619" y="20585"/>
                  </a:cubicBezTo>
                  <a:cubicBezTo>
                    <a:pt x="9287" y="21231"/>
                    <a:pt x="11082" y="21543"/>
                    <a:pt x="12878" y="21543"/>
                  </a:cubicBezTo>
                  <a:cubicBezTo>
                    <a:pt x="13728" y="21543"/>
                    <a:pt x="14577" y="21473"/>
                    <a:pt x="15414" y="21337"/>
                  </a:cubicBezTo>
                  <a:cubicBezTo>
                    <a:pt x="17845" y="20911"/>
                    <a:pt x="20201" y="19858"/>
                    <a:pt x="22081" y="18229"/>
                  </a:cubicBezTo>
                  <a:cubicBezTo>
                    <a:pt x="23785" y="16725"/>
                    <a:pt x="25038" y="14695"/>
                    <a:pt x="25464" y="12439"/>
                  </a:cubicBezTo>
                  <a:cubicBezTo>
                    <a:pt x="25564" y="11888"/>
                    <a:pt x="25614" y="11337"/>
                    <a:pt x="25614" y="10785"/>
                  </a:cubicBezTo>
                  <a:cubicBezTo>
                    <a:pt x="25614" y="8479"/>
                    <a:pt x="24737" y="6299"/>
                    <a:pt x="23284" y="4545"/>
                  </a:cubicBezTo>
                  <a:cubicBezTo>
                    <a:pt x="21730" y="2690"/>
                    <a:pt x="19574" y="1387"/>
                    <a:pt x="17268" y="660"/>
                  </a:cubicBezTo>
                  <a:cubicBezTo>
                    <a:pt x="15845" y="223"/>
                    <a:pt x="14350" y="0"/>
                    <a:pt x="128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8" name="Google Shape;1428;p43"/>
            <p:cNvSpPr/>
            <p:nvPr/>
          </p:nvSpPr>
          <p:spPr>
            <a:xfrm>
              <a:off x="2454400" y="2589625"/>
              <a:ext cx="535125" cy="382225"/>
            </a:xfrm>
            <a:custGeom>
              <a:avLst/>
              <a:gdLst/>
              <a:ahLst/>
              <a:cxnLst/>
              <a:rect l="l" t="t" r="r" b="b"/>
              <a:pathLst>
                <a:path w="21405" h="15289" extrusionOk="0">
                  <a:moveTo>
                    <a:pt x="10702" y="1"/>
                  </a:moveTo>
                  <a:cubicBezTo>
                    <a:pt x="4788" y="1"/>
                    <a:pt x="1" y="3409"/>
                    <a:pt x="1" y="7645"/>
                  </a:cubicBezTo>
                  <a:cubicBezTo>
                    <a:pt x="1" y="11880"/>
                    <a:pt x="4788" y="15289"/>
                    <a:pt x="10702" y="15289"/>
                  </a:cubicBezTo>
                  <a:cubicBezTo>
                    <a:pt x="16617" y="15289"/>
                    <a:pt x="21404" y="11880"/>
                    <a:pt x="21404" y="7645"/>
                  </a:cubicBezTo>
                  <a:cubicBezTo>
                    <a:pt x="21404" y="3409"/>
                    <a:pt x="16617" y="1"/>
                    <a:pt x="10702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9" name="Google Shape;1429;p43"/>
            <p:cNvSpPr/>
            <p:nvPr/>
          </p:nvSpPr>
          <p:spPr>
            <a:xfrm>
              <a:off x="2853525" y="2698025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1"/>
                  </a:moveTo>
                  <a:cubicBezTo>
                    <a:pt x="1279" y="1"/>
                    <a:pt x="1" y="1279"/>
                    <a:pt x="1" y="2858"/>
                  </a:cubicBezTo>
                  <a:cubicBezTo>
                    <a:pt x="1" y="4437"/>
                    <a:pt x="1279" y="5715"/>
                    <a:pt x="2858" y="5715"/>
                  </a:cubicBezTo>
                  <a:cubicBezTo>
                    <a:pt x="4437" y="5715"/>
                    <a:pt x="5715" y="4437"/>
                    <a:pt x="5715" y="2858"/>
                  </a:cubicBezTo>
                  <a:cubicBezTo>
                    <a:pt x="5715" y="1279"/>
                    <a:pt x="4437" y="1"/>
                    <a:pt x="28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0" name="Google Shape;1430;p43"/>
            <p:cNvSpPr/>
            <p:nvPr/>
          </p:nvSpPr>
          <p:spPr>
            <a:xfrm>
              <a:off x="2851650" y="2695900"/>
              <a:ext cx="152900" cy="147475"/>
            </a:xfrm>
            <a:custGeom>
              <a:avLst/>
              <a:gdLst/>
              <a:ahLst/>
              <a:cxnLst/>
              <a:rect l="l" t="t" r="r" b="b"/>
              <a:pathLst>
                <a:path w="6116" h="5899" extrusionOk="0">
                  <a:moveTo>
                    <a:pt x="2923" y="182"/>
                  </a:moveTo>
                  <a:cubicBezTo>
                    <a:pt x="3735" y="182"/>
                    <a:pt x="4537" y="528"/>
                    <a:pt x="5063" y="1163"/>
                  </a:cubicBezTo>
                  <a:cubicBezTo>
                    <a:pt x="5815" y="2065"/>
                    <a:pt x="5915" y="3394"/>
                    <a:pt x="5314" y="4396"/>
                  </a:cubicBezTo>
                  <a:cubicBezTo>
                    <a:pt x="4805" y="5222"/>
                    <a:pt x="3867" y="5726"/>
                    <a:pt x="2908" y="5726"/>
                  </a:cubicBezTo>
                  <a:cubicBezTo>
                    <a:pt x="2732" y="5726"/>
                    <a:pt x="2556" y="5709"/>
                    <a:pt x="2381" y="5675"/>
                  </a:cubicBezTo>
                  <a:cubicBezTo>
                    <a:pt x="1103" y="5399"/>
                    <a:pt x="176" y="4246"/>
                    <a:pt x="176" y="2943"/>
                  </a:cubicBezTo>
                  <a:cubicBezTo>
                    <a:pt x="176" y="1790"/>
                    <a:pt x="903" y="737"/>
                    <a:pt x="2005" y="336"/>
                  </a:cubicBezTo>
                  <a:cubicBezTo>
                    <a:pt x="2303" y="232"/>
                    <a:pt x="2614" y="182"/>
                    <a:pt x="2923" y="182"/>
                  </a:cubicBezTo>
                  <a:close/>
                  <a:moveTo>
                    <a:pt x="2939" y="1"/>
                  </a:moveTo>
                  <a:cubicBezTo>
                    <a:pt x="2745" y="1"/>
                    <a:pt x="2550" y="20"/>
                    <a:pt x="2356" y="60"/>
                  </a:cubicBezTo>
                  <a:cubicBezTo>
                    <a:pt x="1003" y="336"/>
                    <a:pt x="0" y="1564"/>
                    <a:pt x="0" y="2943"/>
                  </a:cubicBezTo>
                  <a:cubicBezTo>
                    <a:pt x="0" y="4171"/>
                    <a:pt x="777" y="5299"/>
                    <a:pt x="1930" y="5725"/>
                  </a:cubicBezTo>
                  <a:cubicBezTo>
                    <a:pt x="2249" y="5842"/>
                    <a:pt x="2583" y="5899"/>
                    <a:pt x="2916" y="5899"/>
                  </a:cubicBezTo>
                  <a:cubicBezTo>
                    <a:pt x="3787" y="5899"/>
                    <a:pt x="4651" y="5512"/>
                    <a:pt x="5214" y="4822"/>
                  </a:cubicBezTo>
                  <a:cubicBezTo>
                    <a:pt x="5990" y="3870"/>
                    <a:pt x="6116" y="2492"/>
                    <a:pt x="5464" y="1414"/>
                  </a:cubicBezTo>
                  <a:cubicBezTo>
                    <a:pt x="4918" y="531"/>
                    <a:pt x="3948" y="1"/>
                    <a:pt x="29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1" name="Google Shape;1431;p43"/>
            <p:cNvSpPr/>
            <p:nvPr/>
          </p:nvSpPr>
          <p:spPr>
            <a:xfrm>
              <a:off x="2876075" y="2721825"/>
              <a:ext cx="97775" cy="97775"/>
            </a:xfrm>
            <a:custGeom>
              <a:avLst/>
              <a:gdLst/>
              <a:ahLst/>
              <a:cxnLst/>
              <a:rect l="l" t="t" r="r" b="b"/>
              <a:pathLst>
                <a:path w="3911" h="3911" extrusionOk="0">
                  <a:moveTo>
                    <a:pt x="1956" y="1"/>
                  </a:moveTo>
                  <a:cubicBezTo>
                    <a:pt x="878" y="1"/>
                    <a:pt x="1" y="878"/>
                    <a:pt x="1" y="1956"/>
                  </a:cubicBezTo>
                  <a:cubicBezTo>
                    <a:pt x="1" y="3034"/>
                    <a:pt x="878" y="3911"/>
                    <a:pt x="1956" y="3911"/>
                  </a:cubicBezTo>
                  <a:cubicBezTo>
                    <a:pt x="3034" y="3911"/>
                    <a:pt x="3911" y="3034"/>
                    <a:pt x="3911" y="1956"/>
                  </a:cubicBezTo>
                  <a:cubicBezTo>
                    <a:pt x="3911" y="878"/>
                    <a:pt x="3034" y="1"/>
                    <a:pt x="19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2" name="Google Shape;1432;p43"/>
            <p:cNvSpPr/>
            <p:nvPr/>
          </p:nvSpPr>
          <p:spPr>
            <a:xfrm>
              <a:off x="2881725" y="2719950"/>
              <a:ext cx="30725" cy="30725"/>
            </a:xfrm>
            <a:custGeom>
              <a:avLst/>
              <a:gdLst/>
              <a:ahLst/>
              <a:cxnLst/>
              <a:rect l="l" t="t" r="r" b="b"/>
              <a:pathLst>
                <a:path w="1229" h="1229" extrusionOk="0">
                  <a:moveTo>
                    <a:pt x="602" y="1"/>
                  </a:moveTo>
                  <a:cubicBezTo>
                    <a:pt x="276" y="1"/>
                    <a:pt x="0" y="276"/>
                    <a:pt x="0" y="627"/>
                  </a:cubicBezTo>
                  <a:cubicBezTo>
                    <a:pt x="0" y="953"/>
                    <a:pt x="276" y="1229"/>
                    <a:pt x="602" y="1229"/>
                  </a:cubicBezTo>
                  <a:cubicBezTo>
                    <a:pt x="953" y="1229"/>
                    <a:pt x="1229" y="953"/>
                    <a:pt x="1229" y="627"/>
                  </a:cubicBezTo>
                  <a:cubicBezTo>
                    <a:pt x="1229" y="276"/>
                    <a:pt x="953" y="1"/>
                    <a:pt x="6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3" name="Google Shape;1433;p43"/>
            <p:cNvSpPr/>
            <p:nvPr/>
          </p:nvSpPr>
          <p:spPr>
            <a:xfrm>
              <a:off x="2447500" y="2696775"/>
              <a:ext cx="142900" cy="143500"/>
            </a:xfrm>
            <a:custGeom>
              <a:avLst/>
              <a:gdLst/>
              <a:ahLst/>
              <a:cxnLst/>
              <a:rect l="l" t="t" r="r" b="b"/>
              <a:pathLst>
                <a:path w="5716" h="5740" extrusionOk="0">
                  <a:moveTo>
                    <a:pt x="2858" y="0"/>
                  </a:moveTo>
                  <a:cubicBezTo>
                    <a:pt x="1279" y="0"/>
                    <a:pt x="1" y="1304"/>
                    <a:pt x="1" y="2883"/>
                  </a:cubicBezTo>
                  <a:cubicBezTo>
                    <a:pt x="1" y="4462"/>
                    <a:pt x="1279" y="5740"/>
                    <a:pt x="2858" y="5740"/>
                  </a:cubicBezTo>
                  <a:cubicBezTo>
                    <a:pt x="4437" y="5740"/>
                    <a:pt x="5715" y="4462"/>
                    <a:pt x="5715" y="2883"/>
                  </a:cubicBezTo>
                  <a:cubicBezTo>
                    <a:pt x="5715" y="1304"/>
                    <a:pt x="4437" y="0"/>
                    <a:pt x="2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4" name="Google Shape;1434;p43"/>
            <p:cNvSpPr/>
            <p:nvPr/>
          </p:nvSpPr>
          <p:spPr>
            <a:xfrm>
              <a:off x="2445000" y="2694900"/>
              <a:ext cx="152925" cy="147250"/>
            </a:xfrm>
            <a:custGeom>
              <a:avLst/>
              <a:gdLst/>
              <a:ahLst/>
              <a:cxnLst/>
              <a:rect l="l" t="t" r="r" b="b"/>
              <a:pathLst>
                <a:path w="6117" h="5890" extrusionOk="0">
                  <a:moveTo>
                    <a:pt x="2940" y="172"/>
                  </a:moveTo>
                  <a:cubicBezTo>
                    <a:pt x="3747" y="172"/>
                    <a:pt x="4543" y="524"/>
                    <a:pt x="5088" y="1178"/>
                  </a:cubicBezTo>
                  <a:cubicBezTo>
                    <a:pt x="5840" y="2055"/>
                    <a:pt x="5941" y="3384"/>
                    <a:pt x="5339" y="4386"/>
                  </a:cubicBezTo>
                  <a:cubicBezTo>
                    <a:pt x="4831" y="5212"/>
                    <a:pt x="3893" y="5716"/>
                    <a:pt x="2933" y="5716"/>
                  </a:cubicBezTo>
                  <a:cubicBezTo>
                    <a:pt x="2758" y="5716"/>
                    <a:pt x="2581" y="5699"/>
                    <a:pt x="2407" y="5664"/>
                  </a:cubicBezTo>
                  <a:cubicBezTo>
                    <a:pt x="1129" y="5389"/>
                    <a:pt x="201" y="4261"/>
                    <a:pt x="176" y="2958"/>
                  </a:cubicBezTo>
                  <a:cubicBezTo>
                    <a:pt x="201" y="1780"/>
                    <a:pt x="928" y="727"/>
                    <a:pt x="2031" y="326"/>
                  </a:cubicBezTo>
                  <a:cubicBezTo>
                    <a:pt x="2327" y="223"/>
                    <a:pt x="2634" y="172"/>
                    <a:pt x="2940" y="172"/>
                  </a:cubicBezTo>
                  <a:close/>
                  <a:moveTo>
                    <a:pt x="2921" y="0"/>
                  </a:moveTo>
                  <a:cubicBezTo>
                    <a:pt x="2742" y="0"/>
                    <a:pt x="2561" y="17"/>
                    <a:pt x="2382" y="50"/>
                  </a:cubicBezTo>
                  <a:cubicBezTo>
                    <a:pt x="1005" y="326"/>
                    <a:pt x="28" y="1551"/>
                    <a:pt x="1" y="2953"/>
                  </a:cubicBezTo>
                  <a:lnTo>
                    <a:pt x="1" y="2953"/>
                  </a:lnTo>
                  <a:cubicBezTo>
                    <a:pt x="1" y="2954"/>
                    <a:pt x="1" y="2956"/>
                    <a:pt x="1" y="2958"/>
                  </a:cubicBezTo>
                  <a:cubicBezTo>
                    <a:pt x="1" y="2958"/>
                    <a:pt x="1" y="2958"/>
                    <a:pt x="1" y="2958"/>
                  </a:cubicBezTo>
                  <a:lnTo>
                    <a:pt x="1" y="2958"/>
                  </a:lnTo>
                  <a:cubicBezTo>
                    <a:pt x="1" y="2959"/>
                    <a:pt x="1" y="2960"/>
                    <a:pt x="1" y="2961"/>
                  </a:cubicBezTo>
                  <a:lnTo>
                    <a:pt x="1" y="2961"/>
                  </a:lnTo>
                  <a:cubicBezTo>
                    <a:pt x="27" y="4188"/>
                    <a:pt x="804" y="5289"/>
                    <a:pt x="1956" y="5715"/>
                  </a:cubicBezTo>
                  <a:cubicBezTo>
                    <a:pt x="2276" y="5833"/>
                    <a:pt x="2609" y="5889"/>
                    <a:pt x="2942" y="5889"/>
                  </a:cubicBezTo>
                  <a:cubicBezTo>
                    <a:pt x="3806" y="5889"/>
                    <a:pt x="4660" y="5507"/>
                    <a:pt x="5239" y="4837"/>
                  </a:cubicBezTo>
                  <a:cubicBezTo>
                    <a:pt x="6016" y="3860"/>
                    <a:pt x="6116" y="2481"/>
                    <a:pt x="5489" y="1429"/>
                  </a:cubicBezTo>
                  <a:cubicBezTo>
                    <a:pt x="4935" y="533"/>
                    <a:pt x="3945" y="0"/>
                    <a:pt x="2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5" name="Google Shape;1435;p43"/>
            <p:cNvSpPr/>
            <p:nvPr/>
          </p:nvSpPr>
          <p:spPr>
            <a:xfrm>
              <a:off x="2470075" y="2720575"/>
              <a:ext cx="97775" cy="97775"/>
            </a:xfrm>
            <a:custGeom>
              <a:avLst/>
              <a:gdLst/>
              <a:ahLst/>
              <a:cxnLst/>
              <a:rect l="l" t="t" r="r" b="b"/>
              <a:pathLst>
                <a:path w="3911" h="3911" extrusionOk="0">
                  <a:moveTo>
                    <a:pt x="1955" y="1"/>
                  </a:moveTo>
                  <a:cubicBezTo>
                    <a:pt x="877" y="1"/>
                    <a:pt x="0" y="878"/>
                    <a:pt x="0" y="1956"/>
                  </a:cubicBezTo>
                  <a:cubicBezTo>
                    <a:pt x="0" y="3033"/>
                    <a:pt x="877" y="3911"/>
                    <a:pt x="1955" y="3911"/>
                  </a:cubicBezTo>
                  <a:cubicBezTo>
                    <a:pt x="3033" y="3911"/>
                    <a:pt x="3910" y="3033"/>
                    <a:pt x="3910" y="1956"/>
                  </a:cubicBezTo>
                  <a:cubicBezTo>
                    <a:pt x="3910" y="878"/>
                    <a:pt x="3033" y="1"/>
                    <a:pt x="19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6" name="Google Shape;1436;p43"/>
            <p:cNvSpPr/>
            <p:nvPr/>
          </p:nvSpPr>
          <p:spPr>
            <a:xfrm>
              <a:off x="2475700" y="2718700"/>
              <a:ext cx="30725" cy="31350"/>
            </a:xfrm>
            <a:custGeom>
              <a:avLst/>
              <a:gdLst/>
              <a:ahLst/>
              <a:cxnLst/>
              <a:rect l="l" t="t" r="r" b="b"/>
              <a:pathLst>
                <a:path w="1229" h="1254" extrusionOk="0">
                  <a:moveTo>
                    <a:pt x="602" y="1"/>
                  </a:moveTo>
                  <a:cubicBezTo>
                    <a:pt x="276" y="1"/>
                    <a:pt x="1" y="276"/>
                    <a:pt x="1" y="627"/>
                  </a:cubicBezTo>
                  <a:cubicBezTo>
                    <a:pt x="1" y="978"/>
                    <a:pt x="276" y="1254"/>
                    <a:pt x="602" y="1254"/>
                  </a:cubicBezTo>
                  <a:cubicBezTo>
                    <a:pt x="953" y="1254"/>
                    <a:pt x="1229" y="978"/>
                    <a:pt x="1229" y="627"/>
                  </a:cubicBezTo>
                  <a:cubicBezTo>
                    <a:pt x="1229" y="276"/>
                    <a:pt x="953" y="1"/>
                    <a:pt x="6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7" name="Google Shape;1437;p43"/>
            <p:cNvSpPr/>
            <p:nvPr/>
          </p:nvSpPr>
          <p:spPr>
            <a:xfrm>
              <a:off x="2614175" y="2770875"/>
              <a:ext cx="219325" cy="105250"/>
            </a:xfrm>
            <a:custGeom>
              <a:avLst/>
              <a:gdLst/>
              <a:ahLst/>
              <a:cxnLst/>
              <a:rect l="l" t="t" r="r" b="b"/>
              <a:pathLst>
                <a:path w="8773" h="4210" extrusionOk="0">
                  <a:moveTo>
                    <a:pt x="88" y="0"/>
                  </a:moveTo>
                  <a:cubicBezTo>
                    <a:pt x="45" y="0"/>
                    <a:pt x="1" y="31"/>
                    <a:pt x="1" y="94"/>
                  </a:cubicBezTo>
                  <a:cubicBezTo>
                    <a:pt x="26" y="1848"/>
                    <a:pt x="1229" y="3377"/>
                    <a:pt x="2883" y="3954"/>
                  </a:cubicBezTo>
                  <a:cubicBezTo>
                    <a:pt x="3370" y="4126"/>
                    <a:pt x="3881" y="4209"/>
                    <a:pt x="4391" y="4209"/>
                  </a:cubicBezTo>
                  <a:cubicBezTo>
                    <a:pt x="5665" y="4209"/>
                    <a:pt x="6929" y="3685"/>
                    <a:pt x="7770" y="2701"/>
                  </a:cubicBezTo>
                  <a:cubicBezTo>
                    <a:pt x="8422" y="1974"/>
                    <a:pt x="8773" y="1046"/>
                    <a:pt x="8773" y="94"/>
                  </a:cubicBezTo>
                  <a:cubicBezTo>
                    <a:pt x="8773" y="31"/>
                    <a:pt x="8729" y="0"/>
                    <a:pt x="8685" y="0"/>
                  </a:cubicBezTo>
                  <a:cubicBezTo>
                    <a:pt x="8641" y="0"/>
                    <a:pt x="8597" y="31"/>
                    <a:pt x="8597" y="94"/>
                  </a:cubicBezTo>
                  <a:cubicBezTo>
                    <a:pt x="8597" y="1798"/>
                    <a:pt x="7419" y="3252"/>
                    <a:pt x="5840" y="3803"/>
                  </a:cubicBezTo>
                  <a:cubicBezTo>
                    <a:pt x="5381" y="3959"/>
                    <a:pt x="4902" y="4035"/>
                    <a:pt x="4424" y="4035"/>
                  </a:cubicBezTo>
                  <a:cubicBezTo>
                    <a:pt x="3207" y="4035"/>
                    <a:pt x="1999" y="3543"/>
                    <a:pt x="1154" y="2625"/>
                  </a:cubicBezTo>
                  <a:cubicBezTo>
                    <a:pt x="552" y="1924"/>
                    <a:pt x="201" y="1021"/>
                    <a:pt x="176" y="94"/>
                  </a:cubicBezTo>
                  <a:cubicBezTo>
                    <a:pt x="176" y="31"/>
                    <a:pt x="132" y="0"/>
                    <a:pt x="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8" name="Google Shape;1438;p43"/>
            <p:cNvSpPr/>
            <p:nvPr/>
          </p:nvSpPr>
          <p:spPr>
            <a:xfrm>
              <a:off x="2768325" y="2831625"/>
              <a:ext cx="102150" cy="96875"/>
            </a:xfrm>
            <a:custGeom>
              <a:avLst/>
              <a:gdLst/>
              <a:ahLst/>
              <a:cxnLst/>
              <a:rect l="l" t="t" r="r" b="b"/>
              <a:pathLst>
                <a:path w="4086" h="3875" extrusionOk="0">
                  <a:moveTo>
                    <a:pt x="1674" y="0"/>
                  </a:moveTo>
                  <a:cubicBezTo>
                    <a:pt x="1330" y="0"/>
                    <a:pt x="985" y="121"/>
                    <a:pt x="702" y="371"/>
                  </a:cubicBezTo>
                  <a:cubicBezTo>
                    <a:pt x="75" y="897"/>
                    <a:pt x="0" y="1850"/>
                    <a:pt x="526" y="2476"/>
                  </a:cubicBezTo>
                  <a:lnTo>
                    <a:pt x="1278" y="3353"/>
                  </a:lnTo>
                  <a:cubicBezTo>
                    <a:pt x="1580" y="3697"/>
                    <a:pt x="1995" y="3874"/>
                    <a:pt x="2411" y="3874"/>
                  </a:cubicBezTo>
                  <a:cubicBezTo>
                    <a:pt x="2755" y="3874"/>
                    <a:pt x="3100" y="3753"/>
                    <a:pt x="3384" y="3504"/>
                  </a:cubicBezTo>
                  <a:cubicBezTo>
                    <a:pt x="4010" y="2977"/>
                    <a:pt x="4085" y="2050"/>
                    <a:pt x="3559" y="1423"/>
                  </a:cubicBezTo>
                  <a:lnTo>
                    <a:pt x="2807" y="521"/>
                  </a:lnTo>
                  <a:cubicBezTo>
                    <a:pt x="2505" y="178"/>
                    <a:pt x="2090" y="0"/>
                    <a:pt x="16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9" name="Google Shape;1439;p43"/>
            <p:cNvSpPr/>
            <p:nvPr/>
          </p:nvSpPr>
          <p:spPr>
            <a:xfrm>
              <a:off x="2769575" y="2829550"/>
              <a:ext cx="99650" cy="101275"/>
            </a:xfrm>
            <a:custGeom>
              <a:avLst/>
              <a:gdLst/>
              <a:ahLst/>
              <a:cxnLst/>
              <a:rect l="l" t="t" r="r" b="b"/>
              <a:pathLst>
                <a:path w="3986" h="4051" extrusionOk="0">
                  <a:moveTo>
                    <a:pt x="1631" y="170"/>
                  </a:moveTo>
                  <a:cubicBezTo>
                    <a:pt x="1680" y="170"/>
                    <a:pt x="1730" y="173"/>
                    <a:pt x="1780" y="178"/>
                  </a:cubicBezTo>
                  <a:cubicBezTo>
                    <a:pt x="2456" y="253"/>
                    <a:pt x="2832" y="830"/>
                    <a:pt x="3233" y="1306"/>
                  </a:cubicBezTo>
                  <a:cubicBezTo>
                    <a:pt x="3459" y="1557"/>
                    <a:pt x="3659" y="1807"/>
                    <a:pt x="3735" y="2133"/>
                  </a:cubicBezTo>
                  <a:cubicBezTo>
                    <a:pt x="3859" y="2657"/>
                    <a:pt x="3661" y="3182"/>
                    <a:pt x="3288" y="3532"/>
                  </a:cubicBezTo>
                  <a:lnTo>
                    <a:pt x="3288" y="3532"/>
                  </a:lnTo>
                  <a:cubicBezTo>
                    <a:pt x="3286" y="3534"/>
                    <a:pt x="3285" y="3535"/>
                    <a:pt x="3283" y="3537"/>
                  </a:cubicBezTo>
                  <a:cubicBezTo>
                    <a:pt x="3283" y="3537"/>
                    <a:pt x="3283" y="3537"/>
                    <a:pt x="3283" y="3537"/>
                  </a:cubicBezTo>
                  <a:lnTo>
                    <a:pt x="3283" y="3537"/>
                  </a:lnTo>
                  <a:cubicBezTo>
                    <a:pt x="3279" y="3540"/>
                    <a:pt x="3275" y="3543"/>
                    <a:pt x="3272" y="3546"/>
                  </a:cubicBezTo>
                  <a:lnTo>
                    <a:pt x="3272" y="3546"/>
                  </a:lnTo>
                  <a:cubicBezTo>
                    <a:pt x="3022" y="3756"/>
                    <a:pt x="2710" y="3865"/>
                    <a:pt x="2399" y="3865"/>
                  </a:cubicBezTo>
                  <a:cubicBezTo>
                    <a:pt x="2275" y="3865"/>
                    <a:pt x="2151" y="3848"/>
                    <a:pt x="2030" y="3812"/>
                  </a:cubicBezTo>
                  <a:cubicBezTo>
                    <a:pt x="1679" y="3737"/>
                    <a:pt x="1429" y="3537"/>
                    <a:pt x="1228" y="3286"/>
                  </a:cubicBezTo>
                  <a:cubicBezTo>
                    <a:pt x="1028" y="3060"/>
                    <a:pt x="852" y="2860"/>
                    <a:pt x="677" y="2659"/>
                  </a:cubicBezTo>
                  <a:cubicBezTo>
                    <a:pt x="476" y="2409"/>
                    <a:pt x="301" y="2183"/>
                    <a:pt x="251" y="1882"/>
                  </a:cubicBezTo>
                  <a:cubicBezTo>
                    <a:pt x="37" y="1004"/>
                    <a:pt x="746" y="170"/>
                    <a:pt x="1631" y="170"/>
                  </a:cubicBezTo>
                  <a:close/>
                  <a:moveTo>
                    <a:pt x="1651" y="0"/>
                  </a:moveTo>
                  <a:cubicBezTo>
                    <a:pt x="844" y="0"/>
                    <a:pt x="115" y="618"/>
                    <a:pt x="50" y="1456"/>
                  </a:cubicBezTo>
                  <a:cubicBezTo>
                    <a:pt x="0" y="1882"/>
                    <a:pt x="151" y="2308"/>
                    <a:pt x="426" y="2634"/>
                  </a:cubicBezTo>
                  <a:cubicBezTo>
                    <a:pt x="627" y="2860"/>
                    <a:pt x="802" y="3085"/>
                    <a:pt x="1003" y="3311"/>
                  </a:cubicBezTo>
                  <a:cubicBezTo>
                    <a:pt x="1253" y="3612"/>
                    <a:pt x="1529" y="3862"/>
                    <a:pt x="1930" y="3988"/>
                  </a:cubicBezTo>
                  <a:cubicBezTo>
                    <a:pt x="2070" y="4030"/>
                    <a:pt x="2217" y="4050"/>
                    <a:pt x="2363" y="4050"/>
                  </a:cubicBezTo>
                  <a:cubicBezTo>
                    <a:pt x="2740" y="4050"/>
                    <a:pt x="3120" y="3915"/>
                    <a:pt x="3409" y="3662"/>
                  </a:cubicBezTo>
                  <a:cubicBezTo>
                    <a:pt x="3760" y="3336"/>
                    <a:pt x="3985" y="2860"/>
                    <a:pt x="3935" y="2359"/>
                  </a:cubicBezTo>
                  <a:cubicBezTo>
                    <a:pt x="3910" y="1983"/>
                    <a:pt x="3760" y="1657"/>
                    <a:pt x="3509" y="1381"/>
                  </a:cubicBezTo>
                  <a:cubicBezTo>
                    <a:pt x="3309" y="1131"/>
                    <a:pt x="3108" y="905"/>
                    <a:pt x="2908" y="654"/>
                  </a:cubicBezTo>
                  <a:cubicBezTo>
                    <a:pt x="2657" y="379"/>
                    <a:pt x="2406" y="153"/>
                    <a:pt x="2055" y="53"/>
                  </a:cubicBezTo>
                  <a:cubicBezTo>
                    <a:pt x="1920" y="17"/>
                    <a:pt x="1785" y="0"/>
                    <a:pt x="16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0" name="Google Shape;1440;p43"/>
            <p:cNvSpPr/>
            <p:nvPr/>
          </p:nvSpPr>
          <p:spPr>
            <a:xfrm>
              <a:off x="2668075" y="2438625"/>
              <a:ext cx="119050" cy="119075"/>
            </a:xfrm>
            <a:custGeom>
              <a:avLst/>
              <a:gdLst/>
              <a:ahLst/>
              <a:cxnLst/>
              <a:rect l="l" t="t" r="r" b="b"/>
              <a:pathLst>
                <a:path w="4762" h="4763" extrusionOk="0">
                  <a:moveTo>
                    <a:pt x="2381" y="1"/>
                  </a:moveTo>
                  <a:cubicBezTo>
                    <a:pt x="1053" y="1"/>
                    <a:pt x="0" y="1053"/>
                    <a:pt x="0" y="2381"/>
                  </a:cubicBezTo>
                  <a:cubicBezTo>
                    <a:pt x="0" y="3685"/>
                    <a:pt x="1053" y="4762"/>
                    <a:pt x="2381" y="4762"/>
                  </a:cubicBezTo>
                  <a:cubicBezTo>
                    <a:pt x="3684" y="4762"/>
                    <a:pt x="4762" y="3685"/>
                    <a:pt x="4762" y="2381"/>
                  </a:cubicBezTo>
                  <a:cubicBezTo>
                    <a:pt x="4762" y="1053"/>
                    <a:pt x="3684" y="1"/>
                    <a:pt x="2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1" name="Google Shape;1441;p43"/>
            <p:cNvSpPr/>
            <p:nvPr/>
          </p:nvSpPr>
          <p:spPr>
            <a:xfrm>
              <a:off x="2661175" y="2436500"/>
              <a:ext cx="127850" cy="123000"/>
            </a:xfrm>
            <a:custGeom>
              <a:avLst/>
              <a:gdLst/>
              <a:ahLst/>
              <a:cxnLst/>
              <a:rect l="l" t="t" r="r" b="b"/>
              <a:pathLst>
                <a:path w="5114" h="4920" extrusionOk="0">
                  <a:moveTo>
                    <a:pt x="2653" y="164"/>
                  </a:moveTo>
                  <a:cubicBezTo>
                    <a:pt x="2804" y="164"/>
                    <a:pt x="2957" y="179"/>
                    <a:pt x="3108" y="211"/>
                  </a:cubicBezTo>
                  <a:cubicBezTo>
                    <a:pt x="4161" y="436"/>
                    <a:pt x="4938" y="1389"/>
                    <a:pt x="4938" y="2466"/>
                  </a:cubicBezTo>
                  <a:cubicBezTo>
                    <a:pt x="4938" y="3419"/>
                    <a:pt x="4336" y="4296"/>
                    <a:pt x="3409" y="4622"/>
                  </a:cubicBezTo>
                  <a:cubicBezTo>
                    <a:pt x="3173" y="4703"/>
                    <a:pt x="2927" y="4742"/>
                    <a:pt x="2680" y="4742"/>
                  </a:cubicBezTo>
                  <a:cubicBezTo>
                    <a:pt x="2010" y="4742"/>
                    <a:pt x="1343" y="4452"/>
                    <a:pt x="903" y="3920"/>
                  </a:cubicBezTo>
                  <a:cubicBezTo>
                    <a:pt x="276" y="3193"/>
                    <a:pt x="201" y="2116"/>
                    <a:pt x="677" y="1289"/>
                  </a:cubicBezTo>
                  <a:cubicBezTo>
                    <a:pt x="1099" y="593"/>
                    <a:pt x="1857" y="164"/>
                    <a:pt x="2653" y="164"/>
                  </a:cubicBezTo>
                  <a:close/>
                  <a:moveTo>
                    <a:pt x="2640" y="0"/>
                  </a:moveTo>
                  <a:cubicBezTo>
                    <a:pt x="1920" y="0"/>
                    <a:pt x="1216" y="317"/>
                    <a:pt x="752" y="888"/>
                  </a:cubicBezTo>
                  <a:cubicBezTo>
                    <a:pt x="101" y="1690"/>
                    <a:pt x="0" y="2842"/>
                    <a:pt x="552" y="3745"/>
                  </a:cubicBezTo>
                  <a:cubicBezTo>
                    <a:pt x="995" y="4483"/>
                    <a:pt x="1811" y="4920"/>
                    <a:pt x="2656" y="4920"/>
                  </a:cubicBezTo>
                  <a:cubicBezTo>
                    <a:pt x="2815" y="4920"/>
                    <a:pt x="2975" y="4904"/>
                    <a:pt x="3133" y="4873"/>
                  </a:cubicBezTo>
                  <a:cubicBezTo>
                    <a:pt x="4286" y="4647"/>
                    <a:pt x="5113" y="3619"/>
                    <a:pt x="5113" y="2466"/>
                  </a:cubicBezTo>
                  <a:cubicBezTo>
                    <a:pt x="5113" y="1439"/>
                    <a:pt x="4462" y="512"/>
                    <a:pt x="3509" y="161"/>
                  </a:cubicBezTo>
                  <a:cubicBezTo>
                    <a:pt x="3227" y="52"/>
                    <a:pt x="2933" y="0"/>
                    <a:pt x="2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2" name="Google Shape;1442;p43"/>
            <p:cNvSpPr/>
            <p:nvPr/>
          </p:nvSpPr>
          <p:spPr>
            <a:xfrm>
              <a:off x="2512050" y="2567075"/>
              <a:ext cx="414800" cy="105300"/>
            </a:xfrm>
            <a:custGeom>
              <a:avLst/>
              <a:gdLst/>
              <a:ahLst/>
              <a:cxnLst/>
              <a:rect l="l" t="t" r="r" b="b"/>
              <a:pathLst>
                <a:path w="16592" h="4212" extrusionOk="0">
                  <a:moveTo>
                    <a:pt x="8396" y="0"/>
                  </a:moveTo>
                  <a:cubicBezTo>
                    <a:pt x="5163" y="0"/>
                    <a:pt x="2231" y="1028"/>
                    <a:pt x="0" y="2707"/>
                  </a:cubicBezTo>
                  <a:cubicBezTo>
                    <a:pt x="481" y="3297"/>
                    <a:pt x="1265" y="3848"/>
                    <a:pt x="2486" y="3848"/>
                  </a:cubicBezTo>
                  <a:cubicBezTo>
                    <a:pt x="2667" y="3848"/>
                    <a:pt x="2858" y="3836"/>
                    <a:pt x="3058" y="3810"/>
                  </a:cubicBezTo>
                  <a:cubicBezTo>
                    <a:pt x="5840" y="3434"/>
                    <a:pt x="6166" y="1980"/>
                    <a:pt x="6166" y="1980"/>
                  </a:cubicBezTo>
                  <a:cubicBezTo>
                    <a:pt x="6166" y="1980"/>
                    <a:pt x="6316" y="3810"/>
                    <a:pt x="8898" y="4010"/>
                  </a:cubicBezTo>
                  <a:cubicBezTo>
                    <a:pt x="9000" y="4019"/>
                    <a:pt x="9098" y="4023"/>
                    <a:pt x="9193" y="4023"/>
                  </a:cubicBezTo>
                  <a:cubicBezTo>
                    <a:pt x="11293" y="4023"/>
                    <a:pt x="11454" y="1980"/>
                    <a:pt x="11454" y="1980"/>
                  </a:cubicBezTo>
                  <a:cubicBezTo>
                    <a:pt x="11454" y="1980"/>
                    <a:pt x="12356" y="4161"/>
                    <a:pt x="14036" y="4211"/>
                  </a:cubicBezTo>
                  <a:cubicBezTo>
                    <a:pt x="14055" y="4211"/>
                    <a:pt x="14074" y="4212"/>
                    <a:pt x="14093" y="4212"/>
                  </a:cubicBezTo>
                  <a:cubicBezTo>
                    <a:pt x="15173" y="4212"/>
                    <a:pt x="16149" y="3517"/>
                    <a:pt x="16592" y="2557"/>
                  </a:cubicBezTo>
                  <a:cubicBezTo>
                    <a:pt x="14386" y="978"/>
                    <a:pt x="11529" y="0"/>
                    <a:pt x="8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3" name="Google Shape;1443;p43"/>
            <p:cNvSpPr/>
            <p:nvPr/>
          </p:nvSpPr>
          <p:spPr>
            <a:xfrm>
              <a:off x="2509550" y="2565200"/>
              <a:ext cx="419200" cy="109550"/>
            </a:xfrm>
            <a:custGeom>
              <a:avLst/>
              <a:gdLst/>
              <a:ahLst/>
              <a:cxnLst/>
              <a:rect l="l" t="t" r="r" b="b"/>
              <a:pathLst>
                <a:path w="16768" h="4382" extrusionOk="0">
                  <a:moveTo>
                    <a:pt x="8496" y="176"/>
                  </a:moveTo>
                  <a:cubicBezTo>
                    <a:pt x="10777" y="176"/>
                    <a:pt x="13058" y="702"/>
                    <a:pt x="15088" y="1755"/>
                  </a:cubicBezTo>
                  <a:cubicBezTo>
                    <a:pt x="15616" y="2019"/>
                    <a:pt x="16098" y="2328"/>
                    <a:pt x="16578" y="2662"/>
                  </a:cubicBezTo>
                  <a:lnTo>
                    <a:pt x="16578" y="2662"/>
                  </a:lnTo>
                  <a:cubicBezTo>
                    <a:pt x="16144" y="3524"/>
                    <a:pt x="15235" y="4207"/>
                    <a:pt x="14250" y="4207"/>
                  </a:cubicBezTo>
                  <a:cubicBezTo>
                    <a:pt x="14104" y="4207"/>
                    <a:pt x="13957" y="4192"/>
                    <a:pt x="13810" y="4161"/>
                  </a:cubicBezTo>
                  <a:cubicBezTo>
                    <a:pt x="12983" y="3985"/>
                    <a:pt x="12356" y="3283"/>
                    <a:pt x="11930" y="2582"/>
                  </a:cubicBezTo>
                  <a:cubicBezTo>
                    <a:pt x="11855" y="2456"/>
                    <a:pt x="11780" y="2306"/>
                    <a:pt x="11730" y="2181"/>
                  </a:cubicBezTo>
                  <a:cubicBezTo>
                    <a:pt x="11705" y="2131"/>
                    <a:pt x="11679" y="2105"/>
                    <a:pt x="11654" y="2055"/>
                  </a:cubicBezTo>
                  <a:cubicBezTo>
                    <a:pt x="11654" y="2038"/>
                    <a:pt x="11642" y="2020"/>
                    <a:pt x="11643" y="2020"/>
                  </a:cubicBezTo>
                  <a:lnTo>
                    <a:pt x="11643" y="2020"/>
                  </a:lnTo>
                  <a:cubicBezTo>
                    <a:pt x="11644" y="2020"/>
                    <a:pt x="11647" y="2023"/>
                    <a:pt x="11654" y="2030"/>
                  </a:cubicBezTo>
                  <a:cubicBezTo>
                    <a:pt x="11632" y="1986"/>
                    <a:pt x="11596" y="1966"/>
                    <a:pt x="11562" y="1966"/>
                  </a:cubicBezTo>
                  <a:cubicBezTo>
                    <a:pt x="11518" y="1966"/>
                    <a:pt x="11479" y="1999"/>
                    <a:pt x="11479" y="2055"/>
                  </a:cubicBezTo>
                  <a:cubicBezTo>
                    <a:pt x="11429" y="2757"/>
                    <a:pt x="10978" y="3484"/>
                    <a:pt x="10301" y="3810"/>
                  </a:cubicBezTo>
                  <a:cubicBezTo>
                    <a:pt x="9987" y="3955"/>
                    <a:pt x="9634" y="4016"/>
                    <a:pt x="9273" y="4016"/>
                  </a:cubicBezTo>
                  <a:cubicBezTo>
                    <a:pt x="8828" y="4016"/>
                    <a:pt x="8372" y="3923"/>
                    <a:pt x="7970" y="3785"/>
                  </a:cubicBezTo>
                  <a:cubicBezTo>
                    <a:pt x="7444" y="3609"/>
                    <a:pt x="6943" y="3283"/>
                    <a:pt x="6617" y="2782"/>
                  </a:cubicBezTo>
                  <a:cubicBezTo>
                    <a:pt x="6517" y="2607"/>
                    <a:pt x="6441" y="2431"/>
                    <a:pt x="6391" y="2256"/>
                  </a:cubicBezTo>
                  <a:cubicBezTo>
                    <a:pt x="6391" y="2206"/>
                    <a:pt x="6366" y="2156"/>
                    <a:pt x="6366" y="2105"/>
                  </a:cubicBezTo>
                  <a:cubicBezTo>
                    <a:pt x="6341" y="2055"/>
                    <a:pt x="6341" y="2055"/>
                    <a:pt x="6341" y="2055"/>
                  </a:cubicBezTo>
                  <a:cubicBezTo>
                    <a:pt x="6341" y="1999"/>
                    <a:pt x="6294" y="1966"/>
                    <a:pt x="6248" y="1966"/>
                  </a:cubicBezTo>
                  <a:cubicBezTo>
                    <a:pt x="6212" y="1966"/>
                    <a:pt x="6177" y="1986"/>
                    <a:pt x="6166" y="2030"/>
                  </a:cubicBezTo>
                  <a:cubicBezTo>
                    <a:pt x="6090" y="2431"/>
                    <a:pt x="5714" y="2782"/>
                    <a:pt x="5414" y="3008"/>
                  </a:cubicBezTo>
                  <a:cubicBezTo>
                    <a:pt x="4963" y="3309"/>
                    <a:pt x="4461" y="3509"/>
                    <a:pt x="3935" y="3634"/>
                  </a:cubicBezTo>
                  <a:cubicBezTo>
                    <a:pt x="3491" y="3745"/>
                    <a:pt x="3017" y="3826"/>
                    <a:pt x="2544" y="3826"/>
                  </a:cubicBezTo>
                  <a:cubicBezTo>
                    <a:pt x="2270" y="3826"/>
                    <a:pt x="1996" y="3799"/>
                    <a:pt x="1730" y="3735"/>
                  </a:cubicBezTo>
                  <a:cubicBezTo>
                    <a:pt x="1131" y="3591"/>
                    <a:pt x="624" y="3242"/>
                    <a:pt x="209" y="2796"/>
                  </a:cubicBezTo>
                  <a:lnTo>
                    <a:pt x="209" y="2796"/>
                  </a:lnTo>
                  <a:cubicBezTo>
                    <a:pt x="2021" y="1478"/>
                    <a:pt x="4170" y="647"/>
                    <a:pt x="6391" y="326"/>
                  </a:cubicBezTo>
                  <a:cubicBezTo>
                    <a:pt x="7093" y="226"/>
                    <a:pt x="7795" y="176"/>
                    <a:pt x="8496" y="176"/>
                  </a:cubicBezTo>
                  <a:close/>
                  <a:moveTo>
                    <a:pt x="8496" y="0"/>
                  </a:moveTo>
                  <a:cubicBezTo>
                    <a:pt x="6116" y="0"/>
                    <a:pt x="3760" y="552"/>
                    <a:pt x="1654" y="1679"/>
                  </a:cubicBezTo>
                  <a:cubicBezTo>
                    <a:pt x="1103" y="1980"/>
                    <a:pt x="552" y="2331"/>
                    <a:pt x="50" y="2707"/>
                  </a:cubicBezTo>
                  <a:cubicBezTo>
                    <a:pt x="0" y="2757"/>
                    <a:pt x="0" y="2807"/>
                    <a:pt x="25" y="2857"/>
                  </a:cubicBezTo>
                  <a:cubicBezTo>
                    <a:pt x="401" y="3283"/>
                    <a:pt x="877" y="3634"/>
                    <a:pt x="1404" y="3810"/>
                  </a:cubicBezTo>
                  <a:cubicBezTo>
                    <a:pt x="1790" y="3943"/>
                    <a:pt x="2191" y="3998"/>
                    <a:pt x="2594" y="3998"/>
                  </a:cubicBezTo>
                  <a:cubicBezTo>
                    <a:pt x="2950" y="3998"/>
                    <a:pt x="3307" y="3955"/>
                    <a:pt x="3659" y="3885"/>
                  </a:cubicBezTo>
                  <a:cubicBezTo>
                    <a:pt x="4562" y="3710"/>
                    <a:pt x="5589" y="3309"/>
                    <a:pt x="6141" y="2506"/>
                  </a:cubicBezTo>
                  <a:cubicBezTo>
                    <a:pt x="6167" y="2463"/>
                    <a:pt x="6196" y="2416"/>
                    <a:pt x="6224" y="2367"/>
                  </a:cubicBezTo>
                  <a:lnTo>
                    <a:pt x="6224" y="2367"/>
                  </a:lnTo>
                  <a:cubicBezTo>
                    <a:pt x="6422" y="3050"/>
                    <a:pt x="7036" y="3598"/>
                    <a:pt x="7669" y="3860"/>
                  </a:cubicBezTo>
                  <a:cubicBezTo>
                    <a:pt x="8147" y="4067"/>
                    <a:pt x="8696" y="4193"/>
                    <a:pt x="9232" y="4193"/>
                  </a:cubicBezTo>
                  <a:cubicBezTo>
                    <a:pt x="9540" y="4193"/>
                    <a:pt x="9843" y="4152"/>
                    <a:pt x="10126" y="4060"/>
                  </a:cubicBezTo>
                  <a:cubicBezTo>
                    <a:pt x="10677" y="3885"/>
                    <a:pt x="11103" y="3509"/>
                    <a:pt x="11354" y="2983"/>
                  </a:cubicBezTo>
                  <a:cubicBezTo>
                    <a:pt x="11457" y="2792"/>
                    <a:pt x="11549" y="2578"/>
                    <a:pt x="11604" y="2357"/>
                  </a:cubicBezTo>
                  <a:lnTo>
                    <a:pt x="11604" y="2357"/>
                  </a:lnTo>
                  <a:cubicBezTo>
                    <a:pt x="11832" y="2813"/>
                    <a:pt x="12152" y="3255"/>
                    <a:pt x="12507" y="3609"/>
                  </a:cubicBezTo>
                  <a:cubicBezTo>
                    <a:pt x="12832" y="3935"/>
                    <a:pt x="13233" y="4211"/>
                    <a:pt x="13684" y="4311"/>
                  </a:cubicBezTo>
                  <a:cubicBezTo>
                    <a:pt x="13869" y="4359"/>
                    <a:pt x="14057" y="4382"/>
                    <a:pt x="14243" y="4382"/>
                  </a:cubicBezTo>
                  <a:cubicBezTo>
                    <a:pt x="14639" y="4382"/>
                    <a:pt x="15031" y="4281"/>
                    <a:pt x="15389" y="4111"/>
                  </a:cubicBezTo>
                  <a:cubicBezTo>
                    <a:pt x="15990" y="3810"/>
                    <a:pt x="16491" y="3283"/>
                    <a:pt x="16767" y="2682"/>
                  </a:cubicBezTo>
                  <a:cubicBezTo>
                    <a:pt x="16767" y="2632"/>
                    <a:pt x="16767" y="2582"/>
                    <a:pt x="16717" y="2557"/>
                  </a:cubicBezTo>
                  <a:cubicBezTo>
                    <a:pt x="14913" y="1253"/>
                    <a:pt x="12757" y="426"/>
                    <a:pt x="10527" y="126"/>
                  </a:cubicBezTo>
                  <a:cubicBezTo>
                    <a:pt x="9850" y="50"/>
                    <a:pt x="9173" y="0"/>
                    <a:pt x="8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44" name="Google Shape;1444;p43"/>
          <p:cNvGrpSpPr/>
          <p:nvPr/>
        </p:nvGrpSpPr>
        <p:grpSpPr>
          <a:xfrm rot="-909318">
            <a:off x="238050" y="4924360"/>
            <a:ext cx="1509100" cy="1216109"/>
            <a:chOff x="2473825" y="721625"/>
            <a:chExt cx="713700" cy="554525"/>
          </a:xfrm>
        </p:grpSpPr>
        <p:sp>
          <p:nvSpPr>
            <p:cNvPr id="1445" name="Google Shape;1445;p43"/>
            <p:cNvSpPr/>
            <p:nvPr/>
          </p:nvSpPr>
          <p:spPr>
            <a:xfrm>
              <a:off x="2542125" y="781350"/>
              <a:ext cx="582725" cy="492500"/>
            </a:xfrm>
            <a:custGeom>
              <a:avLst/>
              <a:gdLst/>
              <a:ahLst/>
              <a:cxnLst/>
              <a:rect l="l" t="t" r="r" b="b"/>
              <a:pathLst>
                <a:path w="23309" h="19700" extrusionOk="0">
                  <a:moveTo>
                    <a:pt x="11655" y="0"/>
                  </a:moveTo>
                  <a:cubicBezTo>
                    <a:pt x="5214" y="0"/>
                    <a:pt x="0" y="4411"/>
                    <a:pt x="0" y="9850"/>
                  </a:cubicBezTo>
                  <a:cubicBezTo>
                    <a:pt x="0" y="15289"/>
                    <a:pt x="5214" y="19700"/>
                    <a:pt x="11655" y="19700"/>
                  </a:cubicBezTo>
                  <a:cubicBezTo>
                    <a:pt x="18096" y="19700"/>
                    <a:pt x="23309" y="15289"/>
                    <a:pt x="23309" y="9850"/>
                  </a:cubicBezTo>
                  <a:cubicBezTo>
                    <a:pt x="23309" y="4411"/>
                    <a:pt x="18096" y="0"/>
                    <a:pt x="116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6" name="Google Shape;1446;p43"/>
            <p:cNvSpPr/>
            <p:nvPr/>
          </p:nvSpPr>
          <p:spPr>
            <a:xfrm>
              <a:off x="2535850" y="779300"/>
              <a:ext cx="591525" cy="496850"/>
            </a:xfrm>
            <a:custGeom>
              <a:avLst/>
              <a:gdLst/>
              <a:ahLst/>
              <a:cxnLst/>
              <a:rect l="l" t="t" r="r" b="b"/>
              <a:pathLst>
                <a:path w="23661" h="19874" extrusionOk="0">
                  <a:moveTo>
                    <a:pt x="11900" y="160"/>
                  </a:moveTo>
                  <a:cubicBezTo>
                    <a:pt x="12684" y="160"/>
                    <a:pt x="13467" y="227"/>
                    <a:pt x="14236" y="358"/>
                  </a:cubicBezTo>
                  <a:cubicBezTo>
                    <a:pt x="16467" y="734"/>
                    <a:pt x="18597" y="1686"/>
                    <a:pt x="20277" y="3165"/>
                  </a:cubicBezTo>
                  <a:cubicBezTo>
                    <a:pt x="21831" y="4544"/>
                    <a:pt x="22983" y="6373"/>
                    <a:pt x="23359" y="8428"/>
                  </a:cubicBezTo>
                  <a:cubicBezTo>
                    <a:pt x="23435" y="8930"/>
                    <a:pt x="23485" y="9431"/>
                    <a:pt x="23485" y="9932"/>
                  </a:cubicBezTo>
                  <a:cubicBezTo>
                    <a:pt x="23485" y="12012"/>
                    <a:pt x="22683" y="14017"/>
                    <a:pt x="21354" y="15621"/>
                  </a:cubicBezTo>
                  <a:cubicBezTo>
                    <a:pt x="19926" y="17301"/>
                    <a:pt x="17971" y="18479"/>
                    <a:pt x="15866" y="19130"/>
                  </a:cubicBezTo>
                  <a:cubicBezTo>
                    <a:pt x="14602" y="19519"/>
                    <a:pt x="13270" y="19715"/>
                    <a:pt x="11936" y="19715"/>
                  </a:cubicBezTo>
                  <a:cubicBezTo>
                    <a:pt x="10862" y="19715"/>
                    <a:pt x="9788" y="19588"/>
                    <a:pt x="8748" y="19331"/>
                  </a:cubicBezTo>
                  <a:cubicBezTo>
                    <a:pt x="6592" y="18829"/>
                    <a:pt x="4537" y="17752"/>
                    <a:pt x="2983" y="16173"/>
                  </a:cubicBezTo>
                  <a:cubicBezTo>
                    <a:pt x="1530" y="14694"/>
                    <a:pt x="552" y="12764"/>
                    <a:pt x="377" y="10684"/>
                  </a:cubicBezTo>
                  <a:cubicBezTo>
                    <a:pt x="176" y="8604"/>
                    <a:pt x="803" y="6574"/>
                    <a:pt x="2006" y="4869"/>
                  </a:cubicBezTo>
                  <a:cubicBezTo>
                    <a:pt x="3259" y="3115"/>
                    <a:pt x="5114" y="1787"/>
                    <a:pt x="7144" y="1035"/>
                  </a:cubicBezTo>
                  <a:cubicBezTo>
                    <a:pt x="8663" y="444"/>
                    <a:pt x="10284" y="160"/>
                    <a:pt x="11900" y="160"/>
                  </a:cubicBezTo>
                  <a:close/>
                  <a:moveTo>
                    <a:pt x="11925" y="1"/>
                  </a:moveTo>
                  <a:cubicBezTo>
                    <a:pt x="10838" y="1"/>
                    <a:pt x="9751" y="128"/>
                    <a:pt x="8698" y="383"/>
                  </a:cubicBezTo>
                  <a:cubicBezTo>
                    <a:pt x="6517" y="910"/>
                    <a:pt x="4437" y="1987"/>
                    <a:pt x="2858" y="3616"/>
                  </a:cubicBezTo>
                  <a:cubicBezTo>
                    <a:pt x="1404" y="5120"/>
                    <a:pt x="402" y="7050"/>
                    <a:pt x="201" y="9155"/>
                  </a:cubicBezTo>
                  <a:cubicBezTo>
                    <a:pt x="1" y="11260"/>
                    <a:pt x="627" y="13366"/>
                    <a:pt x="1855" y="15070"/>
                  </a:cubicBezTo>
                  <a:cubicBezTo>
                    <a:pt x="3134" y="16875"/>
                    <a:pt x="4988" y="18203"/>
                    <a:pt x="7043" y="18980"/>
                  </a:cubicBezTo>
                  <a:cubicBezTo>
                    <a:pt x="8599" y="19578"/>
                    <a:pt x="10259" y="19873"/>
                    <a:pt x="11921" y="19873"/>
                  </a:cubicBezTo>
                  <a:cubicBezTo>
                    <a:pt x="12696" y="19873"/>
                    <a:pt x="13471" y="19809"/>
                    <a:pt x="14236" y="19682"/>
                  </a:cubicBezTo>
                  <a:cubicBezTo>
                    <a:pt x="16492" y="19306"/>
                    <a:pt x="18673" y="18328"/>
                    <a:pt x="20402" y="16799"/>
                  </a:cubicBezTo>
                  <a:cubicBezTo>
                    <a:pt x="21956" y="15421"/>
                    <a:pt x="23134" y="13566"/>
                    <a:pt x="23510" y="11486"/>
                  </a:cubicBezTo>
                  <a:cubicBezTo>
                    <a:pt x="23610" y="10960"/>
                    <a:pt x="23660" y="10458"/>
                    <a:pt x="23660" y="9932"/>
                  </a:cubicBezTo>
                  <a:cubicBezTo>
                    <a:pt x="23660" y="7827"/>
                    <a:pt x="22833" y="5822"/>
                    <a:pt x="21505" y="4193"/>
                  </a:cubicBezTo>
                  <a:cubicBezTo>
                    <a:pt x="20076" y="2488"/>
                    <a:pt x="18096" y="1260"/>
                    <a:pt x="15966" y="609"/>
                  </a:cubicBezTo>
                  <a:cubicBezTo>
                    <a:pt x="14666" y="203"/>
                    <a:pt x="13296" y="1"/>
                    <a:pt x="1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7" name="Google Shape;1447;p43"/>
            <p:cNvSpPr/>
            <p:nvPr/>
          </p:nvSpPr>
          <p:spPr>
            <a:xfrm>
              <a:off x="2586600" y="802025"/>
              <a:ext cx="493775" cy="352775"/>
            </a:xfrm>
            <a:custGeom>
              <a:avLst/>
              <a:gdLst/>
              <a:ahLst/>
              <a:cxnLst/>
              <a:rect l="l" t="t" r="r" b="b"/>
              <a:pathLst>
                <a:path w="19751" h="14111" extrusionOk="0">
                  <a:moveTo>
                    <a:pt x="9876" y="1"/>
                  </a:moveTo>
                  <a:cubicBezTo>
                    <a:pt x="4437" y="1"/>
                    <a:pt x="1" y="3158"/>
                    <a:pt x="1" y="7043"/>
                  </a:cubicBezTo>
                  <a:cubicBezTo>
                    <a:pt x="1" y="10953"/>
                    <a:pt x="4437" y="14111"/>
                    <a:pt x="9876" y="14111"/>
                  </a:cubicBezTo>
                  <a:cubicBezTo>
                    <a:pt x="15339" y="14111"/>
                    <a:pt x="19750" y="10953"/>
                    <a:pt x="19750" y="7043"/>
                  </a:cubicBezTo>
                  <a:cubicBezTo>
                    <a:pt x="19750" y="3158"/>
                    <a:pt x="15339" y="1"/>
                    <a:pt x="9876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8" name="Google Shape;1448;p43"/>
            <p:cNvSpPr/>
            <p:nvPr/>
          </p:nvSpPr>
          <p:spPr>
            <a:xfrm>
              <a:off x="2622325" y="781350"/>
              <a:ext cx="422950" cy="94625"/>
            </a:xfrm>
            <a:custGeom>
              <a:avLst/>
              <a:gdLst/>
              <a:ahLst/>
              <a:cxnLst/>
              <a:rect l="l" t="t" r="r" b="b"/>
              <a:pathLst>
                <a:path w="16918" h="3785" extrusionOk="0">
                  <a:moveTo>
                    <a:pt x="8447" y="0"/>
                  </a:moveTo>
                  <a:cubicBezTo>
                    <a:pt x="5113" y="0"/>
                    <a:pt x="2131" y="1178"/>
                    <a:pt x="0" y="3058"/>
                  </a:cubicBezTo>
                  <a:cubicBezTo>
                    <a:pt x="903" y="3534"/>
                    <a:pt x="2031" y="3785"/>
                    <a:pt x="3234" y="3785"/>
                  </a:cubicBezTo>
                  <a:cubicBezTo>
                    <a:pt x="5615" y="3785"/>
                    <a:pt x="7645" y="2757"/>
                    <a:pt x="8447" y="1304"/>
                  </a:cubicBezTo>
                  <a:cubicBezTo>
                    <a:pt x="9274" y="2757"/>
                    <a:pt x="11304" y="3785"/>
                    <a:pt x="13660" y="3785"/>
                  </a:cubicBezTo>
                  <a:cubicBezTo>
                    <a:pt x="14863" y="3785"/>
                    <a:pt x="15991" y="3534"/>
                    <a:pt x="16918" y="3058"/>
                  </a:cubicBezTo>
                  <a:cubicBezTo>
                    <a:pt x="14788" y="1178"/>
                    <a:pt x="11780" y="0"/>
                    <a:pt x="84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9" name="Google Shape;1449;p43"/>
            <p:cNvSpPr/>
            <p:nvPr/>
          </p:nvSpPr>
          <p:spPr>
            <a:xfrm>
              <a:off x="2619825" y="779475"/>
              <a:ext cx="427350" cy="98900"/>
            </a:xfrm>
            <a:custGeom>
              <a:avLst/>
              <a:gdLst/>
              <a:ahLst/>
              <a:cxnLst/>
              <a:rect l="l" t="t" r="r" b="b"/>
              <a:pathLst>
                <a:path w="17094" h="3956" extrusionOk="0">
                  <a:moveTo>
                    <a:pt x="8547" y="151"/>
                  </a:moveTo>
                  <a:cubicBezTo>
                    <a:pt x="10953" y="151"/>
                    <a:pt x="13384" y="777"/>
                    <a:pt x="15439" y="2055"/>
                  </a:cubicBezTo>
                  <a:cubicBezTo>
                    <a:pt x="15935" y="2386"/>
                    <a:pt x="16409" y="2739"/>
                    <a:pt x="16860" y="3135"/>
                  </a:cubicBezTo>
                  <a:lnTo>
                    <a:pt x="16860" y="3135"/>
                  </a:lnTo>
                  <a:cubicBezTo>
                    <a:pt x="15910" y="3587"/>
                    <a:pt x="14843" y="3795"/>
                    <a:pt x="13789" y="3795"/>
                  </a:cubicBezTo>
                  <a:cubicBezTo>
                    <a:pt x="13536" y="3795"/>
                    <a:pt x="13283" y="3783"/>
                    <a:pt x="13033" y="3760"/>
                  </a:cubicBezTo>
                  <a:cubicBezTo>
                    <a:pt x="11880" y="3659"/>
                    <a:pt x="10702" y="3283"/>
                    <a:pt x="9775" y="2607"/>
                  </a:cubicBezTo>
                  <a:cubicBezTo>
                    <a:pt x="9299" y="2256"/>
                    <a:pt x="8898" y="1855"/>
                    <a:pt x="8622" y="1354"/>
                  </a:cubicBezTo>
                  <a:cubicBezTo>
                    <a:pt x="8609" y="1329"/>
                    <a:pt x="8584" y="1316"/>
                    <a:pt x="8556" y="1316"/>
                  </a:cubicBezTo>
                  <a:cubicBezTo>
                    <a:pt x="8528" y="1316"/>
                    <a:pt x="8497" y="1329"/>
                    <a:pt x="8471" y="1354"/>
                  </a:cubicBezTo>
                  <a:cubicBezTo>
                    <a:pt x="7945" y="2256"/>
                    <a:pt x="7043" y="2908"/>
                    <a:pt x="6065" y="3283"/>
                  </a:cubicBezTo>
                  <a:cubicBezTo>
                    <a:pt x="5223" y="3624"/>
                    <a:pt x="4304" y="3785"/>
                    <a:pt x="3381" y="3785"/>
                  </a:cubicBezTo>
                  <a:cubicBezTo>
                    <a:pt x="3013" y="3785"/>
                    <a:pt x="2645" y="3760"/>
                    <a:pt x="2281" y="3710"/>
                  </a:cubicBezTo>
                  <a:cubicBezTo>
                    <a:pt x="1593" y="3615"/>
                    <a:pt x="883" y="3430"/>
                    <a:pt x="235" y="3134"/>
                  </a:cubicBezTo>
                  <a:lnTo>
                    <a:pt x="235" y="3134"/>
                  </a:lnTo>
                  <a:cubicBezTo>
                    <a:pt x="1975" y="1623"/>
                    <a:pt x="4147" y="671"/>
                    <a:pt x="6416" y="326"/>
                  </a:cubicBezTo>
                  <a:cubicBezTo>
                    <a:pt x="7118" y="201"/>
                    <a:pt x="7845" y="151"/>
                    <a:pt x="8547" y="151"/>
                  </a:cubicBezTo>
                  <a:close/>
                  <a:moveTo>
                    <a:pt x="8547" y="0"/>
                  </a:moveTo>
                  <a:cubicBezTo>
                    <a:pt x="6116" y="0"/>
                    <a:pt x="3659" y="627"/>
                    <a:pt x="1579" y="1930"/>
                  </a:cubicBezTo>
                  <a:cubicBezTo>
                    <a:pt x="1028" y="2281"/>
                    <a:pt x="527" y="2657"/>
                    <a:pt x="50" y="3083"/>
                  </a:cubicBezTo>
                  <a:cubicBezTo>
                    <a:pt x="0" y="3108"/>
                    <a:pt x="0" y="3183"/>
                    <a:pt x="50" y="3208"/>
                  </a:cubicBezTo>
                  <a:cubicBezTo>
                    <a:pt x="1069" y="3718"/>
                    <a:pt x="2204" y="3946"/>
                    <a:pt x="3334" y="3946"/>
                  </a:cubicBezTo>
                  <a:cubicBezTo>
                    <a:pt x="3593" y="3946"/>
                    <a:pt x="3853" y="3933"/>
                    <a:pt x="4111" y="3910"/>
                  </a:cubicBezTo>
                  <a:cubicBezTo>
                    <a:pt x="5288" y="3810"/>
                    <a:pt x="6517" y="3434"/>
                    <a:pt x="7469" y="2707"/>
                  </a:cubicBezTo>
                  <a:cubicBezTo>
                    <a:pt x="7905" y="2386"/>
                    <a:pt x="8278" y="2002"/>
                    <a:pt x="8549" y="1554"/>
                  </a:cubicBezTo>
                  <a:lnTo>
                    <a:pt x="8549" y="1554"/>
                  </a:lnTo>
                  <a:cubicBezTo>
                    <a:pt x="9108" y="2415"/>
                    <a:pt x="9995" y="3026"/>
                    <a:pt x="10928" y="3409"/>
                  </a:cubicBezTo>
                  <a:cubicBezTo>
                    <a:pt x="11828" y="3776"/>
                    <a:pt x="12810" y="3955"/>
                    <a:pt x="13784" y="3955"/>
                  </a:cubicBezTo>
                  <a:cubicBezTo>
                    <a:pt x="14137" y="3955"/>
                    <a:pt x="14490" y="3932"/>
                    <a:pt x="14837" y="3885"/>
                  </a:cubicBezTo>
                  <a:cubicBezTo>
                    <a:pt x="15614" y="3785"/>
                    <a:pt x="16366" y="3559"/>
                    <a:pt x="17043" y="3208"/>
                  </a:cubicBezTo>
                  <a:cubicBezTo>
                    <a:pt x="17093" y="3183"/>
                    <a:pt x="17093" y="3108"/>
                    <a:pt x="17068" y="3083"/>
                  </a:cubicBezTo>
                  <a:cubicBezTo>
                    <a:pt x="15289" y="1504"/>
                    <a:pt x="13033" y="527"/>
                    <a:pt x="10702" y="151"/>
                  </a:cubicBezTo>
                  <a:cubicBezTo>
                    <a:pt x="10000" y="50"/>
                    <a:pt x="9273" y="0"/>
                    <a:pt x="8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0" name="Google Shape;1450;p43"/>
            <p:cNvSpPr/>
            <p:nvPr/>
          </p:nvSpPr>
          <p:spPr>
            <a:xfrm>
              <a:off x="2481975" y="723700"/>
              <a:ext cx="158550" cy="158550"/>
            </a:xfrm>
            <a:custGeom>
              <a:avLst/>
              <a:gdLst/>
              <a:ahLst/>
              <a:cxnLst/>
              <a:rect l="l" t="t" r="r" b="b"/>
              <a:pathLst>
                <a:path w="6342" h="6342" extrusionOk="0">
                  <a:moveTo>
                    <a:pt x="3183" y="1"/>
                  </a:moveTo>
                  <a:cubicBezTo>
                    <a:pt x="1429" y="1"/>
                    <a:pt x="0" y="1404"/>
                    <a:pt x="0" y="3159"/>
                  </a:cubicBezTo>
                  <a:cubicBezTo>
                    <a:pt x="0" y="4913"/>
                    <a:pt x="1429" y="6342"/>
                    <a:pt x="3183" y="6342"/>
                  </a:cubicBezTo>
                  <a:cubicBezTo>
                    <a:pt x="4913" y="6342"/>
                    <a:pt x="6341" y="4913"/>
                    <a:pt x="6341" y="3159"/>
                  </a:cubicBezTo>
                  <a:cubicBezTo>
                    <a:pt x="6341" y="1404"/>
                    <a:pt x="4913" y="1"/>
                    <a:pt x="3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2473825" y="721625"/>
              <a:ext cx="168575" cy="162275"/>
            </a:xfrm>
            <a:custGeom>
              <a:avLst/>
              <a:gdLst/>
              <a:ahLst/>
              <a:cxnLst/>
              <a:rect l="l" t="t" r="r" b="b"/>
              <a:pathLst>
                <a:path w="6743" h="6491" extrusionOk="0">
                  <a:moveTo>
                    <a:pt x="3513" y="153"/>
                  </a:moveTo>
                  <a:cubicBezTo>
                    <a:pt x="3704" y="153"/>
                    <a:pt x="3896" y="171"/>
                    <a:pt x="4086" y="209"/>
                  </a:cubicBezTo>
                  <a:cubicBezTo>
                    <a:pt x="5539" y="510"/>
                    <a:pt x="6567" y="1788"/>
                    <a:pt x="6592" y="3242"/>
                  </a:cubicBezTo>
                  <a:cubicBezTo>
                    <a:pt x="6567" y="4520"/>
                    <a:pt x="5765" y="5698"/>
                    <a:pt x="4562" y="6149"/>
                  </a:cubicBezTo>
                  <a:cubicBezTo>
                    <a:pt x="4215" y="6276"/>
                    <a:pt x="3856" y="6338"/>
                    <a:pt x="3501" y="6338"/>
                  </a:cubicBezTo>
                  <a:cubicBezTo>
                    <a:pt x="2599" y="6338"/>
                    <a:pt x="1722" y="5941"/>
                    <a:pt x="1128" y="5222"/>
                  </a:cubicBezTo>
                  <a:cubicBezTo>
                    <a:pt x="301" y="4244"/>
                    <a:pt x="176" y="2765"/>
                    <a:pt x="853" y="1663"/>
                  </a:cubicBezTo>
                  <a:cubicBezTo>
                    <a:pt x="1405" y="727"/>
                    <a:pt x="2445" y="153"/>
                    <a:pt x="3513" y="153"/>
                  </a:cubicBezTo>
                  <a:close/>
                  <a:moveTo>
                    <a:pt x="3535" y="1"/>
                  </a:moveTo>
                  <a:cubicBezTo>
                    <a:pt x="2570" y="1"/>
                    <a:pt x="1615" y="422"/>
                    <a:pt x="978" y="1186"/>
                  </a:cubicBezTo>
                  <a:cubicBezTo>
                    <a:pt x="126" y="2239"/>
                    <a:pt x="1" y="3768"/>
                    <a:pt x="727" y="4921"/>
                  </a:cubicBezTo>
                  <a:cubicBezTo>
                    <a:pt x="1316" y="5908"/>
                    <a:pt x="2380" y="6491"/>
                    <a:pt x="3491" y="6491"/>
                  </a:cubicBezTo>
                  <a:cubicBezTo>
                    <a:pt x="3705" y="6491"/>
                    <a:pt x="3921" y="6469"/>
                    <a:pt x="4136" y="6425"/>
                  </a:cubicBezTo>
                  <a:cubicBezTo>
                    <a:pt x="5640" y="6124"/>
                    <a:pt x="6742" y="4770"/>
                    <a:pt x="6742" y="3242"/>
                  </a:cubicBezTo>
                  <a:cubicBezTo>
                    <a:pt x="6742" y="1888"/>
                    <a:pt x="5890" y="660"/>
                    <a:pt x="4612" y="184"/>
                  </a:cubicBezTo>
                  <a:cubicBezTo>
                    <a:pt x="4263" y="61"/>
                    <a:pt x="3898" y="1"/>
                    <a:pt x="3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3026450" y="723700"/>
              <a:ext cx="158550" cy="158550"/>
            </a:xfrm>
            <a:custGeom>
              <a:avLst/>
              <a:gdLst/>
              <a:ahLst/>
              <a:cxnLst/>
              <a:rect l="l" t="t" r="r" b="b"/>
              <a:pathLst>
                <a:path w="6342" h="6342" extrusionOk="0">
                  <a:moveTo>
                    <a:pt x="3184" y="1"/>
                  </a:moveTo>
                  <a:cubicBezTo>
                    <a:pt x="1430" y="1"/>
                    <a:pt x="1" y="1404"/>
                    <a:pt x="1" y="3159"/>
                  </a:cubicBezTo>
                  <a:cubicBezTo>
                    <a:pt x="1" y="4913"/>
                    <a:pt x="1430" y="6342"/>
                    <a:pt x="3184" y="6342"/>
                  </a:cubicBezTo>
                  <a:cubicBezTo>
                    <a:pt x="4938" y="6342"/>
                    <a:pt x="6342" y="4913"/>
                    <a:pt x="6342" y="3159"/>
                  </a:cubicBezTo>
                  <a:cubicBezTo>
                    <a:pt x="6342" y="1404"/>
                    <a:pt x="4938" y="1"/>
                    <a:pt x="3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3018950" y="721625"/>
              <a:ext cx="168575" cy="162275"/>
            </a:xfrm>
            <a:custGeom>
              <a:avLst/>
              <a:gdLst/>
              <a:ahLst/>
              <a:cxnLst/>
              <a:rect l="l" t="t" r="r" b="b"/>
              <a:pathLst>
                <a:path w="6743" h="6491" extrusionOk="0">
                  <a:moveTo>
                    <a:pt x="3504" y="153"/>
                  </a:moveTo>
                  <a:cubicBezTo>
                    <a:pt x="3697" y="153"/>
                    <a:pt x="3891" y="171"/>
                    <a:pt x="4085" y="209"/>
                  </a:cubicBezTo>
                  <a:cubicBezTo>
                    <a:pt x="5514" y="510"/>
                    <a:pt x="6567" y="1788"/>
                    <a:pt x="6567" y="3242"/>
                  </a:cubicBezTo>
                  <a:cubicBezTo>
                    <a:pt x="6567" y="4520"/>
                    <a:pt x="5765" y="5698"/>
                    <a:pt x="4537" y="6149"/>
                  </a:cubicBezTo>
                  <a:cubicBezTo>
                    <a:pt x="4197" y="6276"/>
                    <a:pt x="3843" y="6338"/>
                    <a:pt x="3491" y="6338"/>
                  </a:cubicBezTo>
                  <a:cubicBezTo>
                    <a:pt x="2597" y="6338"/>
                    <a:pt x="1714" y="5941"/>
                    <a:pt x="1103" y="5222"/>
                  </a:cubicBezTo>
                  <a:cubicBezTo>
                    <a:pt x="276" y="4244"/>
                    <a:pt x="176" y="2765"/>
                    <a:pt x="827" y="1663"/>
                  </a:cubicBezTo>
                  <a:cubicBezTo>
                    <a:pt x="1401" y="727"/>
                    <a:pt x="2426" y="153"/>
                    <a:pt x="3504" y="153"/>
                  </a:cubicBezTo>
                  <a:close/>
                  <a:moveTo>
                    <a:pt x="3510" y="1"/>
                  </a:moveTo>
                  <a:cubicBezTo>
                    <a:pt x="2547" y="1"/>
                    <a:pt x="1597" y="422"/>
                    <a:pt x="978" y="1186"/>
                  </a:cubicBezTo>
                  <a:cubicBezTo>
                    <a:pt x="100" y="2239"/>
                    <a:pt x="0" y="3768"/>
                    <a:pt x="702" y="4921"/>
                  </a:cubicBezTo>
                  <a:cubicBezTo>
                    <a:pt x="1290" y="5908"/>
                    <a:pt x="2354" y="6491"/>
                    <a:pt x="3480" y="6491"/>
                  </a:cubicBezTo>
                  <a:cubicBezTo>
                    <a:pt x="3697" y="6491"/>
                    <a:pt x="3917" y="6469"/>
                    <a:pt x="4136" y="6425"/>
                  </a:cubicBezTo>
                  <a:cubicBezTo>
                    <a:pt x="5638" y="6124"/>
                    <a:pt x="6716" y="4772"/>
                    <a:pt x="6742" y="3244"/>
                  </a:cubicBezTo>
                  <a:lnTo>
                    <a:pt x="6742" y="3244"/>
                  </a:lnTo>
                  <a:cubicBezTo>
                    <a:pt x="6742" y="3243"/>
                    <a:pt x="6742" y="3243"/>
                    <a:pt x="6742" y="3242"/>
                  </a:cubicBezTo>
                  <a:lnTo>
                    <a:pt x="6742" y="3242"/>
                  </a:lnTo>
                  <a:cubicBezTo>
                    <a:pt x="6742" y="3242"/>
                    <a:pt x="6742" y="3242"/>
                    <a:pt x="6742" y="3242"/>
                  </a:cubicBezTo>
                  <a:cubicBezTo>
                    <a:pt x="6742" y="3240"/>
                    <a:pt x="6742" y="3239"/>
                    <a:pt x="6742" y="3238"/>
                  </a:cubicBezTo>
                  <a:lnTo>
                    <a:pt x="6742" y="3238"/>
                  </a:lnTo>
                  <a:cubicBezTo>
                    <a:pt x="6716" y="1886"/>
                    <a:pt x="5864" y="660"/>
                    <a:pt x="4587" y="184"/>
                  </a:cubicBezTo>
                  <a:cubicBezTo>
                    <a:pt x="4237" y="61"/>
                    <a:pt x="3873" y="1"/>
                    <a:pt x="35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2955025" y="962425"/>
              <a:ext cx="132250" cy="131600"/>
            </a:xfrm>
            <a:custGeom>
              <a:avLst/>
              <a:gdLst/>
              <a:ahLst/>
              <a:cxnLst/>
              <a:rect l="l" t="t" r="r" b="b"/>
              <a:pathLst>
                <a:path w="5290" h="5264" extrusionOk="0">
                  <a:moveTo>
                    <a:pt x="2632" y="1"/>
                  </a:moveTo>
                  <a:cubicBezTo>
                    <a:pt x="1179" y="1"/>
                    <a:pt x="1" y="1179"/>
                    <a:pt x="1" y="2632"/>
                  </a:cubicBezTo>
                  <a:cubicBezTo>
                    <a:pt x="1" y="4086"/>
                    <a:pt x="1179" y="5264"/>
                    <a:pt x="2632" y="5264"/>
                  </a:cubicBezTo>
                  <a:cubicBezTo>
                    <a:pt x="4086" y="5264"/>
                    <a:pt x="5289" y="4086"/>
                    <a:pt x="5289" y="2632"/>
                  </a:cubicBezTo>
                  <a:cubicBezTo>
                    <a:pt x="5289" y="1179"/>
                    <a:pt x="4086" y="1"/>
                    <a:pt x="26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2953150" y="960475"/>
              <a:ext cx="141000" cy="135800"/>
            </a:xfrm>
            <a:custGeom>
              <a:avLst/>
              <a:gdLst/>
              <a:ahLst/>
              <a:cxnLst/>
              <a:rect l="l" t="t" r="r" b="b"/>
              <a:pathLst>
                <a:path w="5640" h="5432" extrusionOk="0">
                  <a:moveTo>
                    <a:pt x="2704" y="160"/>
                  </a:moveTo>
                  <a:cubicBezTo>
                    <a:pt x="3449" y="160"/>
                    <a:pt x="4180" y="483"/>
                    <a:pt x="4687" y="1081"/>
                  </a:cubicBezTo>
                  <a:cubicBezTo>
                    <a:pt x="5364" y="1908"/>
                    <a:pt x="5464" y="3111"/>
                    <a:pt x="4913" y="4039"/>
                  </a:cubicBezTo>
                  <a:cubicBezTo>
                    <a:pt x="4429" y="4796"/>
                    <a:pt x="3593" y="5270"/>
                    <a:pt x="2714" y="5270"/>
                  </a:cubicBezTo>
                  <a:cubicBezTo>
                    <a:pt x="2546" y="5270"/>
                    <a:pt x="2376" y="5253"/>
                    <a:pt x="2206" y="5216"/>
                  </a:cubicBezTo>
                  <a:cubicBezTo>
                    <a:pt x="1028" y="4966"/>
                    <a:pt x="176" y="3913"/>
                    <a:pt x="151" y="2710"/>
                  </a:cubicBezTo>
                  <a:cubicBezTo>
                    <a:pt x="176" y="1632"/>
                    <a:pt x="828" y="655"/>
                    <a:pt x="1855" y="304"/>
                  </a:cubicBezTo>
                  <a:cubicBezTo>
                    <a:pt x="2133" y="207"/>
                    <a:pt x="2419" y="160"/>
                    <a:pt x="2704" y="160"/>
                  </a:cubicBezTo>
                  <a:close/>
                  <a:moveTo>
                    <a:pt x="2712" y="0"/>
                  </a:moveTo>
                  <a:cubicBezTo>
                    <a:pt x="2535" y="0"/>
                    <a:pt x="2357" y="18"/>
                    <a:pt x="2181" y="54"/>
                  </a:cubicBezTo>
                  <a:cubicBezTo>
                    <a:pt x="928" y="279"/>
                    <a:pt x="1" y="1432"/>
                    <a:pt x="1" y="2710"/>
                  </a:cubicBezTo>
                  <a:cubicBezTo>
                    <a:pt x="1" y="3838"/>
                    <a:pt x="727" y="4866"/>
                    <a:pt x="1780" y="5267"/>
                  </a:cubicBezTo>
                  <a:cubicBezTo>
                    <a:pt x="2080" y="5378"/>
                    <a:pt x="2392" y="5432"/>
                    <a:pt x="2701" y="5432"/>
                  </a:cubicBezTo>
                  <a:cubicBezTo>
                    <a:pt x="3502" y="5432"/>
                    <a:pt x="4288" y="5073"/>
                    <a:pt x="4813" y="4440"/>
                  </a:cubicBezTo>
                  <a:cubicBezTo>
                    <a:pt x="5540" y="3562"/>
                    <a:pt x="5640" y="2284"/>
                    <a:pt x="5038" y="1307"/>
                  </a:cubicBezTo>
                  <a:cubicBezTo>
                    <a:pt x="4554" y="485"/>
                    <a:pt x="3644" y="0"/>
                    <a:pt x="2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2976325" y="984350"/>
              <a:ext cx="89625" cy="89625"/>
            </a:xfrm>
            <a:custGeom>
              <a:avLst/>
              <a:gdLst/>
              <a:ahLst/>
              <a:cxnLst/>
              <a:rect l="l" t="t" r="r" b="b"/>
              <a:pathLst>
                <a:path w="3585" h="3585" extrusionOk="0">
                  <a:moveTo>
                    <a:pt x="1780" y="1"/>
                  </a:moveTo>
                  <a:cubicBezTo>
                    <a:pt x="803" y="1"/>
                    <a:pt x="1" y="803"/>
                    <a:pt x="1" y="1780"/>
                  </a:cubicBezTo>
                  <a:cubicBezTo>
                    <a:pt x="1" y="2783"/>
                    <a:pt x="803" y="3585"/>
                    <a:pt x="1780" y="3585"/>
                  </a:cubicBezTo>
                  <a:cubicBezTo>
                    <a:pt x="2783" y="3585"/>
                    <a:pt x="3585" y="2783"/>
                    <a:pt x="3585" y="1780"/>
                  </a:cubicBezTo>
                  <a:cubicBezTo>
                    <a:pt x="3585" y="803"/>
                    <a:pt x="2783" y="1"/>
                    <a:pt x="1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2980725" y="982475"/>
              <a:ext cx="28850" cy="28225"/>
            </a:xfrm>
            <a:custGeom>
              <a:avLst/>
              <a:gdLst/>
              <a:ahLst/>
              <a:cxnLst/>
              <a:rect l="l" t="t" r="r" b="b"/>
              <a:pathLst>
                <a:path w="1154" h="1129" extrusionOk="0">
                  <a:moveTo>
                    <a:pt x="577" y="1"/>
                  </a:moveTo>
                  <a:cubicBezTo>
                    <a:pt x="251" y="1"/>
                    <a:pt x="0" y="251"/>
                    <a:pt x="0" y="577"/>
                  </a:cubicBezTo>
                  <a:cubicBezTo>
                    <a:pt x="0" y="878"/>
                    <a:pt x="251" y="1128"/>
                    <a:pt x="577" y="1128"/>
                  </a:cubicBezTo>
                  <a:cubicBezTo>
                    <a:pt x="903" y="1128"/>
                    <a:pt x="1153" y="878"/>
                    <a:pt x="1153" y="577"/>
                  </a:cubicBezTo>
                  <a:cubicBezTo>
                    <a:pt x="1153" y="251"/>
                    <a:pt x="903" y="1"/>
                    <a:pt x="5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2580350" y="961175"/>
              <a:ext cx="132225" cy="132225"/>
            </a:xfrm>
            <a:custGeom>
              <a:avLst/>
              <a:gdLst/>
              <a:ahLst/>
              <a:cxnLst/>
              <a:rect l="l" t="t" r="r" b="b"/>
              <a:pathLst>
                <a:path w="5289" h="5289" extrusionOk="0">
                  <a:moveTo>
                    <a:pt x="2632" y="0"/>
                  </a:moveTo>
                  <a:cubicBezTo>
                    <a:pt x="1178" y="0"/>
                    <a:pt x="0" y="1178"/>
                    <a:pt x="0" y="2632"/>
                  </a:cubicBezTo>
                  <a:cubicBezTo>
                    <a:pt x="0" y="4111"/>
                    <a:pt x="1178" y="5289"/>
                    <a:pt x="2632" y="5289"/>
                  </a:cubicBezTo>
                  <a:cubicBezTo>
                    <a:pt x="4086" y="5289"/>
                    <a:pt x="5289" y="4111"/>
                    <a:pt x="5289" y="2632"/>
                  </a:cubicBezTo>
                  <a:cubicBezTo>
                    <a:pt x="5289" y="1178"/>
                    <a:pt x="4086" y="0"/>
                    <a:pt x="26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2578475" y="959250"/>
              <a:ext cx="141000" cy="135900"/>
            </a:xfrm>
            <a:custGeom>
              <a:avLst/>
              <a:gdLst/>
              <a:ahLst/>
              <a:cxnLst/>
              <a:rect l="l" t="t" r="r" b="b"/>
              <a:pathLst>
                <a:path w="5640" h="5436" extrusionOk="0">
                  <a:moveTo>
                    <a:pt x="2684" y="163"/>
                  </a:moveTo>
                  <a:cubicBezTo>
                    <a:pt x="3435" y="163"/>
                    <a:pt x="4175" y="495"/>
                    <a:pt x="4687" y="1080"/>
                  </a:cubicBezTo>
                  <a:cubicBezTo>
                    <a:pt x="5364" y="1907"/>
                    <a:pt x="5464" y="3135"/>
                    <a:pt x="4887" y="4037"/>
                  </a:cubicBezTo>
                  <a:cubicBezTo>
                    <a:pt x="4427" y="4811"/>
                    <a:pt x="3601" y="5271"/>
                    <a:pt x="2728" y="5271"/>
                  </a:cubicBezTo>
                  <a:cubicBezTo>
                    <a:pt x="2555" y="5271"/>
                    <a:pt x="2380" y="5253"/>
                    <a:pt x="2206" y="5215"/>
                  </a:cubicBezTo>
                  <a:cubicBezTo>
                    <a:pt x="1028" y="4990"/>
                    <a:pt x="176" y="3912"/>
                    <a:pt x="150" y="2709"/>
                  </a:cubicBezTo>
                  <a:cubicBezTo>
                    <a:pt x="176" y="1656"/>
                    <a:pt x="827" y="679"/>
                    <a:pt x="1855" y="303"/>
                  </a:cubicBezTo>
                  <a:cubicBezTo>
                    <a:pt x="2125" y="208"/>
                    <a:pt x="2405" y="163"/>
                    <a:pt x="2684" y="163"/>
                  </a:cubicBezTo>
                  <a:close/>
                  <a:moveTo>
                    <a:pt x="2697" y="0"/>
                  </a:moveTo>
                  <a:cubicBezTo>
                    <a:pt x="2525" y="0"/>
                    <a:pt x="2352" y="17"/>
                    <a:pt x="2181" y="52"/>
                  </a:cubicBezTo>
                  <a:cubicBezTo>
                    <a:pt x="927" y="303"/>
                    <a:pt x="0" y="1431"/>
                    <a:pt x="0" y="2709"/>
                  </a:cubicBezTo>
                  <a:cubicBezTo>
                    <a:pt x="0" y="3862"/>
                    <a:pt x="702" y="4890"/>
                    <a:pt x="1780" y="5265"/>
                  </a:cubicBezTo>
                  <a:cubicBezTo>
                    <a:pt x="2087" y="5380"/>
                    <a:pt x="2408" y="5435"/>
                    <a:pt x="2725" y="5435"/>
                  </a:cubicBezTo>
                  <a:cubicBezTo>
                    <a:pt x="3518" y="5435"/>
                    <a:pt x="4293" y="5090"/>
                    <a:pt x="4812" y="4463"/>
                  </a:cubicBezTo>
                  <a:cubicBezTo>
                    <a:pt x="5539" y="3561"/>
                    <a:pt x="5639" y="2283"/>
                    <a:pt x="5038" y="1306"/>
                  </a:cubicBezTo>
                  <a:cubicBezTo>
                    <a:pt x="4551" y="501"/>
                    <a:pt x="3635" y="0"/>
                    <a:pt x="2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2601025" y="983100"/>
              <a:ext cx="90250" cy="90250"/>
            </a:xfrm>
            <a:custGeom>
              <a:avLst/>
              <a:gdLst/>
              <a:ahLst/>
              <a:cxnLst/>
              <a:rect l="l" t="t" r="r" b="b"/>
              <a:pathLst>
                <a:path w="3610" h="3610" extrusionOk="0">
                  <a:moveTo>
                    <a:pt x="1805" y="1"/>
                  </a:moveTo>
                  <a:cubicBezTo>
                    <a:pt x="827" y="1"/>
                    <a:pt x="0" y="803"/>
                    <a:pt x="0" y="1805"/>
                  </a:cubicBezTo>
                  <a:cubicBezTo>
                    <a:pt x="0" y="2808"/>
                    <a:pt x="827" y="3610"/>
                    <a:pt x="1805" y="3610"/>
                  </a:cubicBezTo>
                  <a:cubicBezTo>
                    <a:pt x="2807" y="3610"/>
                    <a:pt x="3609" y="2808"/>
                    <a:pt x="3609" y="1805"/>
                  </a:cubicBezTo>
                  <a:cubicBezTo>
                    <a:pt x="3609" y="803"/>
                    <a:pt x="2807" y="1"/>
                    <a:pt x="1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2606025" y="981225"/>
              <a:ext cx="28850" cy="28850"/>
            </a:xfrm>
            <a:custGeom>
              <a:avLst/>
              <a:gdLst/>
              <a:ahLst/>
              <a:cxnLst/>
              <a:rect l="l" t="t" r="r" b="b"/>
              <a:pathLst>
                <a:path w="1154" h="1154" extrusionOk="0">
                  <a:moveTo>
                    <a:pt x="577" y="0"/>
                  </a:moveTo>
                  <a:cubicBezTo>
                    <a:pt x="251" y="0"/>
                    <a:pt x="1" y="251"/>
                    <a:pt x="1" y="577"/>
                  </a:cubicBezTo>
                  <a:cubicBezTo>
                    <a:pt x="1" y="903"/>
                    <a:pt x="251" y="1153"/>
                    <a:pt x="577" y="1153"/>
                  </a:cubicBezTo>
                  <a:cubicBezTo>
                    <a:pt x="903" y="1153"/>
                    <a:pt x="1154" y="903"/>
                    <a:pt x="1154" y="577"/>
                  </a:cubicBezTo>
                  <a:cubicBezTo>
                    <a:pt x="1154" y="251"/>
                    <a:pt x="903" y="0"/>
                    <a:pt x="5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2723200" y="1065175"/>
              <a:ext cx="220575" cy="123475"/>
            </a:xfrm>
            <a:custGeom>
              <a:avLst/>
              <a:gdLst/>
              <a:ahLst/>
              <a:cxnLst/>
              <a:rect l="l" t="t" r="r" b="b"/>
              <a:pathLst>
                <a:path w="8823" h="4939" extrusionOk="0">
                  <a:moveTo>
                    <a:pt x="1" y="1"/>
                  </a:moveTo>
                  <a:cubicBezTo>
                    <a:pt x="1" y="2733"/>
                    <a:pt x="1981" y="4938"/>
                    <a:pt x="4412" y="4938"/>
                  </a:cubicBezTo>
                  <a:cubicBezTo>
                    <a:pt x="6843" y="4938"/>
                    <a:pt x="8823" y="2733"/>
                    <a:pt x="8823" y="1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2721325" y="1063300"/>
              <a:ext cx="224325" cy="127225"/>
            </a:xfrm>
            <a:custGeom>
              <a:avLst/>
              <a:gdLst/>
              <a:ahLst/>
              <a:cxnLst/>
              <a:rect l="l" t="t" r="r" b="b"/>
              <a:pathLst>
                <a:path w="8973" h="5089" extrusionOk="0">
                  <a:moveTo>
                    <a:pt x="8822" y="176"/>
                  </a:moveTo>
                  <a:cubicBezTo>
                    <a:pt x="8786" y="2047"/>
                    <a:pt x="7763" y="3899"/>
                    <a:pt x="5990" y="4637"/>
                  </a:cubicBezTo>
                  <a:cubicBezTo>
                    <a:pt x="5514" y="4813"/>
                    <a:pt x="5013" y="4913"/>
                    <a:pt x="4487" y="4913"/>
                  </a:cubicBezTo>
                  <a:cubicBezTo>
                    <a:pt x="2582" y="4913"/>
                    <a:pt x="1003" y="3509"/>
                    <a:pt x="426" y="1755"/>
                  </a:cubicBezTo>
                  <a:cubicBezTo>
                    <a:pt x="261" y="1236"/>
                    <a:pt x="185" y="716"/>
                    <a:pt x="156" y="176"/>
                  </a:cubicBezTo>
                  <a:close/>
                  <a:moveTo>
                    <a:pt x="76" y="1"/>
                  </a:moveTo>
                  <a:cubicBezTo>
                    <a:pt x="51" y="1"/>
                    <a:pt x="0" y="51"/>
                    <a:pt x="0" y="76"/>
                  </a:cubicBezTo>
                  <a:cubicBezTo>
                    <a:pt x="0" y="2031"/>
                    <a:pt x="1078" y="4011"/>
                    <a:pt x="2933" y="4763"/>
                  </a:cubicBezTo>
                  <a:cubicBezTo>
                    <a:pt x="3409" y="4988"/>
                    <a:pt x="3960" y="5088"/>
                    <a:pt x="4487" y="5088"/>
                  </a:cubicBezTo>
                  <a:cubicBezTo>
                    <a:pt x="4487" y="5088"/>
                    <a:pt x="4488" y="5088"/>
                    <a:pt x="4489" y="5088"/>
                  </a:cubicBezTo>
                  <a:lnTo>
                    <a:pt x="4489" y="5088"/>
                  </a:lnTo>
                  <a:cubicBezTo>
                    <a:pt x="6468" y="5062"/>
                    <a:pt x="8096" y="3659"/>
                    <a:pt x="8697" y="1830"/>
                  </a:cubicBezTo>
                  <a:cubicBezTo>
                    <a:pt x="8898" y="1279"/>
                    <a:pt x="8973" y="677"/>
                    <a:pt x="8973" y="76"/>
                  </a:cubicBezTo>
                  <a:cubicBezTo>
                    <a:pt x="8973" y="51"/>
                    <a:pt x="8948" y="1"/>
                    <a:pt x="88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2757025" y="1114675"/>
              <a:ext cx="152925" cy="73975"/>
            </a:xfrm>
            <a:custGeom>
              <a:avLst/>
              <a:gdLst/>
              <a:ahLst/>
              <a:cxnLst/>
              <a:rect l="l" t="t" r="r" b="b"/>
              <a:pathLst>
                <a:path w="6117" h="2959" extrusionOk="0">
                  <a:moveTo>
                    <a:pt x="3059" y="1"/>
                  </a:moveTo>
                  <a:cubicBezTo>
                    <a:pt x="1806" y="1"/>
                    <a:pt x="678" y="627"/>
                    <a:pt x="1" y="1580"/>
                  </a:cubicBezTo>
                  <a:cubicBezTo>
                    <a:pt x="803" y="2432"/>
                    <a:pt x="1881" y="2958"/>
                    <a:pt x="3059" y="2958"/>
                  </a:cubicBezTo>
                  <a:cubicBezTo>
                    <a:pt x="4262" y="2958"/>
                    <a:pt x="5314" y="2432"/>
                    <a:pt x="6116" y="1580"/>
                  </a:cubicBezTo>
                  <a:cubicBezTo>
                    <a:pt x="5440" y="627"/>
                    <a:pt x="4337" y="1"/>
                    <a:pt x="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2755150" y="1112525"/>
              <a:ext cx="157300" cy="78000"/>
            </a:xfrm>
            <a:custGeom>
              <a:avLst/>
              <a:gdLst/>
              <a:ahLst/>
              <a:cxnLst/>
              <a:rect l="l" t="t" r="r" b="b"/>
              <a:pathLst>
                <a:path w="6292" h="3120" extrusionOk="0">
                  <a:moveTo>
                    <a:pt x="3166" y="179"/>
                  </a:moveTo>
                  <a:cubicBezTo>
                    <a:pt x="3799" y="179"/>
                    <a:pt x="4438" y="343"/>
                    <a:pt x="5013" y="688"/>
                  </a:cubicBezTo>
                  <a:cubicBezTo>
                    <a:pt x="5425" y="930"/>
                    <a:pt x="5790" y="1266"/>
                    <a:pt x="6085" y="1673"/>
                  </a:cubicBezTo>
                  <a:lnTo>
                    <a:pt x="6085" y="1673"/>
                  </a:lnTo>
                  <a:cubicBezTo>
                    <a:pt x="5290" y="2466"/>
                    <a:pt x="4260" y="2944"/>
                    <a:pt x="3134" y="2944"/>
                  </a:cubicBezTo>
                  <a:cubicBezTo>
                    <a:pt x="2001" y="2944"/>
                    <a:pt x="965" y="2460"/>
                    <a:pt x="193" y="1659"/>
                  </a:cubicBezTo>
                  <a:lnTo>
                    <a:pt x="193" y="1659"/>
                  </a:lnTo>
                  <a:cubicBezTo>
                    <a:pt x="908" y="707"/>
                    <a:pt x="2029" y="179"/>
                    <a:pt x="3166" y="179"/>
                  </a:cubicBezTo>
                  <a:close/>
                  <a:moveTo>
                    <a:pt x="3137" y="1"/>
                  </a:moveTo>
                  <a:cubicBezTo>
                    <a:pt x="2448" y="1"/>
                    <a:pt x="1762" y="180"/>
                    <a:pt x="1154" y="538"/>
                  </a:cubicBezTo>
                  <a:cubicBezTo>
                    <a:pt x="703" y="814"/>
                    <a:pt x="327" y="1190"/>
                    <a:pt x="26" y="1616"/>
                  </a:cubicBezTo>
                  <a:cubicBezTo>
                    <a:pt x="1" y="1641"/>
                    <a:pt x="1" y="1691"/>
                    <a:pt x="26" y="1716"/>
                  </a:cubicBezTo>
                  <a:cubicBezTo>
                    <a:pt x="853" y="2593"/>
                    <a:pt x="1956" y="3119"/>
                    <a:pt x="3134" y="3119"/>
                  </a:cubicBezTo>
                  <a:cubicBezTo>
                    <a:pt x="4337" y="3119"/>
                    <a:pt x="5439" y="2593"/>
                    <a:pt x="6241" y="1716"/>
                  </a:cubicBezTo>
                  <a:cubicBezTo>
                    <a:pt x="6266" y="1691"/>
                    <a:pt x="6292" y="1641"/>
                    <a:pt x="6266" y="1616"/>
                  </a:cubicBezTo>
                  <a:cubicBezTo>
                    <a:pt x="5715" y="839"/>
                    <a:pt x="4888" y="287"/>
                    <a:pt x="3961" y="87"/>
                  </a:cubicBezTo>
                  <a:cubicBezTo>
                    <a:pt x="3689" y="30"/>
                    <a:pt x="3412" y="1"/>
                    <a:pt x="3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2572825" y="924800"/>
              <a:ext cx="63300" cy="31125"/>
            </a:xfrm>
            <a:custGeom>
              <a:avLst/>
              <a:gdLst/>
              <a:ahLst/>
              <a:cxnLst/>
              <a:rect l="l" t="t" r="r" b="b"/>
              <a:pathLst>
                <a:path w="2532" h="1245" extrusionOk="0">
                  <a:moveTo>
                    <a:pt x="2366" y="1"/>
                  </a:moveTo>
                  <a:cubicBezTo>
                    <a:pt x="2338" y="1"/>
                    <a:pt x="2308" y="9"/>
                    <a:pt x="2281" y="27"/>
                  </a:cubicBezTo>
                  <a:cubicBezTo>
                    <a:pt x="1630" y="303"/>
                    <a:pt x="1003" y="553"/>
                    <a:pt x="351" y="829"/>
                  </a:cubicBezTo>
                  <a:cubicBezTo>
                    <a:pt x="276" y="879"/>
                    <a:pt x="176" y="904"/>
                    <a:pt x="101" y="954"/>
                  </a:cubicBezTo>
                  <a:cubicBezTo>
                    <a:pt x="26" y="979"/>
                    <a:pt x="1" y="1105"/>
                    <a:pt x="26" y="1180"/>
                  </a:cubicBezTo>
                  <a:cubicBezTo>
                    <a:pt x="57" y="1227"/>
                    <a:pt x="109" y="1245"/>
                    <a:pt x="162" y="1245"/>
                  </a:cubicBezTo>
                  <a:cubicBezTo>
                    <a:pt x="193" y="1245"/>
                    <a:pt x="224" y="1239"/>
                    <a:pt x="251" y="1230"/>
                  </a:cubicBezTo>
                  <a:cubicBezTo>
                    <a:pt x="903" y="954"/>
                    <a:pt x="1529" y="679"/>
                    <a:pt x="2156" y="403"/>
                  </a:cubicBezTo>
                  <a:cubicBezTo>
                    <a:pt x="2256" y="378"/>
                    <a:pt x="2356" y="328"/>
                    <a:pt x="2432" y="303"/>
                  </a:cubicBezTo>
                  <a:cubicBezTo>
                    <a:pt x="2507" y="252"/>
                    <a:pt x="2532" y="152"/>
                    <a:pt x="2482" y="77"/>
                  </a:cubicBezTo>
                  <a:cubicBezTo>
                    <a:pt x="2466" y="28"/>
                    <a:pt x="2418" y="1"/>
                    <a:pt x="23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3030850" y="934200"/>
              <a:ext cx="63925" cy="31100"/>
            </a:xfrm>
            <a:custGeom>
              <a:avLst/>
              <a:gdLst/>
              <a:ahLst/>
              <a:cxnLst/>
              <a:rect l="l" t="t" r="r" b="b"/>
              <a:pathLst>
                <a:path w="2557" h="1244" extrusionOk="0">
                  <a:moveTo>
                    <a:pt x="190" y="1"/>
                  </a:moveTo>
                  <a:cubicBezTo>
                    <a:pt x="136" y="1"/>
                    <a:pt x="83" y="28"/>
                    <a:pt x="51" y="77"/>
                  </a:cubicBezTo>
                  <a:cubicBezTo>
                    <a:pt x="0" y="152"/>
                    <a:pt x="25" y="252"/>
                    <a:pt x="101" y="303"/>
                  </a:cubicBezTo>
                  <a:cubicBezTo>
                    <a:pt x="752" y="578"/>
                    <a:pt x="1379" y="829"/>
                    <a:pt x="2005" y="1105"/>
                  </a:cubicBezTo>
                  <a:cubicBezTo>
                    <a:pt x="2106" y="1155"/>
                    <a:pt x="2206" y="1180"/>
                    <a:pt x="2281" y="1230"/>
                  </a:cubicBezTo>
                  <a:cubicBezTo>
                    <a:pt x="2306" y="1238"/>
                    <a:pt x="2334" y="1244"/>
                    <a:pt x="2362" y="1244"/>
                  </a:cubicBezTo>
                  <a:cubicBezTo>
                    <a:pt x="2418" y="1244"/>
                    <a:pt x="2473" y="1221"/>
                    <a:pt x="2507" y="1155"/>
                  </a:cubicBezTo>
                  <a:cubicBezTo>
                    <a:pt x="2557" y="1105"/>
                    <a:pt x="2532" y="979"/>
                    <a:pt x="2457" y="954"/>
                  </a:cubicBezTo>
                  <a:cubicBezTo>
                    <a:pt x="1805" y="678"/>
                    <a:pt x="1178" y="403"/>
                    <a:pt x="552" y="127"/>
                  </a:cubicBezTo>
                  <a:cubicBezTo>
                    <a:pt x="452" y="102"/>
                    <a:pt x="351" y="52"/>
                    <a:pt x="276" y="27"/>
                  </a:cubicBezTo>
                  <a:cubicBezTo>
                    <a:pt x="249" y="9"/>
                    <a:pt x="220" y="1"/>
                    <a:pt x="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68" name="Google Shape;1468;p43"/>
          <p:cNvGrpSpPr/>
          <p:nvPr/>
        </p:nvGrpSpPr>
        <p:grpSpPr>
          <a:xfrm rot="1463267">
            <a:off x="387874" y="395639"/>
            <a:ext cx="1245905" cy="893115"/>
            <a:chOff x="3990750" y="3234575"/>
            <a:chExt cx="758175" cy="543450"/>
          </a:xfrm>
        </p:grpSpPr>
        <p:sp>
          <p:nvSpPr>
            <p:cNvPr id="1469" name="Google Shape;1469;p43"/>
            <p:cNvSpPr/>
            <p:nvPr/>
          </p:nvSpPr>
          <p:spPr>
            <a:xfrm>
              <a:off x="4539000" y="3434250"/>
              <a:ext cx="207425" cy="208050"/>
            </a:xfrm>
            <a:custGeom>
              <a:avLst/>
              <a:gdLst/>
              <a:ahLst/>
              <a:cxnLst/>
              <a:rect l="l" t="t" r="r" b="b"/>
              <a:pathLst>
                <a:path w="8297" h="8322" extrusionOk="0">
                  <a:moveTo>
                    <a:pt x="4161" y="0"/>
                  </a:moveTo>
                  <a:cubicBezTo>
                    <a:pt x="1855" y="0"/>
                    <a:pt x="1" y="1855"/>
                    <a:pt x="1" y="4161"/>
                  </a:cubicBezTo>
                  <a:cubicBezTo>
                    <a:pt x="1" y="6441"/>
                    <a:pt x="1855" y="8321"/>
                    <a:pt x="4161" y="8321"/>
                  </a:cubicBezTo>
                  <a:cubicBezTo>
                    <a:pt x="6442" y="8321"/>
                    <a:pt x="8296" y="6441"/>
                    <a:pt x="8296" y="4161"/>
                  </a:cubicBezTo>
                  <a:cubicBezTo>
                    <a:pt x="8296" y="1855"/>
                    <a:pt x="6442" y="0"/>
                    <a:pt x="41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4528975" y="3432075"/>
              <a:ext cx="219950" cy="212250"/>
            </a:xfrm>
            <a:custGeom>
              <a:avLst/>
              <a:gdLst/>
              <a:ahLst/>
              <a:cxnLst/>
              <a:rect l="l" t="t" r="r" b="b"/>
              <a:pathLst>
                <a:path w="8798" h="8490" extrusionOk="0">
                  <a:moveTo>
                    <a:pt x="4552" y="179"/>
                  </a:moveTo>
                  <a:cubicBezTo>
                    <a:pt x="4822" y="179"/>
                    <a:pt x="5094" y="206"/>
                    <a:pt x="5364" y="263"/>
                  </a:cubicBezTo>
                  <a:cubicBezTo>
                    <a:pt x="6993" y="589"/>
                    <a:pt x="8296" y="1942"/>
                    <a:pt x="8572" y="3571"/>
                  </a:cubicBezTo>
                  <a:cubicBezTo>
                    <a:pt x="8597" y="3797"/>
                    <a:pt x="8622" y="4022"/>
                    <a:pt x="8622" y="4248"/>
                  </a:cubicBezTo>
                  <a:cubicBezTo>
                    <a:pt x="8597" y="5927"/>
                    <a:pt x="7544" y="7481"/>
                    <a:pt x="5940" y="8057"/>
                  </a:cubicBezTo>
                  <a:cubicBezTo>
                    <a:pt x="5485" y="8228"/>
                    <a:pt x="5012" y="8310"/>
                    <a:pt x="4543" y="8310"/>
                  </a:cubicBezTo>
                  <a:cubicBezTo>
                    <a:pt x="3359" y="8310"/>
                    <a:pt x="2201" y="7788"/>
                    <a:pt x="1429" y="6854"/>
                  </a:cubicBezTo>
                  <a:cubicBezTo>
                    <a:pt x="326" y="5526"/>
                    <a:pt x="176" y="3621"/>
                    <a:pt x="1053" y="2142"/>
                  </a:cubicBezTo>
                  <a:cubicBezTo>
                    <a:pt x="1789" y="922"/>
                    <a:pt x="3144" y="179"/>
                    <a:pt x="4552" y="179"/>
                  </a:cubicBezTo>
                  <a:close/>
                  <a:moveTo>
                    <a:pt x="4558" y="1"/>
                  </a:moveTo>
                  <a:cubicBezTo>
                    <a:pt x="3311" y="1"/>
                    <a:pt x="2088" y="551"/>
                    <a:pt x="1279" y="1541"/>
                  </a:cubicBezTo>
                  <a:cubicBezTo>
                    <a:pt x="151" y="2919"/>
                    <a:pt x="1" y="4899"/>
                    <a:pt x="903" y="6428"/>
                  </a:cubicBezTo>
                  <a:cubicBezTo>
                    <a:pt x="1685" y="7717"/>
                    <a:pt x="3091" y="8490"/>
                    <a:pt x="4549" y="8490"/>
                  </a:cubicBezTo>
                  <a:cubicBezTo>
                    <a:pt x="4820" y="8490"/>
                    <a:pt x="5093" y="8463"/>
                    <a:pt x="5364" y="8408"/>
                  </a:cubicBezTo>
                  <a:cubicBezTo>
                    <a:pt x="7093" y="8082"/>
                    <a:pt x="8472" y="6629"/>
                    <a:pt x="8747" y="4899"/>
                  </a:cubicBezTo>
                  <a:cubicBezTo>
                    <a:pt x="8773" y="4674"/>
                    <a:pt x="8798" y="4473"/>
                    <a:pt x="8798" y="4248"/>
                  </a:cubicBezTo>
                  <a:cubicBezTo>
                    <a:pt x="8798" y="4246"/>
                    <a:pt x="8798" y="4245"/>
                    <a:pt x="8798" y="4244"/>
                  </a:cubicBezTo>
                  <a:lnTo>
                    <a:pt x="8798" y="4244"/>
                  </a:lnTo>
                  <a:cubicBezTo>
                    <a:pt x="8771" y="2466"/>
                    <a:pt x="7669" y="864"/>
                    <a:pt x="6016" y="263"/>
                  </a:cubicBezTo>
                  <a:cubicBezTo>
                    <a:pt x="5542" y="86"/>
                    <a:pt x="5048" y="1"/>
                    <a:pt x="4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3997025" y="3236875"/>
              <a:ext cx="637250" cy="538875"/>
            </a:xfrm>
            <a:custGeom>
              <a:avLst/>
              <a:gdLst/>
              <a:ahLst/>
              <a:cxnLst/>
              <a:rect l="l" t="t" r="r" b="b"/>
              <a:pathLst>
                <a:path w="25490" h="21555" extrusionOk="0">
                  <a:moveTo>
                    <a:pt x="12757" y="1"/>
                  </a:moveTo>
                  <a:cubicBezTo>
                    <a:pt x="5715" y="1"/>
                    <a:pt x="0" y="4838"/>
                    <a:pt x="0" y="10778"/>
                  </a:cubicBezTo>
                  <a:cubicBezTo>
                    <a:pt x="0" y="16717"/>
                    <a:pt x="5715" y="21555"/>
                    <a:pt x="12757" y="21555"/>
                  </a:cubicBezTo>
                  <a:cubicBezTo>
                    <a:pt x="19775" y="21555"/>
                    <a:pt x="25489" y="16717"/>
                    <a:pt x="25489" y="10778"/>
                  </a:cubicBezTo>
                  <a:cubicBezTo>
                    <a:pt x="25489" y="4838"/>
                    <a:pt x="19775" y="1"/>
                    <a:pt x="127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3990750" y="3234575"/>
              <a:ext cx="646025" cy="543450"/>
            </a:xfrm>
            <a:custGeom>
              <a:avLst/>
              <a:gdLst/>
              <a:ahLst/>
              <a:cxnLst/>
              <a:rect l="l" t="t" r="r" b="b"/>
              <a:pathLst>
                <a:path w="25841" h="21738" extrusionOk="0">
                  <a:moveTo>
                    <a:pt x="13012" y="186"/>
                  </a:moveTo>
                  <a:cubicBezTo>
                    <a:pt x="13859" y="186"/>
                    <a:pt x="14706" y="256"/>
                    <a:pt x="15540" y="393"/>
                  </a:cubicBezTo>
                  <a:cubicBezTo>
                    <a:pt x="17971" y="819"/>
                    <a:pt x="20301" y="1847"/>
                    <a:pt x="22131" y="3476"/>
                  </a:cubicBezTo>
                  <a:cubicBezTo>
                    <a:pt x="23835" y="4980"/>
                    <a:pt x="25088" y="6985"/>
                    <a:pt x="25515" y="9215"/>
                  </a:cubicBezTo>
                  <a:cubicBezTo>
                    <a:pt x="25615" y="9767"/>
                    <a:pt x="25665" y="10318"/>
                    <a:pt x="25665" y="10870"/>
                  </a:cubicBezTo>
                  <a:cubicBezTo>
                    <a:pt x="25640" y="13150"/>
                    <a:pt x="24763" y="15331"/>
                    <a:pt x="23309" y="17060"/>
                  </a:cubicBezTo>
                  <a:cubicBezTo>
                    <a:pt x="21755" y="18915"/>
                    <a:pt x="19625" y="20218"/>
                    <a:pt x="17319" y="20920"/>
                  </a:cubicBezTo>
                  <a:cubicBezTo>
                    <a:pt x="15918" y="21340"/>
                    <a:pt x="14455" y="21557"/>
                    <a:pt x="12990" y="21557"/>
                  </a:cubicBezTo>
                  <a:cubicBezTo>
                    <a:pt x="11834" y="21557"/>
                    <a:pt x="10677" y="21422"/>
                    <a:pt x="9550" y="21145"/>
                  </a:cubicBezTo>
                  <a:cubicBezTo>
                    <a:pt x="7194" y="20594"/>
                    <a:pt x="4938" y="19416"/>
                    <a:pt x="3234" y="17662"/>
                  </a:cubicBezTo>
                  <a:cubicBezTo>
                    <a:pt x="1655" y="16058"/>
                    <a:pt x="577" y="13952"/>
                    <a:pt x="377" y="11697"/>
                  </a:cubicBezTo>
                  <a:cubicBezTo>
                    <a:pt x="176" y="9416"/>
                    <a:pt x="853" y="7185"/>
                    <a:pt x="2156" y="5356"/>
                  </a:cubicBezTo>
                  <a:cubicBezTo>
                    <a:pt x="3560" y="3401"/>
                    <a:pt x="5590" y="1972"/>
                    <a:pt x="7795" y="1120"/>
                  </a:cubicBezTo>
                  <a:cubicBezTo>
                    <a:pt x="9458" y="492"/>
                    <a:pt x="11236" y="186"/>
                    <a:pt x="13012" y="186"/>
                  </a:cubicBezTo>
                  <a:close/>
                  <a:moveTo>
                    <a:pt x="13021" y="1"/>
                  </a:moveTo>
                  <a:cubicBezTo>
                    <a:pt x="11838" y="1"/>
                    <a:pt x="10654" y="141"/>
                    <a:pt x="9499" y="418"/>
                  </a:cubicBezTo>
                  <a:cubicBezTo>
                    <a:pt x="7093" y="995"/>
                    <a:pt x="4838" y="2198"/>
                    <a:pt x="3108" y="3952"/>
                  </a:cubicBezTo>
                  <a:cubicBezTo>
                    <a:pt x="1504" y="5606"/>
                    <a:pt x="427" y="7712"/>
                    <a:pt x="201" y="10017"/>
                  </a:cubicBezTo>
                  <a:cubicBezTo>
                    <a:pt x="1" y="12323"/>
                    <a:pt x="677" y="14604"/>
                    <a:pt x="2006" y="16484"/>
                  </a:cubicBezTo>
                  <a:cubicBezTo>
                    <a:pt x="3409" y="18438"/>
                    <a:pt x="5439" y="19892"/>
                    <a:pt x="7670" y="20744"/>
                  </a:cubicBezTo>
                  <a:cubicBezTo>
                    <a:pt x="9375" y="21409"/>
                    <a:pt x="11185" y="21738"/>
                    <a:pt x="12996" y="21738"/>
                  </a:cubicBezTo>
                  <a:cubicBezTo>
                    <a:pt x="13847" y="21738"/>
                    <a:pt x="14698" y="21665"/>
                    <a:pt x="15540" y="21521"/>
                  </a:cubicBezTo>
                  <a:cubicBezTo>
                    <a:pt x="18021" y="21095"/>
                    <a:pt x="20377" y="20043"/>
                    <a:pt x="22256" y="18388"/>
                  </a:cubicBezTo>
                  <a:cubicBezTo>
                    <a:pt x="23986" y="16860"/>
                    <a:pt x="25264" y="14829"/>
                    <a:pt x="25690" y="12549"/>
                  </a:cubicBezTo>
                  <a:cubicBezTo>
                    <a:pt x="25790" y="11997"/>
                    <a:pt x="25840" y="11421"/>
                    <a:pt x="25840" y="10870"/>
                  </a:cubicBezTo>
                  <a:cubicBezTo>
                    <a:pt x="25840" y="10869"/>
                    <a:pt x="25840" y="10868"/>
                    <a:pt x="25840" y="10867"/>
                  </a:cubicBezTo>
                  <a:lnTo>
                    <a:pt x="25840" y="10867"/>
                  </a:lnTo>
                  <a:cubicBezTo>
                    <a:pt x="25815" y="8562"/>
                    <a:pt x="24937" y="6357"/>
                    <a:pt x="23484" y="4604"/>
                  </a:cubicBezTo>
                  <a:cubicBezTo>
                    <a:pt x="21906" y="2724"/>
                    <a:pt x="19750" y="1396"/>
                    <a:pt x="17419" y="669"/>
                  </a:cubicBezTo>
                  <a:cubicBezTo>
                    <a:pt x="15995" y="222"/>
                    <a:pt x="14509" y="1"/>
                    <a:pt x="13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4045900" y="3259425"/>
              <a:ext cx="539500" cy="386000"/>
            </a:xfrm>
            <a:custGeom>
              <a:avLst/>
              <a:gdLst/>
              <a:ahLst/>
              <a:cxnLst/>
              <a:rect l="l" t="t" r="r" b="b"/>
              <a:pathLst>
                <a:path w="21580" h="15440" extrusionOk="0">
                  <a:moveTo>
                    <a:pt x="10802" y="1"/>
                  </a:moveTo>
                  <a:cubicBezTo>
                    <a:pt x="4837" y="1"/>
                    <a:pt x="0" y="3459"/>
                    <a:pt x="0" y="7720"/>
                  </a:cubicBezTo>
                  <a:cubicBezTo>
                    <a:pt x="0" y="11981"/>
                    <a:pt x="4837" y="15439"/>
                    <a:pt x="10802" y="15439"/>
                  </a:cubicBezTo>
                  <a:cubicBezTo>
                    <a:pt x="16742" y="15439"/>
                    <a:pt x="21579" y="11981"/>
                    <a:pt x="21579" y="7720"/>
                  </a:cubicBezTo>
                  <a:cubicBezTo>
                    <a:pt x="21579" y="3459"/>
                    <a:pt x="16742" y="1"/>
                    <a:pt x="1080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4163675" y="3421725"/>
              <a:ext cx="303925" cy="169175"/>
            </a:xfrm>
            <a:custGeom>
              <a:avLst/>
              <a:gdLst/>
              <a:ahLst/>
              <a:cxnLst/>
              <a:rect l="l" t="t" r="r" b="b"/>
              <a:pathLst>
                <a:path w="12157" h="6767" extrusionOk="0">
                  <a:moveTo>
                    <a:pt x="1" y="0"/>
                  </a:moveTo>
                  <a:cubicBezTo>
                    <a:pt x="1" y="3734"/>
                    <a:pt x="2733" y="6767"/>
                    <a:pt x="6091" y="6767"/>
                  </a:cubicBezTo>
                  <a:cubicBezTo>
                    <a:pt x="9425" y="6767"/>
                    <a:pt x="12156" y="3734"/>
                    <a:pt x="12156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4161800" y="3419200"/>
              <a:ext cx="307675" cy="174225"/>
            </a:xfrm>
            <a:custGeom>
              <a:avLst/>
              <a:gdLst/>
              <a:ahLst/>
              <a:cxnLst/>
              <a:rect l="l" t="t" r="r" b="b"/>
              <a:pathLst>
                <a:path w="12307" h="6969" extrusionOk="0">
                  <a:moveTo>
                    <a:pt x="12031" y="176"/>
                  </a:moveTo>
                  <a:cubicBezTo>
                    <a:pt x="12059" y="176"/>
                    <a:pt x="12095" y="184"/>
                    <a:pt x="12131" y="187"/>
                  </a:cubicBezTo>
                  <a:lnTo>
                    <a:pt x="12131" y="187"/>
                  </a:lnTo>
                  <a:cubicBezTo>
                    <a:pt x="12100" y="2765"/>
                    <a:pt x="10676" y="5350"/>
                    <a:pt x="8246" y="6367"/>
                  </a:cubicBezTo>
                  <a:cubicBezTo>
                    <a:pt x="7570" y="6642"/>
                    <a:pt x="6868" y="6793"/>
                    <a:pt x="6166" y="6793"/>
                  </a:cubicBezTo>
                  <a:cubicBezTo>
                    <a:pt x="3535" y="6768"/>
                    <a:pt x="1354" y="4863"/>
                    <a:pt x="552" y="2432"/>
                  </a:cubicBezTo>
                  <a:cubicBezTo>
                    <a:pt x="310" y="1704"/>
                    <a:pt x="184" y="930"/>
                    <a:pt x="177" y="176"/>
                  </a:cubicBezTo>
                  <a:close/>
                  <a:moveTo>
                    <a:pt x="76" y="1"/>
                  </a:moveTo>
                  <a:cubicBezTo>
                    <a:pt x="26" y="1"/>
                    <a:pt x="1" y="51"/>
                    <a:pt x="1" y="101"/>
                  </a:cubicBezTo>
                  <a:cubicBezTo>
                    <a:pt x="1" y="2783"/>
                    <a:pt x="1479" y="5490"/>
                    <a:pt x="4036" y="6542"/>
                  </a:cubicBezTo>
                  <a:cubicBezTo>
                    <a:pt x="4713" y="6818"/>
                    <a:pt x="5414" y="6968"/>
                    <a:pt x="6166" y="6968"/>
                  </a:cubicBezTo>
                  <a:cubicBezTo>
                    <a:pt x="6167" y="6968"/>
                    <a:pt x="6167" y="6968"/>
                    <a:pt x="6168" y="6968"/>
                  </a:cubicBezTo>
                  <a:lnTo>
                    <a:pt x="6168" y="6968"/>
                  </a:lnTo>
                  <a:cubicBezTo>
                    <a:pt x="8874" y="6942"/>
                    <a:pt x="11104" y="4963"/>
                    <a:pt x="11931" y="2482"/>
                  </a:cubicBezTo>
                  <a:cubicBezTo>
                    <a:pt x="12181" y="1705"/>
                    <a:pt x="12307" y="903"/>
                    <a:pt x="12307" y="101"/>
                  </a:cubicBezTo>
                  <a:cubicBezTo>
                    <a:pt x="12307" y="51"/>
                    <a:pt x="12282" y="1"/>
                    <a:pt x="1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4210675" y="3489375"/>
              <a:ext cx="209925" cy="101525"/>
            </a:xfrm>
            <a:custGeom>
              <a:avLst/>
              <a:gdLst/>
              <a:ahLst/>
              <a:cxnLst/>
              <a:rect l="l" t="t" r="r" b="b"/>
              <a:pathLst>
                <a:path w="8397" h="4061" extrusionOk="0">
                  <a:moveTo>
                    <a:pt x="4211" y="1"/>
                  </a:moveTo>
                  <a:cubicBezTo>
                    <a:pt x="2457" y="1"/>
                    <a:pt x="928" y="853"/>
                    <a:pt x="1" y="2181"/>
                  </a:cubicBezTo>
                  <a:cubicBezTo>
                    <a:pt x="1078" y="3334"/>
                    <a:pt x="2557" y="4061"/>
                    <a:pt x="4211" y="4061"/>
                  </a:cubicBezTo>
                  <a:cubicBezTo>
                    <a:pt x="5840" y="4061"/>
                    <a:pt x="7319" y="3334"/>
                    <a:pt x="8397" y="2181"/>
                  </a:cubicBezTo>
                  <a:cubicBezTo>
                    <a:pt x="7469" y="853"/>
                    <a:pt x="5941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4208175" y="3487150"/>
              <a:ext cx="214925" cy="106275"/>
            </a:xfrm>
            <a:custGeom>
              <a:avLst/>
              <a:gdLst/>
              <a:ahLst/>
              <a:cxnLst/>
              <a:rect l="l" t="t" r="r" b="b"/>
              <a:pathLst>
                <a:path w="8597" h="4251" extrusionOk="0">
                  <a:moveTo>
                    <a:pt x="4280" y="175"/>
                  </a:moveTo>
                  <a:cubicBezTo>
                    <a:pt x="5202" y="175"/>
                    <a:pt x="6125" y="423"/>
                    <a:pt x="6918" y="892"/>
                  </a:cubicBezTo>
                  <a:cubicBezTo>
                    <a:pt x="7475" y="1255"/>
                    <a:pt x="7986" y="1713"/>
                    <a:pt x="8381" y="2264"/>
                  </a:cubicBezTo>
                  <a:lnTo>
                    <a:pt x="8381" y="2264"/>
                  </a:lnTo>
                  <a:cubicBezTo>
                    <a:pt x="7310" y="3376"/>
                    <a:pt x="5859" y="4050"/>
                    <a:pt x="4311" y="4075"/>
                  </a:cubicBezTo>
                  <a:cubicBezTo>
                    <a:pt x="2739" y="4050"/>
                    <a:pt x="1311" y="3376"/>
                    <a:pt x="217" y="2263"/>
                  </a:cubicBezTo>
                  <a:lnTo>
                    <a:pt x="217" y="2263"/>
                  </a:lnTo>
                  <a:cubicBezTo>
                    <a:pt x="943" y="1266"/>
                    <a:pt x="2003" y="561"/>
                    <a:pt x="3208" y="290"/>
                  </a:cubicBezTo>
                  <a:cubicBezTo>
                    <a:pt x="3560" y="213"/>
                    <a:pt x="3920" y="175"/>
                    <a:pt x="4280" y="175"/>
                  </a:cubicBezTo>
                  <a:close/>
                  <a:moveTo>
                    <a:pt x="4313" y="0"/>
                  </a:moveTo>
                  <a:cubicBezTo>
                    <a:pt x="3361" y="0"/>
                    <a:pt x="2418" y="253"/>
                    <a:pt x="1604" y="741"/>
                  </a:cubicBezTo>
                  <a:cubicBezTo>
                    <a:pt x="978" y="1117"/>
                    <a:pt x="452" y="1619"/>
                    <a:pt x="25" y="2220"/>
                  </a:cubicBezTo>
                  <a:cubicBezTo>
                    <a:pt x="0" y="2245"/>
                    <a:pt x="0" y="2295"/>
                    <a:pt x="25" y="2320"/>
                  </a:cubicBezTo>
                  <a:cubicBezTo>
                    <a:pt x="1152" y="3497"/>
                    <a:pt x="2655" y="4224"/>
                    <a:pt x="4307" y="4250"/>
                  </a:cubicBezTo>
                  <a:lnTo>
                    <a:pt x="4307" y="4250"/>
                  </a:lnTo>
                  <a:cubicBezTo>
                    <a:pt x="4308" y="4250"/>
                    <a:pt x="4310" y="4250"/>
                    <a:pt x="4311" y="4250"/>
                  </a:cubicBezTo>
                  <a:cubicBezTo>
                    <a:pt x="4312" y="4250"/>
                    <a:pt x="4313" y="4250"/>
                    <a:pt x="4314" y="4250"/>
                  </a:cubicBezTo>
                  <a:lnTo>
                    <a:pt x="4314" y="4250"/>
                  </a:lnTo>
                  <a:cubicBezTo>
                    <a:pt x="5942" y="4224"/>
                    <a:pt x="7445" y="3498"/>
                    <a:pt x="8572" y="2320"/>
                  </a:cubicBezTo>
                  <a:cubicBezTo>
                    <a:pt x="8597" y="2295"/>
                    <a:pt x="8597" y="2245"/>
                    <a:pt x="8572" y="2220"/>
                  </a:cubicBezTo>
                  <a:cubicBezTo>
                    <a:pt x="7820" y="1168"/>
                    <a:pt x="6692" y="391"/>
                    <a:pt x="5414" y="115"/>
                  </a:cubicBezTo>
                  <a:cubicBezTo>
                    <a:pt x="5051" y="38"/>
                    <a:pt x="4681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4487625" y="3366925"/>
              <a:ext cx="102150" cy="57800"/>
            </a:xfrm>
            <a:custGeom>
              <a:avLst/>
              <a:gdLst/>
              <a:ahLst/>
              <a:cxnLst/>
              <a:rect l="l" t="t" r="r" b="b"/>
              <a:pathLst>
                <a:path w="4086" h="2312" extrusionOk="0">
                  <a:moveTo>
                    <a:pt x="2054" y="0"/>
                  </a:moveTo>
                  <a:cubicBezTo>
                    <a:pt x="1458" y="0"/>
                    <a:pt x="871" y="279"/>
                    <a:pt x="477" y="763"/>
                  </a:cubicBezTo>
                  <a:cubicBezTo>
                    <a:pt x="176" y="1164"/>
                    <a:pt x="0" y="1641"/>
                    <a:pt x="0" y="2142"/>
                  </a:cubicBezTo>
                  <a:cubicBezTo>
                    <a:pt x="0" y="2255"/>
                    <a:pt x="88" y="2311"/>
                    <a:pt x="176" y="2311"/>
                  </a:cubicBezTo>
                  <a:cubicBezTo>
                    <a:pt x="264" y="2311"/>
                    <a:pt x="351" y="2255"/>
                    <a:pt x="351" y="2142"/>
                  </a:cubicBezTo>
                  <a:cubicBezTo>
                    <a:pt x="376" y="1190"/>
                    <a:pt x="1078" y="362"/>
                    <a:pt x="2056" y="362"/>
                  </a:cubicBezTo>
                  <a:cubicBezTo>
                    <a:pt x="3008" y="362"/>
                    <a:pt x="3735" y="1190"/>
                    <a:pt x="3735" y="2142"/>
                  </a:cubicBezTo>
                  <a:cubicBezTo>
                    <a:pt x="3735" y="2255"/>
                    <a:pt x="3822" y="2311"/>
                    <a:pt x="3910" y="2311"/>
                  </a:cubicBezTo>
                  <a:cubicBezTo>
                    <a:pt x="3998" y="2311"/>
                    <a:pt x="4086" y="2255"/>
                    <a:pt x="4086" y="2142"/>
                  </a:cubicBezTo>
                  <a:cubicBezTo>
                    <a:pt x="4086" y="1265"/>
                    <a:pt x="3584" y="463"/>
                    <a:pt x="2757" y="137"/>
                  </a:cubicBezTo>
                  <a:cubicBezTo>
                    <a:pt x="2529" y="44"/>
                    <a:pt x="2291" y="0"/>
                    <a:pt x="2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4041500" y="3366925"/>
              <a:ext cx="102150" cy="57800"/>
            </a:xfrm>
            <a:custGeom>
              <a:avLst/>
              <a:gdLst/>
              <a:ahLst/>
              <a:cxnLst/>
              <a:rect l="l" t="t" r="r" b="b"/>
              <a:pathLst>
                <a:path w="4086" h="2312" extrusionOk="0">
                  <a:moveTo>
                    <a:pt x="2050" y="0"/>
                  </a:moveTo>
                  <a:cubicBezTo>
                    <a:pt x="1449" y="0"/>
                    <a:pt x="854" y="279"/>
                    <a:pt x="477" y="763"/>
                  </a:cubicBezTo>
                  <a:cubicBezTo>
                    <a:pt x="176" y="1164"/>
                    <a:pt x="1" y="1641"/>
                    <a:pt x="1" y="2142"/>
                  </a:cubicBezTo>
                  <a:cubicBezTo>
                    <a:pt x="1" y="2255"/>
                    <a:pt x="88" y="2311"/>
                    <a:pt x="176" y="2311"/>
                  </a:cubicBezTo>
                  <a:cubicBezTo>
                    <a:pt x="264" y="2311"/>
                    <a:pt x="352" y="2255"/>
                    <a:pt x="352" y="2142"/>
                  </a:cubicBezTo>
                  <a:cubicBezTo>
                    <a:pt x="377" y="1190"/>
                    <a:pt x="1078" y="362"/>
                    <a:pt x="2056" y="362"/>
                  </a:cubicBezTo>
                  <a:cubicBezTo>
                    <a:pt x="3008" y="362"/>
                    <a:pt x="3735" y="1190"/>
                    <a:pt x="3735" y="2142"/>
                  </a:cubicBezTo>
                  <a:cubicBezTo>
                    <a:pt x="3735" y="2255"/>
                    <a:pt x="3823" y="2311"/>
                    <a:pt x="3911" y="2311"/>
                  </a:cubicBezTo>
                  <a:cubicBezTo>
                    <a:pt x="3998" y="2311"/>
                    <a:pt x="4086" y="2255"/>
                    <a:pt x="4086" y="2142"/>
                  </a:cubicBezTo>
                  <a:cubicBezTo>
                    <a:pt x="4086" y="1265"/>
                    <a:pt x="3585" y="463"/>
                    <a:pt x="2758" y="137"/>
                  </a:cubicBezTo>
                  <a:cubicBezTo>
                    <a:pt x="2530" y="44"/>
                    <a:pt x="2289" y="0"/>
                    <a:pt x="2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4050900" y="3236875"/>
              <a:ext cx="500650" cy="119075"/>
            </a:xfrm>
            <a:custGeom>
              <a:avLst/>
              <a:gdLst/>
              <a:ahLst/>
              <a:cxnLst/>
              <a:rect l="l" t="t" r="r" b="b"/>
              <a:pathLst>
                <a:path w="20026" h="4763" extrusionOk="0">
                  <a:moveTo>
                    <a:pt x="10602" y="1"/>
                  </a:moveTo>
                  <a:cubicBezTo>
                    <a:pt x="6191" y="1"/>
                    <a:pt x="2306" y="1905"/>
                    <a:pt x="1" y="4762"/>
                  </a:cubicBezTo>
                  <a:cubicBezTo>
                    <a:pt x="3409" y="4737"/>
                    <a:pt x="8748" y="4236"/>
                    <a:pt x="12432" y="1930"/>
                  </a:cubicBezTo>
                  <a:cubicBezTo>
                    <a:pt x="12432" y="1930"/>
                    <a:pt x="16442" y="3544"/>
                    <a:pt x="19622" y="3544"/>
                  </a:cubicBezTo>
                  <a:cubicBezTo>
                    <a:pt x="19758" y="3544"/>
                    <a:pt x="19893" y="3541"/>
                    <a:pt x="20026" y="3534"/>
                  </a:cubicBezTo>
                  <a:cubicBezTo>
                    <a:pt x="17695" y="1379"/>
                    <a:pt x="14337" y="1"/>
                    <a:pt x="10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4048400" y="3235000"/>
              <a:ext cx="506300" cy="123450"/>
            </a:xfrm>
            <a:custGeom>
              <a:avLst/>
              <a:gdLst/>
              <a:ahLst/>
              <a:cxnLst/>
              <a:rect l="l" t="t" r="r" b="b"/>
              <a:pathLst>
                <a:path w="20252" h="4938" extrusionOk="0">
                  <a:moveTo>
                    <a:pt x="10702" y="176"/>
                  </a:moveTo>
                  <a:cubicBezTo>
                    <a:pt x="13384" y="176"/>
                    <a:pt x="16091" y="903"/>
                    <a:pt x="18371" y="2356"/>
                  </a:cubicBezTo>
                  <a:cubicBezTo>
                    <a:pt x="18914" y="2718"/>
                    <a:pt x="19436" y="3100"/>
                    <a:pt x="19919" y="3539"/>
                  </a:cubicBezTo>
                  <a:lnTo>
                    <a:pt x="19919" y="3539"/>
                  </a:lnTo>
                  <a:cubicBezTo>
                    <a:pt x="19869" y="3540"/>
                    <a:pt x="19819" y="3540"/>
                    <a:pt x="19769" y="3540"/>
                  </a:cubicBezTo>
                  <a:cubicBezTo>
                    <a:pt x="18385" y="3540"/>
                    <a:pt x="17003" y="3279"/>
                    <a:pt x="15665" y="2933"/>
                  </a:cubicBezTo>
                  <a:cubicBezTo>
                    <a:pt x="14687" y="2682"/>
                    <a:pt x="13685" y="2356"/>
                    <a:pt x="12732" y="2005"/>
                  </a:cubicBezTo>
                  <a:cubicBezTo>
                    <a:pt x="12682" y="1980"/>
                    <a:pt x="12607" y="1930"/>
                    <a:pt x="12557" y="1930"/>
                  </a:cubicBezTo>
                  <a:cubicBezTo>
                    <a:pt x="12548" y="1928"/>
                    <a:pt x="12539" y="1927"/>
                    <a:pt x="12530" y="1927"/>
                  </a:cubicBezTo>
                  <a:cubicBezTo>
                    <a:pt x="12439" y="1927"/>
                    <a:pt x="12347" y="2035"/>
                    <a:pt x="12256" y="2081"/>
                  </a:cubicBezTo>
                  <a:cubicBezTo>
                    <a:pt x="12081" y="2181"/>
                    <a:pt x="11880" y="2281"/>
                    <a:pt x="11705" y="2381"/>
                  </a:cubicBezTo>
                  <a:cubicBezTo>
                    <a:pt x="11003" y="2757"/>
                    <a:pt x="10276" y="3058"/>
                    <a:pt x="9524" y="3334"/>
                  </a:cubicBezTo>
                  <a:cubicBezTo>
                    <a:pt x="8020" y="3835"/>
                    <a:pt x="6442" y="4186"/>
                    <a:pt x="4863" y="4411"/>
                  </a:cubicBezTo>
                  <a:cubicBezTo>
                    <a:pt x="3349" y="4628"/>
                    <a:pt x="1836" y="4729"/>
                    <a:pt x="301" y="4759"/>
                  </a:cubicBezTo>
                  <a:lnTo>
                    <a:pt x="301" y="4759"/>
                  </a:lnTo>
                  <a:cubicBezTo>
                    <a:pt x="2203" y="2466"/>
                    <a:pt x="4952" y="990"/>
                    <a:pt x="7845" y="426"/>
                  </a:cubicBezTo>
                  <a:cubicBezTo>
                    <a:pt x="8797" y="251"/>
                    <a:pt x="9750" y="176"/>
                    <a:pt x="10702" y="176"/>
                  </a:cubicBezTo>
                  <a:close/>
                  <a:moveTo>
                    <a:pt x="10702" y="0"/>
                  </a:moveTo>
                  <a:cubicBezTo>
                    <a:pt x="7494" y="0"/>
                    <a:pt x="4311" y="1003"/>
                    <a:pt x="1805" y="3008"/>
                  </a:cubicBezTo>
                  <a:cubicBezTo>
                    <a:pt x="1153" y="3534"/>
                    <a:pt x="577" y="4136"/>
                    <a:pt x="51" y="4787"/>
                  </a:cubicBezTo>
                  <a:cubicBezTo>
                    <a:pt x="0" y="4837"/>
                    <a:pt x="25" y="4938"/>
                    <a:pt x="101" y="4938"/>
                  </a:cubicBezTo>
                  <a:cubicBezTo>
                    <a:pt x="3083" y="4888"/>
                    <a:pt x="6091" y="4587"/>
                    <a:pt x="8948" y="3710"/>
                  </a:cubicBezTo>
                  <a:cubicBezTo>
                    <a:pt x="9700" y="3459"/>
                    <a:pt x="10452" y="3183"/>
                    <a:pt x="11153" y="2857"/>
                  </a:cubicBezTo>
                  <a:cubicBezTo>
                    <a:pt x="11504" y="2682"/>
                    <a:pt x="11855" y="2507"/>
                    <a:pt x="12181" y="2331"/>
                  </a:cubicBezTo>
                  <a:cubicBezTo>
                    <a:pt x="12281" y="2281"/>
                    <a:pt x="12356" y="2231"/>
                    <a:pt x="12432" y="2181"/>
                  </a:cubicBezTo>
                  <a:cubicBezTo>
                    <a:pt x="12432" y="2181"/>
                    <a:pt x="12542" y="2126"/>
                    <a:pt x="12526" y="2110"/>
                  </a:cubicBezTo>
                  <a:lnTo>
                    <a:pt x="12526" y="2110"/>
                  </a:lnTo>
                  <a:cubicBezTo>
                    <a:pt x="12545" y="2117"/>
                    <a:pt x="12563" y="2131"/>
                    <a:pt x="12582" y="2131"/>
                  </a:cubicBezTo>
                  <a:cubicBezTo>
                    <a:pt x="13459" y="2431"/>
                    <a:pt x="14311" y="2732"/>
                    <a:pt x="15214" y="2983"/>
                  </a:cubicBezTo>
                  <a:cubicBezTo>
                    <a:pt x="16648" y="3393"/>
                    <a:pt x="18165" y="3720"/>
                    <a:pt x="19672" y="3720"/>
                  </a:cubicBezTo>
                  <a:cubicBezTo>
                    <a:pt x="19823" y="3720"/>
                    <a:pt x="19975" y="3717"/>
                    <a:pt x="20126" y="3710"/>
                  </a:cubicBezTo>
                  <a:cubicBezTo>
                    <a:pt x="20201" y="3710"/>
                    <a:pt x="20251" y="3609"/>
                    <a:pt x="20201" y="3559"/>
                  </a:cubicBezTo>
                  <a:cubicBezTo>
                    <a:pt x="18246" y="1730"/>
                    <a:pt x="15715" y="602"/>
                    <a:pt x="13108" y="176"/>
                  </a:cubicBezTo>
                  <a:cubicBezTo>
                    <a:pt x="12306" y="50"/>
                    <a:pt x="11504" y="0"/>
                    <a:pt x="10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 rot="1746674">
            <a:off x="1487408" y="5321890"/>
            <a:ext cx="1195469" cy="1110401"/>
            <a:chOff x="3801525" y="617175"/>
            <a:chExt cx="570200" cy="529625"/>
          </a:xfrm>
        </p:grpSpPr>
        <p:sp>
          <p:nvSpPr>
            <p:cNvPr id="1483" name="Google Shape;1483;p43"/>
            <p:cNvSpPr/>
            <p:nvPr/>
          </p:nvSpPr>
          <p:spPr>
            <a:xfrm>
              <a:off x="3807175" y="669200"/>
              <a:ext cx="562675" cy="475575"/>
            </a:xfrm>
            <a:custGeom>
              <a:avLst/>
              <a:gdLst/>
              <a:ahLst/>
              <a:cxnLst/>
              <a:rect l="l" t="t" r="r" b="b"/>
              <a:pathLst>
                <a:path w="22507" h="19023" extrusionOk="0">
                  <a:moveTo>
                    <a:pt x="11253" y="0"/>
                  </a:moveTo>
                  <a:cubicBezTo>
                    <a:pt x="5038" y="0"/>
                    <a:pt x="0" y="4261"/>
                    <a:pt x="0" y="9499"/>
                  </a:cubicBezTo>
                  <a:cubicBezTo>
                    <a:pt x="0" y="14762"/>
                    <a:pt x="5038" y="19023"/>
                    <a:pt x="11253" y="19023"/>
                  </a:cubicBezTo>
                  <a:cubicBezTo>
                    <a:pt x="17469" y="19023"/>
                    <a:pt x="22507" y="14762"/>
                    <a:pt x="22507" y="9499"/>
                  </a:cubicBezTo>
                  <a:cubicBezTo>
                    <a:pt x="22507" y="4261"/>
                    <a:pt x="17469" y="0"/>
                    <a:pt x="11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3801525" y="666975"/>
              <a:ext cx="570200" cy="479825"/>
            </a:xfrm>
            <a:custGeom>
              <a:avLst/>
              <a:gdLst/>
              <a:ahLst/>
              <a:cxnLst/>
              <a:rect l="l" t="t" r="r" b="b"/>
              <a:pathLst>
                <a:path w="22808" h="19193" extrusionOk="0">
                  <a:moveTo>
                    <a:pt x="11442" y="165"/>
                  </a:moveTo>
                  <a:cubicBezTo>
                    <a:pt x="12211" y="165"/>
                    <a:pt x="12980" y="232"/>
                    <a:pt x="13735" y="365"/>
                  </a:cubicBezTo>
                  <a:cubicBezTo>
                    <a:pt x="15865" y="716"/>
                    <a:pt x="17921" y="1643"/>
                    <a:pt x="19550" y="3072"/>
                  </a:cubicBezTo>
                  <a:cubicBezTo>
                    <a:pt x="21053" y="4400"/>
                    <a:pt x="22156" y="6154"/>
                    <a:pt x="22532" y="8134"/>
                  </a:cubicBezTo>
                  <a:cubicBezTo>
                    <a:pt x="22607" y="8611"/>
                    <a:pt x="22657" y="9112"/>
                    <a:pt x="22657" y="9588"/>
                  </a:cubicBezTo>
                  <a:cubicBezTo>
                    <a:pt x="22657" y="11618"/>
                    <a:pt x="21880" y="13548"/>
                    <a:pt x="20577" y="15077"/>
                  </a:cubicBezTo>
                  <a:cubicBezTo>
                    <a:pt x="19199" y="16706"/>
                    <a:pt x="17319" y="17834"/>
                    <a:pt x="15314" y="18460"/>
                  </a:cubicBezTo>
                  <a:cubicBezTo>
                    <a:pt x="14059" y="18841"/>
                    <a:pt x="12749" y="19031"/>
                    <a:pt x="11441" y="19031"/>
                  </a:cubicBezTo>
                  <a:cubicBezTo>
                    <a:pt x="10424" y="19031"/>
                    <a:pt x="9409" y="18916"/>
                    <a:pt x="8422" y="18686"/>
                  </a:cubicBezTo>
                  <a:cubicBezTo>
                    <a:pt x="6342" y="18185"/>
                    <a:pt x="4362" y="17157"/>
                    <a:pt x="2858" y="15603"/>
                  </a:cubicBezTo>
                  <a:cubicBezTo>
                    <a:pt x="1479" y="14174"/>
                    <a:pt x="527" y="12320"/>
                    <a:pt x="326" y="10315"/>
                  </a:cubicBezTo>
                  <a:cubicBezTo>
                    <a:pt x="151" y="8335"/>
                    <a:pt x="753" y="6330"/>
                    <a:pt x="1905" y="4726"/>
                  </a:cubicBezTo>
                  <a:cubicBezTo>
                    <a:pt x="3134" y="3022"/>
                    <a:pt x="4938" y="1743"/>
                    <a:pt x="6893" y="991"/>
                  </a:cubicBezTo>
                  <a:cubicBezTo>
                    <a:pt x="8335" y="438"/>
                    <a:pt x="9889" y="165"/>
                    <a:pt x="11442" y="165"/>
                  </a:cubicBezTo>
                  <a:close/>
                  <a:moveTo>
                    <a:pt x="11477" y="1"/>
                  </a:moveTo>
                  <a:cubicBezTo>
                    <a:pt x="10438" y="1"/>
                    <a:pt x="9400" y="122"/>
                    <a:pt x="8397" y="365"/>
                  </a:cubicBezTo>
                  <a:cubicBezTo>
                    <a:pt x="6266" y="866"/>
                    <a:pt x="4261" y="1944"/>
                    <a:pt x="2733" y="3498"/>
                  </a:cubicBezTo>
                  <a:cubicBezTo>
                    <a:pt x="1329" y="4951"/>
                    <a:pt x="377" y="6806"/>
                    <a:pt x="176" y="8836"/>
                  </a:cubicBezTo>
                  <a:cubicBezTo>
                    <a:pt x="1" y="10866"/>
                    <a:pt x="602" y="12896"/>
                    <a:pt x="1780" y="14550"/>
                  </a:cubicBezTo>
                  <a:cubicBezTo>
                    <a:pt x="3008" y="16280"/>
                    <a:pt x="4813" y="17558"/>
                    <a:pt x="6793" y="18335"/>
                  </a:cubicBezTo>
                  <a:cubicBezTo>
                    <a:pt x="8277" y="18915"/>
                    <a:pt x="9877" y="19193"/>
                    <a:pt x="11482" y="19193"/>
                  </a:cubicBezTo>
                  <a:cubicBezTo>
                    <a:pt x="12236" y="19193"/>
                    <a:pt x="12991" y="19132"/>
                    <a:pt x="13735" y="19012"/>
                  </a:cubicBezTo>
                  <a:cubicBezTo>
                    <a:pt x="15916" y="18636"/>
                    <a:pt x="17996" y="17708"/>
                    <a:pt x="19675" y="16230"/>
                  </a:cubicBezTo>
                  <a:cubicBezTo>
                    <a:pt x="21179" y="14901"/>
                    <a:pt x="22307" y="13097"/>
                    <a:pt x="22682" y="11092"/>
                  </a:cubicBezTo>
                  <a:cubicBezTo>
                    <a:pt x="22758" y="10591"/>
                    <a:pt x="22808" y="10089"/>
                    <a:pt x="22808" y="9588"/>
                  </a:cubicBezTo>
                  <a:cubicBezTo>
                    <a:pt x="22808" y="7558"/>
                    <a:pt x="22031" y="5628"/>
                    <a:pt x="20728" y="4049"/>
                  </a:cubicBezTo>
                  <a:cubicBezTo>
                    <a:pt x="19349" y="2395"/>
                    <a:pt x="17444" y="1242"/>
                    <a:pt x="15389" y="590"/>
                  </a:cubicBezTo>
                  <a:cubicBezTo>
                    <a:pt x="14126" y="197"/>
                    <a:pt x="12800" y="1"/>
                    <a:pt x="11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3850400" y="688625"/>
              <a:ext cx="476225" cy="340875"/>
            </a:xfrm>
            <a:custGeom>
              <a:avLst/>
              <a:gdLst/>
              <a:ahLst/>
              <a:cxnLst/>
              <a:rect l="l" t="t" r="r" b="b"/>
              <a:pathLst>
                <a:path w="19049" h="13635" extrusionOk="0">
                  <a:moveTo>
                    <a:pt x="9524" y="0"/>
                  </a:moveTo>
                  <a:cubicBezTo>
                    <a:pt x="4261" y="0"/>
                    <a:pt x="1" y="3058"/>
                    <a:pt x="1" y="6817"/>
                  </a:cubicBezTo>
                  <a:cubicBezTo>
                    <a:pt x="1" y="10577"/>
                    <a:pt x="4261" y="13634"/>
                    <a:pt x="9524" y="13634"/>
                  </a:cubicBezTo>
                  <a:cubicBezTo>
                    <a:pt x="14788" y="13634"/>
                    <a:pt x="19048" y="10577"/>
                    <a:pt x="19048" y="6817"/>
                  </a:cubicBezTo>
                  <a:cubicBezTo>
                    <a:pt x="19048" y="3058"/>
                    <a:pt x="14788" y="0"/>
                    <a:pt x="9524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4205675" y="790125"/>
              <a:ext cx="127200" cy="127225"/>
            </a:xfrm>
            <a:custGeom>
              <a:avLst/>
              <a:gdLst/>
              <a:ahLst/>
              <a:cxnLst/>
              <a:rect l="l" t="t" r="r" b="b"/>
              <a:pathLst>
                <a:path w="5088" h="5089" extrusionOk="0">
                  <a:moveTo>
                    <a:pt x="2557" y="0"/>
                  </a:moveTo>
                  <a:cubicBezTo>
                    <a:pt x="1153" y="0"/>
                    <a:pt x="0" y="1128"/>
                    <a:pt x="0" y="2557"/>
                  </a:cubicBezTo>
                  <a:cubicBezTo>
                    <a:pt x="0" y="3960"/>
                    <a:pt x="1153" y="5088"/>
                    <a:pt x="2557" y="5088"/>
                  </a:cubicBezTo>
                  <a:cubicBezTo>
                    <a:pt x="3960" y="5088"/>
                    <a:pt x="5088" y="3960"/>
                    <a:pt x="5088" y="2557"/>
                  </a:cubicBezTo>
                  <a:cubicBezTo>
                    <a:pt x="5088" y="1128"/>
                    <a:pt x="3960" y="0"/>
                    <a:pt x="25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4203775" y="788150"/>
              <a:ext cx="136000" cy="131175"/>
            </a:xfrm>
            <a:custGeom>
              <a:avLst/>
              <a:gdLst/>
              <a:ahLst/>
              <a:cxnLst/>
              <a:rect l="l" t="t" r="r" b="b"/>
              <a:pathLst>
                <a:path w="5440" h="5247" extrusionOk="0">
                  <a:moveTo>
                    <a:pt x="2618" y="160"/>
                  </a:moveTo>
                  <a:cubicBezTo>
                    <a:pt x="3340" y="160"/>
                    <a:pt x="4043" y="472"/>
                    <a:pt x="4512" y="1032"/>
                  </a:cubicBezTo>
                  <a:cubicBezTo>
                    <a:pt x="5189" y="1834"/>
                    <a:pt x="5264" y="3012"/>
                    <a:pt x="4738" y="3914"/>
                  </a:cubicBezTo>
                  <a:cubicBezTo>
                    <a:pt x="4295" y="4652"/>
                    <a:pt x="3461" y="5089"/>
                    <a:pt x="2610" y="5089"/>
                  </a:cubicBezTo>
                  <a:cubicBezTo>
                    <a:pt x="2450" y="5089"/>
                    <a:pt x="2290" y="5073"/>
                    <a:pt x="2131" y="5042"/>
                  </a:cubicBezTo>
                  <a:cubicBezTo>
                    <a:pt x="978" y="4816"/>
                    <a:pt x="176" y="3789"/>
                    <a:pt x="151" y="2636"/>
                  </a:cubicBezTo>
                  <a:cubicBezTo>
                    <a:pt x="176" y="1583"/>
                    <a:pt x="803" y="656"/>
                    <a:pt x="1780" y="305"/>
                  </a:cubicBezTo>
                  <a:cubicBezTo>
                    <a:pt x="2054" y="207"/>
                    <a:pt x="2337" y="160"/>
                    <a:pt x="2618" y="160"/>
                  </a:cubicBezTo>
                  <a:close/>
                  <a:moveTo>
                    <a:pt x="2626" y="1"/>
                  </a:moveTo>
                  <a:cubicBezTo>
                    <a:pt x="2453" y="1"/>
                    <a:pt x="2279" y="18"/>
                    <a:pt x="2106" y="54"/>
                  </a:cubicBezTo>
                  <a:cubicBezTo>
                    <a:pt x="903" y="280"/>
                    <a:pt x="1" y="1383"/>
                    <a:pt x="1" y="2636"/>
                  </a:cubicBezTo>
                  <a:cubicBezTo>
                    <a:pt x="1" y="3713"/>
                    <a:pt x="703" y="4716"/>
                    <a:pt x="1730" y="5092"/>
                  </a:cubicBezTo>
                  <a:cubicBezTo>
                    <a:pt x="2015" y="5196"/>
                    <a:pt x="2314" y="5246"/>
                    <a:pt x="2611" y="5246"/>
                  </a:cubicBezTo>
                  <a:cubicBezTo>
                    <a:pt x="3385" y="5246"/>
                    <a:pt x="4149" y="4906"/>
                    <a:pt x="4638" y="4290"/>
                  </a:cubicBezTo>
                  <a:cubicBezTo>
                    <a:pt x="5339" y="3438"/>
                    <a:pt x="5440" y="2210"/>
                    <a:pt x="4863" y="1257"/>
                  </a:cubicBezTo>
                  <a:cubicBezTo>
                    <a:pt x="4400" y="479"/>
                    <a:pt x="3531" y="1"/>
                    <a:pt x="26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3"/>
            <p:cNvSpPr/>
            <p:nvPr/>
          </p:nvSpPr>
          <p:spPr>
            <a:xfrm>
              <a:off x="4225725" y="811425"/>
              <a:ext cx="87100" cy="86500"/>
            </a:xfrm>
            <a:custGeom>
              <a:avLst/>
              <a:gdLst/>
              <a:ahLst/>
              <a:cxnLst/>
              <a:rect l="l" t="t" r="r" b="b"/>
              <a:pathLst>
                <a:path w="3484" h="3460" extrusionOk="0">
                  <a:moveTo>
                    <a:pt x="1755" y="0"/>
                  </a:moveTo>
                  <a:cubicBezTo>
                    <a:pt x="777" y="0"/>
                    <a:pt x="0" y="777"/>
                    <a:pt x="0" y="1730"/>
                  </a:cubicBezTo>
                  <a:cubicBezTo>
                    <a:pt x="0" y="2682"/>
                    <a:pt x="777" y="3459"/>
                    <a:pt x="1755" y="3459"/>
                  </a:cubicBezTo>
                  <a:cubicBezTo>
                    <a:pt x="2707" y="3459"/>
                    <a:pt x="3484" y="2682"/>
                    <a:pt x="3484" y="1730"/>
                  </a:cubicBezTo>
                  <a:cubicBezTo>
                    <a:pt x="3484" y="777"/>
                    <a:pt x="2707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3"/>
            <p:cNvSpPr/>
            <p:nvPr/>
          </p:nvSpPr>
          <p:spPr>
            <a:xfrm>
              <a:off x="4230725" y="809550"/>
              <a:ext cx="27600" cy="27600"/>
            </a:xfrm>
            <a:custGeom>
              <a:avLst/>
              <a:gdLst/>
              <a:ahLst/>
              <a:cxnLst/>
              <a:rect l="l" t="t" r="r" b="b"/>
              <a:pathLst>
                <a:path w="1104" h="1104" extrusionOk="0">
                  <a:moveTo>
                    <a:pt x="552" y="0"/>
                  </a:moveTo>
                  <a:cubicBezTo>
                    <a:pt x="251" y="0"/>
                    <a:pt x="1" y="251"/>
                    <a:pt x="1" y="552"/>
                  </a:cubicBezTo>
                  <a:cubicBezTo>
                    <a:pt x="1" y="852"/>
                    <a:pt x="251" y="1103"/>
                    <a:pt x="552" y="1103"/>
                  </a:cubicBezTo>
                  <a:cubicBezTo>
                    <a:pt x="853" y="1103"/>
                    <a:pt x="1103" y="852"/>
                    <a:pt x="1103" y="552"/>
                  </a:cubicBezTo>
                  <a:cubicBezTo>
                    <a:pt x="1103" y="251"/>
                    <a:pt x="853" y="0"/>
                    <a:pt x="5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0" name="Google Shape;1490;p43"/>
            <p:cNvSpPr/>
            <p:nvPr/>
          </p:nvSpPr>
          <p:spPr>
            <a:xfrm>
              <a:off x="3844125" y="789500"/>
              <a:ext cx="127225" cy="127225"/>
            </a:xfrm>
            <a:custGeom>
              <a:avLst/>
              <a:gdLst/>
              <a:ahLst/>
              <a:cxnLst/>
              <a:rect l="l" t="t" r="r" b="b"/>
              <a:pathLst>
                <a:path w="5089" h="5089" extrusionOk="0">
                  <a:moveTo>
                    <a:pt x="2557" y="0"/>
                  </a:moveTo>
                  <a:cubicBezTo>
                    <a:pt x="1129" y="0"/>
                    <a:pt x="1" y="1128"/>
                    <a:pt x="1" y="2532"/>
                  </a:cubicBezTo>
                  <a:cubicBezTo>
                    <a:pt x="1" y="3935"/>
                    <a:pt x="1129" y="5088"/>
                    <a:pt x="2557" y="5088"/>
                  </a:cubicBezTo>
                  <a:cubicBezTo>
                    <a:pt x="3961" y="5088"/>
                    <a:pt x="5089" y="3935"/>
                    <a:pt x="5089" y="2532"/>
                  </a:cubicBezTo>
                  <a:cubicBezTo>
                    <a:pt x="5089" y="1128"/>
                    <a:pt x="3961" y="0"/>
                    <a:pt x="25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1" name="Google Shape;1491;p43"/>
            <p:cNvSpPr/>
            <p:nvPr/>
          </p:nvSpPr>
          <p:spPr>
            <a:xfrm>
              <a:off x="3842250" y="787150"/>
              <a:ext cx="136000" cy="131550"/>
            </a:xfrm>
            <a:custGeom>
              <a:avLst/>
              <a:gdLst/>
              <a:ahLst/>
              <a:cxnLst/>
              <a:rect l="l" t="t" r="r" b="b"/>
              <a:pathLst>
                <a:path w="5440" h="5262" extrusionOk="0">
                  <a:moveTo>
                    <a:pt x="2584" y="165"/>
                  </a:moveTo>
                  <a:cubicBezTo>
                    <a:pt x="3318" y="165"/>
                    <a:pt x="4035" y="478"/>
                    <a:pt x="4512" y="1047"/>
                  </a:cubicBezTo>
                  <a:cubicBezTo>
                    <a:pt x="5189" y="1849"/>
                    <a:pt x="5264" y="3027"/>
                    <a:pt x="4738" y="3904"/>
                  </a:cubicBezTo>
                  <a:cubicBezTo>
                    <a:pt x="4271" y="4647"/>
                    <a:pt x="3444" y="5102"/>
                    <a:pt x="2593" y="5102"/>
                  </a:cubicBezTo>
                  <a:cubicBezTo>
                    <a:pt x="2439" y="5102"/>
                    <a:pt x="2284" y="5087"/>
                    <a:pt x="2131" y="5057"/>
                  </a:cubicBezTo>
                  <a:cubicBezTo>
                    <a:pt x="978" y="4806"/>
                    <a:pt x="151" y="3778"/>
                    <a:pt x="151" y="2626"/>
                  </a:cubicBezTo>
                  <a:cubicBezTo>
                    <a:pt x="151" y="1598"/>
                    <a:pt x="803" y="646"/>
                    <a:pt x="1780" y="295"/>
                  </a:cubicBezTo>
                  <a:cubicBezTo>
                    <a:pt x="2043" y="207"/>
                    <a:pt x="2314" y="165"/>
                    <a:pt x="2584" y="165"/>
                  </a:cubicBezTo>
                  <a:close/>
                  <a:moveTo>
                    <a:pt x="2582" y="0"/>
                  </a:moveTo>
                  <a:cubicBezTo>
                    <a:pt x="2424" y="0"/>
                    <a:pt x="2265" y="15"/>
                    <a:pt x="2106" y="44"/>
                  </a:cubicBezTo>
                  <a:cubicBezTo>
                    <a:pt x="878" y="295"/>
                    <a:pt x="1" y="1398"/>
                    <a:pt x="1" y="2626"/>
                  </a:cubicBezTo>
                  <a:cubicBezTo>
                    <a:pt x="1" y="3728"/>
                    <a:pt x="702" y="4706"/>
                    <a:pt x="1730" y="5107"/>
                  </a:cubicBezTo>
                  <a:cubicBezTo>
                    <a:pt x="2015" y="5211"/>
                    <a:pt x="2312" y="5261"/>
                    <a:pt x="2607" y="5261"/>
                  </a:cubicBezTo>
                  <a:cubicBezTo>
                    <a:pt x="3375" y="5261"/>
                    <a:pt x="4130" y="4920"/>
                    <a:pt x="4637" y="4305"/>
                  </a:cubicBezTo>
                  <a:cubicBezTo>
                    <a:pt x="5339" y="3453"/>
                    <a:pt x="5439" y="2225"/>
                    <a:pt x="4863" y="1272"/>
                  </a:cubicBezTo>
                  <a:cubicBezTo>
                    <a:pt x="4371" y="481"/>
                    <a:pt x="3497" y="0"/>
                    <a:pt x="25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2" name="Google Shape;1492;p43"/>
            <p:cNvSpPr/>
            <p:nvPr/>
          </p:nvSpPr>
          <p:spPr>
            <a:xfrm>
              <a:off x="3864175" y="810175"/>
              <a:ext cx="87125" cy="87125"/>
            </a:xfrm>
            <a:custGeom>
              <a:avLst/>
              <a:gdLst/>
              <a:ahLst/>
              <a:cxnLst/>
              <a:rect l="l" t="t" r="r" b="b"/>
              <a:pathLst>
                <a:path w="3485" h="3485" extrusionOk="0">
                  <a:moveTo>
                    <a:pt x="1755" y="0"/>
                  </a:moveTo>
                  <a:cubicBezTo>
                    <a:pt x="778" y="0"/>
                    <a:pt x="1" y="777"/>
                    <a:pt x="1" y="1755"/>
                  </a:cubicBezTo>
                  <a:cubicBezTo>
                    <a:pt x="1" y="2707"/>
                    <a:pt x="778" y="3484"/>
                    <a:pt x="1755" y="3484"/>
                  </a:cubicBezTo>
                  <a:cubicBezTo>
                    <a:pt x="2708" y="3484"/>
                    <a:pt x="3485" y="2707"/>
                    <a:pt x="3485" y="1755"/>
                  </a:cubicBezTo>
                  <a:cubicBezTo>
                    <a:pt x="3485" y="777"/>
                    <a:pt x="2708" y="0"/>
                    <a:pt x="17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3" name="Google Shape;1493;p43"/>
            <p:cNvSpPr/>
            <p:nvPr/>
          </p:nvSpPr>
          <p:spPr>
            <a:xfrm>
              <a:off x="3869200" y="808300"/>
              <a:ext cx="27600" cy="28200"/>
            </a:xfrm>
            <a:custGeom>
              <a:avLst/>
              <a:gdLst/>
              <a:ahLst/>
              <a:cxnLst/>
              <a:rect l="l" t="t" r="r" b="b"/>
              <a:pathLst>
                <a:path w="1104" h="1128" extrusionOk="0">
                  <a:moveTo>
                    <a:pt x="552" y="0"/>
                  </a:moveTo>
                  <a:cubicBezTo>
                    <a:pt x="226" y="0"/>
                    <a:pt x="0" y="251"/>
                    <a:pt x="0" y="552"/>
                  </a:cubicBezTo>
                  <a:cubicBezTo>
                    <a:pt x="0" y="877"/>
                    <a:pt x="226" y="1128"/>
                    <a:pt x="552" y="1128"/>
                  </a:cubicBezTo>
                  <a:cubicBezTo>
                    <a:pt x="853" y="1128"/>
                    <a:pt x="1103" y="877"/>
                    <a:pt x="1103" y="552"/>
                  </a:cubicBezTo>
                  <a:cubicBezTo>
                    <a:pt x="1103" y="251"/>
                    <a:pt x="853" y="0"/>
                    <a:pt x="5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4" name="Google Shape;1494;p43"/>
            <p:cNvSpPr/>
            <p:nvPr/>
          </p:nvSpPr>
          <p:spPr>
            <a:xfrm>
              <a:off x="4039000" y="988125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55" y="0"/>
                  </a:moveTo>
                  <a:cubicBezTo>
                    <a:pt x="752" y="0"/>
                    <a:pt x="0" y="752"/>
                    <a:pt x="0" y="1654"/>
                  </a:cubicBezTo>
                  <a:cubicBezTo>
                    <a:pt x="0" y="2582"/>
                    <a:pt x="752" y="3308"/>
                    <a:pt x="1655" y="3308"/>
                  </a:cubicBezTo>
                  <a:cubicBezTo>
                    <a:pt x="2582" y="3308"/>
                    <a:pt x="3309" y="2582"/>
                    <a:pt x="3309" y="1654"/>
                  </a:cubicBezTo>
                  <a:cubicBezTo>
                    <a:pt x="3309" y="752"/>
                    <a:pt x="2582" y="0"/>
                    <a:pt x="1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5" name="Google Shape;1495;p43"/>
            <p:cNvSpPr/>
            <p:nvPr/>
          </p:nvSpPr>
          <p:spPr>
            <a:xfrm>
              <a:off x="3831600" y="619050"/>
              <a:ext cx="513200" cy="149225"/>
            </a:xfrm>
            <a:custGeom>
              <a:avLst/>
              <a:gdLst/>
              <a:ahLst/>
              <a:cxnLst/>
              <a:rect l="l" t="t" r="r" b="b"/>
              <a:pathLst>
                <a:path w="20528" h="5969" extrusionOk="0">
                  <a:moveTo>
                    <a:pt x="8367" y="0"/>
                  </a:moveTo>
                  <a:cubicBezTo>
                    <a:pt x="7488" y="0"/>
                    <a:pt x="6738" y="595"/>
                    <a:pt x="6492" y="1430"/>
                  </a:cubicBezTo>
                  <a:cubicBezTo>
                    <a:pt x="6166" y="979"/>
                    <a:pt x="5640" y="653"/>
                    <a:pt x="5013" y="628"/>
                  </a:cubicBezTo>
                  <a:cubicBezTo>
                    <a:pt x="4998" y="627"/>
                    <a:pt x="4982" y="627"/>
                    <a:pt x="4966" y="627"/>
                  </a:cubicBezTo>
                  <a:cubicBezTo>
                    <a:pt x="3958" y="627"/>
                    <a:pt x="3083" y="1421"/>
                    <a:pt x="3033" y="2457"/>
                  </a:cubicBezTo>
                  <a:cubicBezTo>
                    <a:pt x="2758" y="2257"/>
                    <a:pt x="2407" y="2132"/>
                    <a:pt x="2031" y="2132"/>
                  </a:cubicBezTo>
                  <a:cubicBezTo>
                    <a:pt x="2000" y="2130"/>
                    <a:pt x="1970" y="2129"/>
                    <a:pt x="1940" y="2129"/>
                  </a:cubicBezTo>
                  <a:cubicBezTo>
                    <a:pt x="927" y="2129"/>
                    <a:pt x="75" y="2940"/>
                    <a:pt x="51" y="3986"/>
                  </a:cubicBezTo>
                  <a:cubicBezTo>
                    <a:pt x="1" y="5039"/>
                    <a:pt x="828" y="5916"/>
                    <a:pt x="1880" y="5966"/>
                  </a:cubicBezTo>
                  <a:cubicBezTo>
                    <a:pt x="1911" y="5968"/>
                    <a:pt x="1941" y="5968"/>
                    <a:pt x="1971" y="5968"/>
                  </a:cubicBezTo>
                  <a:cubicBezTo>
                    <a:pt x="2983" y="5968"/>
                    <a:pt x="3812" y="5159"/>
                    <a:pt x="3885" y="4137"/>
                  </a:cubicBezTo>
                  <a:cubicBezTo>
                    <a:pt x="4161" y="4337"/>
                    <a:pt x="4512" y="4462"/>
                    <a:pt x="4888" y="4487"/>
                  </a:cubicBezTo>
                  <a:cubicBezTo>
                    <a:pt x="4906" y="4488"/>
                    <a:pt x="4924" y="4488"/>
                    <a:pt x="4942" y="4488"/>
                  </a:cubicBezTo>
                  <a:cubicBezTo>
                    <a:pt x="5821" y="4488"/>
                    <a:pt x="6572" y="3894"/>
                    <a:pt x="6793" y="3059"/>
                  </a:cubicBezTo>
                  <a:cubicBezTo>
                    <a:pt x="7144" y="3510"/>
                    <a:pt x="7670" y="3836"/>
                    <a:pt x="8296" y="3861"/>
                  </a:cubicBezTo>
                  <a:cubicBezTo>
                    <a:pt x="8316" y="3861"/>
                    <a:pt x="8336" y="3862"/>
                    <a:pt x="8356" y="3862"/>
                  </a:cubicBezTo>
                  <a:cubicBezTo>
                    <a:pt x="9158" y="3862"/>
                    <a:pt x="9858" y="3367"/>
                    <a:pt x="10151" y="2633"/>
                  </a:cubicBezTo>
                  <a:cubicBezTo>
                    <a:pt x="10377" y="3385"/>
                    <a:pt x="11078" y="3961"/>
                    <a:pt x="11906" y="3986"/>
                  </a:cubicBezTo>
                  <a:cubicBezTo>
                    <a:pt x="11932" y="3987"/>
                    <a:pt x="11958" y="3988"/>
                    <a:pt x="11984" y="3988"/>
                  </a:cubicBezTo>
                  <a:cubicBezTo>
                    <a:pt x="12578" y="3988"/>
                    <a:pt x="13099" y="3717"/>
                    <a:pt x="13459" y="3284"/>
                  </a:cubicBezTo>
                  <a:cubicBezTo>
                    <a:pt x="13710" y="3986"/>
                    <a:pt x="14387" y="4512"/>
                    <a:pt x="15189" y="4538"/>
                  </a:cubicBezTo>
                  <a:cubicBezTo>
                    <a:pt x="15215" y="4539"/>
                    <a:pt x="15242" y="4539"/>
                    <a:pt x="15268" y="4539"/>
                  </a:cubicBezTo>
                  <a:cubicBezTo>
                    <a:pt x="15815" y="4539"/>
                    <a:pt x="16333" y="4294"/>
                    <a:pt x="16667" y="3911"/>
                  </a:cubicBezTo>
                  <a:cubicBezTo>
                    <a:pt x="16843" y="4738"/>
                    <a:pt x="17595" y="5390"/>
                    <a:pt x="18472" y="5415"/>
                  </a:cubicBezTo>
                  <a:cubicBezTo>
                    <a:pt x="18503" y="5416"/>
                    <a:pt x="18534" y="5417"/>
                    <a:pt x="18565" y="5417"/>
                  </a:cubicBezTo>
                  <a:cubicBezTo>
                    <a:pt x="19600" y="5417"/>
                    <a:pt x="20428" y="4607"/>
                    <a:pt x="20477" y="3585"/>
                  </a:cubicBezTo>
                  <a:cubicBezTo>
                    <a:pt x="20527" y="2507"/>
                    <a:pt x="19675" y="1630"/>
                    <a:pt x="18622" y="1580"/>
                  </a:cubicBezTo>
                  <a:cubicBezTo>
                    <a:pt x="18596" y="1579"/>
                    <a:pt x="18570" y="1578"/>
                    <a:pt x="18543" y="1578"/>
                  </a:cubicBezTo>
                  <a:cubicBezTo>
                    <a:pt x="17996" y="1578"/>
                    <a:pt x="17477" y="1825"/>
                    <a:pt x="17119" y="2232"/>
                  </a:cubicBezTo>
                  <a:cubicBezTo>
                    <a:pt x="16943" y="1380"/>
                    <a:pt x="16216" y="728"/>
                    <a:pt x="15314" y="703"/>
                  </a:cubicBezTo>
                  <a:cubicBezTo>
                    <a:pt x="15289" y="702"/>
                    <a:pt x="15263" y="701"/>
                    <a:pt x="15238" y="701"/>
                  </a:cubicBezTo>
                  <a:cubicBezTo>
                    <a:pt x="14664" y="701"/>
                    <a:pt x="14121" y="972"/>
                    <a:pt x="13785" y="1380"/>
                  </a:cubicBezTo>
                  <a:cubicBezTo>
                    <a:pt x="13510" y="678"/>
                    <a:pt x="12833" y="177"/>
                    <a:pt x="12056" y="152"/>
                  </a:cubicBezTo>
                  <a:cubicBezTo>
                    <a:pt x="12035" y="151"/>
                    <a:pt x="12015" y="151"/>
                    <a:pt x="11995" y="151"/>
                  </a:cubicBezTo>
                  <a:cubicBezTo>
                    <a:pt x="11169" y="151"/>
                    <a:pt x="10470" y="645"/>
                    <a:pt x="10201" y="1355"/>
                  </a:cubicBezTo>
                  <a:cubicBezTo>
                    <a:pt x="9951" y="603"/>
                    <a:pt x="9274" y="51"/>
                    <a:pt x="8422" y="1"/>
                  </a:cubicBezTo>
                  <a:cubicBezTo>
                    <a:pt x="8404" y="1"/>
                    <a:pt x="8386" y="0"/>
                    <a:pt x="8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6" name="Google Shape;1496;p43"/>
            <p:cNvSpPr/>
            <p:nvPr/>
          </p:nvSpPr>
          <p:spPr>
            <a:xfrm>
              <a:off x="3829725" y="617175"/>
              <a:ext cx="524475" cy="152775"/>
            </a:xfrm>
            <a:custGeom>
              <a:avLst/>
              <a:gdLst/>
              <a:ahLst/>
              <a:cxnLst/>
              <a:rect l="l" t="t" r="r" b="b"/>
              <a:pathLst>
                <a:path w="20979" h="6111" extrusionOk="0">
                  <a:moveTo>
                    <a:pt x="8451" y="176"/>
                  </a:moveTo>
                  <a:cubicBezTo>
                    <a:pt x="9233" y="176"/>
                    <a:pt x="9956" y="695"/>
                    <a:pt x="10201" y="1455"/>
                  </a:cubicBezTo>
                  <a:cubicBezTo>
                    <a:pt x="10214" y="1492"/>
                    <a:pt x="10239" y="1511"/>
                    <a:pt x="10267" y="1511"/>
                  </a:cubicBezTo>
                  <a:cubicBezTo>
                    <a:pt x="10295" y="1511"/>
                    <a:pt x="10326" y="1492"/>
                    <a:pt x="10351" y="1455"/>
                  </a:cubicBezTo>
                  <a:cubicBezTo>
                    <a:pt x="10627" y="778"/>
                    <a:pt x="11304" y="302"/>
                    <a:pt x="12056" y="302"/>
                  </a:cubicBezTo>
                  <a:cubicBezTo>
                    <a:pt x="12808" y="302"/>
                    <a:pt x="13509" y="778"/>
                    <a:pt x="13785" y="1480"/>
                  </a:cubicBezTo>
                  <a:cubicBezTo>
                    <a:pt x="13785" y="1516"/>
                    <a:pt x="13825" y="1540"/>
                    <a:pt x="13867" y="1540"/>
                  </a:cubicBezTo>
                  <a:cubicBezTo>
                    <a:pt x="13882" y="1540"/>
                    <a:pt x="13897" y="1537"/>
                    <a:pt x="13910" y="1530"/>
                  </a:cubicBezTo>
                  <a:cubicBezTo>
                    <a:pt x="14269" y="1095"/>
                    <a:pt x="14799" y="846"/>
                    <a:pt x="15338" y="846"/>
                  </a:cubicBezTo>
                  <a:cubicBezTo>
                    <a:pt x="15515" y="846"/>
                    <a:pt x="15692" y="873"/>
                    <a:pt x="15865" y="928"/>
                  </a:cubicBezTo>
                  <a:cubicBezTo>
                    <a:pt x="16517" y="1129"/>
                    <a:pt x="16993" y="1680"/>
                    <a:pt x="17118" y="2307"/>
                  </a:cubicBezTo>
                  <a:cubicBezTo>
                    <a:pt x="17134" y="2354"/>
                    <a:pt x="17170" y="2372"/>
                    <a:pt x="17207" y="2372"/>
                  </a:cubicBezTo>
                  <a:cubicBezTo>
                    <a:pt x="17229" y="2372"/>
                    <a:pt x="17250" y="2366"/>
                    <a:pt x="17269" y="2357"/>
                  </a:cubicBezTo>
                  <a:cubicBezTo>
                    <a:pt x="17645" y="1956"/>
                    <a:pt x="18146" y="1730"/>
                    <a:pt x="18697" y="1730"/>
                  </a:cubicBezTo>
                  <a:cubicBezTo>
                    <a:pt x="19825" y="1780"/>
                    <a:pt x="20677" y="2858"/>
                    <a:pt x="20427" y="3986"/>
                  </a:cubicBezTo>
                  <a:cubicBezTo>
                    <a:pt x="20249" y="4836"/>
                    <a:pt x="19463" y="5421"/>
                    <a:pt x="18622" y="5421"/>
                  </a:cubicBezTo>
                  <a:cubicBezTo>
                    <a:pt x="18397" y="5421"/>
                    <a:pt x="18168" y="5379"/>
                    <a:pt x="17945" y="5289"/>
                  </a:cubicBezTo>
                  <a:cubicBezTo>
                    <a:pt x="17369" y="5064"/>
                    <a:pt x="16968" y="4562"/>
                    <a:pt x="16818" y="3961"/>
                  </a:cubicBezTo>
                  <a:cubicBezTo>
                    <a:pt x="16818" y="3913"/>
                    <a:pt x="16787" y="3896"/>
                    <a:pt x="16753" y="3896"/>
                  </a:cubicBezTo>
                  <a:cubicBezTo>
                    <a:pt x="16732" y="3896"/>
                    <a:pt x="16711" y="3902"/>
                    <a:pt x="16692" y="3911"/>
                  </a:cubicBezTo>
                  <a:cubicBezTo>
                    <a:pt x="16334" y="4309"/>
                    <a:pt x="15833" y="4533"/>
                    <a:pt x="15316" y="4533"/>
                  </a:cubicBezTo>
                  <a:cubicBezTo>
                    <a:pt x="15182" y="4533"/>
                    <a:pt x="15047" y="4518"/>
                    <a:pt x="14913" y="4487"/>
                  </a:cubicBezTo>
                  <a:cubicBezTo>
                    <a:pt x="14311" y="4362"/>
                    <a:pt x="13835" y="3911"/>
                    <a:pt x="13610" y="3359"/>
                  </a:cubicBezTo>
                  <a:cubicBezTo>
                    <a:pt x="13592" y="3324"/>
                    <a:pt x="13549" y="3289"/>
                    <a:pt x="13508" y="3289"/>
                  </a:cubicBezTo>
                  <a:cubicBezTo>
                    <a:pt x="13491" y="3289"/>
                    <a:pt x="13474" y="3295"/>
                    <a:pt x="13459" y="3309"/>
                  </a:cubicBezTo>
                  <a:cubicBezTo>
                    <a:pt x="13104" y="3743"/>
                    <a:pt x="12593" y="3991"/>
                    <a:pt x="12050" y="3991"/>
                  </a:cubicBezTo>
                  <a:cubicBezTo>
                    <a:pt x="11903" y="3991"/>
                    <a:pt x="11754" y="3973"/>
                    <a:pt x="11605" y="3936"/>
                  </a:cubicBezTo>
                  <a:cubicBezTo>
                    <a:pt x="10978" y="3785"/>
                    <a:pt x="10477" y="3284"/>
                    <a:pt x="10301" y="2683"/>
                  </a:cubicBezTo>
                  <a:cubicBezTo>
                    <a:pt x="10289" y="2645"/>
                    <a:pt x="10257" y="2626"/>
                    <a:pt x="10226" y="2626"/>
                  </a:cubicBezTo>
                  <a:cubicBezTo>
                    <a:pt x="10195" y="2626"/>
                    <a:pt x="10163" y="2645"/>
                    <a:pt x="10151" y="2683"/>
                  </a:cubicBezTo>
                  <a:cubicBezTo>
                    <a:pt x="9900" y="3284"/>
                    <a:pt x="9374" y="3710"/>
                    <a:pt x="8747" y="3836"/>
                  </a:cubicBezTo>
                  <a:cubicBezTo>
                    <a:pt x="8656" y="3849"/>
                    <a:pt x="8563" y="3856"/>
                    <a:pt x="8471" y="3856"/>
                  </a:cubicBezTo>
                  <a:cubicBezTo>
                    <a:pt x="7885" y="3856"/>
                    <a:pt x="7311" y="3585"/>
                    <a:pt x="6943" y="3109"/>
                  </a:cubicBezTo>
                  <a:cubicBezTo>
                    <a:pt x="6930" y="3084"/>
                    <a:pt x="6899" y="3071"/>
                    <a:pt x="6868" y="3071"/>
                  </a:cubicBezTo>
                  <a:cubicBezTo>
                    <a:pt x="6836" y="3071"/>
                    <a:pt x="6805" y="3084"/>
                    <a:pt x="6793" y="3109"/>
                  </a:cubicBezTo>
                  <a:cubicBezTo>
                    <a:pt x="6642" y="3660"/>
                    <a:pt x="6266" y="4086"/>
                    <a:pt x="5765" y="4312"/>
                  </a:cubicBezTo>
                  <a:cubicBezTo>
                    <a:pt x="5528" y="4425"/>
                    <a:pt x="5274" y="4479"/>
                    <a:pt x="5021" y="4479"/>
                  </a:cubicBezTo>
                  <a:cubicBezTo>
                    <a:pt x="4658" y="4479"/>
                    <a:pt x="4295" y="4368"/>
                    <a:pt x="3985" y="4161"/>
                  </a:cubicBezTo>
                  <a:cubicBezTo>
                    <a:pt x="3971" y="4147"/>
                    <a:pt x="3956" y="4141"/>
                    <a:pt x="3943" y="4141"/>
                  </a:cubicBezTo>
                  <a:cubicBezTo>
                    <a:pt x="3910" y="4141"/>
                    <a:pt x="3885" y="4176"/>
                    <a:pt x="3885" y="4212"/>
                  </a:cubicBezTo>
                  <a:cubicBezTo>
                    <a:pt x="3835" y="4838"/>
                    <a:pt x="3484" y="5415"/>
                    <a:pt x="2958" y="5715"/>
                  </a:cubicBezTo>
                  <a:cubicBezTo>
                    <a:pt x="2677" y="5881"/>
                    <a:pt x="2356" y="5963"/>
                    <a:pt x="2037" y="5963"/>
                  </a:cubicBezTo>
                  <a:cubicBezTo>
                    <a:pt x="1730" y="5963"/>
                    <a:pt x="1424" y="5888"/>
                    <a:pt x="1153" y="5740"/>
                  </a:cubicBezTo>
                  <a:cubicBezTo>
                    <a:pt x="602" y="5440"/>
                    <a:pt x="251" y="4888"/>
                    <a:pt x="201" y="4262"/>
                  </a:cubicBezTo>
                  <a:cubicBezTo>
                    <a:pt x="151" y="3635"/>
                    <a:pt x="427" y="3034"/>
                    <a:pt x="928" y="2658"/>
                  </a:cubicBezTo>
                  <a:cubicBezTo>
                    <a:pt x="1254" y="2410"/>
                    <a:pt x="1641" y="2284"/>
                    <a:pt x="2029" y="2284"/>
                  </a:cubicBezTo>
                  <a:cubicBezTo>
                    <a:pt x="2387" y="2284"/>
                    <a:pt x="2746" y="2391"/>
                    <a:pt x="3058" y="2608"/>
                  </a:cubicBezTo>
                  <a:cubicBezTo>
                    <a:pt x="3072" y="2612"/>
                    <a:pt x="3085" y="2614"/>
                    <a:pt x="3097" y="2614"/>
                  </a:cubicBezTo>
                  <a:cubicBezTo>
                    <a:pt x="3150" y="2614"/>
                    <a:pt x="3183" y="2573"/>
                    <a:pt x="3183" y="2532"/>
                  </a:cubicBezTo>
                  <a:cubicBezTo>
                    <a:pt x="3234" y="1806"/>
                    <a:pt x="3710" y="1154"/>
                    <a:pt x="4386" y="903"/>
                  </a:cubicBezTo>
                  <a:cubicBezTo>
                    <a:pt x="4589" y="831"/>
                    <a:pt x="4797" y="797"/>
                    <a:pt x="5002" y="797"/>
                  </a:cubicBezTo>
                  <a:cubicBezTo>
                    <a:pt x="5584" y="797"/>
                    <a:pt x="6146" y="1073"/>
                    <a:pt x="6517" y="1555"/>
                  </a:cubicBezTo>
                  <a:cubicBezTo>
                    <a:pt x="6528" y="1577"/>
                    <a:pt x="6555" y="1590"/>
                    <a:pt x="6580" y="1590"/>
                  </a:cubicBezTo>
                  <a:cubicBezTo>
                    <a:pt x="6612" y="1590"/>
                    <a:pt x="6642" y="1571"/>
                    <a:pt x="6642" y="1530"/>
                  </a:cubicBezTo>
                  <a:cubicBezTo>
                    <a:pt x="6868" y="753"/>
                    <a:pt x="7569" y="176"/>
                    <a:pt x="8397" y="176"/>
                  </a:cubicBezTo>
                  <a:cubicBezTo>
                    <a:pt x="8415" y="176"/>
                    <a:pt x="8433" y="176"/>
                    <a:pt x="8451" y="176"/>
                  </a:cubicBezTo>
                  <a:close/>
                  <a:moveTo>
                    <a:pt x="8397" y="1"/>
                  </a:moveTo>
                  <a:cubicBezTo>
                    <a:pt x="7548" y="25"/>
                    <a:pt x="6832" y="558"/>
                    <a:pt x="6542" y="1331"/>
                  </a:cubicBezTo>
                  <a:lnTo>
                    <a:pt x="6542" y="1331"/>
                  </a:lnTo>
                  <a:cubicBezTo>
                    <a:pt x="6153" y="889"/>
                    <a:pt x="5594" y="637"/>
                    <a:pt x="5022" y="637"/>
                  </a:cubicBezTo>
                  <a:cubicBezTo>
                    <a:pt x="4801" y="637"/>
                    <a:pt x="4578" y="674"/>
                    <a:pt x="4361" y="753"/>
                  </a:cubicBezTo>
                  <a:cubicBezTo>
                    <a:pt x="3631" y="1012"/>
                    <a:pt x="3144" y="1648"/>
                    <a:pt x="3047" y="2391"/>
                  </a:cubicBezTo>
                  <a:lnTo>
                    <a:pt x="3047" y="2391"/>
                  </a:lnTo>
                  <a:cubicBezTo>
                    <a:pt x="2734" y="2217"/>
                    <a:pt x="2380" y="2126"/>
                    <a:pt x="2027" y="2126"/>
                  </a:cubicBezTo>
                  <a:cubicBezTo>
                    <a:pt x="1690" y="2126"/>
                    <a:pt x="1353" y="2209"/>
                    <a:pt x="1053" y="2382"/>
                  </a:cubicBezTo>
                  <a:cubicBezTo>
                    <a:pt x="452" y="2708"/>
                    <a:pt x="76" y="3334"/>
                    <a:pt x="51" y="4011"/>
                  </a:cubicBezTo>
                  <a:cubicBezTo>
                    <a:pt x="0" y="4688"/>
                    <a:pt x="326" y="5364"/>
                    <a:pt x="878" y="5740"/>
                  </a:cubicBezTo>
                  <a:cubicBezTo>
                    <a:pt x="1217" y="5987"/>
                    <a:pt x="1632" y="6111"/>
                    <a:pt x="2047" y="6111"/>
                  </a:cubicBezTo>
                  <a:cubicBezTo>
                    <a:pt x="2307" y="6111"/>
                    <a:pt x="2567" y="6062"/>
                    <a:pt x="2808" y="5966"/>
                  </a:cubicBezTo>
                  <a:cubicBezTo>
                    <a:pt x="3465" y="5684"/>
                    <a:pt x="3925" y="5072"/>
                    <a:pt x="4021" y="4357"/>
                  </a:cubicBezTo>
                  <a:lnTo>
                    <a:pt x="4021" y="4357"/>
                  </a:lnTo>
                  <a:cubicBezTo>
                    <a:pt x="4325" y="4535"/>
                    <a:pt x="4673" y="4628"/>
                    <a:pt x="5024" y="4628"/>
                  </a:cubicBezTo>
                  <a:cubicBezTo>
                    <a:pt x="5292" y="4628"/>
                    <a:pt x="5562" y="4574"/>
                    <a:pt x="5815" y="4462"/>
                  </a:cubicBezTo>
                  <a:cubicBezTo>
                    <a:pt x="6324" y="4254"/>
                    <a:pt x="6726" y="3811"/>
                    <a:pt x="6903" y="3291"/>
                  </a:cubicBezTo>
                  <a:lnTo>
                    <a:pt x="6903" y="3291"/>
                  </a:lnTo>
                  <a:cubicBezTo>
                    <a:pt x="7288" y="3743"/>
                    <a:pt x="7839" y="4013"/>
                    <a:pt x="8427" y="4013"/>
                  </a:cubicBezTo>
                  <a:cubicBezTo>
                    <a:pt x="8533" y="4013"/>
                    <a:pt x="8640" y="4004"/>
                    <a:pt x="8747" y="3986"/>
                  </a:cubicBezTo>
                  <a:cubicBezTo>
                    <a:pt x="9383" y="3872"/>
                    <a:pt x="9916" y="3471"/>
                    <a:pt x="10216" y="2912"/>
                  </a:cubicBezTo>
                  <a:lnTo>
                    <a:pt x="10216" y="2912"/>
                  </a:lnTo>
                  <a:cubicBezTo>
                    <a:pt x="10451" y="3480"/>
                    <a:pt x="10941" y="3927"/>
                    <a:pt x="11554" y="4086"/>
                  </a:cubicBezTo>
                  <a:cubicBezTo>
                    <a:pt x="11713" y="4123"/>
                    <a:pt x="11873" y="4141"/>
                    <a:pt x="12031" y="4141"/>
                  </a:cubicBezTo>
                  <a:cubicBezTo>
                    <a:pt x="12587" y="4141"/>
                    <a:pt x="13121" y="3919"/>
                    <a:pt x="13511" y="3515"/>
                  </a:cubicBezTo>
                  <a:lnTo>
                    <a:pt x="13511" y="3515"/>
                  </a:lnTo>
                  <a:cubicBezTo>
                    <a:pt x="13760" y="4076"/>
                    <a:pt x="14257" y="4498"/>
                    <a:pt x="14863" y="4638"/>
                  </a:cubicBezTo>
                  <a:cubicBezTo>
                    <a:pt x="15013" y="4675"/>
                    <a:pt x="15165" y="4693"/>
                    <a:pt x="15317" y="4693"/>
                  </a:cubicBezTo>
                  <a:cubicBezTo>
                    <a:pt x="15825" y="4693"/>
                    <a:pt x="16326" y="4491"/>
                    <a:pt x="16710" y="4142"/>
                  </a:cubicBezTo>
                  <a:lnTo>
                    <a:pt x="16710" y="4142"/>
                  </a:lnTo>
                  <a:cubicBezTo>
                    <a:pt x="16979" y="4997"/>
                    <a:pt x="17791" y="5575"/>
                    <a:pt x="18643" y="5575"/>
                  </a:cubicBezTo>
                  <a:cubicBezTo>
                    <a:pt x="18896" y="5575"/>
                    <a:pt x="19152" y="5524"/>
                    <a:pt x="19399" y="5415"/>
                  </a:cubicBezTo>
                  <a:cubicBezTo>
                    <a:pt x="20527" y="4938"/>
                    <a:pt x="20978" y="3560"/>
                    <a:pt x="20326" y="2532"/>
                  </a:cubicBezTo>
                  <a:cubicBezTo>
                    <a:pt x="19977" y="1958"/>
                    <a:pt x="19378" y="1608"/>
                    <a:pt x="18705" y="1580"/>
                  </a:cubicBezTo>
                  <a:lnTo>
                    <a:pt x="18705" y="1580"/>
                  </a:lnTo>
                  <a:cubicBezTo>
                    <a:pt x="18702" y="1580"/>
                    <a:pt x="18700" y="1580"/>
                    <a:pt x="18697" y="1580"/>
                  </a:cubicBezTo>
                  <a:cubicBezTo>
                    <a:pt x="18140" y="1580"/>
                    <a:pt x="17625" y="1774"/>
                    <a:pt x="17233" y="2142"/>
                  </a:cubicBezTo>
                  <a:lnTo>
                    <a:pt x="17233" y="2142"/>
                  </a:lnTo>
                  <a:cubicBezTo>
                    <a:pt x="17047" y="1504"/>
                    <a:pt x="16546" y="988"/>
                    <a:pt x="15915" y="778"/>
                  </a:cubicBezTo>
                  <a:cubicBezTo>
                    <a:pt x="15725" y="723"/>
                    <a:pt x="15532" y="696"/>
                    <a:pt x="15341" y="696"/>
                  </a:cubicBezTo>
                  <a:cubicBezTo>
                    <a:pt x="14796" y="696"/>
                    <a:pt x="14268" y="914"/>
                    <a:pt x="13877" y="1306"/>
                  </a:cubicBezTo>
                  <a:lnTo>
                    <a:pt x="13877" y="1306"/>
                  </a:lnTo>
                  <a:cubicBezTo>
                    <a:pt x="13528" y="621"/>
                    <a:pt x="12837" y="151"/>
                    <a:pt x="12056" y="151"/>
                  </a:cubicBezTo>
                  <a:cubicBezTo>
                    <a:pt x="11296" y="151"/>
                    <a:pt x="10620" y="575"/>
                    <a:pt x="10282" y="1246"/>
                  </a:cubicBezTo>
                  <a:lnTo>
                    <a:pt x="10282" y="1246"/>
                  </a:lnTo>
                  <a:cubicBezTo>
                    <a:pt x="9957" y="496"/>
                    <a:pt x="9209" y="1"/>
                    <a:pt x="8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97" name="Google Shape;1497;p43"/>
          <p:cNvGrpSpPr/>
          <p:nvPr/>
        </p:nvGrpSpPr>
        <p:grpSpPr>
          <a:xfrm rot="-1089271">
            <a:off x="4395257" y="258840"/>
            <a:ext cx="1365751" cy="920691"/>
            <a:chOff x="4746400" y="727625"/>
            <a:chExt cx="1093375" cy="737075"/>
          </a:xfrm>
        </p:grpSpPr>
        <p:sp>
          <p:nvSpPr>
            <p:cNvPr id="1498" name="Google Shape;1498;p43"/>
            <p:cNvSpPr/>
            <p:nvPr/>
          </p:nvSpPr>
          <p:spPr>
            <a:xfrm>
              <a:off x="5607925" y="858425"/>
              <a:ext cx="229350" cy="341500"/>
            </a:xfrm>
            <a:custGeom>
              <a:avLst/>
              <a:gdLst/>
              <a:ahLst/>
              <a:cxnLst/>
              <a:rect l="l" t="t" r="r" b="b"/>
              <a:pathLst>
                <a:path w="9174" h="13660" extrusionOk="0">
                  <a:moveTo>
                    <a:pt x="4186" y="0"/>
                  </a:moveTo>
                  <a:cubicBezTo>
                    <a:pt x="1880" y="0"/>
                    <a:pt x="1" y="1880"/>
                    <a:pt x="1" y="4186"/>
                  </a:cubicBezTo>
                  <a:cubicBezTo>
                    <a:pt x="1" y="5965"/>
                    <a:pt x="1154" y="7494"/>
                    <a:pt x="2733" y="8095"/>
                  </a:cubicBezTo>
                  <a:cubicBezTo>
                    <a:pt x="2332" y="8672"/>
                    <a:pt x="2081" y="9374"/>
                    <a:pt x="2081" y="10126"/>
                  </a:cubicBezTo>
                  <a:cubicBezTo>
                    <a:pt x="2081" y="12080"/>
                    <a:pt x="3685" y="13659"/>
                    <a:pt x="5640" y="13659"/>
                  </a:cubicBezTo>
                  <a:cubicBezTo>
                    <a:pt x="7595" y="13659"/>
                    <a:pt x="9174" y="12080"/>
                    <a:pt x="9174" y="10126"/>
                  </a:cubicBezTo>
                  <a:cubicBezTo>
                    <a:pt x="9174" y="8747"/>
                    <a:pt x="8397" y="7569"/>
                    <a:pt x="7269" y="6968"/>
                  </a:cubicBezTo>
                  <a:cubicBezTo>
                    <a:pt x="7946" y="6241"/>
                    <a:pt x="8347" y="5263"/>
                    <a:pt x="8347" y="4186"/>
                  </a:cubicBezTo>
                  <a:cubicBezTo>
                    <a:pt x="8347" y="1880"/>
                    <a:pt x="6492" y="0"/>
                    <a:pt x="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99" name="Google Shape;1499;p43"/>
            <p:cNvSpPr/>
            <p:nvPr/>
          </p:nvSpPr>
          <p:spPr>
            <a:xfrm>
              <a:off x="5605425" y="855900"/>
              <a:ext cx="234350" cy="346525"/>
            </a:xfrm>
            <a:custGeom>
              <a:avLst/>
              <a:gdLst/>
              <a:ahLst/>
              <a:cxnLst/>
              <a:rect l="l" t="t" r="r" b="b"/>
              <a:pathLst>
                <a:path w="9374" h="13861" extrusionOk="0">
                  <a:moveTo>
                    <a:pt x="4286" y="201"/>
                  </a:moveTo>
                  <a:cubicBezTo>
                    <a:pt x="6517" y="201"/>
                    <a:pt x="8346" y="2031"/>
                    <a:pt x="8346" y="4287"/>
                  </a:cubicBezTo>
                  <a:cubicBezTo>
                    <a:pt x="8346" y="5289"/>
                    <a:pt x="7970" y="6267"/>
                    <a:pt x="7294" y="7018"/>
                  </a:cubicBezTo>
                  <a:lnTo>
                    <a:pt x="7219" y="7094"/>
                  </a:lnTo>
                  <a:lnTo>
                    <a:pt x="7319" y="7169"/>
                  </a:lnTo>
                  <a:cubicBezTo>
                    <a:pt x="8472" y="7745"/>
                    <a:pt x="9173" y="8923"/>
                    <a:pt x="9173" y="10227"/>
                  </a:cubicBezTo>
                  <a:cubicBezTo>
                    <a:pt x="9173" y="12131"/>
                    <a:pt x="7645" y="13660"/>
                    <a:pt x="5740" y="13660"/>
                  </a:cubicBezTo>
                  <a:cubicBezTo>
                    <a:pt x="3835" y="13660"/>
                    <a:pt x="2281" y="12131"/>
                    <a:pt x="2281" y="10227"/>
                  </a:cubicBezTo>
                  <a:cubicBezTo>
                    <a:pt x="2281" y="9500"/>
                    <a:pt x="2507" y="8823"/>
                    <a:pt x="2908" y="8247"/>
                  </a:cubicBezTo>
                  <a:lnTo>
                    <a:pt x="2983" y="8146"/>
                  </a:lnTo>
                  <a:lnTo>
                    <a:pt x="2858" y="8096"/>
                  </a:lnTo>
                  <a:cubicBezTo>
                    <a:pt x="1279" y="7520"/>
                    <a:pt x="201" y="5966"/>
                    <a:pt x="201" y="4287"/>
                  </a:cubicBezTo>
                  <a:cubicBezTo>
                    <a:pt x="201" y="2031"/>
                    <a:pt x="2031" y="201"/>
                    <a:pt x="4286" y="201"/>
                  </a:cubicBezTo>
                  <a:close/>
                  <a:moveTo>
                    <a:pt x="4286" y="1"/>
                  </a:moveTo>
                  <a:cubicBezTo>
                    <a:pt x="1930" y="1"/>
                    <a:pt x="0" y="1931"/>
                    <a:pt x="0" y="4287"/>
                  </a:cubicBezTo>
                  <a:cubicBezTo>
                    <a:pt x="0" y="6016"/>
                    <a:pt x="1078" y="7595"/>
                    <a:pt x="2682" y="8247"/>
                  </a:cubicBezTo>
                  <a:cubicBezTo>
                    <a:pt x="2306" y="8823"/>
                    <a:pt x="2106" y="9500"/>
                    <a:pt x="2106" y="10227"/>
                  </a:cubicBezTo>
                  <a:cubicBezTo>
                    <a:pt x="2106" y="12232"/>
                    <a:pt x="3735" y="13861"/>
                    <a:pt x="5740" y="13861"/>
                  </a:cubicBezTo>
                  <a:cubicBezTo>
                    <a:pt x="7745" y="13861"/>
                    <a:pt x="9374" y="12232"/>
                    <a:pt x="9374" y="10227"/>
                  </a:cubicBezTo>
                  <a:cubicBezTo>
                    <a:pt x="9374" y="8898"/>
                    <a:pt x="8672" y="7695"/>
                    <a:pt x="7519" y="7044"/>
                  </a:cubicBezTo>
                  <a:cubicBezTo>
                    <a:pt x="8171" y="6267"/>
                    <a:pt x="8547" y="5289"/>
                    <a:pt x="8547" y="4287"/>
                  </a:cubicBezTo>
                  <a:cubicBezTo>
                    <a:pt x="8547" y="1931"/>
                    <a:pt x="6642" y="1"/>
                    <a:pt x="4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0" name="Google Shape;1500;p43"/>
            <p:cNvSpPr/>
            <p:nvPr/>
          </p:nvSpPr>
          <p:spPr>
            <a:xfrm>
              <a:off x="4748900" y="858425"/>
              <a:ext cx="229350" cy="341500"/>
            </a:xfrm>
            <a:custGeom>
              <a:avLst/>
              <a:gdLst/>
              <a:ahLst/>
              <a:cxnLst/>
              <a:rect l="l" t="t" r="r" b="b"/>
              <a:pathLst>
                <a:path w="9174" h="13660" extrusionOk="0">
                  <a:moveTo>
                    <a:pt x="5013" y="0"/>
                  </a:moveTo>
                  <a:cubicBezTo>
                    <a:pt x="2707" y="0"/>
                    <a:pt x="828" y="1880"/>
                    <a:pt x="828" y="4186"/>
                  </a:cubicBezTo>
                  <a:cubicBezTo>
                    <a:pt x="828" y="5263"/>
                    <a:pt x="1254" y="6241"/>
                    <a:pt x="1930" y="6968"/>
                  </a:cubicBezTo>
                  <a:cubicBezTo>
                    <a:pt x="778" y="7569"/>
                    <a:pt x="1" y="8747"/>
                    <a:pt x="1" y="10126"/>
                  </a:cubicBezTo>
                  <a:cubicBezTo>
                    <a:pt x="1" y="12080"/>
                    <a:pt x="1605" y="13659"/>
                    <a:pt x="3560" y="13659"/>
                  </a:cubicBezTo>
                  <a:cubicBezTo>
                    <a:pt x="5514" y="13659"/>
                    <a:pt x="7093" y="12080"/>
                    <a:pt x="7093" y="10126"/>
                  </a:cubicBezTo>
                  <a:cubicBezTo>
                    <a:pt x="7093" y="9374"/>
                    <a:pt x="6868" y="8672"/>
                    <a:pt x="6442" y="8095"/>
                  </a:cubicBezTo>
                  <a:cubicBezTo>
                    <a:pt x="8046" y="7494"/>
                    <a:pt x="9174" y="5965"/>
                    <a:pt x="9174" y="4186"/>
                  </a:cubicBezTo>
                  <a:cubicBezTo>
                    <a:pt x="9174" y="1880"/>
                    <a:pt x="7319" y="0"/>
                    <a:pt x="50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1" name="Google Shape;1501;p43"/>
            <p:cNvSpPr/>
            <p:nvPr/>
          </p:nvSpPr>
          <p:spPr>
            <a:xfrm>
              <a:off x="4746400" y="855900"/>
              <a:ext cx="234350" cy="346525"/>
            </a:xfrm>
            <a:custGeom>
              <a:avLst/>
              <a:gdLst/>
              <a:ahLst/>
              <a:cxnLst/>
              <a:rect l="l" t="t" r="r" b="b"/>
              <a:pathLst>
                <a:path w="9374" h="13861" extrusionOk="0">
                  <a:moveTo>
                    <a:pt x="5113" y="201"/>
                  </a:moveTo>
                  <a:cubicBezTo>
                    <a:pt x="7344" y="201"/>
                    <a:pt x="9173" y="2031"/>
                    <a:pt x="9173" y="4287"/>
                  </a:cubicBezTo>
                  <a:cubicBezTo>
                    <a:pt x="9173" y="5966"/>
                    <a:pt x="8121" y="7520"/>
                    <a:pt x="6517" y="8096"/>
                  </a:cubicBezTo>
                  <a:lnTo>
                    <a:pt x="6391" y="8146"/>
                  </a:lnTo>
                  <a:lnTo>
                    <a:pt x="6467" y="8247"/>
                  </a:lnTo>
                  <a:cubicBezTo>
                    <a:pt x="6893" y="8823"/>
                    <a:pt x="7093" y="9500"/>
                    <a:pt x="7093" y="10227"/>
                  </a:cubicBezTo>
                  <a:cubicBezTo>
                    <a:pt x="7093" y="12131"/>
                    <a:pt x="5539" y="13660"/>
                    <a:pt x="3660" y="13660"/>
                  </a:cubicBezTo>
                  <a:cubicBezTo>
                    <a:pt x="1755" y="13660"/>
                    <a:pt x="201" y="12131"/>
                    <a:pt x="201" y="10227"/>
                  </a:cubicBezTo>
                  <a:cubicBezTo>
                    <a:pt x="201" y="8923"/>
                    <a:pt x="903" y="7745"/>
                    <a:pt x="2055" y="7169"/>
                  </a:cubicBezTo>
                  <a:lnTo>
                    <a:pt x="2181" y="7094"/>
                  </a:lnTo>
                  <a:lnTo>
                    <a:pt x="2081" y="7018"/>
                  </a:lnTo>
                  <a:cubicBezTo>
                    <a:pt x="1404" y="6267"/>
                    <a:pt x="1028" y="5289"/>
                    <a:pt x="1028" y="4287"/>
                  </a:cubicBezTo>
                  <a:cubicBezTo>
                    <a:pt x="1028" y="2031"/>
                    <a:pt x="2858" y="201"/>
                    <a:pt x="5113" y="201"/>
                  </a:cubicBezTo>
                  <a:close/>
                  <a:moveTo>
                    <a:pt x="5113" y="1"/>
                  </a:moveTo>
                  <a:cubicBezTo>
                    <a:pt x="2757" y="1"/>
                    <a:pt x="852" y="1931"/>
                    <a:pt x="852" y="4287"/>
                  </a:cubicBezTo>
                  <a:cubicBezTo>
                    <a:pt x="852" y="5289"/>
                    <a:pt x="1203" y="6267"/>
                    <a:pt x="1855" y="7044"/>
                  </a:cubicBezTo>
                  <a:cubicBezTo>
                    <a:pt x="727" y="7695"/>
                    <a:pt x="0" y="8898"/>
                    <a:pt x="0" y="10227"/>
                  </a:cubicBezTo>
                  <a:cubicBezTo>
                    <a:pt x="0" y="12232"/>
                    <a:pt x="1654" y="13861"/>
                    <a:pt x="3660" y="13861"/>
                  </a:cubicBezTo>
                  <a:cubicBezTo>
                    <a:pt x="5665" y="13861"/>
                    <a:pt x="7294" y="12232"/>
                    <a:pt x="7294" y="10227"/>
                  </a:cubicBezTo>
                  <a:cubicBezTo>
                    <a:pt x="7294" y="9500"/>
                    <a:pt x="7093" y="8823"/>
                    <a:pt x="6692" y="8247"/>
                  </a:cubicBezTo>
                  <a:cubicBezTo>
                    <a:pt x="8296" y="7595"/>
                    <a:pt x="9374" y="6016"/>
                    <a:pt x="9374" y="4287"/>
                  </a:cubicBezTo>
                  <a:cubicBezTo>
                    <a:pt x="9374" y="1931"/>
                    <a:pt x="7469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2" name="Google Shape;1502;p43"/>
            <p:cNvSpPr/>
            <p:nvPr/>
          </p:nvSpPr>
          <p:spPr>
            <a:xfrm>
              <a:off x="4866075" y="730600"/>
              <a:ext cx="864675" cy="730600"/>
            </a:xfrm>
            <a:custGeom>
              <a:avLst/>
              <a:gdLst/>
              <a:ahLst/>
              <a:cxnLst/>
              <a:rect l="l" t="t" r="r" b="b"/>
              <a:pathLst>
                <a:path w="34587" h="29224" extrusionOk="0">
                  <a:moveTo>
                    <a:pt x="17294" y="0"/>
                  </a:moveTo>
                  <a:cubicBezTo>
                    <a:pt x="7745" y="0"/>
                    <a:pt x="0" y="6542"/>
                    <a:pt x="0" y="14612"/>
                  </a:cubicBezTo>
                  <a:cubicBezTo>
                    <a:pt x="0" y="22682"/>
                    <a:pt x="7745" y="29224"/>
                    <a:pt x="17294" y="29224"/>
                  </a:cubicBezTo>
                  <a:cubicBezTo>
                    <a:pt x="26843" y="29224"/>
                    <a:pt x="34587" y="22682"/>
                    <a:pt x="34587" y="14612"/>
                  </a:cubicBezTo>
                  <a:cubicBezTo>
                    <a:pt x="34587" y="6542"/>
                    <a:pt x="26843" y="0"/>
                    <a:pt x="172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3" name="Google Shape;1503;p43"/>
            <p:cNvSpPr/>
            <p:nvPr/>
          </p:nvSpPr>
          <p:spPr>
            <a:xfrm>
              <a:off x="4857300" y="727625"/>
              <a:ext cx="876600" cy="737075"/>
            </a:xfrm>
            <a:custGeom>
              <a:avLst/>
              <a:gdLst/>
              <a:ahLst/>
              <a:cxnLst/>
              <a:rect l="l" t="t" r="r" b="b"/>
              <a:pathLst>
                <a:path w="35064" h="29483" extrusionOk="0">
                  <a:moveTo>
                    <a:pt x="17652" y="253"/>
                  </a:moveTo>
                  <a:cubicBezTo>
                    <a:pt x="18809" y="253"/>
                    <a:pt x="19965" y="350"/>
                    <a:pt x="21103" y="545"/>
                  </a:cubicBezTo>
                  <a:cubicBezTo>
                    <a:pt x="24387" y="1122"/>
                    <a:pt x="27544" y="2500"/>
                    <a:pt x="30051" y="4731"/>
                  </a:cubicBezTo>
                  <a:cubicBezTo>
                    <a:pt x="32357" y="6761"/>
                    <a:pt x="34061" y="9468"/>
                    <a:pt x="34612" y="12500"/>
                  </a:cubicBezTo>
                  <a:cubicBezTo>
                    <a:pt x="34737" y="13227"/>
                    <a:pt x="34813" y="13979"/>
                    <a:pt x="34813" y="14731"/>
                  </a:cubicBezTo>
                  <a:cubicBezTo>
                    <a:pt x="34813" y="17839"/>
                    <a:pt x="33610" y="20796"/>
                    <a:pt x="31630" y="23152"/>
                  </a:cubicBezTo>
                  <a:cubicBezTo>
                    <a:pt x="29524" y="25633"/>
                    <a:pt x="26642" y="27413"/>
                    <a:pt x="23534" y="28365"/>
                  </a:cubicBezTo>
                  <a:cubicBezTo>
                    <a:pt x="21637" y="28951"/>
                    <a:pt x="19646" y="29242"/>
                    <a:pt x="17657" y="29242"/>
                  </a:cubicBezTo>
                  <a:cubicBezTo>
                    <a:pt x="16074" y="29242"/>
                    <a:pt x="14491" y="29058"/>
                    <a:pt x="12958" y="28691"/>
                  </a:cubicBezTo>
                  <a:cubicBezTo>
                    <a:pt x="9750" y="27914"/>
                    <a:pt x="6717" y="26335"/>
                    <a:pt x="4412" y="23979"/>
                  </a:cubicBezTo>
                  <a:cubicBezTo>
                    <a:pt x="2256" y="21774"/>
                    <a:pt x="802" y="18916"/>
                    <a:pt x="527" y="15834"/>
                  </a:cubicBezTo>
                  <a:cubicBezTo>
                    <a:pt x="251" y="12776"/>
                    <a:pt x="1153" y="9743"/>
                    <a:pt x="2958" y="7237"/>
                  </a:cubicBezTo>
                  <a:cubicBezTo>
                    <a:pt x="4838" y="4606"/>
                    <a:pt x="7569" y="2676"/>
                    <a:pt x="10577" y="1523"/>
                  </a:cubicBezTo>
                  <a:cubicBezTo>
                    <a:pt x="12829" y="676"/>
                    <a:pt x="15242" y="253"/>
                    <a:pt x="17652" y="253"/>
                  </a:cubicBezTo>
                  <a:close/>
                  <a:moveTo>
                    <a:pt x="17696" y="1"/>
                  </a:moveTo>
                  <a:cubicBezTo>
                    <a:pt x="16076" y="1"/>
                    <a:pt x="14454" y="191"/>
                    <a:pt x="12883" y="570"/>
                  </a:cubicBezTo>
                  <a:cubicBezTo>
                    <a:pt x="9650" y="1347"/>
                    <a:pt x="6567" y="2951"/>
                    <a:pt x="4211" y="5357"/>
                  </a:cubicBezTo>
                  <a:cubicBezTo>
                    <a:pt x="2056" y="7588"/>
                    <a:pt x="577" y="10470"/>
                    <a:pt x="301" y="13578"/>
                  </a:cubicBezTo>
                  <a:cubicBezTo>
                    <a:pt x="0" y="16686"/>
                    <a:pt x="928" y="19819"/>
                    <a:pt x="2732" y="22350"/>
                  </a:cubicBezTo>
                  <a:cubicBezTo>
                    <a:pt x="4637" y="25007"/>
                    <a:pt x="7394" y="26987"/>
                    <a:pt x="10427" y="28140"/>
                  </a:cubicBezTo>
                  <a:cubicBezTo>
                    <a:pt x="12727" y="29043"/>
                    <a:pt x="15189" y="29482"/>
                    <a:pt x="17648" y="29482"/>
                  </a:cubicBezTo>
                  <a:cubicBezTo>
                    <a:pt x="18806" y="29482"/>
                    <a:pt x="19964" y="29385"/>
                    <a:pt x="21103" y="29192"/>
                  </a:cubicBezTo>
                  <a:cubicBezTo>
                    <a:pt x="24437" y="28616"/>
                    <a:pt x="27670" y="27187"/>
                    <a:pt x="30226" y="24932"/>
                  </a:cubicBezTo>
                  <a:cubicBezTo>
                    <a:pt x="32557" y="22876"/>
                    <a:pt x="34286" y="20094"/>
                    <a:pt x="34838" y="17012"/>
                  </a:cubicBezTo>
                  <a:cubicBezTo>
                    <a:pt x="34988" y="16260"/>
                    <a:pt x="35063" y="15508"/>
                    <a:pt x="35063" y="14731"/>
                  </a:cubicBezTo>
                  <a:cubicBezTo>
                    <a:pt x="35063" y="14730"/>
                    <a:pt x="35063" y="14730"/>
                    <a:pt x="35063" y="14729"/>
                  </a:cubicBezTo>
                  <a:lnTo>
                    <a:pt x="35063" y="14729"/>
                  </a:lnTo>
                  <a:cubicBezTo>
                    <a:pt x="35038" y="11622"/>
                    <a:pt x="33860" y="8615"/>
                    <a:pt x="31855" y="6235"/>
                  </a:cubicBezTo>
                  <a:cubicBezTo>
                    <a:pt x="29725" y="3678"/>
                    <a:pt x="26793" y="1899"/>
                    <a:pt x="23660" y="896"/>
                  </a:cubicBezTo>
                  <a:cubicBezTo>
                    <a:pt x="21739" y="298"/>
                    <a:pt x="19719" y="1"/>
                    <a:pt x="17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4" name="Google Shape;1504;p43"/>
            <p:cNvSpPr/>
            <p:nvPr/>
          </p:nvSpPr>
          <p:spPr>
            <a:xfrm>
              <a:off x="4932475" y="761300"/>
              <a:ext cx="731875" cy="523200"/>
            </a:xfrm>
            <a:custGeom>
              <a:avLst/>
              <a:gdLst/>
              <a:ahLst/>
              <a:cxnLst/>
              <a:rect l="l" t="t" r="r" b="b"/>
              <a:pathLst>
                <a:path w="29275" h="20928" extrusionOk="0">
                  <a:moveTo>
                    <a:pt x="14638" y="0"/>
                  </a:moveTo>
                  <a:cubicBezTo>
                    <a:pt x="6567" y="0"/>
                    <a:pt x="1" y="4687"/>
                    <a:pt x="1" y="10452"/>
                  </a:cubicBezTo>
                  <a:cubicBezTo>
                    <a:pt x="1" y="16241"/>
                    <a:pt x="6567" y="20928"/>
                    <a:pt x="14638" y="20928"/>
                  </a:cubicBezTo>
                  <a:cubicBezTo>
                    <a:pt x="22708" y="20928"/>
                    <a:pt x="29274" y="16241"/>
                    <a:pt x="29274" y="10452"/>
                  </a:cubicBezTo>
                  <a:cubicBezTo>
                    <a:pt x="29274" y="4687"/>
                    <a:pt x="22708" y="0"/>
                    <a:pt x="14638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5" name="Google Shape;1505;p43"/>
            <p:cNvSpPr/>
            <p:nvPr/>
          </p:nvSpPr>
          <p:spPr>
            <a:xfrm>
              <a:off x="5319475" y="1018825"/>
              <a:ext cx="123075" cy="108525"/>
            </a:xfrm>
            <a:custGeom>
              <a:avLst/>
              <a:gdLst/>
              <a:ahLst/>
              <a:cxnLst/>
              <a:rect l="l" t="t" r="r" b="b"/>
              <a:pathLst>
                <a:path w="4923" h="4341" extrusionOk="0">
                  <a:moveTo>
                    <a:pt x="4756" y="0"/>
                  </a:moveTo>
                  <a:cubicBezTo>
                    <a:pt x="4671" y="0"/>
                    <a:pt x="4584" y="50"/>
                    <a:pt x="4571" y="151"/>
                  </a:cubicBezTo>
                  <a:cubicBezTo>
                    <a:pt x="4546" y="1429"/>
                    <a:pt x="4170" y="2757"/>
                    <a:pt x="3042" y="3459"/>
                  </a:cubicBezTo>
                  <a:cubicBezTo>
                    <a:pt x="2448" y="3833"/>
                    <a:pt x="1758" y="3994"/>
                    <a:pt x="1072" y="3994"/>
                  </a:cubicBezTo>
                  <a:cubicBezTo>
                    <a:pt x="977" y="3994"/>
                    <a:pt x="882" y="3991"/>
                    <a:pt x="787" y="3985"/>
                  </a:cubicBezTo>
                  <a:cubicBezTo>
                    <a:pt x="661" y="3985"/>
                    <a:pt x="536" y="3960"/>
                    <a:pt x="411" y="3960"/>
                  </a:cubicBezTo>
                  <a:cubicBezTo>
                    <a:pt x="411" y="3960"/>
                    <a:pt x="386" y="3960"/>
                    <a:pt x="336" y="3935"/>
                  </a:cubicBezTo>
                  <a:lnTo>
                    <a:pt x="285" y="3935"/>
                  </a:lnTo>
                  <a:cubicBezTo>
                    <a:pt x="271" y="3932"/>
                    <a:pt x="258" y="3930"/>
                    <a:pt x="244" y="3930"/>
                  </a:cubicBezTo>
                  <a:cubicBezTo>
                    <a:pt x="72" y="3930"/>
                    <a:pt x="1" y="4214"/>
                    <a:pt x="210" y="4261"/>
                  </a:cubicBezTo>
                  <a:cubicBezTo>
                    <a:pt x="481" y="4314"/>
                    <a:pt x="758" y="4341"/>
                    <a:pt x="1036" y="4341"/>
                  </a:cubicBezTo>
                  <a:cubicBezTo>
                    <a:pt x="2330" y="4341"/>
                    <a:pt x="3635" y="3766"/>
                    <a:pt x="4296" y="2632"/>
                  </a:cubicBezTo>
                  <a:cubicBezTo>
                    <a:pt x="4747" y="1880"/>
                    <a:pt x="4897" y="1003"/>
                    <a:pt x="4922" y="151"/>
                  </a:cubicBezTo>
                  <a:cubicBezTo>
                    <a:pt x="4922" y="50"/>
                    <a:pt x="4841" y="0"/>
                    <a:pt x="47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6" name="Google Shape;1506;p43"/>
            <p:cNvSpPr/>
            <p:nvPr/>
          </p:nvSpPr>
          <p:spPr>
            <a:xfrm>
              <a:off x="5478225" y="916700"/>
              <a:ext cx="196150" cy="195500"/>
            </a:xfrm>
            <a:custGeom>
              <a:avLst/>
              <a:gdLst/>
              <a:ahLst/>
              <a:cxnLst/>
              <a:rect l="l" t="t" r="r" b="b"/>
              <a:pathLst>
                <a:path w="7846" h="7820" extrusionOk="0">
                  <a:moveTo>
                    <a:pt x="3910" y="0"/>
                  </a:moveTo>
                  <a:cubicBezTo>
                    <a:pt x="1755" y="0"/>
                    <a:pt x="1" y="1754"/>
                    <a:pt x="1" y="3910"/>
                  </a:cubicBezTo>
                  <a:cubicBezTo>
                    <a:pt x="1" y="6065"/>
                    <a:pt x="1755" y="7820"/>
                    <a:pt x="3910" y="7820"/>
                  </a:cubicBezTo>
                  <a:cubicBezTo>
                    <a:pt x="6091" y="7820"/>
                    <a:pt x="7845" y="6065"/>
                    <a:pt x="7845" y="3910"/>
                  </a:cubicBezTo>
                  <a:cubicBezTo>
                    <a:pt x="7845" y="1754"/>
                    <a:pt x="6091" y="0"/>
                    <a:pt x="3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7" name="Google Shape;1507;p43"/>
            <p:cNvSpPr/>
            <p:nvPr/>
          </p:nvSpPr>
          <p:spPr>
            <a:xfrm>
              <a:off x="5509550" y="949275"/>
              <a:ext cx="133500" cy="133475"/>
            </a:xfrm>
            <a:custGeom>
              <a:avLst/>
              <a:gdLst/>
              <a:ahLst/>
              <a:cxnLst/>
              <a:rect l="l" t="t" r="r" b="b"/>
              <a:pathLst>
                <a:path w="5340" h="5339" extrusionOk="0">
                  <a:moveTo>
                    <a:pt x="2657" y="0"/>
                  </a:moveTo>
                  <a:cubicBezTo>
                    <a:pt x="1204" y="0"/>
                    <a:pt x="1" y="1178"/>
                    <a:pt x="1" y="2657"/>
                  </a:cubicBezTo>
                  <a:cubicBezTo>
                    <a:pt x="1" y="4136"/>
                    <a:pt x="1204" y="5339"/>
                    <a:pt x="2657" y="5339"/>
                  </a:cubicBezTo>
                  <a:cubicBezTo>
                    <a:pt x="4136" y="5339"/>
                    <a:pt x="5339" y="4136"/>
                    <a:pt x="5339" y="2657"/>
                  </a:cubicBezTo>
                  <a:cubicBezTo>
                    <a:pt x="5339" y="1178"/>
                    <a:pt x="4136" y="0"/>
                    <a:pt x="2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8" name="Google Shape;1508;p43"/>
            <p:cNvSpPr/>
            <p:nvPr/>
          </p:nvSpPr>
          <p:spPr>
            <a:xfrm>
              <a:off x="5516450" y="946125"/>
              <a:ext cx="42625" cy="42650"/>
            </a:xfrm>
            <a:custGeom>
              <a:avLst/>
              <a:gdLst/>
              <a:ahLst/>
              <a:cxnLst/>
              <a:rect l="l" t="t" r="r" b="b"/>
              <a:pathLst>
                <a:path w="1705" h="1706" extrusionOk="0">
                  <a:moveTo>
                    <a:pt x="853" y="1"/>
                  </a:moveTo>
                  <a:cubicBezTo>
                    <a:pt x="376" y="1"/>
                    <a:pt x="1" y="402"/>
                    <a:pt x="1" y="853"/>
                  </a:cubicBezTo>
                  <a:cubicBezTo>
                    <a:pt x="1" y="1329"/>
                    <a:pt x="376" y="1705"/>
                    <a:pt x="853" y="1705"/>
                  </a:cubicBezTo>
                  <a:cubicBezTo>
                    <a:pt x="1329" y="1705"/>
                    <a:pt x="1705" y="1329"/>
                    <a:pt x="1705" y="853"/>
                  </a:cubicBezTo>
                  <a:cubicBezTo>
                    <a:pt x="1705" y="402"/>
                    <a:pt x="1329" y="1"/>
                    <a:pt x="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9" name="Google Shape;1509;p43"/>
            <p:cNvSpPr/>
            <p:nvPr/>
          </p:nvSpPr>
          <p:spPr>
            <a:xfrm>
              <a:off x="4951275" y="949900"/>
              <a:ext cx="138500" cy="78175"/>
            </a:xfrm>
            <a:custGeom>
              <a:avLst/>
              <a:gdLst/>
              <a:ahLst/>
              <a:cxnLst/>
              <a:rect l="l" t="t" r="r" b="b"/>
              <a:pathLst>
                <a:path w="5540" h="3127" extrusionOk="0">
                  <a:moveTo>
                    <a:pt x="2792" y="0"/>
                  </a:moveTo>
                  <a:cubicBezTo>
                    <a:pt x="1974" y="0"/>
                    <a:pt x="1177" y="377"/>
                    <a:pt x="653" y="1028"/>
                  </a:cubicBezTo>
                  <a:cubicBezTo>
                    <a:pt x="226" y="1554"/>
                    <a:pt x="1" y="2206"/>
                    <a:pt x="1" y="2883"/>
                  </a:cubicBezTo>
                  <a:cubicBezTo>
                    <a:pt x="1" y="3045"/>
                    <a:pt x="120" y="3127"/>
                    <a:pt x="239" y="3127"/>
                  </a:cubicBezTo>
                  <a:cubicBezTo>
                    <a:pt x="358" y="3127"/>
                    <a:pt x="477" y="3045"/>
                    <a:pt x="477" y="2883"/>
                  </a:cubicBezTo>
                  <a:cubicBezTo>
                    <a:pt x="502" y="1629"/>
                    <a:pt x="1455" y="477"/>
                    <a:pt x="2783" y="477"/>
                  </a:cubicBezTo>
                  <a:cubicBezTo>
                    <a:pt x="4086" y="477"/>
                    <a:pt x="5064" y="1629"/>
                    <a:pt x="5064" y="2883"/>
                  </a:cubicBezTo>
                  <a:cubicBezTo>
                    <a:pt x="5064" y="3045"/>
                    <a:pt x="5183" y="3127"/>
                    <a:pt x="5302" y="3127"/>
                  </a:cubicBezTo>
                  <a:cubicBezTo>
                    <a:pt x="5421" y="3127"/>
                    <a:pt x="5540" y="3045"/>
                    <a:pt x="5540" y="2883"/>
                  </a:cubicBezTo>
                  <a:cubicBezTo>
                    <a:pt x="5540" y="1705"/>
                    <a:pt x="4838" y="602"/>
                    <a:pt x="3735" y="176"/>
                  </a:cubicBezTo>
                  <a:cubicBezTo>
                    <a:pt x="3428" y="57"/>
                    <a:pt x="310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0" name="Google Shape;1510;p43"/>
            <p:cNvSpPr/>
            <p:nvPr/>
          </p:nvSpPr>
          <p:spPr>
            <a:xfrm>
              <a:off x="4940000" y="730600"/>
              <a:ext cx="745650" cy="203650"/>
            </a:xfrm>
            <a:custGeom>
              <a:avLst/>
              <a:gdLst/>
              <a:ahLst/>
              <a:cxnLst/>
              <a:rect l="l" t="t" r="r" b="b"/>
              <a:pathLst>
                <a:path w="29826" h="8146" extrusionOk="0">
                  <a:moveTo>
                    <a:pt x="14337" y="0"/>
                  </a:moveTo>
                  <a:cubicBezTo>
                    <a:pt x="8372" y="0"/>
                    <a:pt x="3109" y="2557"/>
                    <a:pt x="1" y="6467"/>
                  </a:cubicBezTo>
                  <a:cubicBezTo>
                    <a:pt x="612" y="6481"/>
                    <a:pt x="1284" y="6491"/>
                    <a:pt x="2004" y="6491"/>
                  </a:cubicBezTo>
                  <a:cubicBezTo>
                    <a:pt x="7364" y="6491"/>
                    <a:pt x="15447" y="5961"/>
                    <a:pt x="22031" y="3133"/>
                  </a:cubicBezTo>
                  <a:cubicBezTo>
                    <a:pt x="22031" y="3133"/>
                    <a:pt x="25339" y="6642"/>
                    <a:pt x="29825" y="8146"/>
                  </a:cubicBezTo>
                  <a:cubicBezTo>
                    <a:pt x="27018" y="3334"/>
                    <a:pt x="21129" y="0"/>
                    <a:pt x="14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1" name="Google Shape;1511;p43"/>
            <p:cNvSpPr/>
            <p:nvPr/>
          </p:nvSpPr>
          <p:spPr>
            <a:xfrm>
              <a:off x="4935000" y="728725"/>
              <a:ext cx="756300" cy="209925"/>
            </a:xfrm>
            <a:custGeom>
              <a:avLst/>
              <a:gdLst/>
              <a:ahLst/>
              <a:cxnLst/>
              <a:rect l="l" t="t" r="r" b="b"/>
              <a:pathLst>
                <a:path w="30252" h="8397" extrusionOk="0">
                  <a:moveTo>
                    <a:pt x="14537" y="176"/>
                  </a:moveTo>
                  <a:cubicBezTo>
                    <a:pt x="21028" y="176"/>
                    <a:pt x="26842" y="3183"/>
                    <a:pt x="29825" y="8045"/>
                  </a:cubicBezTo>
                  <a:cubicBezTo>
                    <a:pt x="25514" y="6516"/>
                    <a:pt x="22331" y="3183"/>
                    <a:pt x="22306" y="3158"/>
                  </a:cubicBezTo>
                  <a:lnTo>
                    <a:pt x="22256" y="3108"/>
                  </a:lnTo>
                  <a:lnTo>
                    <a:pt x="22206" y="3133"/>
                  </a:lnTo>
                  <a:cubicBezTo>
                    <a:pt x="15642" y="5927"/>
                    <a:pt x="7567" y="6465"/>
                    <a:pt x="2304" y="6465"/>
                  </a:cubicBezTo>
                  <a:cubicBezTo>
                    <a:pt x="1619" y="6465"/>
                    <a:pt x="982" y="6456"/>
                    <a:pt x="401" y="6441"/>
                  </a:cubicBezTo>
                  <a:cubicBezTo>
                    <a:pt x="3609" y="2506"/>
                    <a:pt x="8872" y="176"/>
                    <a:pt x="14537" y="176"/>
                  </a:cubicBezTo>
                  <a:close/>
                  <a:moveTo>
                    <a:pt x="14537" y="0"/>
                  </a:moveTo>
                  <a:cubicBezTo>
                    <a:pt x="8747" y="0"/>
                    <a:pt x="3359" y="2406"/>
                    <a:pt x="126" y="6466"/>
                  </a:cubicBezTo>
                  <a:lnTo>
                    <a:pt x="0" y="6617"/>
                  </a:lnTo>
                  <a:lnTo>
                    <a:pt x="201" y="6642"/>
                  </a:lnTo>
                  <a:cubicBezTo>
                    <a:pt x="793" y="6657"/>
                    <a:pt x="1449" y="6666"/>
                    <a:pt x="2157" y="6666"/>
                  </a:cubicBezTo>
                  <a:cubicBezTo>
                    <a:pt x="7416" y="6666"/>
                    <a:pt x="15580" y="6139"/>
                    <a:pt x="22206" y="3334"/>
                  </a:cubicBezTo>
                  <a:cubicBezTo>
                    <a:pt x="22632" y="3760"/>
                    <a:pt x="25815" y="6917"/>
                    <a:pt x="30000" y="8321"/>
                  </a:cubicBezTo>
                  <a:lnTo>
                    <a:pt x="30251" y="8396"/>
                  </a:lnTo>
                  <a:lnTo>
                    <a:pt x="30126" y="8171"/>
                  </a:lnTo>
                  <a:cubicBezTo>
                    <a:pt x="27168" y="3133"/>
                    <a:pt x="21178" y="0"/>
                    <a:pt x="145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512" name="Google Shape;1512;p43"/>
          <p:cNvGrpSpPr/>
          <p:nvPr/>
        </p:nvGrpSpPr>
        <p:grpSpPr>
          <a:xfrm rot="1022743">
            <a:off x="9155063" y="5463017"/>
            <a:ext cx="1346348" cy="1014911"/>
            <a:chOff x="1452525" y="2238225"/>
            <a:chExt cx="803900" cy="606000"/>
          </a:xfrm>
        </p:grpSpPr>
        <p:sp>
          <p:nvSpPr>
            <p:cNvPr id="1513" name="Google Shape;1513;p43"/>
            <p:cNvSpPr/>
            <p:nvPr/>
          </p:nvSpPr>
          <p:spPr>
            <a:xfrm>
              <a:off x="1455025" y="2240625"/>
              <a:ext cx="251900" cy="213425"/>
            </a:xfrm>
            <a:custGeom>
              <a:avLst/>
              <a:gdLst/>
              <a:ahLst/>
              <a:cxnLst/>
              <a:rect l="l" t="t" r="r" b="b"/>
              <a:pathLst>
                <a:path w="10076" h="8537" extrusionOk="0">
                  <a:moveTo>
                    <a:pt x="2181" y="1"/>
                  </a:moveTo>
                  <a:lnTo>
                    <a:pt x="1103" y="1379"/>
                  </a:lnTo>
                  <a:lnTo>
                    <a:pt x="0" y="2733"/>
                  </a:lnTo>
                  <a:lnTo>
                    <a:pt x="1730" y="3008"/>
                  </a:lnTo>
                  <a:lnTo>
                    <a:pt x="3183" y="3209"/>
                  </a:lnTo>
                  <a:cubicBezTo>
                    <a:pt x="2883" y="3785"/>
                    <a:pt x="3259" y="4712"/>
                    <a:pt x="4086" y="5364"/>
                  </a:cubicBezTo>
                  <a:cubicBezTo>
                    <a:pt x="4560" y="5732"/>
                    <a:pt x="5119" y="5884"/>
                    <a:pt x="5602" y="5884"/>
                  </a:cubicBezTo>
                  <a:cubicBezTo>
                    <a:pt x="5910" y="5884"/>
                    <a:pt x="6187" y="5822"/>
                    <a:pt x="6392" y="5715"/>
                  </a:cubicBezTo>
                  <a:lnTo>
                    <a:pt x="6392" y="5715"/>
                  </a:lnTo>
                  <a:cubicBezTo>
                    <a:pt x="6241" y="6266"/>
                    <a:pt x="6467" y="7269"/>
                    <a:pt x="7244" y="7895"/>
                  </a:cubicBezTo>
                  <a:cubicBezTo>
                    <a:pt x="7766" y="8314"/>
                    <a:pt x="8360" y="8536"/>
                    <a:pt x="8851" y="8536"/>
                  </a:cubicBezTo>
                  <a:cubicBezTo>
                    <a:pt x="9183" y="8536"/>
                    <a:pt x="9467" y="8434"/>
                    <a:pt x="9650" y="8221"/>
                  </a:cubicBezTo>
                  <a:cubicBezTo>
                    <a:pt x="10076" y="7670"/>
                    <a:pt x="9700" y="6667"/>
                    <a:pt x="8798" y="5941"/>
                  </a:cubicBezTo>
                  <a:cubicBezTo>
                    <a:pt x="8306" y="5547"/>
                    <a:pt x="7717" y="5357"/>
                    <a:pt x="7229" y="5357"/>
                  </a:cubicBezTo>
                  <a:cubicBezTo>
                    <a:pt x="6971" y="5357"/>
                    <a:pt x="6740" y="5410"/>
                    <a:pt x="6567" y="5514"/>
                  </a:cubicBezTo>
                  <a:cubicBezTo>
                    <a:pt x="6717" y="4938"/>
                    <a:pt x="6417" y="4036"/>
                    <a:pt x="5665" y="3409"/>
                  </a:cubicBezTo>
                  <a:cubicBezTo>
                    <a:pt x="5126" y="2998"/>
                    <a:pt x="4538" y="2776"/>
                    <a:pt x="4058" y="2776"/>
                  </a:cubicBezTo>
                  <a:cubicBezTo>
                    <a:pt x="3778" y="2776"/>
                    <a:pt x="3534" y="2851"/>
                    <a:pt x="3359" y="3008"/>
                  </a:cubicBezTo>
                  <a:lnTo>
                    <a:pt x="2833" y="1630"/>
                  </a:lnTo>
                  <a:lnTo>
                    <a:pt x="21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4" name="Google Shape;1514;p43"/>
            <p:cNvSpPr/>
            <p:nvPr/>
          </p:nvSpPr>
          <p:spPr>
            <a:xfrm>
              <a:off x="1452525" y="2238225"/>
              <a:ext cx="258800" cy="218450"/>
            </a:xfrm>
            <a:custGeom>
              <a:avLst/>
              <a:gdLst/>
              <a:ahLst/>
              <a:cxnLst/>
              <a:rect l="l" t="t" r="r" b="b"/>
              <a:pathLst>
                <a:path w="10352" h="8738" extrusionOk="0">
                  <a:moveTo>
                    <a:pt x="2265" y="277"/>
                  </a:moveTo>
                  <a:lnTo>
                    <a:pt x="3108" y="2478"/>
                  </a:lnTo>
                  <a:cubicBezTo>
                    <a:pt x="3208" y="2678"/>
                    <a:pt x="3283" y="2904"/>
                    <a:pt x="3359" y="3104"/>
                  </a:cubicBezTo>
                  <a:cubicBezTo>
                    <a:pt x="3375" y="3153"/>
                    <a:pt x="3412" y="3180"/>
                    <a:pt x="3450" y="3180"/>
                  </a:cubicBezTo>
                  <a:cubicBezTo>
                    <a:pt x="3470" y="3180"/>
                    <a:pt x="3491" y="3172"/>
                    <a:pt x="3509" y="3154"/>
                  </a:cubicBezTo>
                  <a:cubicBezTo>
                    <a:pt x="3699" y="3001"/>
                    <a:pt x="3923" y="2939"/>
                    <a:pt x="4159" y="2939"/>
                  </a:cubicBezTo>
                  <a:cubicBezTo>
                    <a:pt x="4730" y="2939"/>
                    <a:pt x="5367" y="3304"/>
                    <a:pt x="5740" y="3605"/>
                  </a:cubicBezTo>
                  <a:cubicBezTo>
                    <a:pt x="6266" y="4057"/>
                    <a:pt x="6767" y="4859"/>
                    <a:pt x="6567" y="5585"/>
                  </a:cubicBezTo>
                  <a:cubicBezTo>
                    <a:pt x="6546" y="5647"/>
                    <a:pt x="6610" y="5692"/>
                    <a:pt x="6662" y="5692"/>
                  </a:cubicBezTo>
                  <a:cubicBezTo>
                    <a:pt x="6673" y="5692"/>
                    <a:pt x="6683" y="5690"/>
                    <a:pt x="6692" y="5686"/>
                  </a:cubicBezTo>
                  <a:cubicBezTo>
                    <a:pt x="6900" y="5578"/>
                    <a:pt x="7125" y="5532"/>
                    <a:pt x="7352" y="5532"/>
                  </a:cubicBezTo>
                  <a:cubicBezTo>
                    <a:pt x="7974" y="5532"/>
                    <a:pt x="8619" y="5877"/>
                    <a:pt x="9023" y="6262"/>
                  </a:cubicBezTo>
                  <a:cubicBezTo>
                    <a:pt x="9488" y="6703"/>
                    <a:pt x="10121" y="7575"/>
                    <a:pt x="9705" y="8223"/>
                  </a:cubicBezTo>
                  <a:lnTo>
                    <a:pt x="9705" y="8223"/>
                  </a:lnTo>
                  <a:cubicBezTo>
                    <a:pt x="9694" y="8226"/>
                    <a:pt x="9684" y="8233"/>
                    <a:pt x="9674" y="8242"/>
                  </a:cubicBezTo>
                  <a:cubicBezTo>
                    <a:pt x="9484" y="8474"/>
                    <a:pt x="9229" y="8563"/>
                    <a:pt x="8952" y="8563"/>
                  </a:cubicBezTo>
                  <a:cubicBezTo>
                    <a:pt x="8389" y="8563"/>
                    <a:pt x="7738" y="8193"/>
                    <a:pt x="7369" y="7891"/>
                  </a:cubicBezTo>
                  <a:cubicBezTo>
                    <a:pt x="6817" y="7440"/>
                    <a:pt x="6391" y="6563"/>
                    <a:pt x="6592" y="5836"/>
                  </a:cubicBezTo>
                  <a:cubicBezTo>
                    <a:pt x="6592" y="5778"/>
                    <a:pt x="6547" y="5720"/>
                    <a:pt x="6491" y="5720"/>
                  </a:cubicBezTo>
                  <a:cubicBezTo>
                    <a:pt x="6475" y="5720"/>
                    <a:pt x="6458" y="5725"/>
                    <a:pt x="6441" y="5736"/>
                  </a:cubicBezTo>
                  <a:cubicBezTo>
                    <a:pt x="6214" y="5850"/>
                    <a:pt x="5959" y="5900"/>
                    <a:pt x="5700" y="5900"/>
                  </a:cubicBezTo>
                  <a:cubicBezTo>
                    <a:pt x="5161" y="5900"/>
                    <a:pt x="4600" y="5681"/>
                    <a:pt x="4211" y="5360"/>
                  </a:cubicBezTo>
                  <a:cubicBezTo>
                    <a:pt x="3684" y="4934"/>
                    <a:pt x="3008" y="4082"/>
                    <a:pt x="3359" y="3355"/>
                  </a:cubicBezTo>
                  <a:cubicBezTo>
                    <a:pt x="3384" y="3305"/>
                    <a:pt x="3359" y="3230"/>
                    <a:pt x="3309" y="3230"/>
                  </a:cubicBezTo>
                  <a:lnTo>
                    <a:pt x="752" y="2829"/>
                  </a:lnTo>
                  <a:cubicBezTo>
                    <a:pt x="576" y="2809"/>
                    <a:pt x="415" y="2789"/>
                    <a:pt x="257" y="2770"/>
                  </a:cubicBezTo>
                  <a:lnTo>
                    <a:pt x="257" y="2770"/>
                  </a:lnTo>
                  <a:cubicBezTo>
                    <a:pt x="798" y="2088"/>
                    <a:pt x="1339" y="1405"/>
                    <a:pt x="1880" y="723"/>
                  </a:cubicBezTo>
                  <a:lnTo>
                    <a:pt x="2265" y="277"/>
                  </a:lnTo>
                  <a:close/>
                  <a:moveTo>
                    <a:pt x="2279" y="1"/>
                  </a:moveTo>
                  <a:cubicBezTo>
                    <a:pt x="2262" y="1"/>
                    <a:pt x="2246" y="7"/>
                    <a:pt x="2231" y="21"/>
                  </a:cubicBezTo>
                  <a:cubicBezTo>
                    <a:pt x="1654" y="748"/>
                    <a:pt x="1078" y="1475"/>
                    <a:pt x="502" y="2202"/>
                  </a:cubicBezTo>
                  <a:cubicBezTo>
                    <a:pt x="326" y="2377"/>
                    <a:pt x="176" y="2578"/>
                    <a:pt x="25" y="2753"/>
                  </a:cubicBezTo>
                  <a:cubicBezTo>
                    <a:pt x="0" y="2803"/>
                    <a:pt x="0" y="2904"/>
                    <a:pt x="75" y="2929"/>
                  </a:cubicBezTo>
                  <a:cubicBezTo>
                    <a:pt x="903" y="3054"/>
                    <a:pt x="1730" y="3179"/>
                    <a:pt x="2557" y="3305"/>
                  </a:cubicBezTo>
                  <a:lnTo>
                    <a:pt x="3159" y="3391"/>
                  </a:lnTo>
                  <a:lnTo>
                    <a:pt x="3159" y="3391"/>
                  </a:lnTo>
                  <a:cubicBezTo>
                    <a:pt x="2871" y="4145"/>
                    <a:pt x="3512" y="5031"/>
                    <a:pt x="4085" y="5485"/>
                  </a:cubicBezTo>
                  <a:cubicBezTo>
                    <a:pt x="4517" y="5850"/>
                    <a:pt x="5112" y="6083"/>
                    <a:pt x="5691" y="6083"/>
                  </a:cubicBezTo>
                  <a:cubicBezTo>
                    <a:pt x="5927" y="6083"/>
                    <a:pt x="6161" y="6044"/>
                    <a:pt x="6379" y="5959"/>
                  </a:cubicBezTo>
                  <a:lnTo>
                    <a:pt x="6379" y="5959"/>
                  </a:lnTo>
                  <a:cubicBezTo>
                    <a:pt x="6257" y="6746"/>
                    <a:pt x="6712" y="7625"/>
                    <a:pt x="7319" y="8092"/>
                  </a:cubicBezTo>
                  <a:cubicBezTo>
                    <a:pt x="7723" y="8399"/>
                    <a:pt x="8377" y="8737"/>
                    <a:pt x="8958" y="8737"/>
                  </a:cubicBezTo>
                  <a:cubicBezTo>
                    <a:pt x="9278" y="8737"/>
                    <a:pt x="9577" y="8635"/>
                    <a:pt x="9799" y="8368"/>
                  </a:cubicBezTo>
                  <a:lnTo>
                    <a:pt x="9799" y="8368"/>
                  </a:lnTo>
                  <a:cubicBezTo>
                    <a:pt x="9808" y="8361"/>
                    <a:pt x="9817" y="8353"/>
                    <a:pt x="9825" y="8342"/>
                  </a:cubicBezTo>
                  <a:cubicBezTo>
                    <a:pt x="10351" y="7641"/>
                    <a:pt x="9700" y="6638"/>
                    <a:pt x="9173" y="6137"/>
                  </a:cubicBezTo>
                  <a:cubicBezTo>
                    <a:pt x="8696" y="5715"/>
                    <a:pt x="7991" y="5347"/>
                    <a:pt x="7323" y="5347"/>
                  </a:cubicBezTo>
                  <a:cubicBezTo>
                    <a:pt x="7137" y="5347"/>
                    <a:pt x="6955" y="5375"/>
                    <a:pt x="6780" y="5439"/>
                  </a:cubicBezTo>
                  <a:lnTo>
                    <a:pt x="6780" y="5439"/>
                  </a:lnTo>
                  <a:cubicBezTo>
                    <a:pt x="6879" y="4651"/>
                    <a:pt x="6343" y="3868"/>
                    <a:pt x="5765" y="3405"/>
                  </a:cubicBezTo>
                  <a:cubicBezTo>
                    <a:pt x="5360" y="3085"/>
                    <a:pt x="4740" y="2764"/>
                    <a:pt x="4164" y="2764"/>
                  </a:cubicBezTo>
                  <a:cubicBezTo>
                    <a:pt x="3925" y="2764"/>
                    <a:pt x="3693" y="2820"/>
                    <a:pt x="3488" y="2953"/>
                  </a:cubicBezTo>
                  <a:lnTo>
                    <a:pt x="3488" y="2953"/>
                  </a:lnTo>
                  <a:cubicBezTo>
                    <a:pt x="3200" y="2170"/>
                    <a:pt x="2892" y="1409"/>
                    <a:pt x="2607" y="648"/>
                  </a:cubicBezTo>
                  <a:lnTo>
                    <a:pt x="2381" y="72"/>
                  </a:lnTo>
                  <a:cubicBezTo>
                    <a:pt x="2363" y="36"/>
                    <a:pt x="2321" y="1"/>
                    <a:pt x="2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5" name="Google Shape;1515;p43"/>
            <p:cNvSpPr/>
            <p:nvPr/>
          </p:nvSpPr>
          <p:spPr>
            <a:xfrm>
              <a:off x="2002025" y="2240625"/>
              <a:ext cx="251900" cy="213425"/>
            </a:xfrm>
            <a:custGeom>
              <a:avLst/>
              <a:gdLst/>
              <a:ahLst/>
              <a:cxnLst/>
              <a:rect l="l" t="t" r="r" b="b"/>
              <a:pathLst>
                <a:path w="10076" h="8537" extrusionOk="0">
                  <a:moveTo>
                    <a:pt x="7895" y="1"/>
                  </a:moveTo>
                  <a:lnTo>
                    <a:pt x="7269" y="1630"/>
                  </a:lnTo>
                  <a:lnTo>
                    <a:pt x="6717" y="3008"/>
                  </a:lnTo>
                  <a:cubicBezTo>
                    <a:pt x="6542" y="2851"/>
                    <a:pt x="6298" y="2776"/>
                    <a:pt x="6020" y="2776"/>
                  </a:cubicBezTo>
                  <a:cubicBezTo>
                    <a:pt x="5541" y="2776"/>
                    <a:pt x="4959" y="2998"/>
                    <a:pt x="4436" y="3409"/>
                  </a:cubicBezTo>
                  <a:cubicBezTo>
                    <a:pt x="3659" y="4036"/>
                    <a:pt x="3359" y="4938"/>
                    <a:pt x="3534" y="5514"/>
                  </a:cubicBezTo>
                  <a:cubicBezTo>
                    <a:pt x="3352" y="5410"/>
                    <a:pt x="3119" y="5357"/>
                    <a:pt x="2860" y="5357"/>
                  </a:cubicBezTo>
                  <a:cubicBezTo>
                    <a:pt x="2370" y="5357"/>
                    <a:pt x="1787" y="5547"/>
                    <a:pt x="1279" y="5941"/>
                  </a:cubicBezTo>
                  <a:cubicBezTo>
                    <a:pt x="376" y="6667"/>
                    <a:pt x="0" y="7670"/>
                    <a:pt x="451" y="8221"/>
                  </a:cubicBezTo>
                  <a:cubicBezTo>
                    <a:pt x="624" y="8434"/>
                    <a:pt x="902" y="8536"/>
                    <a:pt x="1232" y="8536"/>
                  </a:cubicBezTo>
                  <a:cubicBezTo>
                    <a:pt x="1720" y="8536"/>
                    <a:pt x="2320" y="8314"/>
                    <a:pt x="2857" y="7895"/>
                  </a:cubicBezTo>
                  <a:cubicBezTo>
                    <a:pt x="3609" y="7269"/>
                    <a:pt x="3835" y="6266"/>
                    <a:pt x="3685" y="5715"/>
                  </a:cubicBezTo>
                  <a:lnTo>
                    <a:pt x="3685" y="5715"/>
                  </a:lnTo>
                  <a:cubicBezTo>
                    <a:pt x="3889" y="5822"/>
                    <a:pt x="4170" y="5884"/>
                    <a:pt x="4481" y="5884"/>
                  </a:cubicBezTo>
                  <a:cubicBezTo>
                    <a:pt x="4969" y="5884"/>
                    <a:pt x="5531" y="5732"/>
                    <a:pt x="5990" y="5364"/>
                  </a:cubicBezTo>
                  <a:cubicBezTo>
                    <a:pt x="6817" y="4712"/>
                    <a:pt x="7193" y="3785"/>
                    <a:pt x="6893" y="3209"/>
                  </a:cubicBezTo>
                  <a:lnTo>
                    <a:pt x="8346" y="3008"/>
                  </a:lnTo>
                  <a:lnTo>
                    <a:pt x="10076" y="2733"/>
                  </a:lnTo>
                  <a:lnTo>
                    <a:pt x="8998" y="1379"/>
                  </a:lnTo>
                  <a:lnTo>
                    <a:pt x="78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6" name="Google Shape;1516;p43"/>
            <p:cNvSpPr/>
            <p:nvPr/>
          </p:nvSpPr>
          <p:spPr>
            <a:xfrm>
              <a:off x="1997625" y="2238225"/>
              <a:ext cx="258800" cy="218450"/>
            </a:xfrm>
            <a:custGeom>
              <a:avLst/>
              <a:gdLst/>
              <a:ahLst/>
              <a:cxnLst/>
              <a:rect l="l" t="t" r="r" b="b"/>
              <a:pathLst>
                <a:path w="10352" h="8738" extrusionOk="0">
                  <a:moveTo>
                    <a:pt x="8085" y="281"/>
                  </a:moveTo>
                  <a:lnTo>
                    <a:pt x="8085" y="281"/>
                  </a:lnTo>
                  <a:cubicBezTo>
                    <a:pt x="8632" y="949"/>
                    <a:pt x="9179" y="1638"/>
                    <a:pt x="9725" y="2327"/>
                  </a:cubicBezTo>
                  <a:cubicBezTo>
                    <a:pt x="9862" y="2464"/>
                    <a:pt x="9984" y="2617"/>
                    <a:pt x="10102" y="2772"/>
                  </a:cubicBezTo>
                  <a:lnTo>
                    <a:pt x="10102" y="2772"/>
                  </a:lnTo>
                  <a:cubicBezTo>
                    <a:pt x="9317" y="2891"/>
                    <a:pt x="8531" y="3010"/>
                    <a:pt x="7745" y="3129"/>
                  </a:cubicBezTo>
                  <a:cubicBezTo>
                    <a:pt x="7520" y="3154"/>
                    <a:pt x="7294" y="3204"/>
                    <a:pt x="7069" y="3230"/>
                  </a:cubicBezTo>
                  <a:cubicBezTo>
                    <a:pt x="6993" y="3230"/>
                    <a:pt x="6968" y="3305"/>
                    <a:pt x="6993" y="3355"/>
                  </a:cubicBezTo>
                  <a:cubicBezTo>
                    <a:pt x="7369" y="4082"/>
                    <a:pt x="6668" y="4934"/>
                    <a:pt x="6141" y="5360"/>
                  </a:cubicBezTo>
                  <a:cubicBezTo>
                    <a:pt x="5752" y="5681"/>
                    <a:pt x="5191" y="5900"/>
                    <a:pt x="4652" y="5900"/>
                  </a:cubicBezTo>
                  <a:cubicBezTo>
                    <a:pt x="4393" y="5900"/>
                    <a:pt x="4138" y="5850"/>
                    <a:pt x="3911" y="5736"/>
                  </a:cubicBezTo>
                  <a:cubicBezTo>
                    <a:pt x="3894" y="5725"/>
                    <a:pt x="3877" y="5720"/>
                    <a:pt x="3861" y="5720"/>
                  </a:cubicBezTo>
                  <a:cubicBezTo>
                    <a:pt x="3807" y="5720"/>
                    <a:pt x="3766" y="5778"/>
                    <a:pt x="3785" y="5836"/>
                  </a:cubicBezTo>
                  <a:cubicBezTo>
                    <a:pt x="3961" y="6563"/>
                    <a:pt x="3535" y="7440"/>
                    <a:pt x="2983" y="7891"/>
                  </a:cubicBezTo>
                  <a:cubicBezTo>
                    <a:pt x="2614" y="8193"/>
                    <a:pt x="1963" y="8563"/>
                    <a:pt x="1400" y="8563"/>
                  </a:cubicBezTo>
                  <a:cubicBezTo>
                    <a:pt x="1137" y="8563"/>
                    <a:pt x="893" y="8482"/>
                    <a:pt x="706" y="8276"/>
                  </a:cubicBezTo>
                  <a:lnTo>
                    <a:pt x="706" y="8276"/>
                  </a:lnTo>
                  <a:cubicBezTo>
                    <a:pt x="705" y="8273"/>
                    <a:pt x="704" y="8270"/>
                    <a:pt x="703" y="8267"/>
                  </a:cubicBezTo>
                  <a:cubicBezTo>
                    <a:pt x="201" y="7616"/>
                    <a:pt x="853" y="6713"/>
                    <a:pt x="1329" y="6262"/>
                  </a:cubicBezTo>
                  <a:cubicBezTo>
                    <a:pt x="1733" y="5877"/>
                    <a:pt x="2378" y="5532"/>
                    <a:pt x="3000" y="5532"/>
                  </a:cubicBezTo>
                  <a:cubicBezTo>
                    <a:pt x="3227" y="5532"/>
                    <a:pt x="3452" y="5578"/>
                    <a:pt x="3660" y="5686"/>
                  </a:cubicBezTo>
                  <a:cubicBezTo>
                    <a:pt x="3673" y="5690"/>
                    <a:pt x="3687" y="5692"/>
                    <a:pt x="3699" y="5692"/>
                  </a:cubicBezTo>
                  <a:cubicBezTo>
                    <a:pt x="3759" y="5692"/>
                    <a:pt x="3806" y="5647"/>
                    <a:pt x="3785" y="5585"/>
                  </a:cubicBezTo>
                  <a:cubicBezTo>
                    <a:pt x="3610" y="4859"/>
                    <a:pt x="4086" y="4057"/>
                    <a:pt x="4612" y="3605"/>
                  </a:cubicBezTo>
                  <a:cubicBezTo>
                    <a:pt x="4985" y="3304"/>
                    <a:pt x="5622" y="2939"/>
                    <a:pt x="6194" y="2939"/>
                  </a:cubicBezTo>
                  <a:cubicBezTo>
                    <a:pt x="6429" y="2939"/>
                    <a:pt x="6653" y="3001"/>
                    <a:pt x="6843" y="3154"/>
                  </a:cubicBezTo>
                  <a:cubicBezTo>
                    <a:pt x="6861" y="3172"/>
                    <a:pt x="6882" y="3180"/>
                    <a:pt x="6902" y="3180"/>
                  </a:cubicBezTo>
                  <a:cubicBezTo>
                    <a:pt x="6940" y="3180"/>
                    <a:pt x="6977" y="3153"/>
                    <a:pt x="6993" y="3104"/>
                  </a:cubicBezTo>
                  <a:lnTo>
                    <a:pt x="7921" y="698"/>
                  </a:lnTo>
                  <a:cubicBezTo>
                    <a:pt x="7975" y="552"/>
                    <a:pt x="8030" y="419"/>
                    <a:pt x="8085" y="281"/>
                  </a:cubicBezTo>
                  <a:close/>
                  <a:moveTo>
                    <a:pt x="8092" y="1"/>
                  </a:moveTo>
                  <a:cubicBezTo>
                    <a:pt x="8044" y="1"/>
                    <a:pt x="7989" y="36"/>
                    <a:pt x="7971" y="72"/>
                  </a:cubicBezTo>
                  <a:lnTo>
                    <a:pt x="7069" y="2428"/>
                  </a:lnTo>
                  <a:cubicBezTo>
                    <a:pt x="7008" y="2590"/>
                    <a:pt x="6930" y="2770"/>
                    <a:pt x="6863" y="2952"/>
                  </a:cubicBezTo>
                  <a:lnTo>
                    <a:pt x="6863" y="2952"/>
                  </a:lnTo>
                  <a:cubicBezTo>
                    <a:pt x="6658" y="2819"/>
                    <a:pt x="6427" y="2764"/>
                    <a:pt x="6188" y="2764"/>
                  </a:cubicBezTo>
                  <a:cubicBezTo>
                    <a:pt x="5612" y="2764"/>
                    <a:pt x="4992" y="3085"/>
                    <a:pt x="4587" y="3405"/>
                  </a:cubicBezTo>
                  <a:cubicBezTo>
                    <a:pt x="4009" y="3868"/>
                    <a:pt x="3473" y="4651"/>
                    <a:pt x="3572" y="5439"/>
                  </a:cubicBezTo>
                  <a:lnTo>
                    <a:pt x="3572" y="5439"/>
                  </a:lnTo>
                  <a:cubicBezTo>
                    <a:pt x="3398" y="5375"/>
                    <a:pt x="3215" y="5347"/>
                    <a:pt x="3030" y="5347"/>
                  </a:cubicBezTo>
                  <a:cubicBezTo>
                    <a:pt x="2363" y="5347"/>
                    <a:pt x="1663" y="5715"/>
                    <a:pt x="1204" y="6137"/>
                  </a:cubicBezTo>
                  <a:cubicBezTo>
                    <a:pt x="653" y="6638"/>
                    <a:pt x="1" y="7641"/>
                    <a:pt x="527" y="8342"/>
                  </a:cubicBezTo>
                  <a:cubicBezTo>
                    <a:pt x="535" y="8353"/>
                    <a:pt x="544" y="8361"/>
                    <a:pt x="553" y="8368"/>
                  </a:cubicBezTo>
                  <a:lnTo>
                    <a:pt x="553" y="8368"/>
                  </a:lnTo>
                  <a:cubicBezTo>
                    <a:pt x="775" y="8635"/>
                    <a:pt x="1074" y="8737"/>
                    <a:pt x="1394" y="8737"/>
                  </a:cubicBezTo>
                  <a:cubicBezTo>
                    <a:pt x="1975" y="8737"/>
                    <a:pt x="2629" y="8399"/>
                    <a:pt x="3033" y="8092"/>
                  </a:cubicBezTo>
                  <a:cubicBezTo>
                    <a:pt x="3638" y="7627"/>
                    <a:pt x="4092" y="6752"/>
                    <a:pt x="3994" y="5967"/>
                  </a:cubicBezTo>
                  <a:lnTo>
                    <a:pt x="3994" y="5967"/>
                  </a:lnTo>
                  <a:cubicBezTo>
                    <a:pt x="4207" y="6046"/>
                    <a:pt x="4436" y="6083"/>
                    <a:pt x="4667" y="6083"/>
                  </a:cubicBezTo>
                  <a:cubicBezTo>
                    <a:pt x="5251" y="6083"/>
                    <a:pt x="5852" y="5850"/>
                    <a:pt x="6267" y="5485"/>
                  </a:cubicBezTo>
                  <a:cubicBezTo>
                    <a:pt x="6841" y="5031"/>
                    <a:pt x="7483" y="4143"/>
                    <a:pt x="7214" y="3387"/>
                  </a:cubicBezTo>
                  <a:lnTo>
                    <a:pt x="7214" y="3387"/>
                  </a:lnTo>
                  <a:cubicBezTo>
                    <a:pt x="8026" y="3266"/>
                    <a:pt x="8839" y="3123"/>
                    <a:pt x="9675" y="3004"/>
                  </a:cubicBezTo>
                  <a:cubicBezTo>
                    <a:pt x="9876" y="2979"/>
                    <a:pt x="10076" y="2954"/>
                    <a:pt x="10277" y="2929"/>
                  </a:cubicBezTo>
                  <a:cubicBezTo>
                    <a:pt x="10352" y="2904"/>
                    <a:pt x="10352" y="2803"/>
                    <a:pt x="10327" y="2753"/>
                  </a:cubicBezTo>
                  <a:cubicBezTo>
                    <a:pt x="9750" y="2052"/>
                    <a:pt x="9174" y="1325"/>
                    <a:pt x="8597" y="598"/>
                  </a:cubicBezTo>
                  <a:cubicBezTo>
                    <a:pt x="8447" y="423"/>
                    <a:pt x="8297" y="222"/>
                    <a:pt x="8146" y="21"/>
                  </a:cubicBezTo>
                  <a:cubicBezTo>
                    <a:pt x="8132" y="7"/>
                    <a:pt x="8113" y="1"/>
                    <a:pt x="8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7" name="Google Shape;1517;p43"/>
            <p:cNvSpPr/>
            <p:nvPr/>
          </p:nvSpPr>
          <p:spPr>
            <a:xfrm>
              <a:off x="1528325" y="2290125"/>
              <a:ext cx="652300" cy="552025"/>
            </a:xfrm>
            <a:custGeom>
              <a:avLst/>
              <a:gdLst/>
              <a:ahLst/>
              <a:cxnLst/>
              <a:rect l="l" t="t" r="r" b="b"/>
              <a:pathLst>
                <a:path w="26092" h="22081" extrusionOk="0">
                  <a:moveTo>
                    <a:pt x="13059" y="1"/>
                  </a:moveTo>
                  <a:cubicBezTo>
                    <a:pt x="5840" y="1"/>
                    <a:pt x="1" y="4938"/>
                    <a:pt x="1" y="11028"/>
                  </a:cubicBezTo>
                  <a:cubicBezTo>
                    <a:pt x="1" y="17144"/>
                    <a:pt x="5840" y="22081"/>
                    <a:pt x="13059" y="22081"/>
                  </a:cubicBezTo>
                  <a:cubicBezTo>
                    <a:pt x="20252" y="22081"/>
                    <a:pt x="26091" y="17144"/>
                    <a:pt x="26091" y="11028"/>
                  </a:cubicBezTo>
                  <a:cubicBezTo>
                    <a:pt x="26091" y="4938"/>
                    <a:pt x="20252" y="1"/>
                    <a:pt x="13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8" name="Google Shape;1518;p43"/>
            <p:cNvSpPr/>
            <p:nvPr/>
          </p:nvSpPr>
          <p:spPr>
            <a:xfrm>
              <a:off x="1521450" y="2288000"/>
              <a:ext cx="661675" cy="556225"/>
            </a:xfrm>
            <a:custGeom>
              <a:avLst/>
              <a:gdLst/>
              <a:ahLst/>
              <a:cxnLst/>
              <a:rect l="l" t="t" r="r" b="b"/>
              <a:pathLst>
                <a:path w="26467" h="22249" extrusionOk="0">
                  <a:moveTo>
                    <a:pt x="13305" y="189"/>
                  </a:moveTo>
                  <a:cubicBezTo>
                    <a:pt x="14187" y="189"/>
                    <a:pt x="15070" y="264"/>
                    <a:pt x="15940" y="411"/>
                  </a:cubicBezTo>
                  <a:cubicBezTo>
                    <a:pt x="18421" y="838"/>
                    <a:pt x="20802" y="1890"/>
                    <a:pt x="22682" y="3569"/>
                  </a:cubicBezTo>
                  <a:cubicBezTo>
                    <a:pt x="24411" y="5098"/>
                    <a:pt x="25715" y="7128"/>
                    <a:pt x="26116" y="9434"/>
                  </a:cubicBezTo>
                  <a:cubicBezTo>
                    <a:pt x="26241" y="9985"/>
                    <a:pt x="26291" y="10562"/>
                    <a:pt x="26291" y="11113"/>
                  </a:cubicBezTo>
                  <a:cubicBezTo>
                    <a:pt x="26266" y="13469"/>
                    <a:pt x="25389" y="15700"/>
                    <a:pt x="23885" y="17479"/>
                  </a:cubicBezTo>
                  <a:cubicBezTo>
                    <a:pt x="22281" y="19359"/>
                    <a:pt x="20101" y="20687"/>
                    <a:pt x="17770" y="21414"/>
                  </a:cubicBezTo>
                  <a:cubicBezTo>
                    <a:pt x="16341" y="21844"/>
                    <a:pt x="14850" y="22059"/>
                    <a:pt x="13358" y="22059"/>
                  </a:cubicBezTo>
                  <a:cubicBezTo>
                    <a:pt x="12154" y="22059"/>
                    <a:pt x="10949" y="21919"/>
                    <a:pt x="9775" y="21640"/>
                  </a:cubicBezTo>
                  <a:cubicBezTo>
                    <a:pt x="7369" y="21063"/>
                    <a:pt x="5088" y="19885"/>
                    <a:pt x="3334" y="18081"/>
                  </a:cubicBezTo>
                  <a:cubicBezTo>
                    <a:pt x="1704" y="16427"/>
                    <a:pt x="602" y="14271"/>
                    <a:pt x="401" y="11965"/>
                  </a:cubicBezTo>
                  <a:cubicBezTo>
                    <a:pt x="201" y="9635"/>
                    <a:pt x="877" y="7354"/>
                    <a:pt x="2231" y="5474"/>
                  </a:cubicBezTo>
                  <a:cubicBezTo>
                    <a:pt x="3659" y="3494"/>
                    <a:pt x="5714" y="2015"/>
                    <a:pt x="7995" y="1163"/>
                  </a:cubicBezTo>
                  <a:cubicBezTo>
                    <a:pt x="9681" y="506"/>
                    <a:pt x="11491" y="189"/>
                    <a:pt x="13305" y="189"/>
                  </a:cubicBezTo>
                  <a:close/>
                  <a:moveTo>
                    <a:pt x="13364" y="1"/>
                  </a:moveTo>
                  <a:cubicBezTo>
                    <a:pt x="12148" y="1"/>
                    <a:pt x="10931" y="147"/>
                    <a:pt x="9750" y="437"/>
                  </a:cubicBezTo>
                  <a:cubicBezTo>
                    <a:pt x="7293" y="1013"/>
                    <a:pt x="4963" y="2241"/>
                    <a:pt x="3183" y="4046"/>
                  </a:cubicBezTo>
                  <a:cubicBezTo>
                    <a:pt x="1554" y="5725"/>
                    <a:pt x="451" y="7905"/>
                    <a:pt x="226" y="10236"/>
                  </a:cubicBezTo>
                  <a:cubicBezTo>
                    <a:pt x="0" y="12592"/>
                    <a:pt x="702" y="14948"/>
                    <a:pt x="2080" y="16878"/>
                  </a:cubicBezTo>
                  <a:cubicBezTo>
                    <a:pt x="3509" y="18883"/>
                    <a:pt x="5589" y="20361"/>
                    <a:pt x="7870" y="21239"/>
                  </a:cubicBezTo>
                  <a:cubicBezTo>
                    <a:pt x="9594" y="21915"/>
                    <a:pt x="11431" y="22249"/>
                    <a:pt x="13275" y="22249"/>
                  </a:cubicBezTo>
                  <a:cubicBezTo>
                    <a:pt x="14166" y="22249"/>
                    <a:pt x="15058" y="22171"/>
                    <a:pt x="15940" y="22016"/>
                  </a:cubicBezTo>
                  <a:cubicBezTo>
                    <a:pt x="18446" y="21590"/>
                    <a:pt x="20877" y="20512"/>
                    <a:pt x="22807" y="18808"/>
                  </a:cubicBezTo>
                  <a:cubicBezTo>
                    <a:pt x="24587" y="17254"/>
                    <a:pt x="25890" y="15173"/>
                    <a:pt x="26316" y="12843"/>
                  </a:cubicBezTo>
                  <a:cubicBezTo>
                    <a:pt x="26416" y="12266"/>
                    <a:pt x="26466" y="11690"/>
                    <a:pt x="26466" y="11113"/>
                  </a:cubicBezTo>
                  <a:cubicBezTo>
                    <a:pt x="26466" y="8757"/>
                    <a:pt x="25564" y="6502"/>
                    <a:pt x="24060" y="4697"/>
                  </a:cubicBezTo>
                  <a:cubicBezTo>
                    <a:pt x="22456" y="2792"/>
                    <a:pt x="20226" y="1414"/>
                    <a:pt x="17845" y="687"/>
                  </a:cubicBezTo>
                  <a:cubicBezTo>
                    <a:pt x="16398" y="228"/>
                    <a:pt x="14881" y="1"/>
                    <a:pt x="13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9" name="Google Shape;1519;p43"/>
            <p:cNvSpPr/>
            <p:nvPr/>
          </p:nvSpPr>
          <p:spPr>
            <a:xfrm>
              <a:off x="1578450" y="2313300"/>
              <a:ext cx="552050" cy="394775"/>
            </a:xfrm>
            <a:custGeom>
              <a:avLst/>
              <a:gdLst/>
              <a:ahLst/>
              <a:cxnLst/>
              <a:rect l="l" t="t" r="r" b="b"/>
              <a:pathLst>
                <a:path w="22082" h="15791" extrusionOk="0">
                  <a:moveTo>
                    <a:pt x="11054" y="1"/>
                  </a:moveTo>
                  <a:cubicBezTo>
                    <a:pt x="4938" y="1"/>
                    <a:pt x="1" y="3535"/>
                    <a:pt x="1" y="7896"/>
                  </a:cubicBezTo>
                  <a:cubicBezTo>
                    <a:pt x="1" y="12257"/>
                    <a:pt x="4938" y="15791"/>
                    <a:pt x="11054" y="15791"/>
                  </a:cubicBezTo>
                  <a:cubicBezTo>
                    <a:pt x="17144" y="15791"/>
                    <a:pt x="22081" y="12257"/>
                    <a:pt x="22081" y="7896"/>
                  </a:cubicBezTo>
                  <a:cubicBezTo>
                    <a:pt x="22081" y="3535"/>
                    <a:pt x="17144" y="1"/>
                    <a:pt x="11054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0" name="Google Shape;1520;p43"/>
            <p:cNvSpPr/>
            <p:nvPr/>
          </p:nvSpPr>
          <p:spPr>
            <a:xfrm>
              <a:off x="1990125" y="2425475"/>
              <a:ext cx="147875" cy="147900"/>
            </a:xfrm>
            <a:custGeom>
              <a:avLst/>
              <a:gdLst/>
              <a:ahLst/>
              <a:cxnLst/>
              <a:rect l="l" t="t" r="r" b="b"/>
              <a:pathLst>
                <a:path w="5915" h="5916" extrusionOk="0">
                  <a:moveTo>
                    <a:pt x="2958" y="0"/>
                  </a:moveTo>
                  <a:cubicBezTo>
                    <a:pt x="1328" y="0"/>
                    <a:pt x="0" y="1329"/>
                    <a:pt x="0" y="2958"/>
                  </a:cubicBezTo>
                  <a:cubicBezTo>
                    <a:pt x="0" y="4587"/>
                    <a:pt x="1328" y="5915"/>
                    <a:pt x="2958" y="5915"/>
                  </a:cubicBezTo>
                  <a:cubicBezTo>
                    <a:pt x="4587" y="5915"/>
                    <a:pt x="5915" y="4587"/>
                    <a:pt x="5915" y="2958"/>
                  </a:cubicBezTo>
                  <a:cubicBezTo>
                    <a:pt x="5915" y="1329"/>
                    <a:pt x="4587" y="0"/>
                    <a:pt x="2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1" name="Google Shape;1521;p43"/>
            <p:cNvSpPr/>
            <p:nvPr/>
          </p:nvSpPr>
          <p:spPr>
            <a:xfrm>
              <a:off x="1988225" y="2423375"/>
              <a:ext cx="157925" cy="151825"/>
            </a:xfrm>
            <a:custGeom>
              <a:avLst/>
              <a:gdLst/>
              <a:ahLst/>
              <a:cxnLst/>
              <a:rect l="l" t="t" r="r" b="b"/>
              <a:pathLst>
                <a:path w="6317" h="6073" extrusionOk="0">
                  <a:moveTo>
                    <a:pt x="3018" y="171"/>
                  </a:moveTo>
                  <a:cubicBezTo>
                    <a:pt x="3850" y="171"/>
                    <a:pt x="4676" y="540"/>
                    <a:pt x="5239" y="1212"/>
                  </a:cubicBezTo>
                  <a:cubicBezTo>
                    <a:pt x="6016" y="2139"/>
                    <a:pt x="6116" y="3493"/>
                    <a:pt x="5490" y="4520"/>
                  </a:cubicBezTo>
                  <a:cubicBezTo>
                    <a:pt x="4960" y="5390"/>
                    <a:pt x="3999" y="5900"/>
                    <a:pt x="3002" y="5900"/>
                  </a:cubicBezTo>
                  <a:cubicBezTo>
                    <a:pt x="2821" y="5900"/>
                    <a:pt x="2638" y="5883"/>
                    <a:pt x="2457" y="5849"/>
                  </a:cubicBezTo>
                  <a:cubicBezTo>
                    <a:pt x="1154" y="5573"/>
                    <a:pt x="176" y="4370"/>
                    <a:pt x="176" y="3042"/>
                  </a:cubicBezTo>
                  <a:cubicBezTo>
                    <a:pt x="176" y="1839"/>
                    <a:pt x="928" y="736"/>
                    <a:pt x="2081" y="335"/>
                  </a:cubicBezTo>
                  <a:cubicBezTo>
                    <a:pt x="2385" y="224"/>
                    <a:pt x="2702" y="171"/>
                    <a:pt x="3018" y="171"/>
                  </a:cubicBezTo>
                  <a:close/>
                  <a:moveTo>
                    <a:pt x="3021" y="1"/>
                  </a:moveTo>
                  <a:cubicBezTo>
                    <a:pt x="2825" y="1"/>
                    <a:pt x="2628" y="20"/>
                    <a:pt x="2432" y="59"/>
                  </a:cubicBezTo>
                  <a:cubicBezTo>
                    <a:pt x="1029" y="335"/>
                    <a:pt x="1" y="1613"/>
                    <a:pt x="1" y="3042"/>
                  </a:cubicBezTo>
                  <a:cubicBezTo>
                    <a:pt x="1" y="4295"/>
                    <a:pt x="803" y="5448"/>
                    <a:pt x="2006" y="5899"/>
                  </a:cubicBezTo>
                  <a:cubicBezTo>
                    <a:pt x="2330" y="6016"/>
                    <a:pt x="2669" y="6072"/>
                    <a:pt x="3008" y="6072"/>
                  </a:cubicBezTo>
                  <a:cubicBezTo>
                    <a:pt x="3901" y="6072"/>
                    <a:pt x="4790" y="5680"/>
                    <a:pt x="5389" y="4971"/>
                  </a:cubicBezTo>
                  <a:cubicBezTo>
                    <a:pt x="6191" y="3994"/>
                    <a:pt x="6317" y="2565"/>
                    <a:pt x="5640" y="1463"/>
                  </a:cubicBezTo>
                  <a:cubicBezTo>
                    <a:pt x="5090" y="553"/>
                    <a:pt x="4077" y="1"/>
                    <a:pt x="3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Google Shape;1522;p43"/>
            <p:cNvSpPr/>
            <p:nvPr/>
          </p:nvSpPr>
          <p:spPr>
            <a:xfrm>
              <a:off x="2013925" y="2449900"/>
              <a:ext cx="100275" cy="100900"/>
            </a:xfrm>
            <a:custGeom>
              <a:avLst/>
              <a:gdLst/>
              <a:ahLst/>
              <a:cxnLst/>
              <a:rect l="l" t="t" r="r" b="b"/>
              <a:pathLst>
                <a:path w="4011" h="4036" extrusionOk="0">
                  <a:moveTo>
                    <a:pt x="2006" y="1"/>
                  </a:moveTo>
                  <a:cubicBezTo>
                    <a:pt x="903" y="1"/>
                    <a:pt x="1" y="903"/>
                    <a:pt x="1" y="2006"/>
                  </a:cubicBezTo>
                  <a:cubicBezTo>
                    <a:pt x="1" y="3134"/>
                    <a:pt x="903" y="4036"/>
                    <a:pt x="2006" y="4036"/>
                  </a:cubicBezTo>
                  <a:cubicBezTo>
                    <a:pt x="3133" y="4036"/>
                    <a:pt x="4011" y="3134"/>
                    <a:pt x="4011" y="2006"/>
                  </a:cubicBezTo>
                  <a:cubicBezTo>
                    <a:pt x="4011" y="903"/>
                    <a:pt x="3133" y="1"/>
                    <a:pt x="2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3" name="Google Shape;1523;p43"/>
            <p:cNvSpPr/>
            <p:nvPr/>
          </p:nvSpPr>
          <p:spPr>
            <a:xfrm>
              <a:off x="2018950" y="2448025"/>
              <a:ext cx="32600" cy="31975"/>
            </a:xfrm>
            <a:custGeom>
              <a:avLst/>
              <a:gdLst/>
              <a:ahLst/>
              <a:cxnLst/>
              <a:rect l="l" t="t" r="r" b="b"/>
              <a:pathLst>
                <a:path w="1304" h="1279" extrusionOk="0">
                  <a:moveTo>
                    <a:pt x="652" y="0"/>
                  </a:moveTo>
                  <a:cubicBezTo>
                    <a:pt x="301" y="0"/>
                    <a:pt x="0" y="276"/>
                    <a:pt x="0" y="627"/>
                  </a:cubicBezTo>
                  <a:cubicBezTo>
                    <a:pt x="0" y="978"/>
                    <a:pt x="301" y="1279"/>
                    <a:pt x="652" y="1279"/>
                  </a:cubicBezTo>
                  <a:cubicBezTo>
                    <a:pt x="1003" y="1279"/>
                    <a:pt x="1303" y="978"/>
                    <a:pt x="1303" y="627"/>
                  </a:cubicBezTo>
                  <a:cubicBezTo>
                    <a:pt x="1303" y="276"/>
                    <a:pt x="1003" y="0"/>
                    <a:pt x="6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4" name="Google Shape;1524;p43"/>
            <p:cNvSpPr/>
            <p:nvPr/>
          </p:nvSpPr>
          <p:spPr>
            <a:xfrm>
              <a:off x="1570950" y="2424225"/>
              <a:ext cx="147875" cy="147875"/>
            </a:xfrm>
            <a:custGeom>
              <a:avLst/>
              <a:gdLst/>
              <a:ahLst/>
              <a:cxnLst/>
              <a:rect l="l" t="t" r="r" b="b"/>
              <a:pathLst>
                <a:path w="5915" h="5915" extrusionOk="0">
                  <a:moveTo>
                    <a:pt x="2958" y="0"/>
                  </a:moveTo>
                  <a:cubicBezTo>
                    <a:pt x="1328" y="0"/>
                    <a:pt x="0" y="1328"/>
                    <a:pt x="0" y="2957"/>
                  </a:cubicBezTo>
                  <a:cubicBezTo>
                    <a:pt x="0" y="4587"/>
                    <a:pt x="1328" y="5915"/>
                    <a:pt x="2958" y="5915"/>
                  </a:cubicBezTo>
                  <a:cubicBezTo>
                    <a:pt x="4587" y="5915"/>
                    <a:pt x="5915" y="4587"/>
                    <a:pt x="5915" y="2957"/>
                  </a:cubicBezTo>
                  <a:cubicBezTo>
                    <a:pt x="5915" y="1328"/>
                    <a:pt x="4587" y="0"/>
                    <a:pt x="2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5" name="Google Shape;1525;p43"/>
            <p:cNvSpPr/>
            <p:nvPr/>
          </p:nvSpPr>
          <p:spPr>
            <a:xfrm>
              <a:off x="1568975" y="2422125"/>
              <a:ext cx="157375" cy="152225"/>
            </a:xfrm>
            <a:custGeom>
              <a:avLst/>
              <a:gdLst/>
              <a:ahLst/>
              <a:cxnLst/>
              <a:rect l="l" t="t" r="r" b="b"/>
              <a:pathLst>
                <a:path w="6295" h="6089" extrusionOk="0">
                  <a:moveTo>
                    <a:pt x="3017" y="195"/>
                  </a:moveTo>
                  <a:cubicBezTo>
                    <a:pt x="3856" y="195"/>
                    <a:pt x="4680" y="559"/>
                    <a:pt x="5242" y="1212"/>
                  </a:cubicBezTo>
                  <a:cubicBezTo>
                    <a:pt x="6019" y="2139"/>
                    <a:pt x="6119" y="3493"/>
                    <a:pt x="5493" y="4520"/>
                  </a:cubicBezTo>
                  <a:cubicBezTo>
                    <a:pt x="4967" y="5382"/>
                    <a:pt x="4019" y="5909"/>
                    <a:pt x="3032" y="5909"/>
                  </a:cubicBezTo>
                  <a:cubicBezTo>
                    <a:pt x="2842" y="5909"/>
                    <a:pt x="2650" y="5889"/>
                    <a:pt x="2460" y="5849"/>
                  </a:cubicBezTo>
                  <a:cubicBezTo>
                    <a:pt x="1132" y="5573"/>
                    <a:pt x="179" y="4395"/>
                    <a:pt x="179" y="3041"/>
                  </a:cubicBezTo>
                  <a:cubicBezTo>
                    <a:pt x="179" y="1838"/>
                    <a:pt x="931" y="761"/>
                    <a:pt x="2059" y="360"/>
                  </a:cubicBezTo>
                  <a:cubicBezTo>
                    <a:pt x="2371" y="249"/>
                    <a:pt x="2695" y="195"/>
                    <a:pt x="3017" y="195"/>
                  </a:cubicBezTo>
                  <a:close/>
                  <a:moveTo>
                    <a:pt x="3024" y="1"/>
                  </a:moveTo>
                  <a:cubicBezTo>
                    <a:pt x="2828" y="1"/>
                    <a:pt x="2631" y="20"/>
                    <a:pt x="2435" y="59"/>
                  </a:cubicBezTo>
                  <a:cubicBezTo>
                    <a:pt x="1045" y="332"/>
                    <a:pt x="24" y="1589"/>
                    <a:pt x="4" y="3001"/>
                  </a:cubicBezTo>
                  <a:lnTo>
                    <a:pt x="4" y="3001"/>
                  </a:lnTo>
                  <a:cubicBezTo>
                    <a:pt x="1" y="3012"/>
                    <a:pt x="1" y="3026"/>
                    <a:pt x="4" y="3041"/>
                  </a:cubicBezTo>
                  <a:cubicBezTo>
                    <a:pt x="4" y="3041"/>
                    <a:pt x="4" y="3041"/>
                    <a:pt x="4" y="3041"/>
                  </a:cubicBezTo>
                  <a:lnTo>
                    <a:pt x="4" y="3041"/>
                  </a:lnTo>
                  <a:cubicBezTo>
                    <a:pt x="1" y="3057"/>
                    <a:pt x="1" y="3071"/>
                    <a:pt x="4" y="3082"/>
                  </a:cubicBezTo>
                  <a:lnTo>
                    <a:pt x="4" y="3082"/>
                  </a:lnTo>
                  <a:cubicBezTo>
                    <a:pt x="21" y="4344"/>
                    <a:pt x="819" y="5477"/>
                    <a:pt x="1984" y="5899"/>
                  </a:cubicBezTo>
                  <a:cubicBezTo>
                    <a:pt x="2325" y="6027"/>
                    <a:pt x="2681" y="6088"/>
                    <a:pt x="3033" y="6088"/>
                  </a:cubicBezTo>
                  <a:cubicBezTo>
                    <a:pt x="3923" y="6088"/>
                    <a:pt x="4793" y="5697"/>
                    <a:pt x="5367" y="4996"/>
                  </a:cubicBezTo>
                  <a:cubicBezTo>
                    <a:pt x="6194" y="3994"/>
                    <a:pt x="6295" y="2565"/>
                    <a:pt x="5643" y="1463"/>
                  </a:cubicBezTo>
                  <a:cubicBezTo>
                    <a:pt x="5093" y="553"/>
                    <a:pt x="4080" y="1"/>
                    <a:pt x="3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6" name="Google Shape;1526;p43"/>
            <p:cNvSpPr/>
            <p:nvPr/>
          </p:nvSpPr>
          <p:spPr>
            <a:xfrm>
              <a:off x="1594750" y="2448650"/>
              <a:ext cx="100275" cy="100900"/>
            </a:xfrm>
            <a:custGeom>
              <a:avLst/>
              <a:gdLst/>
              <a:ahLst/>
              <a:cxnLst/>
              <a:rect l="l" t="t" r="r" b="b"/>
              <a:pathLst>
                <a:path w="4011" h="4036" extrusionOk="0">
                  <a:moveTo>
                    <a:pt x="2006" y="1"/>
                  </a:moveTo>
                  <a:cubicBezTo>
                    <a:pt x="903" y="1"/>
                    <a:pt x="1" y="903"/>
                    <a:pt x="1" y="2031"/>
                  </a:cubicBezTo>
                  <a:cubicBezTo>
                    <a:pt x="1" y="3133"/>
                    <a:pt x="903" y="4036"/>
                    <a:pt x="2006" y="4036"/>
                  </a:cubicBezTo>
                  <a:cubicBezTo>
                    <a:pt x="3108" y="4036"/>
                    <a:pt x="4011" y="3133"/>
                    <a:pt x="4011" y="2031"/>
                  </a:cubicBezTo>
                  <a:cubicBezTo>
                    <a:pt x="4011" y="903"/>
                    <a:pt x="3108" y="1"/>
                    <a:pt x="20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7" name="Google Shape;1527;p43"/>
            <p:cNvSpPr/>
            <p:nvPr/>
          </p:nvSpPr>
          <p:spPr>
            <a:xfrm>
              <a:off x="1599775" y="2446775"/>
              <a:ext cx="31975" cy="31975"/>
            </a:xfrm>
            <a:custGeom>
              <a:avLst/>
              <a:gdLst/>
              <a:ahLst/>
              <a:cxnLst/>
              <a:rect l="l" t="t" r="r" b="b"/>
              <a:pathLst>
                <a:path w="1279" h="1279" extrusionOk="0">
                  <a:moveTo>
                    <a:pt x="652" y="0"/>
                  </a:moveTo>
                  <a:cubicBezTo>
                    <a:pt x="301" y="0"/>
                    <a:pt x="0" y="301"/>
                    <a:pt x="0" y="652"/>
                  </a:cubicBezTo>
                  <a:cubicBezTo>
                    <a:pt x="0" y="1003"/>
                    <a:pt x="301" y="1279"/>
                    <a:pt x="652" y="1279"/>
                  </a:cubicBezTo>
                  <a:cubicBezTo>
                    <a:pt x="1003" y="1279"/>
                    <a:pt x="1278" y="1003"/>
                    <a:pt x="1278" y="652"/>
                  </a:cubicBezTo>
                  <a:cubicBezTo>
                    <a:pt x="1278" y="301"/>
                    <a:pt x="1003" y="0"/>
                    <a:pt x="6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8" name="Google Shape;1528;p43"/>
            <p:cNvSpPr/>
            <p:nvPr/>
          </p:nvSpPr>
          <p:spPr>
            <a:xfrm>
              <a:off x="1772700" y="2576475"/>
              <a:ext cx="164175" cy="92125"/>
            </a:xfrm>
            <a:custGeom>
              <a:avLst/>
              <a:gdLst/>
              <a:ahLst/>
              <a:cxnLst/>
              <a:rect l="l" t="t" r="r" b="b"/>
              <a:pathLst>
                <a:path w="6567" h="3685" extrusionOk="0">
                  <a:moveTo>
                    <a:pt x="0" y="0"/>
                  </a:moveTo>
                  <a:cubicBezTo>
                    <a:pt x="0" y="2030"/>
                    <a:pt x="1454" y="3685"/>
                    <a:pt x="3284" y="3685"/>
                  </a:cubicBezTo>
                  <a:cubicBezTo>
                    <a:pt x="5088" y="3685"/>
                    <a:pt x="6567" y="2030"/>
                    <a:pt x="6567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9" name="Google Shape;1529;p43"/>
            <p:cNvSpPr/>
            <p:nvPr/>
          </p:nvSpPr>
          <p:spPr>
            <a:xfrm>
              <a:off x="1770200" y="2574600"/>
              <a:ext cx="168550" cy="95875"/>
            </a:xfrm>
            <a:custGeom>
              <a:avLst/>
              <a:gdLst/>
              <a:ahLst/>
              <a:cxnLst/>
              <a:rect l="l" t="t" r="r" b="b"/>
              <a:pathLst>
                <a:path w="6742" h="3835" extrusionOk="0">
                  <a:moveTo>
                    <a:pt x="6565" y="176"/>
                  </a:moveTo>
                  <a:cubicBezTo>
                    <a:pt x="6518" y="1944"/>
                    <a:pt x="5228" y="3635"/>
                    <a:pt x="3384" y="3659"/>
                  </a:cubicBezTo>
                  <a:cubicBezTo>
                    <a:pt x="1514" y="3635"/>
                    <a:pt x="248" y="1944"/>
                    <a:pt x="178" y="176"/>
                  </a:cubicBezTo>
                  <a:close/>
                  <a:moveTo>
                    <a:pt x="100" y="0"/>
                  </a:moveTo>
                  <a:cubicBezTo>
                    <a:pt x="50" y="0"/>
                    <a:pt x="0" y="50"/>
                    <a:pt x="0" y="75"/>
                  </a:cubicBezTo>
                  <a:cubicBezTo>
                    <a:pt x="0" y="1053"/>
                    <a:pt x="326" y="2005"/>
                    <a:pt x="978" y="2732"/>
                  </a:cubicBezTo>
                  <a:cubicBezTo>
                    <a:pt x="1604" y="3434"/>
                    <a:pt x="2456" y="3835"/>
                    <a:pt x="3384" y="3835"/>
                  </a:cubicBezTo>
                  <a:cubicBezTo>
                    <a:pt x="4286" y="3835"/>
                    <a:pt x="5138" y="3434"/>
                    <a:pt x="5765" y="2732"/>
                  </a:cubicBezTo>
                  <a:cubicBezTo>
                    <a:pt x="6416" y="2005"/>
                    <a:pt x="6742" y="1053"/>
                    <a:pt x="6742" y="75"/>
                  </a:cubicBezTo>
                  <a:cubicBezTo>
                    <a:pt x="6742" y="50"/>
                    <a:pt x="6717" y="0"/>
                    <a:pt x="6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0" name="Google Shape;1530;p43"/>
            <p:cNvSpPr/>
            <p:nvPr/>
          </p:nvSpPr>
          <p:spPr>
            <a:xfrm>
              <a:off x="1797750" y="2613450"/>
              <a:ext cx="113450" cy="55150"/>
            </a:xfrm>
            <a:custGeom>
              <a:avLst/>
              <a:gdLst/>
              <a:ahLst/>
              <a:cxnLst/>
              <a:rect l="l" t="t" r="r" b="b"/>
              <a:pathLst>
                <a:path w="4538" h="2206" extrusionOk="0">
                  <a:moveTo>
                    <a:pt x="2282" y="0"/>
                  </a:moveTo>
                  <a:cubicBezTo>
                    <a:pt x="1329" y="0"/>
                    <a:pt x="502" y="476"/>
                    <a:pt x="1" y="1178"/>
                  </a:cubicBezTo>
                  <a:cubicBezTo>
                    <a:pt x="577" y="1805"/>
                    <a:pt x="1379" y="2206"/>
                    <a:pt x="2282" y="2206"/>
                  </a:cubicBezTo>
                  <a:cubicBezTo>
                    <a:pt x="3159" y="2206"/>
                    <a:pt x="3961" y="1805"/>
                    <a:pt x="4537" y="1178"/>
                  </a:cubicBezTo>
                  <a:cubicBezTo>
                    <a:pt x="4036" y="476"/>
                    <a:pt x="3209" y="0"/>
                    <a:pt x="2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1" name="Google Shape;1531;p43"/>
            <p:cNvSpPr/>
            <p:nvPr/>
          </p:nvSpPr>
          <p:spPr>
            <a:xfrm>
              <a:off x="1795250" y="2610925"/>
              <a:ext cx="118450" cy="59550"/>
            </a:xfrm>
            <a:custGeom>
              <a:avLst/>
              <a:gdLst/>
              <a:ahLst/>
              <a:cxnLst/>
              <a:rect l="l" t="t" r="r" b="b"/>
              <a:pathLst>
                <a:path w="4738" h="2382" extrusionOk="0">
                  <a:moveTo>
                    <a:pt x="2382" y="176"/>
                  </a:moveTo>
                  <a:cubicBezTo>
                    <a:pt x="3210" y="176"/>
                    <a:pt x="4015" y="603"/>
                    <a:pt x="4520" y="1272"/>
                  </a:cubicBezTo>
                  <a:lnTo>
                    <a:pt x="4520" y="1272"/>
                  </a:lnTo>
                  <a:cubicBezTo>
                    <a:pt x="3930" y="1858"/>
                    <a:pt x="3202" y="2206"/>
                    <a:pt x="2382" y="2206"/>
                  </a:cubicBezTo>
                  <a:cubicBezTo>
                    <a:pt x="1561" y="2206"/>
                    <a:pt x="810" y="1858"/>
                    <a:pt x="218" y="1272"/>
                  </a:cubicBezTo>
                  <a:lnTo>
                    <a:pt x="218" y="1272"/>
                  </a:lnTo>
                  <a:cubicBezTo>
                    <a:pt x="723" y="604"/>
                    <a:pt x="1528" y="201"/>
                    <a:pt x="2382" y="176"/>
                  </a:cubicBezTo>
                  <a:close/>
                  <a:moveTo>
                    <a:pt x="2382" y="1"/>
                  </a:moveTo>
                  <a:cubicBezTo>
                    <a:pt x="1429" y="1"/>
                    <a:pt x="577" y="477"/>
                    <a:pt x="26" y="1229"/>
                  </a:cubicBezTo>
                  <a:cubicBezTo>
                    <a:pt x="1" y="1254"/>
                    <a:pt x="1" y="1304"/>
                    <a:pt x="26" y="1354"/>
                  </a:cubicBezTo>
                  <a:cubicBezTo>
                    <a:pt x="652" y="1981"/>
                    <a:pt x="1479" y="2382"/>
                    <a:pt x="2382" y="2382"/>
                  </a:cubicBezTo>
                  <a:cubicBezTo>
                    <a:pt x="3259" y="2382"/>
                    <a:pt x="4086" y="1981"/>
                    <a:pt x="4712" y="1354"/>
                  </a:cubicBezTo>
                  <a:cubicBezTo>
                    <a:pt x="4737" y="1304"/>
                    <a:pt x="4737" y="1254"/>
                    <a:pt x="4712" y="1229"/>
                  </a:cubicBezTo>
                  <a:cubicBezTo>
                    <a:pt x="4186" y="477"/>
                    <a:pt x="3309" y="1"/>
                    <a:pt x="2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2" name="Google Shape;1532;p43"/>
            <p:cNvSpPr/>
            <p:nvPr/>
          </p:nvSpPr>
          <p:spPr>
            <a:xfrm>
              <a:off x="1617925" y="2290125"/>
              <a:ext cx="473100" cy="106550"/>
            </a:xfrm>
            <a:custGeom>
              <a:avLst/>
              <a:gdLst/>
              <a:ahLst/>
              <a:cxnLst/>
              <a:rect l="l" t="t" r="r" b="b"/>
              <a:pathLst>
                <a:path w="18924" h="4262" extrusionOk="0">
                  <a:moveTo>
                    <a:pt x="9475" y="1"/>
                  </a:moveTo>
                  <a:cubicBezTo>
                    <a:pt x="5740" y="1"/>
                    <a:pt x="2382" y="1329"/>
                    <a:pt x="1" y="3434"/>
                  </a:cubicBezTo>
                  <a:cubicBezTo>
                    <a:pt x="1028" y="3961"/>
                    <a:pt x="2282" y="4261"/>
                    <a:pt x="3635" y="4261"/>
                  </a:cubicBezTo>
                  <a:cubicBezTo>
                    <a:pt x="6292" y="4261"/>
                    <a:pt x="8547" y="3108"/>
                    <a:pt x="9475" y="1479"/>
                  </a:cubicBezTo>
                  <a:cubicBezTo>
                    <a:pt x="10377" y="3108"/>
                    <a:pt x="12632" y="4261"/>
                    <a:pt x="15289" y="4261"/>
                  </a:cubicBezTo>
                  <a:cubicBezTo>
                    <a:pt x="16643" y="4261"/>
                    <a:pt x="17896" y="3961"/>
                    <a:pt x="18923" y="3434"/>
                  </a:cubicBezTo>
                  <a:cubicBezTo>
                    <a:pt x="16542" y="1329"/>
                    <a:pt x="13184" y="1"/>
                    <a:pt x="94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3" name="Google Shape;1533;p43"/>
            <p:cNvSpPr/>
            <p:nvPr/>
          </p:nvSpPr>
          <p:spPr>
            <a:xfrm>
              <a:off x="1615425" y="2288250"/>
              <a:ext cx="478100" cy="110725"/>
            </a:xfrm>
            <a:custGeom>
              <a:avLst/>
              <a:gdLst/>
              <a:ahLst/>
              <a:cxnLst/>
              <a:rect l="l" t="t" r="r" b="b"/>
              <a:pathLst>
                <a:path w="19124" h="4429" extrusionOk="0">
                  <a:moveTo>
                    <a:pt x="9575" y="176"/>
                  </a:moveTo>
                  <a:cubicBezTo>
                    <a:pt x="12256" y="176"/>
                    <a:pt x="14963" y="878"/>
                    <a:pt x="17269" y="2306"/>
                  </a:cubicBezTo>
                  <a:cubicBezTo>
                    <a:pt x="17830" y="2657"/>
                    <a:pt x="18347" y="3051"/>
                    <a:pt x="18861" y="3489"/>
                  </a:cubicBezTo>
                  <a:lnTo>
                    <a:pt x="18861" y="3489"/>
                  </a:lnTo>
                  <a:cubicBezTo>
                    <a:pt x="17772" y="4009"/>
                    <a:pt x="16560" y="4244"/>
                    <a:pt x="15365" y="4244"/>
                  </a:cubicBezTo>
                  <a:cubicBezTo>
                    <a:pt x="15105" y="4244"/>
                    <a:pt x="14845" y="4233"/>
                    <a:pt x="14587" y="4211"/>
                  </a:cubicBezTo>
                  <a:cubicBezTo>
                    <a:pt x="13284" y="4086"/>
                    <a:pt x="11981" y="3685"/>
                    <a:pt x="10928" y="2908"/>
                  </a:cubicBezTo>
                  <a:cubicBezTo>
                    <a:pt x="10402" y="2532"/>
                    <a:pt x="9951" y="2056"/>
                    <a:pt x="9650" y="1504"/>
                  </a:cubicBezTo>
                  <a:cubicBezTo>
                    <a:pt x="9625" y="1479"/>
                    <a:pt x="9593" y="1467"/>
                    <a:pt x="9562" y="1467"/>
                  </a:cubicBezTo>
                  <a:cubicBezTo>
                    <a:pt x="9531" y="1467"/>
                    <a:pt x="9499" y="1479"/>
                    <a:pt x="9474" y="1504"/>
                  </a:cubicBezTo>
                  <a:cubicBezTo>
                    <a:pt x="8898" y="2532"/>
                    <a:pt x="7870" y="3259"/>
                    <a:pt x="6793" y="3685"/>
                  </a:cubicBezTo>
                  <a:cubicBezTo>
                    <a:pt x="5840" y="4062"/>
                    <a:pt x="4810" y="4246"/>
                    <a:pt x="3777" y="4246"/>
                  </a:cubicBezTo>
                  <a:cubicBezTo>
                    <a:pt x="3369" y="4246"/>
                    <a:pt x="2961" y="4218"/>
                    <a:pt x="2557" y="4161"/>
                  </a:cubicBezTo>
                  <a:cubicBezTo>
                    <a:pt x="1776" y="4066"/>
                    <a:pt x="995" y="3837"/>
                    <a:pt x="277" y="3496"/>
                  </a:cubicBezTo>
                  <a:lnTo>
                    <a:pt x="277" y="3496"/>
                  </a:lnTo>
                  <a:cubicBezTo>
                    <a:pt x="2215" y="1818"/>
                    <a:pt x="4631" y="770"/>
                    <a:pt x="7169" y="351"/>
                  </a:cubicBezTo>
                  <a:cubicBezTo>
                    <a:pt x="7971" y="226"/>
                    <a:pt x="8773" y="176"/>
                    <a:pt x="9575" y="176"/>
                  </a:cubicBezTo>
                  <a:close/>
                  <a:moveTo>
                    <a:pt x="9575" y="0"/>
                  </a:moveTo>
                  <a:cubicBezTo>
                    <a:pt x="6818" y="0"/>
                    <a:pt x="4086" y="702"/>
                    <a:pt x="1755" y="2181"/>
                  </a:cubicBezTo>
                  <a:cubicBezTo>
                    <a:pt x="1153" y="2557"/>
                    <a:pt x="577" y="2983"/>
                    <a:pt x="26" y="3459"/>
                  </a:cubicBezTo>
                  <a:cubicBezTo>
                    <a:pt x="1" y="3484"/>
                    <a:pt x="1" y="3584"/>
                    <a:pt x="51" y="3609"/>
                  </a:cubicBezTo>
                  <a:cubicBezTo>
                    <a:pt x="1193" y="4160"/>
                    <a:pt x="2451" y="4429"/>
                    <a:pt x="3717" y="4429"/>
                  </a:cubicBezTo>
                  <a:cubicBezTo>
                    <a:pt x="4007" y="4429"/>
                    <a:pt x="4297" y="4414"/>
                    <a:pt x="4587" y="4386"/>
                  </a:cubicBezTo>
                  <a:cubicBezTo>
                    <a:pt x="5915" y="4261"/>
                    <a:pt x="7269" y="3835"/>
                    <a:pt x="8346" y="3033"/>
                  </a:cubicBezTo>
                  <a:cubicBezTo>
                    <a:pt x="8826" y="2667"/>
                    <a:pt x="9244" y="2239"/>
                    <a:pt x="9561" y="1749"/>
                  </a:cubicBezTo>
                  <a:lnTo>
                    <a:pt x="9561" y="1749"/>
                  </a:lnTo>
                  <a:cubicBezTo>
                    <a:pt x="10173" y="2724"/>
                    <a:pt x="11178" y="3405"/>
                    <a:pt x="12206" y="3835"/>
                  </a:cubicBezTo>
                  <a:cubicBezTo>
                    <a:pt x="13198" y="4232"/>
                    <a:pt x="14282" y="4421"/>
                    <a:pt x="15362" y="4421"/>
                  </a:cubicBezTo>
                  <a:cubicBezTo>
                    <a:pt x="15783" y="4421"/>
                    <a:pt x="16203" y="4392"/>
                    <a:pt x="16617" y="4336"/>
                  </a:cubicBezTo>
                  <a:cubicBezTo>
                    <a:pt x="17469" y="4236"/>
                    <a:pt x="18296" y="3985"/>
                    <a:pt x="19073" y="3609"/>
                  </a:cubicBezTo>
                  <a:cubicBezTo>
                    <a:pt x="19123" y="3584"/>
                    <a:pt x="19123" y="3484"/>
                    <a:pt x="19098" y="3459"/>
                  </a:cubicBezTo>
                  <a:cubicBezTo>
                    <a:pt x="17093" y="1705"/>
                    <a:pt x="14587" y="602"/>
                    <a:pt x="11981" y="176"/>
                  </a:cubicBezTo>
                  <a:cubicBezTo>
                    <a:pt x="11179" y="51"/>
                    <a:pt x="10377" y="0"/>
                    <a:pt x="9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" name="Google Shape;2801;p59">
            <a:extLst>
              <a:ext uri="{FF2B5EF4-FFF2-40B4-BE49-F238E27FC236}">
                <a16:creationId xmlns:a16="http://schemas.microsoft.com/office/drawing/2014/main" id="{BC3E1051-D43B-0646-2F80-47E3CEAA6E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0070" y="2266245"/>
            <a:ext cx="11058997" cy="183944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  <a:endParaRPr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ẬU BÉ CHĂN CỪU - ( BÀI HÁT VỀ LỜI NÓI DỐI Ý NGHĨA DÀNH CHO THIẾU NHI - NHẠC THIẾU NHI 2020 )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87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5" cy="6858000"/>
          </a:xfr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" name="Google Shape;925;p43"/>
          <p:cNvPicPr preferRelativeResize="0"/>
          <p:nvPr/>
        </p:nvPicPr>
        <p:blipFill rotWithShape="1">
          <a:blip r:embed="rId3">
            <a:alphaModFix/>
          </a:blip>
          <a:srcRect l="15271" t="9416" r="12827" b="4901"/>
          <a:stretch/>
        </p:blipFill>
        <p:spPr>
          <a:xfrm>
            <a:off x="-127966" y="3847800"/>
            <a:ext cx="2400468" cy="281439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6" name="Google Shape;926;p43"/>
          <p:cNvGrpSpPr/>
          <p:nvPr/>
        </p:nvGrpSpPr>
        <p:grpSpPr>
          <a:xfrm>
            <a:off x="1188286" y="2576438"/>
            <a:ext cx="372548" cy="471517"/>
            <a:chOff x="1355550" y="2696650"/>
            <a:chExt cx="319400" cy="404250"/>
          </a:xfrm>
        </p:grpSpPr>
        <p:sp>
          <p:nvSpPr>
            <p:cNvPr id="927" name="Google Shape;927;p43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28" name="Google Shape;928;p43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929" name="Google Shape;929;p43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43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31" name="Google Shape;931;p43"/>
          <p:cNvGrpSpPr/>
          <p:nvPr/>
        </p:nvGrpSpPr>
        <p:grpSpPr>
          <a:xfrm>
            <a:off x="699711" y="3040352"/>
            <a:ext cx="488597" cy="618395"/>
            <a:chOff x="1355550" y="2696650"/>
            <a:chExt cx="319400" cy="404250"/>
          </a:xfrm>
        </p:grpSpPr>
        <p:sp>
          <p:nvSpPr>
            <p:cNvPr id="932" name="Google Shape;932;p43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33" name="Google Shape;933;p43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934" name="Google Shape;934;p43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43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00F8F37-757C-5C85-8EA9-85E87CF65E98}"/>
              </a:ext>
            </a:extLst>
          </p:cNvPr>
          <p:cNvSpPr txBox="1"/>
          <p:nvPr/>
        </p:nvSpPr>
        <p:spPr>
          <a:xfrm>
            <a:off x="944009" y="662607"/>
            <a:ext cx="2242540" cy="646986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ĐẠO ĐỨC</a:t>
            </a:r>
          </a:p>
        </p:txBody>
      </p:sp>
      <p:sp>
        <p:nvSpPr>
          <p:cNvPr id="7" name="Đám mây 6">
            <a:extLst>
              <a:ext uri="{FF2B5EF4-FFF2-40B4-BE49-F238E27FC236}">
                <a16:creationId xmlns:a16="http://schemas.microsoft.com/office/drawing/2014/main" id="{550ED14A-1756-7851-227A-68C18D5D15B9}"/>
              </a:ext>
            </a:extLst>
          </p:cNvPr>
          <p:cNvSpPr/>
          <p:nvPr/>
        </p:nvSpPr>
        <p:spPr>
          <a:xfrm>
            <a:off x="2028225" y="833461"/>
            <a:ext cx="8975489" cy="519107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1A0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Đám mây 7">
            <a:extLst>
              <a:ext uri="{FF2B5EF4-FFF2-40B4-BE49-F238E27FC236}">
                <a16:creationId xmlns:a16="http://schemas.microsoft.com/office/drawing/2014/main" id="{E2F6F90B-C9DF-207C-01BB-E49D6CB0B1E6}"/>
              </a:ext>
            </a:extLst>
          </p:cNvPr>
          <p:cNvSpPr/>
          <p:nvPr/>
        </p:nvSpPr>
        <p:spPr>
          <a:xfrm>
            <a:off x="2206020" y="986100"/>
            <a:ext cx="8619897" cy="4984243"/>
          </a:xfrm>
          <a:prstGeom prst="cloud">
            <a:avLst/>
          </a:prstGeom>
          <a:solidFill>
            <a:srgbClr val="CCFF9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91A0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0D6755E-035B-D671-1FD8-ED40C73664EE}"/>
              </a:ext>
            </a:extLst>
          </p:cNvPr>
          <p:cNvSpPr txBox="1"/>
          <p:nvPr/>
        </p:nvSpPr>
        <p:spPr>
          <a:xfrm>
            <a:off x="2645050" y="1960157"/>
            <a:ext cx="7663148" cy="2696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10: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60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60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kumimoji="0" lang="en-US" sz="60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6000" b="1" i="0" u="none" strike="noStrike" kern="1200" cap="none" spc="0" normalizeH="0" noProof="0" dirty="0" err="1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/>
                <a:solidFill>
                  <a:srgbClr val="591A0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2)</a:t>
            </a:r>
            <a:endParaRPr kumimoji="0" lang="en-US" sz="6000" b="1" i="0" u="none" strike="noStrike" kern="1200" cap="none" spc="0" normalizeH="0" baseline="0" noProof="0" dirty="0">
              <a:ln/>
              <a:solidFill>
                <a:srgbClr val="591A0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5" name="Google Shape;1375;p55"/>
          <p:cNvGrpSpPr/>
          <p:nvPr/>
        </p:nvGrpSpPr>
        <p:grpSpPr>
          <a:xfrm>
            <a:off x="1467743" y="983251"/>
            <a:ext cx="8905983" cy="5290630"/>
            <a:chOff x="5026774" y="1958883"/>
            <a:chExt cx="3454057" cy="2648707"/>
          </a:xfrm>
        </p:grpSpPr>
        <p:sp>
          <p:nvSpPr>
            <p:cNvPr id="1376" name="Google Shape;1376;p55"/>
            <p:cNvSpPr/>
            <p:nvPr/>
          </p:nvSpPr>
          <p:spPr>
            <a:xfrm>
              <a:off x="5150000" y="2031350"/>
              <a:ext cx="3203400" cy="19401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7" name="Google Shape;1377;p55"/>
            <p:cNvSpPr/>
            <p:nvPr/>
          </p:nvSpPr>
          <p:spPr>
            <a:xfrm>
              <a:off x="5026774" y="1958883"/>
              <a:ext cx="3454057" cy="2648707"/>
            </a:xfrm>
            <a:custGeom>
              <a:avLst/>
              <a:gdLst/>
              <a:ahLst/>
              <a:cxnLst/>
              <a:rect l="l" t="t" r="r" b="b"/>
              <a:pathLst>
                <a:path w="131696" h="100673" extrusionOk="0">
                  <a:moveTo>
                    <a:pt x="128192" y="0"/>
                  </a:moveTo>
                  <a:lnTo>
                    <a:pt x="3504" y="0"/>
                  </a:lnTo>
                  <a:lnTo>
                    <a:pt x="3504" y="0"/>
                  </a:lnTo>
                  <a:lnTo>
                    <a:pt x="2821" y="0"/>
                  </a:lnTo>
                  <a:lnTo>
                    <a:pt x="2137" y="257"/>
                  </a:lnTo>
                  <a:lnTo>
                    <a:pt x="1624" y="598"/>
                  </a:lnTo>
                  <a:lnTo>
                    <a:pt x="1026" y="1026"/>
                  </a:lnTo>
                  <a:lnTo>
                    <a:pt x="599" y="1538"/>
                  </a:lnTo>
                  <a:lnTo>
                    <a:pt x="342" y="2137"/>
                  </a:lnTo>
                  <a:lnTo>
                    <a:pt x="86" y="2735"/>
                  </a:lnTo>
                  <a:lnTo>
                    <a:pt x="0" y="3504"/>
                  </a:lnTo>
                  <a:lnTo>
                    <a:pt x="0" y="79991"/>
                  </a:lnTo>
                  <a:lnTo>
                    <a:pt x="0" y="79991"/>
                  </a:lnTo>
                  <a:lnTo>
                    <a:pt x="86" y="80675"/>
                  </a:lnTo>
                  <a:lnTo>
                    <a:pt x="342" y="81359"/>
                  </a:lnTo>
                  <a:lnTo>
                    <a:pt x="599" y="81957"/>
                  </a:lnTo>
                  <a:lnTo>
                    <a:pt x="1026" y="82470"/>
                  </a:lnTo>
                  <a:lnTo>
                    <a:pt x="1624" y="82897"/>
                  </a:lnTo>
                  <a:lnTo>
                    <a:pt x="2137" y="83239"/>
                  </a:lnTo>
                  <a:lnTo>
                    <a:pt x="2821" y="83410"/>
                  </a:lnTo>
                  <a:lnTo>
                    <a:pt x="3504" y="83495"/>
                  </a:lnTo>
                  <a:lnTo>
                    <a:pt x="52132" y="83495"/>
                  </a:lnTo>
                  <a:lnTo>
                    <a:pt x="51191" y="89990"/>
                  </a:lnTo>
                  <a:lnTo>
                    <a:pt x="51191" y="89990"/>
                  </a:lnTo>
                  <a:lnTo>
                    <a:pt x="50850" y="91272"/>
                  </a:lnTo>
                  <a:lnTo>
                    <a:pt x="50251" y="92640"/>
                  </a:lnTo>
                  <a:lnTo>
                    <a:pt x="49910" y="93238"/>
                  </a:lnTo>
                  <a:lnTo>
                    <a:pt x="49482" y="93836"/>
                  </a:lnTo>
                  <a:lnTo>
                    <a:pt x="49055" y="94349"/>
                  </a:lnTo>
                  <a:lnTo>
                    <a:pt x="48628" y="94862"/>
                  </a:lnTo>
                  <a:lnTo>
                    <a:pt x="43842" y="98024"/>
                  </a:lnTo>
                  <a:lnTo>
                    <a:pt x="43842" y="98024"/>
                  </a:lnTo>
                  <a:lnTo>
                    <a:pt x="43585" y="98280"/>
                  </a:lnTo>
                  <a:lnTo>
                    <a:pt x="43415" y="98536"/>
                  </a:lnTo>
                  <a:lnTo>
                    <a:pt x="43329" y="98878"/>
                  </a:lnTo>
                  <a:lnTo>
                    <a:pt x="43244" y="99220"/>
                  </a:lnTo>
                  <a:lnTo>
                    <a:pt x="43329" y="99562"/>
                  </a:lnTo>
                  <a:lnTo>
                    <a:pt x="43415" y="99818"/>
                  </a:lnTo>
                  <a:lnTo>
                    <a:pt x="43585" y="100160"/>
                  </a:lnTo>
                  <a:lnTo>
                    <a:pt x="43842" y="100417"/>
                  </a:lnTo>
                  <a:lnTo>
                    <a:pt x="43842" y="100417"/>
                  </a:lnTo>
                  <a:lnTo>
                    <a:pt x="44269" y="100588"/>
                  </a:lnTo>
                  <a:lnTo>
                    <a:pt x="44782" y="100673"/>
                  </a:lnTo>
                  <a:lnTo>
                    <a:pt x="65891" y="100673"/>
                  </a:lnTo>
                  <a:lnTo>
                    <a:pt x="86914" y="100673"/>
                  </a:lnTo>
                  <a:lnTo>
                    <a:pt x="86914" y="100673"/>
                  </a:lnTo>
                  <a:lnTo>
                    <a:pt x="87427" y="100588"/>
                  </a:lnTo>
                  <a:lnTo>
                    <a:pt x="87854" y="100417"/>
                  </a:lnTo>
                  <a:lnTo>
                    <a:pt x="87854" y="100417"/>
                  </a:lnTo>
                  <a:lnTo>
                    <a:pt x="88111" y="100160"/>
                  </a:lnTo>
                  <a:lnTo>
                    <a:pt x="88281" y="99818"/>
                  </a:lnTo>
                  <a:lnTo>
                    <a:pt x="88367" y="99562"/>
                  </a:lnTo>
                  <a:lnTo>
                    <a:pt x="88452" y="99220"/>
                  </a:lnTo>
                  <a:lnTo>
                    <a:pt x="88367" y="98878"/>
                  </a:lnTo>
                  <a:lnTo>
                    <a:pt x="88281" y="98536"/>
                  </a:lnTo>
                  <a:lnTo>
                    <a:pt x="88111" y="98280"/>
                  </a:lnTo>
                  <a:lnTo>
                    <a:pt x="87854" y="98024"/>
                  </a:lnTo>
                  <a:lnTo>
                    <a:pt x="83154" y="94862"/>
                  </a:lnTo>
                  <a:lnTo>
                    <a:pt x="83154" y="94862"/>
                  </a:lnTo>
                  <a:lnTo>
                    <a:pt x="83068" y="94862"/>
                  </a:lnTo>
                  <a:lnTo>
                    <a:pt x="83068" y="94862"/>
                  </a:lnTo>
                  <a:lnTo>
                    <a:pt x="82556" y="94349"/>
                  </a:lnTo>
                  <a:lnTo>
                    <a:pt x="82128" y="93836"/>
                  </a:lnTo>
                  <a:lnTo>
                    <a:pt x="81786" y="93238"/>
                  </a:lnTo>
                  <a:lnTo>
                    <a:pt x="81445" y="92640"/>
                  </a:lnTo>
                  <a:lnTo>
                    <a:pt x="80846" y="91272"/>
                  </a:lnTo>
                  <a:lnTo>
                    <a:pt x="80505" y="89990"/>
                  </a:lnTo>
                  <a:lnTo>
                    <a:pt x="79564" y="83495"/>
                  </a:lnTo>
                  <a:lnTo>
                    <a:pt x="128192" y="83495"/>
                  </a:lnTo>
                  <a:lnTo>
                    <a:pt x="128192" y="83495"/>
                  </a:lnTo>
                  <a:lnTo>
                    <a:pt x="128875" y="83410"/>
                  </a:lnTo>
                  <a:lnTo>
                    <a:pt x="129559" y="83239"/>
                  </a:lnTo>
                  <a:lnTo>
                    <a:pt x="130157" y="82897"/>
                  </a:lnTo>
                  <a:lnTo>
                    <a:pt x="130670" y="82470"/>
                  </a:lnTo>
                  <a:lnTo>
                    <a:pt x="131097" y="81957"/>
                  </a:lnTo>
                  <a:lnTo>
                    <a:pt x="131354" y="81359"/>
                  </a:lnTo>
                  <a:lnTo>
                    <a:pt x="131610" y="80675"/>
                  </a:lnTo>
                  <a:lnTo>
                    <a:pt x="131696" y="79991"/>
                  </a:lnTo>
                  <a:lnTo>
                    <a:pt x="131696" y="3504"/>
                  </a:lnTo>
                  <a:lnTo>
                    <a:pt x="131696" y="3504"/>
                  </a:lnTo>
                  <a:lnTo>
                    <a:pt x="131610" y="2735"/>
                  </a:lnTo>
                  <a:lnTo>
                    <a:pt x="131354" y="2137"/>
                  </a:lnTo>
                  <a:lnTo>
                    <a:pt x="131097" y="1538"/>
                  </a:lnTo>
                  <a:lnTo>
                    <a:pt x="130670" y="1026"/>
                  </a:lnTo>
                  <a:lnTo>
                    <a:pt x="130157" y="598"/>
                  </a:lnTo>
                  <a:lnTo>
                    <a:pt x="129559" y="257"/>
                  </a:lnTo>
                  <a:lnTo>
                    <a:pt x="128875" y="0"/>
                  </a:lnTo>
                  <a:lnTo>
                    <a:pt x="128192" y="0"/>
                  </a:lnTo>
                  <a:lnTo>
                    <a:pt x="128192" y="0"/>
                  </a:lnTo>
                  <a:close/>
                  <a:moveTo>
                    <a:pt x="65891" y="80932"/>
                  </a:moveTo>
                  <a:lnTo>
                    <a:pt x="65891" y="80932"/>
                  </a:lnTo>
                  <a:lnTo>
                    <a:pt x="65463" y="80846"/>
                  </a:lnTo>
                  <a:lnTo>
                    <a:pt x="65036" y="80761"/>
                  </a:lnTo>
                  <a:lnTo>
                    <a:pt x="64694" y="80504"/>
                  </a:lnTo>
                  <a:lnTo>
                    <a:pt x="64352" y="80248"/>
                  </a:lnTo>
                  <a:lnTo>
                    <a:pt x="64096" y="79991"/>
                  </a:lnTo>
                  <a:lnTo>
                    <a:pt x="63925" y="79650"/>
                  </a:lnTo>
                  <a:lnTo>
                    <a:pt x="63840" y="79222"/>
                  </a:lnTo>
                  <a:lnTo>
                    <a:pt x="63754" y="78795"/>
                  </a:lnTo>
                  <a:lnTo>
                    <a:pt x="63754" y="78795"/>
                  </a:lnTo>
                  <a:lnTo>
                    <a:pt x="63840" y="78368"/>
                  </a:lnTo>
                  <a:lnTo>
                    <a:pt x="63925" y="78026"/>
                  </a:lnTo>
                  <a:lnTo>
                    <a:pt x="64096" y="77599"/>
                  </a:lnTo>
                  <a:lnTo>
                    <a:pt x="64352" y="77342"/>
                  </a:lnTo>
                  <a:lnTo>
                    <a:pt x="64694" y="77086"/>
                  </a:lnTo>
                  <a:lnTo>
                    <a:pt x="65036" y="76915"/>
                  </a:lnTo>
                  <a:lnTo>
                    <a:pt x="65463" y="76744"/>
                  </a:lnTo>
                  <a:lnTo>
                    <a:pt x="65891" y="76744"/>
                  </a:lnTo>
                  <a:lnTo>
                    <a:pt x="65891" y="76744"/>
                  </a:lnTo>
                  <a:lnTo>
                    <a:pt x="66233" y="76744"/>
                  </a:lnTo>
                  <a:lnTo>
                    <a:pt x="66660" y="76915"/>
                  </a:lnTo>
                  <a:lnTo>
                    <a:pt x="67002" y="77086"/>
                  </a:lnTo>
                  <a:lnTo>
                    <a:pt x="67344" y="77342"/>
                  </a:lnTo>
                  <a:lnTo>
                    <a:pt x="67600" y="77599"/>
                  </a:lnTo>
                  <a:lnTo>
                    <a:pt x="67771" y="78026"/>
                  </a:lnTo>
                  <a:lnTo>
                    <a:pt x="67856" y="78368"/>
                  </a:lnTo>
                  <a:lnTo>
                    <a:pt x="67942" y="78795"/>
                  </a:lnTo>
                  <a:lnTo>
                    <a:pt x="67942" y="78795"/>
                  </a:lnTo>
                  <a:lnTo>
                    <a:pt x="67856" y="79222"/>
                  </a:lnTo>
                  <a:lnTo>
                    <a:pt x="67771" y="79650"/>
                  </a:lnTo>
                  <a:lnTo>
                    <a:pt x="67600" y="79991"/>
                  </a:lnTo>
                  <a:lnTo>
                    <a:pt x="67344" y="80248"/>
                  </a:lnTo>
                  <a:lnTo>
                    <a:pt x="67002" y="80504"/>
                  </a:lnTo>
                  <a:lnTo>
                    <a:pt x="66660" y="80761"/>
                  </a:lnTo>
                  <a:lnTo>
                    <a:pt x="66233" y="80846"/>
                  </a:lnTo>
                  <a:lnTo>
                    <a:pt x="65891" y="80932"/>
                  </a:lnTo>
                  <a:lnTo>
                    <a:pt x="65891" y="80932"/>
                  </a:lnTo>
                  <a:close/>
                  <a:moveTo>
                    <a:pt x="126568" y="74009"/>
                  </a:moveTo>
                  <a:lnTo>
                    <a:pt x="5128" y="74009"/>
                  </a:lnTo>
                  <a:lnTo>
                    <a:pt x="5128" y="4871"/>
                  </a:lnTo>
                  <a:lnTo>
                    <a:pt x="126568" y="4871"/>
                  </a:lnTo>
                  <a:lnTo>
                    <a:pt x="126568" y="7400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79" name="Google Shape;1379;p55"/>
          <p:cNvGrpSpPr/>
          <p:nvPr/>
        </p:nvGrpSpPr>
        <p:grpSpPr>
          <a:xfrm rot="-10158217" flipH="1">
            <a:off x="1037449" y="859705"/>
            <a:ext cx="518957" cy="942912"/>
            <a:chOff x="4034600" y="2788931"/>
            <a:chExt cx="389228" cy="707202"/>
          </a:xfrm>
        </p:grpSpPr>
        <p:grpSp>
          <p:nvGrpSpPr>
            <p:cNvPr id="1380" name="Google Shape;1380;p55"/>
            <p:cNvGrpSpPr/>
            <p:nvPr/>
          </p:nvGrpSpPr>
          <p:grpSpPr>
            <a:xfrm>
              <a:off x="4034600" y="3100904"/>
              <a:ext cx="389228" cy="395229"/>
              <a:chOff x="4141100" y="3337929"/>
              <a:chExt cx="389228" cy="395229"/>
            </a:xfrm>
          </p:grpSpPr>
          <p:sp>
            <p:nvSpPr>
              <p:cNvPr id="1381" name="Google Shape;1381;p55"/>
              <p:cNvSpPr/>
              <p:nvPr/>
            </p:nvSpPr>
            <p:spPr>
              <a:xfrm>
                <a:off x="4141100" y="3337929"/>
                <a:ext cx="389228" cy="395229"/>
              </a:xfrm>
              <a:custGeom>
                <a:avLst/>
                <a:gdLst/>
                <a:ahLst/>
                <a:cxnLst/>
                <a:rect l="l" t="t" r="r" b="b"/>
                <a:pathLst>
                  <a:path w="10461" h="10623" extrusionOk="0">
                    <a:moveTo>
                      <a:pt x="8709" y="0"/>
                    </a:moveTo>
                    <a:cubicBezTo>
                      <a:pt x="8529" y="0"/>
                      <a:pt x="8329" y="25"/>
                      <a:pt x="8110" y="87"/>
                    </a:cubicBezTo>
                    <a:cubicBezTo>
                      <a:pt x="7835" y="164"/>
                      <a:pt x="7529" y="296"/>
                      <a:pt x="7202" y="480"/>
                    </a:cubicBezTo>
                    <a:cubicBezTo>
                      <a:pt x="6663" y="780"/>
                      <a:pt x="6127" y="1091"/>
                      <a:pt x="5608" y="1392"/>
                    </a:cubicBezTo>
                    <a:cubicBezTo>
                      <a:pt x="5217" y="1618"/>
                      <a:pt x="4813" y="1854"/>
                      <a:pt x="4415" y="2078"/>
                    </a:cubicBezTo>
                    <a:cubicBezTo>
                      <a:pt x="3943" y="2347"/>
                      <a:pt x="3454" y="2617"/>
                      <a:pt x="2983" y="2880"/>
                    </a:cubicBezTo>
                    <a:cubicBezTo>
                      <a:pt x="2490" y="3154"/>
                      <a:pt x="1979" y="3437"/>
                      <a:pt x="1478" y="3721"/>
                    </a:cubicBezTo>
                    <a:cubicBezTo>
                      <a:pt x="602" y="4221"/>
                      <a:pt x="274" y="4877"/>
                      <a:pt x="154" y="5341"/>
                    </a:cubicBezTo>
                    <a:cubicBezTo>
                      <a:pt x="35" y="5803"/>
                      <a:pt x="0" y="6531"/>
                      <a:pt x="520" y="7386"/>
                    </a:cubicBezTo>
                    <a:cubicBezTo>
                      <a:pt x="600" y="7518"/>
                      <a:pt x="679" y="7650"/>
                      <a:pt x="762" y="7788"/>
                    </a:cubicBezTo>
                    <a:cubicBezTo>
                      <a:pt x="1109" y="8367"/>
                      <a:pt x="1469" y="8967"/>
                      <a:pt x="1915" y="9541"/>
                    </a:cubicBezTo>
                    <a:cubicBezTo>
                      <a:pt x="2605" y="10423"/>
                      <a:pt x="3346" y="10623"/>
                      <a:pt x="3875" y="10623"/>
                    </a:cubicBezTo>
                    <a:cubicBezTo>
                      <a:pt x="3907" y="10623"/>
                      <a:pt x="3938" y="10623"/>
                      <a:pt x="3968" y="10621"/>
                    </a:cubicBezTo>
                    <a:cubicBezTo>
                      <a:pt x="4387" y="10602"/>
                      <a:pt x="4797" y="10455"/>
                      <a:pt x="5152" y="10194"/>
                    </a:cubicBezTo>
                    <a:cubicBezTo>
                      <a:pt x="5419" y="9996"/>
                      <a:pt x="5661" y="9734"/>
                      <a:pt x="5870" y="9410"/>
                    </a:cubicBezTo>
                    <a:cubicBezTo>
                      <a:pt x="7040" y="7599"/>
                      <a:pt x="8188" y="5741"/>
                      <a:pt x="9299" y="3944"/>
                    </a:cubicBezTo>
                    <a:cubicBezTo>
                      <a:pt x="9519" y="3586"/>
                      <a:pt x="9740" y="3230"/>
                      <a:pt x="9960" y="2873"/>
                    </a:cubicBezTo>
                    <a:cubicBezTo>
                      <a:pt x="10139" y="2584"/>
                      <a:pt x="10257" y="2320"/>
                      <a:pt x="10318" y="2067"/>
                    </a:cubicBezTo>
                    <a:cubicBezTo>
                      <a:pt x="10461" y="1483"/>
                      <a:pt x="10318" y="913"/>
                      <a:pt x="9925" y="503"/>
                    </a:cubicBezTo>
                    <a:cubicBezTo>
                      <a:pt x="9762" y="331"/>
                      <a:pt x="9361" y="0"/>
                      <a:pt x="87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382" name="Google Shape;1382;p55"/>
              <p:cNvGrpSpPr/>
              <p:nvPr/>
            </p:nvGrpSpPr>
            <p:grpSpPr>
              <a:xfrm>
                <a:off x="4168325" y="3366891"/>
                <a:ext cx="334758" cy="337306"/>
                <a:chOff x="3528075" y="3329941"/>
                <a:chExt cx="334758" cy="337306"/>
              </a:xfrm>
            </p:grpSpPr>
            <p:sp>
              <p:nvSpPr>
                <p:cNvPr id="1383" name="Google Shape;1383;p55"/>
                <p:cNvSpPr/>
                <p:nvPr/>
              </p:nvSpPr>
              <p:spPr>
                <a:xfrm>
                  <a:off x="3547356" y="3392396"/>
                  <a:ext cx="278321" cy="247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7" h="5629" extrusionOk="0">
                      <a:moveTo>
                        <a:pt x="5760" y="0"/>
                      </a:moveTo>
                      <a:cubicBezTo>
                        <a:pt x="5327" y="0"/>
                        <a:pt x="3757" y="972"/>
                        <a:pt x="715" y="2708"/>
                      </a:cubicBezTo>
                      <a:cubicBezTo>
                        <a:pt x="1" y="3117"/>
                        <a:pt x="1787" y="5615"/>
                        <a:pt x="2263" y="5628"/>
                      </a:cubicBezTo>
                      <a:cubicBezTo>
                        <a:pt x="4909" y="1714"/>
                        <a:pt x="6336" y="0"/>
                        <a:pt x="5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55"/>
                <p:cNvSpPr/>
                <p:nvPr/>
              </p:nvSpPr>
              <p:spPr>
                <a:xfrm>
                  <a:off x="3528075" y="3329941"/>
                  <a:ext cx="334758" cy="337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" h="7680" extrusionOk="0">
                      <a:moveTo>
                        <a:pt x="6199" y="1422"/>
                      </a:moveTo>
                      <a:cubicBezTo>
                        <a:pt x="6775" y="1422"/>
                        <a:pt x="5348" y="3136"/>
                        <a:pt x="2702" y="7050"/>
                      </a:cubicBezTo>
                      <a:cubicBezTo>
                        <a:pt x="2226" y="7037"/>
                        <a:pt x="440" y="4539"/>
                        <a:pt x="1154" y="4130"/>
                      </a:cubicBezTo>
                      <a:cubicBezTo>
                        <a:pt x="4196" y="2394"/>
                        <a:pt x="5766" y="1422"/>
                        <a:pt x="6199" y="1422"/>
                      </a:cubicBezTo>
                      <a:close/>
                      <a:moveTo>
                        <a:pt x="7345" y="1"/>
                      </a:moveTo>
                      <a:cubicBezTo>
                        <a:pt x="7164" y="1"/>
                        <a:pt x="6869" y="117"/>
                        <a:pt x="6553" y="295"/>
                      </a:cubicBezTo>
                      <a:cubicBezTo>
                        <a:pt x="5621" y="815"/>
                        <a:pt x="4704" y="1361"/>
                        <a:pt x="3776" y="1887"/>
                      </a:cubicBezTo>
                      <a:cubicBezTo>
                        <a:pt x="2801" y="2442"/>
                        <a:pt x="1814" y="2977"/>
                        <a:pt x="839" y="3532"/>
                      </a:cubicBezTo>
                      <a:cubicBezTo>
                        <a:pt x="154" y="3920"/>
                        <a:pt x="0" y="4474"/>
                        <a:pt x="412" y="5148"/>
                      </a:cubicBezTo>
                      <a:cubicBezTo>
                        <a:pt x="828" y="5831"/>
                        <a:pt x="1220" y="6536"/>
                        <a:pt x="1711" y="7165"/>
                      </a:cubicBezTo>
                      <a:cubicBezTo>
                        <a:pt x="1977" y="7507"/>
                        <a:pt x="2248" y="7680"/>
                        <a:pt x="2510" y="7680"/>
                      </a:cubicBezTo>
                      <a:cubicBezTo>
                        <a:pt x="2776" y="7680"/>
                        <a:pt x="3033" y="7501"/>
                        <a:pt x="3265" y="7140"/>
                      </a:cubicBezTo>
                      <a:cubicBezTo>
                        <a:pt x="4655" y="4989"/>
                        <a:pt x="5994" y="2805"/>
                        <a:pt x="7341" y="626"/>
                      </a:cubicBezTo>
                      <a:cubicBezTo>
                        <a:pt x="7621" y="175"/>
                        <a:pt x="7568" y="1"/>
                        <a:pt x="73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385" name="Google Shape;1385;p55"/>
            <p:cNvGrpSpPr/>
            <p:nvPr/>
          </p:nvGrpSpPr>
          <p:grpSpPr>
            <a:xfrm>
              <a:off x="4060150" y="2788931"/>
              <a:ext cx="286706" cy="247942"/>
              <a:chOff x="4060150" y="2788931"/>
              <a:chExt cx="286706" cy="247942"/>
            </a:xfrm>
          </p:grpSpPr>
          <p:sp>
            <p:nvSpPr>
              <p:cNvPr id="1386" name="Google Shape;1386;p55"/>
              <p:cNvSpPr/>
              <p:nvPr/>
            </p:nvSpPr>
            <p:spPr>
              <a:xfrm>
                <a:off x="4060150" y="2788931"/>
                <a:ext cx="286706" cy="247942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7078" extrusionOk="0">
                    <a:moveTo>
                      <a:pt x="2884" y="0"/>
                    </a:moveTo>
                    <a:lnTo>
                      <a:pt x="2719" y="278"/>
                    </a:lnTo>
                    <a:cubicBezTo>
                      <a:pt x="2187" y="429"/>
                      <a:pt x="1712" y="789"/>
                      <a:pt x="1384" y="1299"/>
                    </a:cubicBezTo>
                    <a:cubicBezTo>
                      <a:pt x="1051" y="1814"/>
                      <a:pt x="673" y="2419"/>
                      <a:pt x="370" y="3071"/>
                    </a:cubicBezTo>
                    <a:cubicBezTo>
                      <a:pt x="18" y="3833"/>
                      <a:pt x="0" y="4609"/>
                      <a:pt x="326" y="5256"/>
                    </a:cubicBezTo>
                    <a:cubicBezTo>
                      <a:pt x="646" y="5900"/>
                      <a:pt x="1270" y="6350"/>
                      <a:pt x="2080" y="6523"/>
                    </a:cubicBezTo>
                    <a:cubicBezTo>
                      <a:pt x="3167" y="6754"/>
                      <a:pt x="4244" y="6906"/>
                      <a:pt x="5526" y="7062"/>
                    </a:cubicBezTo>
                    <a:cubicBezTo>
                      <a:pt x="5612" y="7071"/>
                      <a:pt x="5704" y="7078"/>
                      <a:pt x="5796" y="7078"/>
                    </a:cubicBezTo>
                    <a:cubicBezTo>
                      <a:pt x="6065" y="7078"/>
                      <a:pt x="6357" y="7035"/>
                      <a:pt x="6630" y="6954"/>
                    </a:cubicBezTo>
                    <a:cubicBezTo>
                      <a:pt x="7398" y="6726"/>
                      <a:pt x="7766" y="6277"/>
                      <a:pt x="7939" y="5942"/>
                    </a:cubicBezTo>
                    <a:cubicBezTo>
                      <a:pt x="8133" y="5565"/>
                      <a:pt x="8184" y="5128"/>
                      <a:pt x="8082" y="4712"/>
                    </a:cubicBezTo>
                    <a:lnTo>
                      <a:pt x="8082" y="4712"/>
                    </a:lnTo>
                    <a:lnTo>
                      <a:pt x="8082" y="4714"/>
                    </a:lnTo>
                    <a:cubicBezTo>
                      <a:pt x="8003" y="4397"/>
                      <a:pt x="7838" y="4098"/>
                      <a:pt x="7593" y="3830"/>
                    </a:cubicBezTo>
                    <a:cubicBezTo>
                      <a:pt x="7494" y="3720"/>
                      <a:pt x="7394" y="3610"/>
                      <a:pt x="7293" y="3500"/>
                    </a:cubicBezTo>
                    <a:cubicBezTo>
                      <a:pt x="6481" y="2604"/>
                      <a:pt x="5641" y="1681"/>
                      <a:pt x="4747" y="809"/>
                    </a:cubicBezTo>
                    <a:cubicBezTo>
                      <a:pt x="4345" y="416"/>
                      <a:pt x="3820" y="199"/>
                      <a:pt x="3281" y="199"/>
                    </a:cubicBezTo>
                    <a:cubicBezTo>
                      <a:pt x="3226" y="199"/>
                      <a:pt x="3171" y="202"/>
                      <a:pt x="3117" y="206"/>
                    </a:cubicBezTo>
                    <a:lnTo>
                      <a:pt x="28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387" name="Google Shape;1387;p55"/>
              <p:cNvGrpSpPr/>
              <p:nvPr/>
            </p:nvGrpSpPr>
            <p:grpSpPr>
              <a:xfrm>
                <a:off x="4080125" y="2826511"/>
                <a:ext cx="246743" cy="172781"/>
                <a:chOff x="3661725" y="3049333"/>
                <a:chExt cx="246743" cy="172781"/>
              </a:xfrm>
            </p:grpSpPr>
            <p:sp>
              <p:nvSpPr>
                <p:cNvPr id="1388" name="Google Shape;1388;p55"/>
                <p:cNvSpPr/>
                <p:nvPr/>
              </p:nvSpPr>
              <p:spPr>
                <a:xfrm>
                  <a:off x="3695016" y="3076300"/>
                  <a:ext cx="189383" cy="114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2" h="2603" extrusionOk="0">
                      <a:moveTo>
                        <a:pt x="1104" y="1"/>
                      </a:moveTo>
                      <a:cubicBezTo>
                        <a:pt x="774" y="558"/>
                        <a:pt x="492" y="1029"/>
                        <a:pt x="215" y="1507"/>
                      </a:cubicBezTo>
                      <a:cubicBezTo>
                        <a:pt x="0" y="1878"/>
                        <a:pt x="113" y="2140"/>
                        <a:pt x="528" y="2204"/>
                      </a:cubicBezTo>
                      <a:cubicBezTo>
                        <a:pt x="2038" y="2438"/>
                        <a:pt x="2977" y="2603"/>
                        <a:pt x="3429" y="2603"/>
                      </a:cubicBezTo>
                      <a:cubicBezTo>
                        <a:pt x="4311" y="2603"/>
                        <a:pt x="3333" y="1974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55"/>
                <p:cNvSpPr/>
                <p:nvPr/>
              </p:nvSpPr>
              <p:spPr>
                <a:xfrm>
                  <a:off x="3661725" y="3049333"/>
                  <a:ext cx="246743" cy="172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8" h="3934" extrusionOk="0">
                      <a:moveTo>
                        <a:pt x="1862" y="615"/>
                      </a:moveTo>
                      <a:cubicBezTo>
                        <a:pt x="4091" y="2588"/>
                        <a:pt x="5069" y="3217"/>
                        <a:pt x="4187" y="3217"/>
                      </a:cubicBezTo>
                      <a:cubicBezTo>
                        <a:pt x="3735" y="3217"/>
                        <a:pt x="2796" y="3052"/>
                        <a:pt x="1286" y="2818"/>
                      </a:cubicBezTo>
                      <a:cubicBezTo>
                        <a:pt x="871" y="2754"/>
                        <a:pt x="758" y="2492"/>
                        <a:pt x="973" y="2121"/>
                      </a:cubicBezTo>
                      <a:cubicBezTo>
                        <a:pt x="1248" y="1643"/>
                        <a:pt x="1532" y="1172"/>
                        <a:pt x="1862" y="615"/>
                      </a:cubicBezTo>
                      <a:close/>
                      <a:moveTo>
                        <a:pt x="1904" y="0"/>
                      </a:moveTo>
                      <a:cubicBezTo>
                        <a:pt x="1657" y="0"/>
                        <a:pt x="1411" y="161"/>
                        <a:pt x="1242" y="425"/>
                      </a:cubicBezTo>
                      <a:cubicBezTo>
                        <a:pt x="910" y="940"/>
                        <a:pt x="582" y="1466"/>
                        <a:pt x="326" y="2019"/>
                      </a:cubicBezTo>
                      <a:cubicBezTo>
                        <a:pt x="1" y="2718"/>
                        <a:pt x="238" y="3247"/>
                        <a:pt x="1006" y="3410"/>
                      </a:cubicBezTo>
                      <a:cubicBezTo>
                        <a:pt x="2099" y="3644"/>
                        <a:pt x="3213" y="3794"/>
                        <a:pt x="4323" y="3929"/>
                      </a:cubicBezTo>
                      <a:cubicBezTo>
                        <a:pt x="4351" y="3932"/>
                        <a:pt x="4383" y="3934"/>
                        <a:pt x="4417" y="3934"/>
                      </a:cubicBezTo>
                      <a:cubicBezTo>
                        <a:pt x="4827" y="3934"/>
                        <a:pt x="5617" y="3690"/>
                        <a:pt x="5124" y="3150"/>
                      </a:cubicBezTo>
                      <a:cubicBezTo>
                        <a:pt x="4212" y="2148"/>
                        <a:pt x="3307" y="1136"/>
                        <a:pt x="2340" y="191"/>
                      </a:cubicBezTo>
                      <a:cubicBezTo>
                        <a:pt x="2205" y="59"/>
                        <a:pt x="2054" y="0"/>
                        <a:pt x="190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1390" name="Google Shape;1390;p55"/>
          <p:cNvGrpSpPr/>
          <p:nvPr/>
        </p:nvGrpSpPr>
        <p:grpSpPr>
          <a:xfrm>
            <a:off x="10731639" y="921663"/>
            <a:ext cx="372251" cy="471085"/>
            <a:chOff x="1355550" y="2696650"/>
            <a:chExt cx="319400" cy="404250"/>
          </a:xfrm>
        </p:grpSpPr>
        <p:sp>
          <p:nvSpPr>
            <p:cNvPr id="1391" name="Google Shape;1391;p55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92" name="Google Shape;1392;p55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1393" name="Google Shape;1393;p55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55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42F58EF1-7823-606C-1478-74F6AFFA7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793" y="1298154"/>
            <a:ext cx="7915741" cy="3762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934D14-CC83-4F09-AE83-F92C540C3ABE}"/>
              </a:ext>
            </a:extLst>
          </p:cNvPr>
          <p:cNvSpPr/>
          <p:nvPr/>
        </p:nvSpPr>
        <p:spPr>
          <a:xfrm>
            <a:off x="3935896" y="2159067"/>
            <a:ext cx="4770783" cy="1577008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36"/>
          <p:cNvGrpSpPr/>
          <p:nvPr/>
        </p:nvGrpSpPr>
        <p:grpSpPr>
          <a:xfrm>
            <a:off x="10815167" y="657933"/>
            <a:ext cx="425867" cy="539000"/>
            <a:chOff x="1355550" y="2696650"/>
            <a:chExt cx="319400" cy="404250"/>
          </a:xfrm>
        </p:grpSpPr>
        <p:sp>
          <p:nvSpPr>
            <p:cNvPr id="736" name="Google Shape;736;p36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37" name="Google Shape;737;p36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738" name="Google Shape;738;p36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9" name="Google Shape;739;p36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Google Shape;1677;p63">
            <a:extLst>
              <a:ext uri="{FF2B5EF4-FFF2-40B4-BE49-F238E27FC236}">
                <a16:creationId xmlns:a16="http://schemas.microsoft.com/office/drawing/2014/main" id="{67F5D651-B711-CCEC-4F12-25E74A07FD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344" t="6754" r="17851" b="4023"/>
          <a:stretch/>
        </p:blipFill>
        <p:spPr>
          <a:xfrm>
            <a:off x="-317838" y="4922503"/>
            <a:ext cx="2082672" cy="20720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8" name="Google Shape;3851;p72">
            <a:extLst>
              <a:ext uri="{FF2B5EF4-FFF2-40B4-BE49-F238E27FC236}">
                <a16:creationId xmlns:a16="http://schemas.microsoft.com/office/drawing/2014/main" id="{86643970-02C5-60D9-CA8C-ABCB239C9D33}"/>
              </a:ext>
            </a:extLst>
          </p:cNvPr>
          <p:cNvGrpSpPr/>
          <p:nvPr/>
        </p:nvGrpSpPr>
        <p:grpSpPr>
          <a:xfrm>
            <a:off x="10153018" y="5234526"/>
            <a:ext cx="1750164" cy="1325300"/>
            <a:chOff x="3449023" y="2729975"/>
            <a:chExt cx="1085039" cy="620678"/>
          </a:xfrm>
        </p:grpSpPr>
        <p:sp>
          <p:nvSpPr>
            <p:cNvPr id="724" name="Google Shape;3852;p72">
              <a:extLst>
                <a:ext uri="{FF2B5EF4-FFF2-40B4-BE49-F238E27FC236}">
                  <a16:creationId xmlns:a16="http://schemas.microsoft.com/office/drawing/2014/main" id="{5716CA5E-567D-494A-AD62-30B873887762}"/>
                </a:ext>
              </a:extLst>
            </p:cNvPr>
            <p:cNvSpPr/>
            <p:nvPr/>
          </p:nvSpPr>
          <p:spPr>
            <a:xfrm>
              <a:off x="3457814" y="2774211"/>
              <a:ext cx="1067457" cy="461419"/>
            </a:xfrm>
            <a:custGeom>
              <a:avLst/>
              <a:gdLst/>
              <a:ahLst/>
              <a:cxnLst/>
              <a:rect l="l" t="t" r="r" b="b"/>
              <a:pathLst>
                <a:path w="30477" h="13174" extrusionOk="0">
                  <a:moveTo>
                    <a:pt x="16178" y="1"/>
                  </a:moveTo>
                  <a:cubicBezTo>
                    <a:pt x="13083" y="1"/>
                    <a:pt x="9793" y="670"/>
                    <a:pt x="8020" y="1896"/>
                  </a:cubicBezTo>
                  <a:cubicBezTo>
                    <a:pt x="5314" y="3775"/>
                    <a:pt x="0" y="13174"/>
                    <a:pt x="0" y="13174"/>
                  </a:cubicBezTo>
                  <a:lnTo>
                    <a:pt x="30477" y="12221"/>
                  </a:lnTo>
                  <a:cubicBezTo>
                    <a:pt x="30477" y="12221"/>
                    <a:pt x="25289" y="2998"/>
                    <a:pt x="22031" y="1144"/>
                  </a:cubicBezTo>
                  <a:cubicBezTo>
                    <a:pt x="20646" y="366"/>
                    <a:pt x="18465" y="1"/>
                    <a:pt x="16178" y="1"/>
                  </a:cubicBezTo>
                  <a:close/>
                </a:path>
              </a:pathLst>
            </a:custGeom>
            <a:solidFill>
              <a:srgbClr val="FF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5" name="Google Shape;3853;p72">
              <a:extLst>
                <a:ext uri="{FF2B5EF4-FFF2-40B4-BE49-F238E27FC236}">
                  <a16:creationId xmlns:a16="http://schemas.microsoft.com/office/drawing/2014/main" id="{CE1BD6AE-DFFA-DA36-FAF5-72D6C50B3077}"/>
                </a:ext>
              </a:extLst>
            </p:cNvPr>
            <p:cNvSpPr/>
            <p:nvPr/>
          </p:nvSpPr>
          <p:spPr>
            <a:xfrm>
              <a:off x="3449023" y="2768642"/>
              <a:ext cx="1085039" cy="472277"/>
            </a:xfrm>
            <a:custGeom>
              <a:avLst/>
              <a:gdLst/>
              <a:ahLst/>
              <a:cxnLst/>
              <a:rect l="l" t="t" r="r" b="b"/>
              <a:pathLst>
                <a:path w="30979" h="13484" extrusionOk="0">
                  <a:moveTo>
                    <a:pt x="16417" y="325"/>
                  </a:moveTo>
                  <a:cubicBezTo>
                    <a:pt x="18698" y="325"/>
                    <a:pt x="20853" y="676"/>
                    <a:pt x="22206" y="1428"/>
                  </a:cubicBezTo>
                  <a:cubicBezTo>
                    <a:pt x="25114" y="3082"/>
                    <a:pt x="29700" y="10852"/>
                    <a:pt x="30502" y="12255"/>
                  </a:cubicBezTo>
                  <a:lnTo>
                    <a:pt x="502" y="13182"/>
                  </a:lnTo>
                  <a:cubicBezTo>
                    <a:pt x="1329" y="11729"/>
                    <a:pt x="5941" y="3859"/>
                    <a:pt x="8347" y="2180"/>
                  </a:cubicBezTo>
                  <a:cubicBezTo>
                    <a:pt x="10101" y="977"/>
                    <a:pt x="13359" y="325"/>
                    <a:pt x="16417" y="325"/>
                  </a:cubicBezTo>
                  <a:close/>
                  <a:moveTo>
                    <a:pt x="16381" y="0"/>
                  </a:moveTo>
                  <a:cubicBezTo>
                    <a:pt x="13287" y="0"/>
                    <a:pt x="10012" y="671"/>
                    <a:pt x="8196" y="1929"/>
                  </a:cubicBezTo>
                  <a:cubicBezTo>
                    <a:pt x="5489" y="3809"/>
                    <a:pt x="326" y="12882"/>
                    <a:pt x="126" y="13258"/>
                  </a:cubicBezTo>
                  <a:lnTo>
                    <a:pt x="1" y="13483"/>
                  </a:lnTo>
                  <a:lnTo>
                    <a:pt x="1" y="13483"/>
                  </a:lnTo>
                  <a:lnTo>
                    <a:pt x="30753" y="12531"/>
                  </a:lnTo>
                  <a:lnTo>
                    <a:pt x="30978" y="12531"/>
                  </a:lnTo>
                  <a:lnTo>
                    <a:pt x="30878" y="12305"/>
                  </a:lnTo>
                  <a:cubicBezTo>
                    <a:pt x="30652" y="11929"/>
                    <a:pt x="25615" y="3032"/>
                    <a:pt x="22357" y="1177"/>
                  </a:cubicBezTo>
                  <a:cubicBezTo>
                    <a:pt x="20936" y="381"/>
                    <a:pt x="18710" y="0"/>
                    <a:pt x="1638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6" name="Google Shape;3854;p72">
              <a:extLst>
                <a:ext uri="{FF2B5EF4-FFF2-40B4-BE49-F238E27FC236}">
                  <a16:creationId xmlns:a16="http://schemas.microsoft.com/office/drawing/2014/main" id="{183451FA-56FD-3AD2-E38F-2285DC18C701}"/>
                </a:ext>
              </a:extLst>
            </p:cNvPr>
            <p:cNvSpPr/>
            <p:nvPr/>
          </p:nvSpPr>
          <p:spPr>
            <a:xfrm>
              <a:off x="3499073" y="3048139"/>
              <a:ext cx="170327" cy="165318"/>
            </a:xfrm>
            <a:custGeom>
              <a:avLst/>
              <a:gdLst/>
              <a:ahLst/>
              <a:cxnLst/>
              <a:rect l="l" t="t" r="r" b="b"/>
              <a:pathLst>
                <a:path w="4863" h="4720" extrusionOk="0">
                  <a:moveTo>
                    <a:pt x="3486" y="0"/>
                  </a:moveTo>
                  <a:cubicBezTo>
                    <a:pt x="3448" y="0"/>
                    <a:pt x="3406" y="5"/>
                    <a:pt x="3359" y="14"/>
                  </a:cubicBezTo>
                  <a:cubicBezTo>
                    <a:pt x="2080" y="290"/>
                    <a:pt x="0" y="4075"/>
                    <a:pt x="527" y="4501"/>
                  </a:cubicBezTo>
                  <a:cubicBezTo>
                    <a:pt x="721" y="4658"/>
                    <a:pt x="1343" y="4720"/>
                    <a:pt x="2053" y="4720"/>
                  </a:cubicBezTo>
                  <a:cubicBezTo>
                    <a:pt x="3267" y="4720"/>
                    <a:pt x="4740" y="4540"/>
                    <a:pt x="4787" y="4350"/>
                  </a:cubicBezTo>
                  <a:cubicBezTo>
                    <a:pt x="4862" y="4050"/>
                    <a:pt x="2632" y="3623"/>
                    <a:pt x="2582" y="3273"/>
                  </a:cubicBezTo>
                  <a:cubicBezTo>
                    <a:pt x="2534" y="2911"/>
                    <a:pt x="4432" y="0"/>
                    <a:pt x="3486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7" name="Google Shape;3855;p72">
              <a:extLst>
                <a:ext uri="{FF2B5EF4-FFF2-40B4-BE49-F238E27FC236}">
                  <a16:creationId xmlns:a16="http://schemas.microsoft.com/office/drawing/2014/main" id="{BC569691-B1A4-FD17-AE60-F9FF1CC725DC}"/>
                </a:ext>
              </a:extLst>
            </p:cNvPr>
            <p:cNvSpPr/>
            <p:nvPr/>
          </p:nvSpPr>
          <p:spPr>
            <a:xfrm>
              <a:off x="3639521" y="2740517"/>
              <a:ext cx="716331" cy="604847"/>
            </a:xfrm>
            <a:custGeom>
              <a:avLst/>
              <a:gdLst/>
              <a:ahLst/>
              <a:cxnLst/>
              <a:rect l="l" t="t" r="r" b="b"/>
              <a:pathLst>
                <a:path w="20452" h="17269" extrusionOk="0">
                  <a:moveTo>
                    <a:pt x="10226" y="0"/>
                  </a:moveTo>
                  <a:cubicBezTo>
                    <a:pt x="4562" y="0"/>
                    <a:pt x="0" y="3860"/>
                    <a:pt x="0" y="8647"/>
                  </a:cubicBezTo>
                  <a:cubicBezTo>
                    <a:pt x="0" y="13409"/>
                    <a:pt x="4562" y="17269"/>
                    <a:pt x="10226" y="17269"/>
                  </a:cubicBezTo>
                  <a:cubicBezTo>
                    <a:pt x="15865" y="17269"/>
                    <a:pt x="20452" y="13409"/>
                    <a:pt x="20452" y="8647"/>
                  </a:cubicBezTo>
                  <a:cubicBezTo>
                    <a:pt x="20452" y="3860"/>
                    <a:pt x="15865" y="0"/>
                    <a:pt x="10226" y="0"/>
                  </a:cubicBezTo>
                  <a:close/>
                </a:path>
              </a:pathLst>
            </a:custGeom>
            <a:solidFill>
              <a:srgbClr val="4E87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8" name="Google Shape;3856;p72">
              <a:extLst>
                <a:ext uri="{FF2B5EF4-FFF2-40B4-BE49-F238E27FC236}">
                  <a16:creationId xmlns:a16="http://schemas.microsoft.com/office/drawing/2014/main" id="{13815C8A-7594-9E20-FBCA-E97CFC2B3D2C}"/>
                </a:ext>
              </a:extLst>
            </p:cNvPr>
            <p:cNvSpPr/>
            <p:nvPr/>
          </p:nvSpPr>
          <p:spPr>
            <a:xfrm>
              <a:off x="3634232" y="2735264"/>
              <a:ext cx="726874" cy="615389"/>
            </a:xfrm>
            <a:custGeom>
              <a:avLst/>
              <a:gdLst/>
              <a:ahLst/>
              <a:cxnLst/>
              <a:rect l="l" t="t" r="r" b="b"/>
              <a:pathLst>
                <a:path w="20753" h="17570" extrusionOk="0">
                  <a:moveTo>
                    <a:pt x="10377" y="301"/>
                  </a:moveTo>
                  <a:cubicBezTo>
                    <a:pt x="15941" y="301"/>
                    <a:pt x="20452" y="4110"/>
                    <a:pt x="20452" y="8797"/>
                  </a:cubicBezTo>
                  <a:cubicBezTo>
                    <a:pt x="20452" y="13459"/>
                    <a:pt x="15941" y="17268"/>
                    <a:pt x="10377" y="17268"/>
                  </a:cubicBezTo>
                  <a:cubicBezTo>
                    <a:pt x="4813" y="17268"/>
                    <a:pt x="302" y="13459"/>
                    <a:pt x="302" y="8797"/>
                  </a:cubicBezTo>
                  <a:cubicBezTo>
                    <a:pt x="302" y="4110"/>
                    <a:pt x="4813" y="301"/>
                    <a:pt x="10377" y="301"/>
                  </a:cubicBezTo>
                  <a:close/>
                  <a:moveTo>
                    <a:pt x="10377" y="0"/>
                  </a:moveTo>
                  <a:cubicBezTo>
                    <a:pt x="4663" y="0"/>
                    <a:pt x="1" y="3960"/>
                    <a:pt x="1" y="8797"/>
                  </a:cubicBezTo>
                  <a:cubicBezTo>
                    <a:pt x="1" y="13634"/>
                    <a:pt x="4663" y="17569"/>
                    <a:pt x="10377" y="17569"/>
                  </a:cubicBezTo>
                  <a:cubicBezTo>
                    <a:pt x="16091" y="17569"/>
                    <a:pt x="20753" y="13634"/>
                    <a:pt x="20753" y="8797"/>
                  </a:cubicBezTo>
                  <a:cubicBezTo>
                    <a:pt x="20753" y="3960"/>
                    <a:pt x="16091" y="0"/>
                    <a:pt x="103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9" name="Google Shape;3857;p72">
              <a:extLst>
                <a:ext uri="{FF2B5EF4-FFF2-40B4-BE49-F238E27FC236}">
                  <a16:creationId xmlns:a16="http://schemas.microsoft.com/office/drawing/2014/main" id="{01AE0183-C1D2-1B23-D027-851D446835EB}"/>
                </a:ext>
              </a:extLst>
            </p:cNvPr>
            <p:cNvSpPr/>
            <p:nvPr/>
          </p:nvSpPr>
          <p:spPr>
            <a:xfrm>
              <a:off x="3642568" y="2903907"/>
              <a:ext cx="364225" cy="399390"/>
            </a:xfrm>
            <a:custGeom>
              <a:avLst/>
              <a:gdLst/>
              <a:ahLst/>
              <a:cxnLst/>
              <a:rect l="l" t="t" r="r" b="b"/>
              <a:pathLst>
                <a:path w="10399" h="11403" extrusionOk="0">
                  <a:moveTo>
                    <a:pt x="2126" y="1"/>
                  </a:moveTo>
                  <a:cubicBezTo>
                    <a:pt x="818" y="1"/>
                    <a:pt x="0" y="3892"/>
                    <a:pt x="1467" y="7090"/>
                  </a:cubicBezTo>
                  <a:cubicBezTo>
                    <a:pt x="3021" y="10448"/>
                    <a:pt x="6079" y="11351"/>
                    <a:pt x="7808" y="11401"/>
                  </a:cubicBezTo>
                  <a:cubicBezTo>
                    <a:pt x="7835" y="11402"/>
                    <a:pt x="7862" y="11402"/>
                    <a:pt x="7888" y="11402"/>
                  </a:cubicBezTo>
                  <a:cubicBezTo>
                    <a:pt x="9565" y="11402"/>
                    <a:pt x="10399" y="9083"/>
                    <a:pt x="7808" y="8318"/>
                  </a:cubicBezTo>
                  <a:cubicBezTo>
                    <a:pt x="7808" y="8318"/>
                    <a:pt x="4876" y="7340"/>
                    <a:pt x="4074" y="4533"/>
                  </a:cubicBezTo>
                  <a:cubicBezTo>
                    <a:pt x="3297" y="1726"/>
                    <a:pt x="3698" y="373"/>
                    <a:pt x="2294" y="22"/>
                  </a:cubicBezTo>
                  <a:cubicBezTo>
                    <a:pt x="2237" y="8"/>
                    <a:pt x="2181" y="1"/>
                    <a:pt x="2126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0" name="Google Shape;3858;p72">
              <a:extLst>
                <a:ext uri="{FF2B5EF4-FFF2-40B4-BE49-F238E27FC236}">
                  <a16:creationId xmlns:a16="http://schemas.microsoft.com/office/drawing/2014/main" id="{EE8C0C40-0809-23D4-55EB-6E34013C389E}"/>
                </a:ext>
              </a:extLst>
            </p:cNvPr>
            <p:cNvSpPr/>
            <p:nvPr/>
          </p:nvSpPr>
          <p:spPr>
            <a:xfrm>
              <a:off x="3983426" y="3225084"/>
              <a:ext cx="153830" cy="94778"/>
            </a:xfrm>
            <a:custGeom>
              <a:avLst/>
              <a:gdLst/>
              <a:ahLst/>
              <a:cxnLst/>
              <a:rect l="l" t="t" r="r" b="b"/>
              <a:pathLst>
                <a:path w="4392" h="2706" extrusionOk="0">
                  <a:moveTo>
                    <a:pt x="2411" y="0"/>
                  </a:moveTo>
                  <a:cubicBezTo>
                    <a:pt x="1355" y="0"/>
                    <a:pt x="1" y="722"/>
                    <a:pt x="808" y="2256"/>
                  </a:cubicBezTo>
                  <a:cubicBezTo>
                    <a:pt x="808" y="2256"/>
                    <a:pt x="1258" y="2706"/>
                    <a:pt x="2295" y="2706"/>
                  </a:cubicBezTo>
                  <a:cubicBezTo>
                    <a:pt x="2482" y="2706"/>
                    <a:pt x="2688" y="2691"/>
                    <a:pt x="2913" y="2657"/>
                  </a:cubicBezTo>
                  <a:cubicBezTo>
                    <a:pt x="4392" y="2431"/>
                    <a:pt x="4066" y="576"/>
                    <a:pt x="3089" y="125"/>
                  </a:cubicBezTo>
                  <a:cubicBezTo>
                    <a:pt x="2903" y="42"/>
                    <a:pt x="2666" y="0"/>
                    <a:pt x="2411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1" name="Google Shape;3859;p72">
              <a:extLst>
                <a:ext uri="{FF2B5EF4-FFF2-40B4-BE49-F238E27FC236}">
                  <a16:creationId xmlns:a16="http://schemas.microsoft.com/office/drawing/2014/main" id="{6BEAEAFA-1960-8A71-8207-97996965A0B7}"/>
                </a:ext>
              </a:extLst>
            </p:cNvPr>
            <p:cNvSpPr/>
            <p:nvPr/>
          </p:nvSpPr>
          <p:spPr>
            <a:xfrm>
              <a:off x="3708869" y="2740517"/>
              <a:ext cx="555707" cy="124129"/>
            </a:xfrm>
            <a:custGeom>
              <a:avLst/>
              <a:gdLst/>
              <a:ahLst/>
              <a:cxnLst/>
              <a:rect l="l" t="t" r="r" b="b"/>
              <a:pathLst>
                <a:path w="15866" h="3544" extrusionOk="0">
                  <a:moveTo>
                    <a:pt x="8246" y="0"/>
                  </a:moveTo>
                  <a:cubicBezTo>
                    <a:pt x="4862" y="0"/>
                    <a:pt x="1855" y="1404"/>
                    <a:pt x="0" y="3534"/>
                  </a:cubicBezTo>
                  <a:cubicBezTo>
                    <a:pt x="179" y="3540"/>
                    <a:pt x="371" y="3543"/>
                    <a:pt x="574" y="3543"/>
                  </a:cubicBezTo>
                  <a:cubicBezTo>
                    <a:pt x="3021" y="3543"/>
                    <a:pt x="7047" y="3049"/>
                    <a:pt x="7995" y="226"/>
                  </a:cubicBezTo>
                  <a:cubicBezTo>
                    <a:pt x="7995" y="226"/>
                    <a:pt x="8710" y="3295"/>
                    <a:pt x="12918" y="3295"/>
                  </a:cubicBezTo>
                  <a:cubicBezTo>
                    <a:pt x="13755" y="3295"/>
                    <a:pt x="14730" y="3174"/>
                    <a:pt x="15865" y="2883"/>
                  </a:cubicBezTo>
                  <a:cubicBezTo>
                    <a:pt x="13985" y="1128"/>
                    <a:pt x="11279" y="0"/>
                    <a:pt x="8246" y="0"/>
                  </a:cubicBezTo>
                  <a:close/>
                </a:path>
              </a:pathLst>
            </a:custGeom>
            <a:solidFill>
              <a:srgbClr val="FF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2" name="Google Shape;3860;p72">
              <a:extLst>
                <a:ext uri="{FF2B5EF4-FFF2-40B4-BE49-F238E27FC236}">
                  <a16:creationId xmlns:a16="http://schemas.microsoft.com/office/drawing/2014/main" id="{49A4C3E2-6AE6-4212-6584-547EB8C619FE}"/>
                </a:ext>
              </a:extLst>
            </p:cNvPr>
            <p:cNvSpPr/>
            <p:nvPr/>
          </p:nvSpPr>
          <p:spPr>
            <a:xfrm>
              <a:off x="3697451" y="2729975"/>
              <a:ext cx="577632" cy="139610"/>
            </a:xfrm>
            <a:custGeom>
              <a:avLst/>
              <a:gdLst/>
              <a:ahLst/>
              <a:cxnLst/>
              <a:rect l="l" t="t" r="r" b="b"/>
              <a:pathLst>
                <a:path w="16492" h="3986" extrusionOk="0">
                  <a:moveTo>
                    <a:pt x="8552" y="451"/>
                  </a:moveTo>
                  <a:cubicBezTo>
                    <a:pt x="11321" y="451"/>
                    <a:pt x="13985" y="1425"/>
                    <a:pt x="15890" y="3108"/>
                  </a:cubicBezTo>
                  <a:cubicBezTo>
                    <a:pt x="14933" y="3340"/>
                    <a:pt x="14052" y="3454"/>
                    <a:pt x="13252" y="3454"/>
                  </a:cubicBezTo>
                  <a:cubicBezTo>
                    <a:pt x="12062" y="3454"/>
                    <a:pt x="11050" y="3202"/>
                    <a:pt x="10226" y="2707"/>
                  </a:cubicBezTo>
                  <a:cubicBezTo>
                    <a:pt x="8797" y="1855"/>
                    <a:pt x="8472" y="527"/>
                    <a:pt x="8472" y="502"/>
                  </a:cubicBezTo>
                  <a:lnTo>
                    <a:pt x="8447" y="452"/>
                  </a:lnTo>
                  <a:cubicBezTo>
                    <a:pt x="8482" y="451"/>
                    <a:pt x="8517" y="451"/>
                    <a:pt x="8552" y="451"/>
                  </a:cubicBezTo>
                  <a:close/>
                  <a:moveTo>
                    <a:pt x="8196" y="452"/>
                  </a:moveTo>
                  <a:lnTo>
                    <a:pt x="8171" y="477"/>
                  </a:lnTo>
                  <a:cubicBezTo>
                    <a:pt x="7219" y="3384"/>
                    <a:pt x="2807" y="3710"/>
                    <a:pt x="652" y="3710"/>
                  </a:cubicBezTo>
                  <a:cubicBezTo>
                    <a:pt x="2457" y="1755"/>
                    <a:pt x="5239" y="552"/>
                    <a:pt x="8196" y="452"/>
                  </a:cubicBezTo>
                  <a:close/>
                  <a:moveTo>
                    <a:pt x="8346" y="1"/>
                  </a:moveTo>
                  <a:lnTo>
                    <a:pt x="8296" y="176"/>
                  </a:lnTo>
                  <a:cubicBezTo>
                    <a:pt x="5113" y="226"/>
                    <a:pt x="2106" y="1555"/>
                    <a:pt x="201" y="3735"/>
                  </a:cubicBezTo>
                  <a:lnTo>
                    <a:pt x="0" y="3986"/>
                  </a:lnTo>
                  <a:lnTo>
                    <a:pt x="828" y="3986"/>
                  </a:lnTo>
                  <a:cubicBezTo>
                    <a:pt x="3008" y="3986"/>
                    <a:pt x="7093" y="3610"/>
                    <a:pt x="8321" y="953"/>
                  </a:cubicBezTo>
                  <a:cubicBezTo>
                    <a:pt x="8522" y="1454"/>
                    <a:pt x="8998" y="2306"/>
                    <a:pt x="10076" y="2958"/>
                  </a:cubicBezTo>
                  <a:cubicBezTo>
                    <a:pt x="10934" y="3482"/>
                    <a:pt x="11996" y="3744"/>
                    <a:pt x="13240" y="3744"/>
                  </a:cubicBezTo>
                  <a:cubicBezTo>
                    <a:pt x="14139" y="3744"/>
                    <a:pt x="15134" y="3607"/>
                    <a:pt x="16216" y="3334"/>
                  </a:cubicBezTo>
                  <a:lnTo>
                    <a:pt x="16492" y="3259"/>
                  </a:lnTo>
                  <a:lnTo>
                    <a:pt x="16291" y="3083"/>
                  </a:lnTo>
                  <a:cubicBezTo>
                    <a:pt x="14310" y="1201"/>
                    <a:pt x="11447" y="151"/>
                    <a:pt x="8476" y="151"/>
                  </a:cubicBezTo>
                  <a:cubicBezTo>
                    <a:pt x="8441" y="151"/>
                    <a:pt x="8406" y="151"/>
                    <a:pt x="8371" y="151"/>
                  </a:cubicBezTo>
                  <a:lnTo>
                    <a:pt x="8346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3" name="Google Shape;3861;p72">
              <a:extLst>
                <a:ext uri="{FF2B5EF4-FFF2-40B4-BE49-F238E27FC236}">
                  <a16:creationId xmlns:a16="http://schemas.microsoft.com/office/drawing/2014/main" id="{A64AA78F-4515-5F8D-AF2A-9886F64E5A30}"/>
                </a:ext>
              </a:extLst>
            </p:cNvPr>
            <p:cNvSpPr/>
            <p:nvPr/>
          </p:nvSpPr>
          <p:spPr>
            <a:xfrm>
              <a:off x="3750128" y="2770954"/>
              <a:ext cx="198522" cy="78701"/>
            </a:xfrm>
            <a:custGeom>
              <a:avLst/>
              <a:gdLst/>
              <a:ahLst/>
              <a:cxnLst/>
              <a:rect l="l" t="t" r="r" b="b"/>
              <a:pathLst>
                <a:path w="5668" h="2247" extrusionOk="0">
                  <a:moveTo>
                    <a:pt x="4398" y="1"/>
                  </a:moveTo>
                  <a:cubicBezTo>
                    <a:pt x="4038" y="1"/>
                    <a:pt x="3579" y="75"/>
                    <a:pt x="3008" y="259"/>
                  </a:cubicBezTo>
                  <a:cubicBezTo>
                    <a:pt x="3008" y="259"/>
                    <a:pt x="0" y="1763"/>
                    <a:pt x="176" y="2114"/>
                  </a:cubicBezTo>
                  <a:cubicBezTo>
                    <a:pt x="229" y="2200"/>
                    <a:pt x="523" y="2246"/>
                    <a:pt x="949" y="2246"/>
                  </a:cubicBezTo>
                  <a:cubicBezTo>
                    <a:pt x="2126" y="2246"/>
                    <a:pt x="4312" y="1896"/>
                    <a:pt x="5213" y="1086"/>
                  </a:cubicBezTo>
                  <a:cubicBezTo>
                    <a:pt x="5667" y="708"/>
                    <a:pt x="5507" y="1"/>
                    <a:pt x="4398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4" name="Google Shape;3862;p72">
              <a:extLst>
                <a:ext uri="{FF2B5EF4-FFF2-40B4-BE49-F238E27FC236}">
                  <a16:creationId xmlns:a16="http://schemas.microsoft.com/office/drawing/2014/main" id="{8FFA8D6A-C7B2-AFEE-6C5B-35F71445306D}"/>
                </a:ext>
              </a:extLst>
            </p:cNvPr>
            <p:cNvSpPr/>
            <p:nvPr/>
          </p:nvSpPr>
          <p:spPr>
            <a:xfrm>
              <a:off x="3722039" y="2943345"/>
              <a:ext cx="146615" cy="106651"/>
            </a:xfrm>
            <a:custGeom>
              <a:avLst/>
              <a:gdLst/>
              <a:ahLst/>
              <a:cxnLst/>
              <a:rect l="l" t="t" r="r" b="b"/>
              <a:pathLst>
                <a:path w="4186" h="3045" extrusionOk="0">
                  <a:moveTo>
                    <a:pt x="2118" y="0"/>
                  </a:moveTo>
                  <a:cubicBezTo>
                    <a:pt x="1468" y="0"/>
                    <a:pt x="870" y="419"/>
                    <a:pt x="501" y="1026"/>
                  </a:cubicBezTo>
                  <a:cubicBezTo>
                    <a:pt x="151" y="1578"/>
                    <a:pt x="25" y="2204"/>
                    <a:pt x="0" y="2856"/>
                  </a:cubicBezTo>
                  <a:cubicBezTo>
                    <a:pt x="0" y="2981"/>
                    <a:pt x="100" y="3044"/>
                    <a:pt x="204" y="3044"/>
                  </a:cubicBezTo>
                  <a:cubicBezTo>
                    <a:pt x="307" y="3044"/>
                    <a:pt x="414" y="2981"/>
                    <a:pt x="426" y="2856"/>
                  </a:cubicBezTo>
                  <a:cubicBezTo>
                    <a:pt x="426" y="2004"/>
                    <a:pt x="727" y="976"/>
                    <a:pt x="1504" y="550"/>
                  </a:cubicBezTo>
                  <a:cubicBezTo>
                    <a:pt x="1693" y="446"/>
                    <a:pt x="1884" y="399"/>
                    <a:pt x="2070" y="399"/>
                  </a:cubicBezTo>
                  <a:cubicBezTo>
                    <a:pt x="2598" y="399"/>
                    <a:pt x="3087" y="776"/>
                    <a:pt x="3384" y="1277"/>
                  </a:cubicBezTo>
                  <a:cubicBezTo>
                    <a:pt x="3659" y="1753"/>
                    <a:pt x="3785" y="2305"/>
                    <a:pt x="3785" y="2856"/>
                  </a:cubicBezTo>
                  <a:cubicBezTo>
                    <a:pt x="3785" y="2981"/>
                    <a:pt x="3885" y="3044"/>
                    <a:pt x="3985" y="3044"/>
                  </a:cubicBezTo>
                  <a:cubicBezTo>
                    <a:pt x="4085" y="3044"/>
                    <a:pt x="4186" y="2981"/>
                    <a:pt x="4186" y="2856"/>
                  </a:cubicBezTo>
                  <a:cubicBezTo>
                    <a:pt x="4161" y="1854"/>
                    <a:pt x="3785" y="651"/>
                    <a:pt x="2832" y="174"/>
                  </a:cubicBezTo>
                  <a:cubicBezTo>
                    <a:pt x="2593" y="55"/>
                    <a:pt x="2352" y="0"/>
                    <a:pt x="211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0" name="Google Shape;3863;p72">
              <a:extLst>
                <a:ext uri="{FF2B5EF4-FFF2-40B4-BE49-F238E27FC236}">
                  <a16:creationId xmlns:a16="http://schemas.microsoft.com/office/drawing/2014/main" id="{5D6F6780-BCED-A95F-444D-884D87695F72}"/>
                </a:ext>
              </a:extLst>
            </p:cNvPr>
            <p:cNvSpPr/>
            <p:nvPr/>
          </p:nvSpPr>
          <p:spPr>
            <a:xfrm>
              <a:off x="4141632" y="2943345"/>
              <a:ext cx="146194" cy="106651"/>
            </a:xfrm>
            <a:custGeom>
              <a:avLst/>
              <a:gdLst/>
              <a:ahLst/>
              <a:cxnLst/>
              <a:rect l="l" t="t" r="r" b="b"/>
              <a:pathLst>
                <a:path w="4174" h="3045" extrusionOk="0">
                  <a:moveTo>
                    <a:pt x="2104" y="0"/>
                  </a:moveTo>
                  <a:cubicBezTo>
                    <a:pt x="1457" y="0"/>
                    <a:pt x="845" y="419"/>
                    <a:pt x="476" y="1026"/>
                  </a:cubicBezTo>
                  <a:cubicBezTo>
                    <a:pt x="151" y="1578"/>
                    <a:pt x="0" y="2204"/>
                    <a:pt x="0" y="2856"/>
                  </a:cubicBezTo>
                  <a:cubicBezTo>
                    <a:pt x="0" y="2981"/>
                    <a:pt x="100" y="3044"/>
                    <a:pt x="201" y="3044"/>
                  </a:cubicBezTo>
                  <a:cubicBezTo>
                    <a:pt x="301" y="3044"/>
                    <a:pt x="401" y="2981"/>
                    <a:pt x="401" y="2856"/>
                  </a:cubicBezTo>
                  <a:cubicBezTo>
                    <a:pt x="401" y="2004"/>
                    <a:pt x="727" y="976"/>
                    <a:pt x="1504" y="550"/>
                  </a:cubicBezTo>
                  <a:cubicBezTo>
                    <a:pt x="1693" y="446"/>
                    <a:pt x="1884" y="399"/>
                    <a:pt x="2069" y="399"/>
                  </a:cubicBezTo>
                  <a:cubicBezTo>
                    <a:pt x="2597" y="399"/>
                    <a:pt x="3081" y="776"/>
                    <a:pt x="3359" y="1277"/>
                  </a:cubicBezTo>
                  <a:cubicBezTo>
                    <a:pt x="3659" y="1753"/>
                    <a:pt x="3760" y="2305"/>
                    <a:pt x="3760" y="2856"/>
                  </a:cubicBezTo>
                  <a:cubicBezTo>
                    <a:pt x="3772" y="2981"/>
                    <a:pt x="3879" y="3044"/>
                    <a:pt x="3979" y="3044"/>
                  </a:cubicBezTo>
                  <a:cubicBezTo>
                    <a:pt x="4079" y="3044"/>
                    <a:pt x="4173" y="2981"/>
                    <a:pt x="4161" y="2856"/>
                  </a:cubicBezTo>
                  <a:cubicBezTo>
                    <a:pt x="4161" y="1854"/>
                    <a:pt x="3760" y="651"/>
                    <a:pt x="2807" y="174"/>
                  </a:cubicBezTo>
                  <a:cubicBezTo>
                    <a:pt x="2575" y="55"/>
                    <a:pt x="2337" y="0"/>
                    <a:pt x="2104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1" name="Google Shape;3864;p72">
              <a:extLst>
                <a:ext uri="{FF2B5EF4-FFF2-40B4-BE49-F238E27FC236}">
                  <a16:creationId xmlns:a16="http://schemas.microsoft.com/office/drawing/2014/main" id="{448A539E-9FA6-F3F2-0F16-B1A54EF67AFA}"/>
                </a:ext>
              </a:extLst>
            </p:cNvPr>
            <p:cNvSpPr/>
            <p:nvPr/>
          </p:nvSpPr>
          <p:spPr>
            <a:xfrm>
              <a:off x="3692198" y="3054759"/>
              <a:ext cx="112395" cy="115057"/>
            </a:xfrm>
            <a:custGeom>
              <a:avLst/>
              <a:gdLst/>
              <a:ahLst/>
              <a:cxnLst/>
              <a:rect l="l" t="t" r="r" b="b"/>
              <a:pathLst>
                <a:path w="3209" h="3285" extrusionOk="0">
                  <a:moveTo>
                    <a:pt x="1604" y="1"/>
                  </a:moveTo>
                  <a:cubicBezTo>
                    <a:pt x="702" y="1"/>
                    <a:pt x="0" y="728"/>
                    <a:pt x="0" y="1630"/>
                  </a:cubicBezTo>
                  <a:cubicBezTo>
                    <a:pt x="0" y="2532"/>
                    <a:pt x="702" y="3284"/>
                    <a:pt x="1604" y="3284"/>
                  </a:cubicBezTo>
                  <a:cubicBezTo>
                    <a:pt x="2481" y="3284"/>
                    <a:pt x="3208" y="2532"/>
                    <a:pt x="3208" y="1630"/>
                  </a:cubicBezTo>
                  <a:cubicBezTo>
                    <a:pt x="3208" y="728"/>
                    <a:pt x="2481" y="1"/>
                    <a:pt x="1604" y="1"/>
                  </a:cubicBezTo>
                  <a:close/>
                </a:path>
              </a:pathLst>
            </a:custGeom>
            <a:solidFill>
              <a:srgbClr val="FFC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2" name="Google Shape;3865;p72">
              <a:extLst>
                <a:ext uri="{FF2B5EF4-FFF2-40B4-BE49-F238E27FC236}">
                  <a16:creationId xmlns:a16="http://schemas.microsoft.com/office/drawing/2014/main" id="{834C9F08-E4B2-CC19-9DC3-065C626A7A8C}"/>
                </a:ext>
              </a:extLst>
            </p:cNvPr>
            <p:cNvSpPr/>
            <p:nvPr/>
          </p:nvSpPr>
          <p:spPr>
            <a:xfrm>
              <a:off x="3686909" y="3049505"/>
              <a:ext cx="122938" cy="125565"/>
            </a:xfrm>
            <a:custGeom>
              <a:avLst/>
              <a:gdLst/>
              <a:ahLst/>
              <a:cxnLst/>
              <a:rect l="l" t="t" r="r" b="b"/>
              <a:pathLst>
                <a:path w="3510" h="3585" extrusionOk="0">
                  <a:moveTo>
                    <a:pt x="1755" y="276"/>
                  </a:moveTo>
                  <a:cubicBezTo>
                    <a:pt x="2557" y="276"/>
                    <a:pt x="3209" y="953"/>
                    <a:pt x="3209" y="1780"/>
                  </a:cubicBezTo>
                  <a:cubicBezTo>
                    <a:pt x="3209" y="2607"/>
                    <a:pt x="2557" y="3284"/>
                    <a:pt x="1755" y="3284"/>
                  </a:cubicBezTo>
                  <a:cubicBezTo>
                    <a:pt x="953" y="3284"/>
                    <a:pt x="276" y="2607"/>
                    <a:pt x="276" y="1780"/>
                  </a:cubicBezTo>
                  <a:cubicBezTo>
                    <a:pt x="276" y="953"/>
                    <a:pt x="953" y="276"/>
                    <a:pt x="1755" y="276"/>
                  </a:cubicBezTo>
                  <a:close/>
                  <a:moveTo>
                    <a:pt x="1755" y="0"/>
                  </a:moveTo>
                  <a:cubicBezTo>
                    <a:pt x="778" y="0"/>
                    <a:pt x="1" y="802"/>
                    <a:pt x="1" y="1780"/>
                  </a:cubicBezTo>
                  <a:cubicBezTo>
                    <a:pt x="1" y="2782"/>
                    <a:pt x="778" y="3584"/>
                    <a:pt x="1755" y="3584"/>
                  </a:cubicBezTo>
                  <a:cubicBezTo>
                    <a:pt x="2707" y="3584"/>
                    <a:pt x="3509" y="2782"/>
                    <a:pt x="3509" y="1780"/>
                  </a:cubicBezTo>
                  <a:cubicBezTo>
                    <a:pt x="3509" y="802"/>
                    <a:pt x="2707" y="0"/>
                    <a:pt x="17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3866;p72">
              <a:extLst>
                <a:ext uri="{FF2B5EF4-FFF2-40B4-BE49-F238E27FC236}">
                  <a16:creationId xmlns:a16="http://schemas.microsoft.com/office/drawing/2014/main" id="{EBF15FC2-A3BA-8982-F35A-4233173CF1A2}"/>
                </a:ext>
              </a:extLst>
            </p:cNvPr>
            <p:cNvSpPr/>
            <p:nvPr/>
          </p:nvSpPr>
          <p:spPr>
            <a:xfrm>
              <a:off x="4185517" y="3048630"/>
              <a:ext cx="113271" cy="115022"/>
            </a:xfrm>
            <a:custGeom>
              <a:avLst/>
              <a:gdLst/>
              <a:ahLst/>
              <a:cxnLst/>
              <a:rect l="l" t="t" r="r" b="b"/>
              <a:pathLst>
                <a:path w="3234" h="3284" extrusionOk="0">
                  <a:moveTo>
                    <a:pt x="1629" y="0"/>
                  </a:moveTo>
                  <a:cubicBezTo>
                    <a:pt x="727" y="0"/>
                    <a:pt x="0" y="727"/>
                    <a:pt x="0" y="1655"/>
                  </a:cubicBezTo>
                  <a:cubicBezTo>
                    <a:pt x="0" y="2557"/>
                    <a:pt x="727" y="3284"/>
                    <a:pt x="1629" y="3284"/>
                  </a:cubicBezTo>
                  <a:cubicBezTo>
                    <a:pt x="2507" y="3284"/>
                    <a:pt x="3233" y="2557"/>
                    <a:pt x="3233" y="1655"/>
                  </a:cubicBezTo>
                  <a:cubicBezTo>
                    <a:pt x="3233" y="727"/>
                    <a:pt x="2507" y="0"/>
                    <a:pt x="1629" y="0"/>
                  </a:cubicBezTo>
                  <a:close/>
                </a:path>
              </a:pathLst>
            </a:custGeom>
            <a:solidFill>
              <a:srgbClr val="FFC4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3867;p72">
              <a:extLst>
                <a:ext uri="{FF2B5EF4-FFF2-40B4-BE49-F238E27FC236}">
                  <a16:creationId xmlns:a16="http://schemas.microsoft.com/office/drawing/2014/main" id="{E35310F3-7698-47D3-1437-075FCB4CAEC6}"/>
                </a:ext>
              </a:extLst>
            </p:cNvPr>
            <p:cNvSpPr/>
            <p:nvPr/>
          </p:nvSpPr>
          <p:spPr>
            <a:xfrm>
              <a:off x="4180229" y="3043376"/>
              <a:ext cx="123813" cy="125565"/>
            </a:xfrm>
            <a:custGeom>
              <a:avLst/>
              <a:gdLst/>
              <a:ahLst/>
              <a:cxnLst/>
              <a:rect l="l" t="t" r="r" b="b"/>
              <a:pathLst>
                <a:path w="3535" h="3585" extrusionOk="0">
                  <a:moveTo>
                    <a:pt x="1780" y="301"/>
                  </a:moveTo>
                  <a:cubicBezTo>
                    <a:pt x="2582" y="301"/>
                    <a:pt x="3234" y="977"/>
                    <a:pt x="3234" y="1805"/>
                  </a:cubicBezTo>
                  <a:cubicBezTo>
                    <a:pt x="3234" y="2632"/>
                    <a:pt x="2582" y="3283"/>
                    <a:pt x="1780" y="3283"/>
                  </a:cubicBezTo>
                  <a:cubicBezTo>
                    <a:pt x="953" y="3283"/>
                    <a:pt x="302" y="2632"/>
                    <a:pt x="302" y="1805"/>
                  </a:cubicBezTo>
                  <a:cubicBezTo>
                    <a:pt x="302" y="977"/>
                    <a:pt x="953" y="301"/>
                    <a:pt x="1780" y="301"/>
                  </a:cubicBezTo>
                  <a:close/>
                  <a:moveTo>
                    <a:pt x="1780" y="0"/>
                  </a:moveTo>
                  <a:cubicBezTo>
                    <a:pt x="803" y="0"/>
                    <a:pt x="1" y="802"/>
                    <a:pt x="1" y="1805"/>
                  </a:cubicBezTo>
                  <a:cubicBezTo>
                    <a:pt x="1" y="2782"/>
                    <a:pt x="803" y="3584"/>
                    <a:pt x="1780" y="3584"/>
                  </a:cubicBezTo>
                  <a:cubicBezTo>
                    <a:pt x="2733" y="3584"/>
                    <a:pt x="3535" y="2782"/>
                    <a:pt x="3535" y="1805"/>
                  </a:cubicBezTo>
                  <a:cubicBezTo>
                    <a:pt x="3535" y="802"/>
                    <a:pt x="2733" y="0"/>
                    <a:pt x="178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3868;p72">
              <a:extLst>
                <a:ext uri="{FF2B5EF4-FFF2-40B4-BE49-F238E27FC236}">
                  <a16:creationId xmlns:a16="http://schemas.microsoft.com/office/drawing/2014/main" id="{1FAFC4BE-60BB-3861-9C00-CD8227DFF561}"/>
                </a:ext>
              </a:extLst>
            </p:cNvPr>
            <p:cNvSpPr/>
            <p:nvPr/>
          </p:nvSpPr>
          <p:spPr>
            <a:xfrm>
              <a:off x="3903010" y="3069049"/>
              <a:ext cx="203705" cy="97405"/>
            </a:xfrm>
            <a:custGeom>
              <a:avLst/>
              <a:gdLst/>
              <a:ahLst/>
              <a:cxnLst/>
              <a:rect l="l" t="t" r="r" b="b"/>
              <a:pathLst>
                <a:path w="5816" h="2781" extrusionOk="0">
                  <a:moveTo>
                    <a:pt x="5571" y="1"/>
                  </a:moveTo>
                  <a:cubicBezTo>
                    <a:pt x="5492" y="1"/>
                    <a:pt x="5414" y="45"/>
                    <a:pt x="5385" y="144"/>
                  </a:cubicBezTo>
                  <a:cubicBezTo>
                    <a:pt x="5134" y="1297"/>
                    <a:pt x="4257" y="2275"/>
                    <a:pt x="3054" y="2350"/>
                  </a:cubicBezTo>
                  <a:cubicBezTo>
                    <a:pt x="2989" y="2355"/>
                    <a:pt x="2924" y="2358"/>
                    <a:pt x="2860" y="2358"/>
                  </a:cubicBezTo>
                  <a:cubicBezTo>
                    <a:pt x="1762" y="2358"/>
                    <a:pt x="803" y="1561"/>
                    <a:pt x="447" y="495"/>
                  </a:cubicBezTo>
                  <a:cubicBezTo>
                    <a:pt x="408" y="398"/>
                    <a:pt x="328" y="357"/>
                    <a:pt x="248" y="357"/>
                  </a:cubicBezTo>
                  <a:cubicBezTo>
                    <a:pt x="123" y="357"/>
                    <a:pt x="0" y="457"/>
                    <a:pt x="46" y="595"/>
                  </a:cubicBezTo>
                  <a:cubicBezTo>
                    <a:pt x="397" y="1598"/>
                    <a:pt x="1149" y="2425"/>
                    <a:pt x="2177" y="2701"/>
                  </a:cubicBezTo>
                  <a:cubicBezTo>
                    <a:pt x="2392" y="2755"/>
                    <a:pt x="2611" y="2781"/>
                    <a:pt x="2829" y="2781"/>
                  </a:cubicBezTo>
                  <a:cubicBezTo>
                    <a:pt x="3625" y="2781"/>
                    <a:pt x="4408" y="2433"/>
                    <a:pt x="4959" y="1823"/>
                  </a:cubicBezTo>
                  <a:cubicBezTo>
                    <a:pt x="5360" y="1397"/>
                    <a:pt x="5635" y="846"/>
                    <a:pt x="5786" y="270"/>
                  </a:cubicBezTo>
                  <a:cubicBezTo>
                    <a:pt x="5816" y="103"/>
                    <a:pt x="5691" y="1"/>
                    <a:pt x="557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6" name="Google Shape;3985;p72">
            <a:extLst>
              <a:ext uri="{FF2B5EF4-FFF2-40B4-BE49-F238E27FC236}">
                <a16:creationId xmlns:a16="http://schemas.microsoft.com/office/drawing/2014/main" id="{F780BED5-0E9B-0740-8676-2F4438032173}"/>
              </a:ext>
            </a:extLst>
          </p:cNvPr>
          <p:cNvGrpSpPr/>
          <p:nvPr/>
        </p:nvGrpSpPr>
        <p:grpSpPr>
          <a:xfrm>
            <a:off x="10319963" y="283088"/>
            <a:ext cx="1105474" cy="1067438"/>
            <a:chOff x="3162425" y="3906050"/>
            <a:chExt cx="761942" cy="636260"/>
          </a:xfrm>
        </p:grpSpPr>
        <p:sp>
          <p:nvSpPr>
            <p:cNvPr id="747" name="Google Shape;3986;p72">
              <a:extLst>
                <a:ext uri="{FF2B5EF4-FFF2-40B4-BE49-F238E27FC236}">
                  <a16:creationId xmlns:a16="http://schemas.microsoft.com/office/drawing/2014/main" id="{3DEE1BFB-04C3-B116-8F38-1A574867948C}"/>
                </a:ext>
              </a:extLst>
            </p:cNvPr>
            <p:cNvSpPr/>
            <p:nvPr/>
          </p:nvSpPr>
          <p:spPr>
            <a:xfrm>
              <a:off x="3167613" y="3916460"/>
              <a:ext cx="752431" cy="620662"/>
            </a:xfrm>
            <a:custGeom>
              <a:avLst/>
              <a:gdLst/>
              <a:ahLst/>
              <a:cxnLst/>
              <a:rect l="l" t="t" r="r" b="b"/>
              <a:pathLst>
                <a:path w="21756" h="17946" extrusionOk="0">
                  <a:moveTo>
                    <a:pt x="10878" y="0"/>
                  </a:moveTo>
                  <a:cubicBezTo>
                    <a:pt x="4863" y="0"/>
                    <a:pt x="1" y="4010"/>
                    <a:pt x="1" y="8973"/>
                  </a:cubicBezTo>
                  <a:cubicBezTo>
                    <a:pt x="1" y="13935"/>
                    <a:pt x="4863" y="17945"/>
                    <a:pt x="10878" y="17945"/>
                  </a:cubicBezTo>
                  <a:cubicBezTo>
                    <a:pt x="16868" y="17945"/>
                    <a:pt x="21755" y="13935"/>
                    <a:pt x="21755" y="8973"/>
                  </a:cubicBezTo>
                  <a:cubicBezTo>
                    <a:pt x="21755" y="4010"/>
                    <a:pt x="16868" y="0"/>
                    <a:pt x="108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3987;p72">
              <a:extLst>
                <a:ext uri="{FF2B5EF4-FFF2-40B4-BE49-F238E27FC236}">
                  <a16:creationId xmlns:a16="http://schemas.microsoft.com/office/drawing/2014/main" id="{D93B9806-AA45-6370-66BE-312289808A26}"/>
                </a:ext>
              </a:extLst>
            </p:cNvPr>
            <p:cNvSpPr/>
            <p:nvPr/>
          </p:nvSpPr>
          <p:spPr>
            <a:xfrm>
              <a:off x="3162425" y="3911238"/>
              <a:ext cx="761942" cy="631072"/>
            </a:xfrm>
            <a:custGeom>
              <a:avLst/>
              <a:gdLst/>
              <a:ahLst/>
              <a:cxnLst/>
              <a:rect l="l" t="t" r="r" b="b"/>
              <a:pathLst>
                <a:path w="22031" h="18247" extrusionOk="0">
                  <a:moveTo>
                    <a:pt x="11028" y="277"/>
                  </a:moveTo>
                  <a:cubicBezTo>
                    <a:pt x="16943" y="277"/>
                    <a:pt x="21755" y="4262"/>
                    <a:pt x="21755" y="9124"/>
                  </a:cubicBezTo>
                  <a:cubicBezTo>
                    <a:pt x="21755" y="13986"/>
                    <a:pt x="16943" y="17946"/>
                    <a:pt x="11028" y="17946"/>
                  </a:cubicBezTo>
                  <a:cubicBezTo>
                    <a:pt x="5113" y="17946"/>
                    <a:pt x="301" y="13986"/>
                    <a:pt x="301" y="9124"/>
                  </a:cubicBezTo>
                  <a:cubicBezTo>
                    <a:pt x="301" y="4262"/>
                    <a:pt x="5113" y="277"/>
                    <a:pt x="11028" y="277"/>
                  </a:cubicBezTo>
                  <a:close/>
                  <a:moveTo>
                    <a:pt x="11028" y="1"/>
                  </a:moveTo>
                  <a:cubicBezTo>
                    <a:pt x="4963" y="1"/>
                    <a:pt x="1" y="4086"/>
                    <a:pt x="1" y="9124"/>
                  </a:cubicBezTo>
                  <a:cubicBezTo>
                    <a:pt x="1" y="14161"/>
                    <a:pt x="4963" y="18247"/>
                    <a:pt x="11028" y="18247"/>
                  </a:cubicBezTo>
                  <a:cubicBezTo>
                    <a:pt x="17093" y="18247"/>
                    <a:pt x="22031" y="14161"/>
                    <a:pt x="22031" y="9124"/>
                  </a:cubicBezTo>
                  <a:cubicBezTo>
                    <a:pt x="22031" y="4086"/>
                    <a:pt x="17093" y="1"/>
                    <a:pt x="11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3988;p72">
              <a:extLst>
                <a:ext uri="{FF2B5EF4-FFF2-40B4-BE49-F238E27FC236}">
                  <a16:creationId xmlns:a16="http://schemas.microsoft.com/office/drawing/2014/main" id="{56408F5D-DD45-9DC0-0E34-C20748452B08}"/>
                </a:ext>
              </a:extLst>
            </p:cNvPr>
            <p:cNvSpPr/>
            <p:nvPr/>
          </p:nvSpPr>
          <p:spPr>
            <a:xfrm>
              <a:off x="3165365" y="4097820"/>
              <a:ext cx="352802" cy="378671"/>
            </a:xfrm>
            <a:custGeom>
              <a:avLst/>
              <a:gdLst/>
              <a:ahLst/>
              <a:cxnLst/>
              <a:rect l="l" t="t" r="r" b="b"/>
              <a:pathLst>
                <a:path w="10201" h="10949" extrusionOk="0">
                  <a:moveTo>
                    <a:pt x="2111" y="0"/>
                  </a:moveTo>
                  <a:cubicBezTo>
                    <a:pt x="822" y="0"/>
                    <a:pt x="1" y="3730"/>
                    <a:pt x="1470" y="6812"/>
                  </a:cubicBezTo>
                  <a:cubicBezTo>
                    <a:pt x="2973" y="10020"/>
                    <a:pt x="5981" y="10872"/>
                    <a:pt x="7660" y="10947"/>
                  </a:cubicBezTo>
                  <a:cubicBezTo>
                    <a:pt x="7687" y="10948"/>
                    <a:pt x="7714" y="10949"/>
                    <a:pt x="7741" y="10949"/>
                  </a:cubicBezTo>
                  <a:cubicBezTo>
                    <a:pt x="9391" y="10949"/>
                    <a:pt x="10200" y="8705"/>
                    <a:pt x="7660" y="7989"/>
                  </a:cubicBezTo>
                  <a:cubicBezTo>
                    <a:pt x="7660" y="7989"/>
                    <a:pt x="4778" y="7062"/>
                    <a:pt x="4026" y="4355"/>
                  </a:cubicBezTo>
                  <a:cubicBezTo>
                    <a:pt x="3249" y="1649"/>
                    <a:pt x="3650" y="370"/>
                    <a:pt x="2272" y="20"/>
                  </a:cubicBezTo>
                  <a:cubicBezTo>
                    <a:pt x="2217" y="7"/>
                    <a:pt x="2164" y="0"/>
                    <a:pt x="2111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3989;p72">
              <a:extLst>
                <a:ext uri="{FF2B5EF4-FFF2-40B4-BE49-F238E27FC236}">
                  <a16:creationId xmlns:a16="http://schemas.microsoft.com/office/drawing/2014/main" id="{FE94B3DA-99E7-D00C-6BA5-AB677786EF9D}"/>
                </a:ext>
              </a:extLst>
            </p:cNvPr>
            <p:cNvSpPr/>
            <p:nvPr/>
          </p:nvSpPr>
          <p:spPr>
            <a:xfrm>
              <a:off x="3495817" y="4402092"/>
              <a:ext cx="148577" cy="89956"/>
            </a:xfrm>
            <a:custGeom>
              <a:avLst/>
              <a:gdLst/>
              <a:ahLst/>
              <a:cxnLst/>
              <a:rect l="l" t="t" r="r" b="b"/>
              <a:pathLst>
                <a:path w="4296" h="2601" extrusionOk="0">
                  <a:moveTo>
                    <a:pt x="2354" y="0"/>
                  </a:moveTo>
                  <a:cubicBezTo>
                    <a:pt x="1324" y="0"/>
                    <a:pt x="0" y="681"/>
                    <a:pt x="787" y="2174"/>
                  </a:cubicBezTo>
                  <a:cubicBezTo>
                    <a:pt x="787" y="2174"/>
                    <a:pt x="1213" y="2601"/>
                    <a:pt x="2216" y="2601"/>
                  </a:cubicBezTo>
                  <a:cubicBezTo>
                    <a:pt x="2404" y="2601"/>
                    <a:pt x="2612" y="2586"/>
                    <a:pt x="2842" y="2550"/>
                  </a:cubicBezTo>
                  <a:cubicBezTo>
                    <a:pt x="4296" y="2349"/>
                    <a:pt x="3970" y="545"/>
                    <a:pt x="3017" y="119"/>
                  </a:cubicBezTo>
                  <a:cubicBezTo>
                    <a:pt x="2836" y="41"/>
                    <a:pt x="2604" y="0"/>
                    <a:pt x="2354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1" name="Google Shape;3990;p72">
              <a:extLst>
                <a:ext uri="{FF2B5EF4-FFF2-40B4-BE49-F238E27FC236}">
                  <a16:creationId xmlns:a16="http://schemas.microsoft.com/office/drawing/2014/main" id="{DBD73025-CC9E-A2C5-3263-D1E255593A6F}"/>
                </a:ext>
              </a:extLst>
            </p:cNvPr>
            <p:cNvSpPr/>
            <p:nvPr/>
          </p:nvSpPr>
          <p:spPr>
            <a:xfrm>
              <a:off x="3263826" y="3916460"/>
              <a:ext cx="583414" cy="126892"/>
            </a:xfrm>
            <a:custGeom>
              <a:avLst/>
              <a:gdLst/>
              <a:ahLst/>
              <a:cxnLst/>
              <a:rect l="l" t="t" r="r" b="b"/>
              <a:pathLst>
                <a:path w="16869" h="3669" extrusionOk="0">
                  <a:moveTo>
                    <a:pt x="8096" y="0"/>
                  </a:moveTo>
                  <a:cubicBezTo>
                    <a:pt x="4888" y="0"/>
                    <a:pt x="1981" y="1153"/>
                    <a:pt x="1" y="2983"/>
                  </a:cubicBezTo>
                  <a:cubicBezTo>
                    <a:pt x="1210" y="3287"/>
                    <a:pt x="2248" y="3414"/>
                    <a:pt x="3139" y="3414"/>
                  </a:cubicBezTo>
                  <a:cubicBezTo>
                    <a:pt x="7605" y="3414"/>
                    <a:pt x="8372" y="226"/>
                    <a:pt x="8372" y="226"/>
                  </a:cubicBezTo>
                  <a:cubicBezTo>
                    <a:pt x="9368" y="3167"/>
                    <a:pt x="13658" y="3669"/>
                    <a:pt x="16262" y="3669"/>
                  </a:cubicBezTo>
                  <a:cubicBezTo>
                    <a:pt x="16477" y="3669"/>
                    <a:pt x="16680" y="3665"/>
                    <a:pt x="16868" y="3660"/>
                  </a:cubicBezTo>
                  <a:cubicBezTo>
                    <a:pt x="14888" y="1429"/>
                    <a:pt x="11705" y="0"/>
                    <a:pt x="8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2" name="Google Shape;3991;p72">
              <a:extLst>
                <a:ext uri="{FF2B5EF4-FFF2-40B4-BE49-F238E27FC236}">
                  <a16:creationId xmlns:a16="http://schemas.microsoft.com/office/drawing/2014/main" id="{818D677D-339B-7233-6388-CDCAE4202C7C}"/>
                </a:ext>
              </a:extLst>
            </p:cNvPr>
            <p:cNvSpPr/>
            <p:nvPr/>
          </p:nvSpPr>
          <p:spPr>
            <a:xfrm>
              <a:off x="3253451" y="3906050"/>
              <a:ext cx="605065" cy="142179"/>
            </a:xfrm>
            <a:custGeom>
              <a:avLst/>
              <a:gdLst/>
              <a:ahLst/>
              <a:cxnLst/>
              <a:rect l="l" t="t" r="r" b="b"/>
              <a:pathLst>
                <a:path w="17495" h="4111" extrusionOk="0">
                  <a:moveTo>
                    <a:pt x="8313" y="450"/>
                  </a:moveTo>
                  <a:cubicBezTo>
                    <a:pt x="8382" y="450"/>
                    <a:pt x="8452" y="451"/>
                    <a:pt x="8522" y="452"/>
                  </a:cubicBezTo>
                  <a:lnTo>
                    <a:pt x="8522" y="502"/>
                  </a:lnTo>
                  <a:cubicBezTo>
                    <a:pt x="8522" y="502"/>
                    <a:pt x="8171" y="1880"/>
                    <a:pt x="6692" y="2757"/>
                  </a:cubicBezTo>
                  <a:cubicBezTo>
                    <a:pt x="5805" y="3299"/>
                    <a:pt x="4719" y="3570"/>
                    <a:pt x="3435" y="3570"/>
                  </a:cubicBezTo>
                  <a:cubicBezTo>
                    <a:pt x="2579" y="3570"/>
                    <a:pt x="1634" y="3449"/>
                    <a:pt x="602" y="3209"/>
                  </a:cubicBezTo>
                  <a:cubicBezTo>
                    <a:pt x="2609" y="1471"/>
                    <a:pt x="5405" y="450"/>
                    <a:pt x="8313" y="450"/>
                  </a:cubicBezTo>
                  <a:close/>
                  <a:moveTo>
                    <a:pt x="8797" y="452"/>
                  </a:moveTo>
                  <a:cubicBezTo>
                    <a:pt x="11930" y="552"/>
                    <a:pt x="14888" y="1780"/>
                    <a:pt x="16842" y="3835"/>
                  </a:cubicBezTo>
                  <a:cubicBezTo>
                    <a:pt x="14537" y="3835"/>
                    <a:pt x="9825" y="3509"/>
                    <a:pt x="8797" y="477"/>
                  </a:cubicBezTo>
                  <a:lnTo>
                    <a:pt x="8797" y="452"/>
                  </a:lnTo>
                  <a:close/>
                  <a:moveTo>
                    <a:pt x="8647" y="1"/>
                  </a:moveTo>
                  <a:lnTo>
                    <a:pt x="8597" y="151"/>
                  </a:lnTo>
                  <a:cubicBezTo>
                    <a:pt x="8497" y="149"/>
                    <a:pt x="8397" y="147"/>
                    <a:pt x="8297" y="147"/>
                  </a:cubicBezTo>
                  <a:cubicBezTo>
                    <a:pt x="5221" y="147"/>
                    <a:pt x="2264" y="1266"/>
                    <a:pt x="201" y="3184"/>
                  </a:cubicBezTo>
                  <a:lnTo>
                    <a:pt x="0" y="3359"/>
                  </a:lnTo>
                  <a:lnTo>
                    <a:pt x="251" y="3434"/>
                  </a:lnTo>
                  <a:cubicBezTo>
                    <a:pt x="1417" y="3718"/>
                    <a:pt x="2482" y="3861"/>
                    <a:pt x="3443" y="3861"/>
                  </a:cubicBezTo>
                  <a:cubicBezTo>
                    <a:pt x="4776" y="3861"/>
                    <a:pt x="5911" y="3586"/>
                    <a:pt x="6842" y="3033"/>
                  </a:cubicBezTo>
                  <a:cubicBezTo>
                    <a:pt x="7945" y="2356"/>
                    <a:pt x="8446" y="1454"/>
                    <a:pt x="8672" y="953"/>
                  </a:cubicBezTo>
                  <a:cubicBezTo>
                    <a:pt x="9950" y="3735"/>
                    <a:pt x="14286" y="4111"/>
                    <a:pt x="16617" y="4111"/>
                  </a:cubicBezTo>
                  <a:lnTo>
                    <a:pt x="17494" y="4111"/>
                  </a:lnTo>
                  <a:lnTo>
                    <a:pt x="17268" y="3860"/>
                  </a:lnTo>
                  <a:cubicBezTo>
                    <a:pt x="15263" y="1605"/>
                    <a:pt x="12055" y="226"/>
                    <a:pt x="8697" y="151"/>
                  </a:cubicBezTo>
                  <a:lnTo>
                    <a:pt x="8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3" name="Google Shape;3992;p72">
              <a:extLst>
                <a:ext uri="{FF2B5EF4-FFF2-40B4-BE49-F238E27FC236}">
                  <a16:creationId xmlns:a16="http://schemas.microsoft.com/office/drawing/2014/main" id="{D5CF7BFE-E23D-933A-3307-E0444F69DBD8}"/>
                </a:ext>
              </a:extLst>
            </p:cNvPr>
            <p:cNvSpPr/>
            <p:nvPr/>
          </p:nvSpPr>
          <p:spPr>
            <a:xfrm>
              <a:off x="3304566" y="3938974"/>
              <a:ext cx="199140" cy="81932"/>
            </a:xfrm>
            <a:custGeom>
              <a:avLst/>
              <a:gdLst/>
              <a:ahLst/>
              <a:cxnLst/>
              <a:rect l="l" t="t" r="r" b="b"/>
              <a:pathLst>
                <a:path w="5758" h="2369" extrusionOk="0">
                  <a:moveTo>
                    <a:pt x="4810" y="1"/>
                  </a:moveTo>
                  <a:cubicBezTo>
                    <a:pt x="4544" y="1"/>
                    <a:pt x="4203" y="82"/>
                    <a:pt x="3785" y="277"/>
                  </a:cubicBezTo>
                  <a:cubicBezTo>
                    <a:pt x="3785" y="277"/>
                    <a:pt x="1" y="1455"/>
                    <a:pt x="252" y="2056"/>
                  </a:cubicBezTo>
                  <a:cubicBezTo>
                    <a:pt x="351" y="2272"/>
                    <a:pt x="844" y="2369"/>
                    <a:pt x="1486" y="2369"/>
                  </a:cubicBezTo>
                  <a:cubicBezTo>
                    <a:pt x="2631" y="2369"/>
                    <a:pt x="4248" y="2062"/>
                    <a:pt x="4938" y="1580"/>
                  </a:cubicBezTo>
                  <a:cubicBezTo>
                    <a:pt x="5757" y="995"/>
                    <a:pt x="5742" y="1"/>
                    <a:pt x="4810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Google Shape;3993;p72">
              <a:extLst>
                <a:ext uri="{FF2B5EF4-FFF2-40B4-BE49-F238E27FC236}">
                  <a16:creationId xmlns:a16="http://schemas.microsoft.com/office/drawing/2014/main" id="{98E2FFA4-9021-6933-31D3-405DEE21F483}"/>
                </a:ext>
              </a:extLst>
            </p:cNvPr>
            <p:cNvSpPr/>
            <p:nvPr/>
          </p:nvSpPr>
          <p:spPr>
            <a:xfrm>
              <a:off x="3489211" y="4244111"/>
              <a:ext cx="109254" cy="51151"/>
            </a:xfrm>
            <a:custGeom>
              <a:avLst/>
              <a:gdLst/>
              <a:ahLst/>
              <a:cxnLst/>
              <a:rect l="l" t="t" r="r" b="b"/>
              <a:pathLst>
                <a:path w="3159" h="1479" extrusionOk="0">
                  <a:moveTo>
                    <a:pt x="0" y="0"/>
                  </a:moveTo>
                  <a:cubicBezTo>
                    <a:pt x="50" y="827"/>
                    <a:pt x="727" y="1479"/>
                    <a:pt x="1579" y="1479"/>
                  </a:cubicBezTo>
                  <a:cubicBezTo>
                    <a:pt x="2406" y="1479"/>
                    <a:pt x="3108" y="827"/>
                    <a:pt x="3158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Google Shape;3994;p72">
              <a:extLst>
                <a:ext uri="{FF2B5EF4-FFF2-40B4-BE49-F238E27FC236}">
                  <a16:creationId xmlns:a16="http://schemas.microsoft.com/office/drawing/2014/main" id="{6B338F61-2BED-81A0-6723-F377E3A1A2E6}"/>
                </a:ext>
              </a:extLst>
            </p:cNvPr>
            <p:cNvSpPr/>
            <p:nvPr/>
          </p:nvSpPr>
          <p:spPr>
            <a:xfrm>
              <a:off x="3483989" y="4238889"/>
              <a:ext cx="119664" cy="61596"/>
            </a:xfrm>
            <a:custGeom>
              <a:avLst/>
              <a:gdLst/>
              <a:ahLst/>
              <a:cxnLst/>
              <a:rect l="l" t="t" r="r" b="b"/>
              <a:pathLst>
                <a:path w="3460" h="1781" extrusionOk="0">
                  <a:moveTo>
                    <a:pt x="3134" y="276"/>
                  </a:moveTo>
                  <a:cubicBezTo>
                    <a:pt x="3034" y="978"/>
                    <a:pt x="2432" y="1479"/>
                    <a:pt x="1730" y="1479"/>
                  </a:cubicBezTo>
                  <a:cubicBezTo>
                    <a:pt x="1028" y="1479"/>
                    <a:pt x="427" y="978"/>
                    <a:pt x="327" y="276"/>
                  </a:cubicBezTo>
                  <a:close/>
                  <a:moveTo>
                    <a:pt x="1" y="1"/>
                  </a:moveTo>
                  <a:lnTo>
                    <a:pt x="1" y="151"/>
                  </a:lnTo>
                  <a:cubicBezTo>
                    <a:pt x="51" y="1053"/>
                    <a:pt x="828" y="1780"/>
                    <a:pt x="1730" y="1780"/>
                  </a:cubicBezTo>
                  <a:cubicBezTo>
                    <a:pt x="2633" y="1780"/>
                    <a:pt x="3409" y="1053"/>
                    <a:pt x="3460" y="151"/>
                  </a:cubicBezTo>
                  <a:lnTo>
                    <a:pt x="34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6" name="Google Shape;3995;p72">
              <a:extLst>
                <a:ext uri="{FF2B5EF4-FFF2-40B4-BE49-F238E27FC236}">
                  <a16:creationId xmlns:a16="http://schemas.microsoft.com/office/drawing/2014/main" id="{FA7F35E7-EB54-168B-04C3-DC3D73C40267}"/>
                </a:ext>
              </a:extLst>
            </p:cNvPr>
            <p:cNvSpPr/>
            <p:nvPr/>
          </p:nvSpPr>
          <p:spPr>
            <a:xfrm>
              <a:off x="3507403" y="4266833"/>
              <a:ext cx="76329" cy="28429"/>
            </a:xfrm>
            <a:custGeom>
              <a:avLst/>
              <a:gdLst/>
              <a:ahLst/>
              <a:cxnLst/>
              <a:rect l="l" t="t" r="r" b="b"/>
              <a:pathLst>
                <a:path w="2207" h="822" extrusionOk="0">
                  <a:moveTo>
                    <a:pt x="1169" y="0"/>
                  </a:moveTo>
                  <a:cubicBezTo>
                    <a:pt x="1082" y="0"/>
                    <a:pt x="993" y="6"/>
                    <a:pt x="903" y="20"/>
                  </a:cubicBezTo>
                  <a:cubicBezTo>
                    <a:pt x="452" y="70"/>
                    <a:pt x="176" y="245"/>
                    <a:pt x="1" y="396"/>
                  </a:cubicBezTo>
                  <a:cubicBezTo>
                    <a:pt x="276" y="671"/>
                    <a:pt x="652" y="822"/>
                    <a:pt x="1053" y="822"/>
                  </a:cubicBezTo>
                  <a:cubicBezTo>
                    <a:pt x="1504" y="822"/>
                    <a:pt x="1930" y="621"/>
                    <a:pt x="2206" y="295"/>
                  </a:cubicBezTo>
                  <a:cubicBezTo>
                    <a:pt x="1939" y="131"/>
                    <a:pt x="1570" y="0"/>
                    <a:pt x="1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7" name="Google Shape;3996;p72">
              <a:extLst>
                <a:ext uri="{FF2B5EF4-FFF2-40B4-BE49-F238E27FC236}">
                  <a16:creationId xmlns:a16="http://schemas.microsoft.com/office/drawing/2014/main" id="{929D7EDB-C4E3-958D-9AA7-DAA2E22E48EF}"/>
                </a:ext>
              </a:extLst>
            </p:cNvPr>
            <p:cNvSpPr/>
            <p:nvPr/>
          </p:nvSpPr>
          <p:spPr>
            <a:xfrm>
              <a:off x="3499621" y="4261507"/>
              <a:ext cx="92757" cy="38977"/>
            </a:xfrm>
            <a:custGeom>
              <a:avLst/>
              <a:gdLst/>
              <a:ahLst/>
              <a:cxnLst/>
              <a:rect l="l" t="t" r="r" b="b"/>
              <a:pathLst>
                <a:path w="2682" h="1127" extrusionOk="0">
                  <a:moveTo>
                    <a:pt x="1347" y="288"/>
                  </a:moveTo>
                  <a:cubicBezTo>
                    <a:pt x="1692" y="288"/>
                    <a:pt x="1994" y="394"/>
                    <a:pt x="2206" y="500"/>
                  </a:cubicBezTo>
                  <a:cubicBezTo>
                    <a:pt x="1943" y="710"/>
                    <a:pt x="1611" y="817"/>
                    <a:pt x="1283" y="817"/>
                  </a:cubicBezTo>
                  <a:cubicBezTo>
                    <a:pt x="985" y="817"/>
                    <a:pt x="690" y="729"/>
                    <a:pt x="451" y="550"/>
                  </a:cubicBezTo>
                  <a:cubicBezTo>
                    <a:pt x="627" y="424"/>
                    <a:pt x="877" y="349"/>
                    <a:pt x="1153" y="299"/>
                  </a:cubicBezTo>
                  <a:cubicBezTo>
                    <a:pt x="1219" y="291"/>
                    <a:pt x="1284" y="288"/>
                    <a:pt x="1347" y="288"/>
                  </a:cubicBezTo>
                  <a:close/>
                  <a:moveTo>
                    <a:pt x="1394" y="0"/>
                  </a:moveTo>
                  <a:cubicBezTo>
                    <a:pt x="1300" y="0"/>
                    <a:pt x="1203" y="7"/>
                    <a:pt x="1103" y="23"/>
                  </a:cubicBezTo>
                  <a:cubicBezTo>
                    <a:pt x="702" y="74"/>
                    <a:pt x="351" y="224"/>
                    <a:pt x="125" y="449"/>
                  </a:cubicBezTo>
                  <a:lnTo>
                    <a:pt x="0" y="575"/>
                  </a:lnTo>
                  <a:lnTo>
                    <a:pt x="125" y="675"/>
                  </a:lnTo>
                  <a:cubicBezTo>
                    <a:pt x="426" y="951"/>
                    <a:pt x="852" y="1126"/>
                    <a:pt x="1278" y="1126"/>
                  </a:cubicBezTo>
                  <a:cubicBezTo>
                    <a:pt x="1754" y="1126"/>
                    <a:pt x="2231" y="926"/>
                    <a:pt x="2556" y="550"/>
                  </a:cubicBezTo>
                  <a:lnTo>
                    <a:pt x="2682" y="424"/>
                  </a:lnTo>
                  <a:lnTo>
                    <a:pt x="2506" y="324"/>
                  </a:lnTo>
                  <a:cubicBezTo>
                    <a:pt x="2296" y="198"/>
                    <a:pt x="1890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Google Shape;3997;p72">
              <a:extLst>
                <a:ext uri="{FF2B5EF4-FFF2-40B4-BE49-F238E27FC236}">
                  <a16:creationId xmlns:a16="http://schemas.microsoft.com/office/drawing/2014/main" id="{B76DFC4F-C31C-2CA4-CE3A-74300B54FA7E}"/>
                </a:ext>
              </a:extLst>
            </p:cNvPr>
            <p:cNvSpPr/>
            <p:nvPr/>
          </p:nvSpPr>
          <p:spPr>
            <a:xfrm>
              <a:off x="3233496" y="4283087"/>
              <a:ext cx="98844" cy="99743"/>
            </a:xfrm>
            <a:custGeom>
              <a:avLst/>
              <a:gdLst/>
              <a:ahLst/>
              <a:cxnLst/>
              <a:rect l="l" t="t" r="r" b="b"/>
              <a:pathLst>
                <a:path w="2858" h="2884" extrusionOk="0">
                  <a:moveTo>
                    <a:pt x="1429" y="1"/>
                  </a:moveTo>
                  <a:cubicBezTo>
                    <a:pt x="627" y="1"/>
                    <a:pt x="1" y="653"/>
                    <a:pt x="1" y="1455"/>
                  </a:cubicBezTo>
                  <a:cubicBezTo>
                    <a:pt x="1" y="2231"/>
                    <a:pt x="627" y="2883"/>
                    <a:pt x="1429" y="2883"/>
                  </a:cubicBezTo>
                  <a:cubicBezTo>
                    <a:pt x="2231" y="2883"/>
                    <a:pt x="2858" y="2231"/>
                    <a:pt x="2858" y="1455"/>
                  </a:cubicBezTo>
                  <a:cubicBezTo>
                    <a:pt x="2858" y="653"/>
                    <a:pt x="2231" y="1"/>
                    <a:pt x="1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9" name="Google Shape;3998;p72">
              <a:extLst>
                <a:ext uri="{FF2B5EF4-FFF2-40B4-BE49-F238E27FC236}">
                  <a16:creationId xmlns:a16="http://schemas.microsoft.com/office/drawing/2014/main" id="{5E92C1CA-387C-B5F5-CD81-8CEB01FB0FAF}"/>
                </a:ext>
              </a:extLst>
            </p:cNvPr>
            <p:cNvSpPr/>
            <p:nvPr/>
          </p:nvSpPr>
          <p:spPr>
            <a:xfrm>
              <a:off x="3228308" y="4277900"/>
              <a:ext cx="109254" cy="110119"/>
            </a:xfrm>
            <a:custGeom>
              <a:avLst/>
              <a:gdLst/>
              <a:ahLst/>
              <a:cxnLst/>
              <a:rect l="l" t="t" r="r" b="b"/>
              <a:pathLst>
                <a:path w="3159" h="3184" extrusionOk="0">
                  <a:moveTo>
                    <a:pt x="1579" y="301"/>
                  </a:moveTo>
                  <a:cubicBezTo>
                    <a:pt x="2281" y="301"/>
                    <a:pt x="2858" y="878"/>
                    <a:pt x="2858" y="1605"/>
                  </a:cubicBezTo>
                  <a:cubicBezTo>
                    <a:pt x="2858" y="2306"/>
                    <a:pt x="2281" y="2883"/>
                    <a:pt x="1579" y="2883"/>
                  </a:cubicBezTo>
                  <a:cubicBezTo>
                    <a:pt x="878" y="2883"/>
                    <a:pt x="301" y="2306"/>
                    <a:pt x="301" y="1605"/>
                  </a:cubicBezTo>
                  <a:cubicBezTo>
                    <a:pt x="301" y="878"/>
                    <a:pt x="878" y="301"/>
                    <a:pt x="1579" y="301"/>
                  </a:cubicBezTo>
                  <a:close/>
                  <a:moveTo>
                    <a:pt x="1579" y="1"/>
                  </a:moveTo>
                  <a:cubicBezTo>
                    <a:pt x="702" y="1"/>
                    <a:pt x="0" y="727"/>
                    <a:pt x="0" y="1605"/>
                  </a:cubicBezTo>
                  <a:cubicBezTo>
                    <a:pt x="0" y="2457"/>
                    <a:pt x="702" y="3184"/>
                    <a:pt x="1579" y="3184"/>
                  </a:cubicBezTo>
                  <a:cubicBezTo>
                    <a:pt x="2457" y="3184"/>
                    <a:pt x="3158" y="2457"/>
                    <a:pt x="3158" y="1605"/>
                  </a:cubicBezTo>
                  <a:cubicBezTo>
                    <a:pt x="3158" y="727"/>
                    <a:pt x="2457" y="1"/>
                    <a:pt x="1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0" name="Google Shape;3999;p72">
              <a:extLst>
                <a:ext uri="{FF2B5EF4-FFF2-40B4-BE49-F238E27FC236}">
                  <a16:creationId xmlns:a16="http://schemas.microsoft.com/office/drawing/2014/main" id="{0699CC5D-FBE9-59CB-1290-034A4EF45E01}"/>
                </a:ext>
              </a:extLst>
            </p:cNvPr>
            <p:cNvSpPr/>
            <p:nvPr/>
          </p:nvSpPr>
          <p:spPr>
            <a:xfrm>
              <a:off x="3765712" y="4266625"/>
              <a:ext cx="98844" cy="99709"/>
            </a:xfrm>
            <a:custGeom>
              <a:avLst/>
              <a:gdLst/>
              <a:ahLst/>
              <a:cxnLst/>
              <a:rect l="l" t="t" r="r" b="b"/>
              <a:pathLst>
                <a:path w="2858" h="2883" extrusionOk="0">
                  <a:moveTo>
                    <a:pt x="1429" y="1"/>
                  </a:moveTo>
                  <a:cubicBezTo>
                    <a:pt x="627" y="1"/>
                    <a:pt x="0" y="652"/>
                    <a:pt x="0" y="1454"/>
                  </a:cubicBezTo>
                  <a:cubicBezTo>
                    <a:pt x="0" y="2231"/>
                    <a:pt x="627" y="2883"/>
                    <a:pt x="1429" y="2883"/>
                  </a:cubicBezTo>
                  <a:cubicBezTo>
                    <a:pt x="2231" y="2883"/>
                    <a:pt x="2857" y="2231"/>
                    <a:pt x="2857" y="1454"/>
                  </a:cubicBezTo>
                  <a:cubicBezTo>
                    <a:pt x="2857" y="652"/>
                    <a:pt x="2231" y="1"/>
                    <a:pt x="1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Google Shape;4000;p72">
              <a:extLst>
                <a:ext uri="{FF2B5EF4-FFF2-40B4-BE49-F238E27FC236}">
                  <a16:creationId xmlns:a16="http://schemas.microsoft.com/office/drawing/2014/main" id="{AC0579A3-8AC1-8E2D-D217-3E5CDF8807E1}"/>
                </a:ext>
              </a:extLst>
            </p:cNvPr>
            <p:cNvSpPr/>
            <p:nvPr/>
          </p:nvSpPr>
          <p:spPr>
            <a:xfrm>
              <a:off x="3760490" y="4261437"/>
              <a:ext cx="109254" cy="110119"/>
            </a:xfrm>
            <a:custGeom>
              <a:avLst/>
              <a:gdLst/>
              <a:ahLst/>
              <a:cxnLst/>
              <a:rect l="l" t="t" r="r" b="b"/>
              <a:pathLst>
                <a:path w="3159" h="3184" extrusionOk="0">
                  <a:moveTo>
                    <a:pt x="1580" y="301"/>
                  </a:moveTo>
                  <a:cubicBezTo>
                    <a:pt x="2282" y="301"/>
                    <a:pt x="2858" y="878"/>
                    <a:pt x="2858" y="1604"/>
                  </a:cubicBezTo>
                  <a:cubicBezTo>
                    <a:pt x="2858" y="2306"/>
                    <a:pt x="2282" y="2883"/>
                    <a:pt x="1580" y="2883"/>
                  </a:cubicBezTo>
                  <a:cubicBezTo>
                    <a:pt x="878" y="2883"/>
                    <a:pt x="302" y="2306"/>
                    <a:pt x="302" y="1604"/>
                  </a:cubicBezTo>
                  <a:cubicBezTo>
                    <a:pt x="302" y="878"/>
                    <a:pt x="878" y="301"/>
                    <a:pt x="1580" y="301"/>
                  </a:cubicBezTo>
                  <a:close/>
                  <a:moveTo>
                    <a:pt x="1580" y="0"/>
                  </a:moveTo>
                  <a:cubicBezTo>
                    <a:pt x="703" y="0"/>
                    <a:pt x="1" y="727"/>
                    <a:pt x="1" y="1604"/>
                  </a:cubicBezTo>
                  <a:cubicBezTo>
                    <a:pt x="1" y="2456"/>
                    <a:pt x="703" y="3183"/>
                    <a:pt x="1580" y="3183"/>
                  </a:cubicBezTo>
                  <a:cubicBezTo>
                    <a:pt x="2457" y="3183"/>
                    <a:pt x="3159" y="2456"/>
                    <a:pt x="3159" y="1604"/>
                  </a:cubicBezTo>
                  <a:cubicBezTo>
                    <a:pt x="3159" y="727"/>
                    <a:pt x="2457" y="0"/>
                    <a:pt x="1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2" name="Google Shape;4001;p72">
              <a:extLst>
                <a:ext uri="{FF2B5EF4-FFF2-40B4-BE49-F238E27FC236}">
                  <a16:creationId xmlns:a16="http://schemas.microsoft.com/office/drawing/2014/main" id="{39A42C63-8958-9C2B-33CE-1FA85200DAEC}"/>
                </a:ext>
              </a:extLst>
            </p:cNvPr>
            <p:cNvSpPr/>
            <p:nvPr/>
          </p:nvSpPr>
          <p:spPr>
            <a:xfrm>
              <a:off x="3191891" y="4083398"/>
              <a:ext cx="273948" cy="183266"/>
            </a:xfrm>
            <a:custGeom>
              <a:avLst/>
              <a:gdLst/>
              <a:ahLst/>
              <a:cxnLst/>
              <a:rect l="l" t="t" r="r" b="b"/>
              <a:pathLst>
                <a:path w="7921" h="5299" extrusionOk="0">
                  <a:moveTo>
                    <a:pt x="2454" y="1"/>
                  </a:moveTo>
                  <a:cubicBezTo>
                    <a:pt x="2147" y="1"/>
                    <a:pt x="1817" y="122"/>
                    <a:pt x="1479" y="437"/>
                  </a:cubicBezTo>
                  <a:cubicBezTo>
                    <a:pt x="1" y="1815"/>
                    <a:pt x="4161" y="5299"/>
                    <a:pt x="4161" y="5299"/>
                  </a:cubicBezTo>
                  <a:cubicBezTo>
                    <a:pt x="7244" y="3193"/>
                    <a:pt x="7921" y="712"/>
                    <a:pt x="6617" y="186"/>
                  </a:cubicBezTo>
                  <a:cubicBezTo>
                    <a:pt x="6471" y="127"/>
                    <a:pt x="6325" y="101"/>
                    <a:pt x="6182" y="101"/>
                  </a:cubicBezTo>
                  <a:cubicBezTo>
                    <a:pt x="5171" y="101"/>
                    <a:pt x="4286" y="1389"/>
                    <a:pt x="4286" y="1389"/>
                  </a:cubicBezTo>
                  <a:cubicBezTo>
                    <a:pt x="4286" y="1389"/>
                    <a:pt x="3495" y="1"/>
                    <a:pt x="2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3" name="Google Shape;4002;p72">
              <a:extLst>
                <a:ext uri="{FF2B5EF4-FFF2-40B4-BE49-F238E27FC236}">
                  <a16:creationId xmlns:a16="http://schemas.microsoft.com/office/drawing/2014/main" id="{CB05FDD7-B900-A7F6-6F73-F982D937AB91}"/>
                </a:ext>
              </a:extLst>
            </p:cNvPr>
            <p:cNvSpPr/>
            <p:nvPr/>
          </p:nvSpPr>
          <p:spPr>
            <a:xfrm>
              <a:off x="3226579" y="4078764"/>
              <a:ext cx="224526" cy="193987"/>
            </a:xfrm>
            <a:custGeom>
              <a:avLst/>
              <a:gdLst/>
              <a:ahLst/>
              <a:cxnLst/>
              <a:rect l="l" t="t" r="r" b="b"/>
              <a:pathLst>
                <a:path w="6492" h="5609" extrusionOk="0">
                  <a:moveTo>
                    <a:pt x="1604" y="295"/>
                  </a:moveTo>
                  <a:cubicBezTo>
                    <a:pt x="2481" y="420"/>
                    <a:pt x="3158" y="1573"/>
                    <a:pt x="3158" y="1598"/>
                  </a:cubicBezTo>
                  <a:lnTo>
                    <a:pt x="3283" y="1799"/>
                  </a:lnTo>
                  <a:lnTo>
                    <a:pt x="3409" y="1598"/>
                  </a:lnTo>
                  <a:cubicBezTo>
                    <a:pt x="3409" y="1598"/>
                    <a:pt x="4265" y="372"/>
                    <a:pt x="5171" y="372"/>
                  </a:cubicBezTo>
                  <a:cubicBezTo>
                    <a:pt x="5294" y="372"/>
                    <a:pt x="5417" y="395"/>
                    <a:pt x="5539" y="445"/>
                  </a:cubicBezTo>
                  <a:cubicBezTo>
                    <a:pt x="5865" y="571"/>
                    <a:pt x="6040" y="821"/>
                    <a:pt x="6091" y="1197"/>
                  </a:cubicBezTo>
                  <a:cubicBezTo>
                    <a:pt x="6191" y="2099"/>
                    <a:pt x="5314" y="3754"/>
                    <a:pt x="3183" y="5257"/>
                  </a:cubicBezTo>
                  <a:cubicBezTo>
                    <a:pt x="2682" y="4831"/>
                    <a:pt x="326" y="2701"/>
                    <a:pt x="301" y="1347"/>
                  </a:cubicBezTo>
                  <a:cubicBezTo>
                    <a:pt x="301" y="1072"/>
                    <a:pt x="376" y="846"/>
                    <a:pt x="577" y="671"/>
                  </a:cubicBezTo>
                  <a:cubicBezTo>
                    <a:pt x="852" y="420"/>
                    <a:pt x="1153" y="295"/>
                    <a:pt x="1454" y="295"/>
                  </a:cubicBezTo>
                  <a:close/>
                  <a:moveTo>
                    <a:pt x="1431" y="0"/>
                  </a:moveTo>
                  <a:cubicBezTo>
                    <a:pt x="1062" y="0"/>
                    <a:pt x="710" y="157"/>
                    <a:pt x="376" y="470"/>
                  </a:cubicBezTo>
                  <a:cubicBezTo>
                    <a:pt x="126" y="696"/>
                    <a:pt x="0" y="997"/>
                    <a:pt x="0" y="1347"/>
                  </a:cubicBezTo>
                  <a:cubicBezTo>
                    <a:pt x="50" y="3002"/>
                    <a:pt x="2958" y="5433"/>
                    <a:pt x="3058" y="5533"/>
                  </a:cubicBezTo>
                  <a:lnTo>
                    <a:pt x="3158" y="5608"/>
                  </a:lnTo>
                  <a:lnTo>
                    <a:pt x="3258" y="5558"/>
                  </a:lnTo>
                  <a:cubicBezTo>
                    <a:pt x="5564" y="3979"/>
                    <a:pt x="6492" y="2200"/>
                    <a:pt x="6391" y="1147"/>
                  </a:cubicBezTo>
                  <a:cubicBezTo>
                    <a:pt x="6316" y="696"/>
                    <a:pt x="6065" y="345"/>
                    <a:pt x="5664" y="170"/>
                  </a:cubicBezTo>
                  <a:cubicBezTo>
                    <a:pt x="5501" y="107"/>
                    <a:pt x="5340" y="80"/>
                    <a:pt x="5183" y="80"/>
                  </a:cubicBezTo>
                  <a:cubicBezTo>
                    <a:pt x="4324" y="80"/>
                    <a:pt x="3580" y="891"/>
                    <a:pt x="3283" y="1272"/>
                  </a:cubicBezTo>
                  <a:cubicBezTo>
                    <a:pt x="3058" y="896"/>
                    <a:pt x="2431" y="119"/>
                    <a:pt x="1654" y="19"/>
                  </a:cubicBezTo>
                  <a:cubicBezTo>
                    <a:pt x="1579" y="7"/>
                    <a:pt x="1505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4" name="Google Shape;4003;p72">
              <a:extLst>
                <a:ext uri="{FF2B5EF4-FFF2-40B4-BE49-F238E27FC236}">
                  <a16:creationId xmlns:a16="http://schemas.microsoft.com/office/drawing/2014/main" id="{BF1FA289-98B6-6237-5880-FD86F4FA067F}"/>
                </a:ext>
              </a:extLst>
            </p:cNvPr>
            <p:cNvSpPr/>
            <p:nvPr/>
          </p:nvSpPr>
          <p:spPr>
            <a:xfrm>
              <a:off x="3240447" y="4104563"/>
              <a:ext cx="92757" cy="107352"/>
            </a:xfrm>
            <a:custGeom>
              <a:avLst/>
              <a:gdLst/>
              <a:ahLst/>
              <a:cxnLst/>
              <a:rect l="l" t="t" r="r" b="b"/>
              <a:pathLst>
                <a:path w="2682" h="3104" extrusionOk="0">
                  <a:moveTo>
                    <a:pt x="757" y="1"/>
                  </a:moveTo>
                  <a:cubicBezTo>
                    <a:pt x="560" y="1"/>
                    <a:pt x="392" y="98"/>
                    <a:pt x="301" y="326"/>
                  </a:cubicBezTo>
                  <a:cubicBezTo>
                    <a:pt x="0" y="1103"/>
                    <a:pt x="476" y="1855"/>
                    <a:pt x="476" y="1855"/>
                  </a:cubicBezTo>
                  <a:cubicBezTo>
                    <a:pt x="807" y="2453"/>
                    <a:pt x="1682" y="3103"/>
                    <a:pt x="2148" y="3103"/>
                  </a:cubicBezTo>
                  <a:cubicBezTo>
                    <a:pt x="2247" y="3103"/>
                    <a:pt x="2328" y="3074"/>
                    <a:pt x="2381" y="3008"/>
                  </a:cubicBezTo>
                  <a:cubicBezTo>
                    <a:pt x="2682" y="2606"/>
                    <a:pt x="2306" y="1955"/>
                    <a:pt x="2005" y="1103"/>
                  </a:cubicBezTo>
                  <a:cubicBezTo>
                    <a:pt x="1813" y="509"/>
                    <a:pt x="1208" y="1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5" name="Google Shape;4004;p72">
              <a:extLst>
                <a:ext uri="{FF2B5EF4-FFF2-40B4-BE49-F238E27FC236}">
                  <a16:creationId xmlns:a16="http://schemas.microsoft.com/office/drawing/2014/main" id="{4ED56562-3188-749E-8DB9-05CE41568302}"/>
                </a:ext>
              </a:extLst>
            </p:cNvPr>
            <p:cNvSpPr/>
            <p:nvPr/>
          </p:nvSpPr>
          <p:spPr>
            <a:xfrm>
              <a:off x="3321270" y="4218069"/>
              <a:ext cx="35346" cy="27011"/>
            </a:xfrm>
            <a:custGeom>
              <a:avLst/>
              <a:gdLst/>
              <a:ahLst/>
              <a:cxnLst/>
              <a:rect l="l" t="t" r="r" b="b"/>
              <a:pathLst>
                <a:path w="1022" h="781" extrusionOk="0">
                  <a:moveTo>
                    <a:pt x="557" y="0"/>
                  </a:moveTo>
                  <a:cubicBezTo>
                    <a:pt x="354" y="0"/>
                    <a:pt x="0" y="531"/>
                    <a:pt x="270" y="703"/>
                  </a:cubicBezTo>
                  <a:cubicBezTo>
                    <a:pt x="349" y="760"/>
                    <a:pt x="431" y="781"/>
                    <a:pt x="510" y="781"/>
                  </a:cubicBezTo>
                  <a:cubicBezTo>
                    <a:pt x="705" y="781"/>
                    <a:pt x="871" y="653"/>
                    <a:pt x="871" y="653"/>
                  </a:cubicBezTo>
                  <a:cubicBezTo>
                    <a:pt x="1022" y="277"/>
                    <a:pt x="796" y="26"/>
                    <a:pt x="571" y="1"/>
                  </a:cubicBezTo>
                  <a:cubicBezTo>
                    <a:pt x="566" y="1"/>
                    <a:pt x="562" y="0"/>
                    <a:pt x="557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6" name="Google Shape;4005;p72">
              <a:extLst>
                <a:ext uri="{FF2B5EF4-FFF2-40B4-BE49-F238E27FC236}">
                  <a16:creationId xmlns:a16="http://schemas.microsoft.com/office/drawing/2014/main" id="{3865E806-7934-8A76-5894-45474733B072}"/>
                </a:ext>
              </a:extLst>
            </p:cNvPr>
            <p:cNvSpPr/>
            <p:nvPr/>
          </p:nvSpPr>
          <p:spPr>
            <a:xfrm>
              <a:off x="3381862" y="4192961"/>
              <a:ext cx="18953" cy="21927"/>
            </a:xfrm>
            <a:custGeom>
              <a:avLst/>
              <a:gdLst/>
              <a:ahLst/>
              <a:cxnLst/>
              <a:rect l="l" t="t" r="r" b="b"/>
              <a:pathLst>
                <a:path w="548" h="634" extrusionOk="0">
                  <a:moveTo>
                    <a:pt x="448" y="0"/>
                  </a:moveTo>
                  <a:cubicBezTo>
                    <a:pt x="448" y="0"/>
                    <a:pt x="423" y="25"/>
                    <a:pt x="423" y="25"/>
                  </a:cubicBezTo>
                  <a:cubicBezTo>
                    <a:pt x="398" y="25"/>
                    <a:pt x="372" y="50"/>
                    <a:pt x="347" y="50"/>
                  </a:cubicBezTo>
                  <a:cubicBezTo>
                    <a:pt x="322" y="76"/>
                    <a:pt x="297" y="101"/>
                    <a:pt x="297" y="126"/>
                  </a:cubicBezTo>
                  <a:cubicBezTo>
                    <a:pt x="247" y="176"/>
                    <a:pt x="222" y="226"/>
                    <a:pt x="197" y="251"/>
                  </a:cubicBezTo>
                  <a:cubicBezTo>
                    <a:pt x="172" y="276"/>
                    <a:pt x="172" y="276"/>
                    <a:pt x="172" y="301"/>
                  </a:cubicBezTo>
                  <a:lnTo>
                    <a:pt x="147" y="301"/>
                  </a:lnTo>
                  <a:cubicBezTo>
                    <a:pt x="147" y="326"/>
                    <a:pt x="122" y="351"/>
                    <a:pt x="97" y="376"/>
                  </a:cubicBezTo>
                  <a:cubicBezTo>
                    <a:pt x="72" y="401"/>
                    <a:pt x="47" y="426"/>
                    <a:pt x="47" y="452"/>
                  </a:cubicBezTo>
                  <a:cubicBezTo>
                    <a:pt x="22" y="477"/>
                    <a:pt x="22" y="477"/>
                    <a:pt x="22" y="502"/>
                  </a:cubicBezTo>
                  <a:cubicBezTo>
                    <a:pt x="22" y="502"/>
                    <a:pt x="22" y="502"/>
                    <a:pt x="22" y="527"/>
                  </a:cubicBezTo>
                  <a:cubicBezTo>
                    <a:pt x="1" y="589"/>
                    <a:pt x="31" y="633"/>
                    <a:pt x="71" y="633"/>
                  </a:cubicBezTo>
                  <a:cubicBezTo>
                    <a:pt x="79" y="633"/>
                    <a:pt x="88" y="631"/>
                    <a:pt x="97" y="627"/>
                  </a:cubicBezTo>
                  <a:lnTo>
                    <a:pt x="122" y="627"/>
                  </a:lnTo>
                  <a:cubicBezTo>
                    <a:pt x="147" y="602"/>
                    <a:pt x="172" y="602"/>
                    <a:pt x="172" y="602"/>
                  </a:cubicBezTo>
                  <a:cubicBezTo>
                    <a:pt x="197" y="577"/>
                    <a:pt x="222" y="552"/>
                    <a:pt x="247" y="527"/>
                  </a:cubicBezTo>
                  <a:cubicBezTo>
                    <a:pt x="297" y="477"/>
                    <a:pt x="322" y="452"/>
                    <a:pt x="372" y="401"/>
                  </a:cubicBezTo>
                  <a:cubicBezTo>
                    <a:pt x="398" y="376"/>
                    <a:pt x="448" y="326"/>
                    <a:pt x="473" y="276"/>
                  </a:cubicBezTo>
                  <a:cubicBezTo>
                    <a:pt x="498" y="251"/>
                    <a:pt x="498" y="226"/>
                    <a:pt x="523" y="201"/>
                  </a:cubicBezTo>
                  <a:cubicBezTo>
                    <a:pt x="523" y="201"/>
                    <a:pt x="523" y="176"/>
                    <a:pt x="523" y="176"/>
                  </a:cubicBezTo>
                  <a:cubicBezTo>
                    <a:pt x="548" y="151"/>
                    <a:pt x="548" y="126"/>
                    <a:pt x="548" y="126"/>
                  </a:cubicBezTo>
                  <a:cubicBezTo>
                    <a:pt x="548" y="101"/>
                    <a:pt x="548" y="101"/>
                    <a:pt x="548" y="76"/>
                  </a:cubicBezTo>
                  <a:cubicBezTo>
                    <a:pt x="523" y="25"/>
                    <a:pt x="498" y="0"/>
                    <a:pt x="448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Google Shape;4006;p72">
              <a:extLst>
                <a:ext uri="{FF2B5EF4-FFF2-40B4-BE49-F238E27FC236}">
                  <a16:creationId xmlns:a16="http://schemas.microsoft.com/office/drawing/2014/main" id="{87918FE4-5040-9862-7099-A71B4EF1A377}"/>
                </a:ext>
              </a:extLst>
            </p:cNvPr>
            <p:cNvSpPr/>
            <p:nvPr/>
          </p:nvSpPr>
          <p:spPr>
            <a:xfrm>
              <a:off x="3399915" y="4177571"/>
              <a:ext cx="8715" cy="8473"/>
            </a:xfrm>
            <a:custGeom>
              <a:avLst/>
              <a:gdLst/>
              <a:ahLst/>
              <a:cxnLst/>
              <a:rect l="l" t="t" r="r" b="b"/>
              <a:pathLst>
                <a:path w="252" h="245" extrusionOk="0">
                  <a:moveTo>
                    <a:pt x="139" y="1"/>
                  </a:moveTo>
                  <a:cubicBezTo>
                    <a:pt x="126" y="1"/>
                    <a:pt x="114" y="7"/>
                    <a:pt x="101" y="19"/>
                  </a:cubicBezTo>
                  <a:lnTo>
                    <a:pt x="76" y="19"/>
                  </a:lnTo>
                  <a:cubicBezTo>
                    <a:pt x="51" y="19"/>
                    <a:pt x="51" y="44"/>
                    <a:pt x="26" y="44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94"/>
                    <a:pt x="26" y="94"/>
                    <a:pt x="26" y="94"/>
                  </a:cubicBezTo>
                  <a:lnTo>
                    <a:pt x="1" y="94"/>
                  </a:lnTo>
                  <a:lnTo>
                    <a:pt x="1" y="145"/>
                  </a:lnTo>
                  <a:cubicBezTo>
                    <a:pt x="1" y="145"/>
                    <a:pt x="1" y="170"/>
                    <a:pt x="26" y="170"/>
                  </a:cubicBezTo>
                  <a:cubicBezTo>
                    <a:pt x="26" y="195"/>
                    <a:pt x="26" y="195"/>
                    <a:pt x="26" y="220"/>
                  </a:cubicBezTo>
                  <a:cubicBezTo>
                    <a:pt x="51" y="220"/>
                    <a:pt x="51" y="220"/>
                    <a:pt x="76" y="245"/>
                  </a:cubicBezTo>
                  <a:lnTo>
                    <a:pt x="176" y="245"/>
                  </a:lnTo>
                  <a:cubicBezTo>
                    <a:pt x="201" y="245"/>
                    <a:pt x="201" y="220"/>
                    <a:pt x="201" y="220"/>
                  </a:cubicBezTo>
                  <a:lnTo>
                    <a:pt x="226" y="220"/>
                  </a:lnTo>
                  <a:cubicBezTo>
                    <a:pt x="226" y="220"/>
                    <a:pt x="226" y="220"/>
                    <a:pt x="226" y="195"/>
                  </a:cubicBezTo>
                  <a:cubicBezTo>
                    <a:pt x="226" y="195"/>
                    <a:pt x="251" y="195"/>
                    <a:pt x="251" y="170"/>
                  </a:cubicBezTo>
                  <a:cubicBezTo>
                    <a:pt x="251" y="170"/>
                    <a:pt x="251" y="145"/>
                    <a:pt x="251" y="145"/>
                  </a:cubicBezTo>
                  <a:cubicBezTo>
                    <a:pt x="251" y="145"/>
                    <a:pt x="251" y="145"/>
                    <a:pt x="251" y="120"/>
                  </a:cubicBezTo>
                  <a:cubicBezTo>
                    <a:pt x="251" y="94"/>
                    <a:pt x="251" y="94"/>
                    <a:pt x="251" y="69"/>
                  </a:cubicBezTo>
                  <a:cubicBezTo>
                    <a:pt x="226" y="44"/>
                    <a:pt x="226" y="44"/>
                    <a:pt x="201" y="19"/>
                  </a:cubicBezTo>
                  <a:lnTo>
                    <a:pt x="176" y="19"/>
                  </a:lnTo>
                  <a:cubicBezTo>
                    <a:pt x="164" y="7"/>
                    <a:pt x="151" y="1"/>
                    <a:pt x="139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8" name="Google Shape;4007;p72">
              <a:extLst>
                <a:ext uri="{FF2B5EF4-FFF2-40B4-BE49-F238E27FC236}">
                  <a16:creationId xmlns:a16="http://schemas.microsoft.com/office/drawing/2014/main" id="{26691AD5-C71F-85F0-E289-613C65BCE485}"/>
                </a:ext>
              </a:extLst>
            </p:cNvPr>
            <p:cNvSpPr/>
            <p:nvPr/>
          </p:nvSpPr>
          <p:spPr>
            <a:xfrm>
              <a:off x="3244770" y="4139217"/>
              <a:ext cx="22584" cy="35069"/>
            </a:xfrm>
            <a:custGeom>
              <a:avLst/>
              <a:gdLst/>
              <a:ahLst/>
              <a:cxnLst/>
              <a:rect l="l" t="t" r="r" b="b"/>
              <a:pathLst>
                <a:path w="653" h="1014" extrusionOk="0">
                  <a:moveTo>
                    <a:pt x="101" y="0"/>
                  </a:moveTo>
                  <a:cubicBezTo>
                    <a:pt x="26" y="26"/>
                    <a:pt x="1" y="76"/>
                    <a:pt x="1" y="151"/>
                  </a:cubicBezTo>
                  <a:cubicBezTo>
                    <a:pt x="51" y="427"/>
                    <a:pt x="176" y="702"/>
                    <a:pt x="351" y="928"/>
                  </a:cubicBezTo>
                  <a:cubicBezTo>
                    <a:pt x="377" y="953"/>
                    <a:pt x="402" y="978"/>
                    <a:pt x="427" y="1003"/>
                  </a:cubicBezTo>
                  <a:cubicBezTo>
                    <a:pt x="441" y="1010"/>
                    <a:pt x="456" y="1013"/>
                    <a:pt x="471" y="1013"/>
                  </a:cubicBezTo>
                  <a:cubicBezTo>
                    <a:pt x="506" y="1013"/>
                    <a:pt x="542" y="996"/>
                    <a:pt x="577" y="978"/>
                  </a:cubicBezTo>
                  <a:cubicBezTo>
                    <a:pt x="652" y="903"/>
                    <a:pt x="652" y="802"/>
                    <a:pt x="577" y="752"/>
                  </a:cubicBezTo>
                  <a:cubicBezTo>
                    <a:pt x="577" y="727"/>
                    <a:pt x="577" y="727"/>
                    <a:pt x="552" y="702"/>
                  </a:cubicBezTo>
                  <a:lnTo>
                    <a:pt x="552" y="702"/>
                  </a:lnTo>
                  <a:cubicBezTo>
                    <a:pt x="557" y="707"/>
                    <a:pt x="560" y="709"/>
                    <a:pt x="562" y="709"/>
                  </a:cubicBezTo>
                  <a:cubicBezTo>
                    <a:pt x="568" y="709"/>
                    <a:pt x="552" y="677"/>
                    <a:pt x="552" y="677"/>
                  </a:cubicBezTo>
                  <a:cubicBezTo>
                    <a:pt x="527" y="652"/>
                    <a:pt x="502" y="627"/>
                    <a:pt x="477" y="602"/>
                  </a:cubicBezTo>
                  <a:cubicBezTo>
                    <a:pt x="452" y="552"/>
                    <a:pt x="402" y="502"/>
                    <a:pt x="377" y="427"/>
                  </a:cubicBezTo>
                  <a:cubicBezTo>
                    <a:pt x="351" y="376"/>
                    <a:pt x="326" y="326"/>
                    <a:pt x="301" y="251"/>
                  </a:cubicBezTo>
                  <a:cubicBezTo>
                    <a:pt x="301" y="256"/>
                    <a:pt x="300" y="258"/>
                    <a:pt x="299" y="258"/>
                  </a:cubicBezTo>
                  <a:cubicBezTo>
                    <a:pt x="292" y="258"/>
                    <a:pt x="276" y="226"/>
                    <a:pt x="276" y="226"/>
                  </a:cubicBezTo>
                  <a:cubicBezTo>
                    <a:pt x="276" y="226"/>
                    <a:pt x="276" y="201"/>
                    <a:pt x="251" y="176"/>
                  </a:cubicBezTo>
                  <a:cubicBezTo>
                    <a:pt x="251" y="151"/>
                    <a:pt x="251" y="126"/>
                    <a:pt x="226" y="101"/>
                  </a:cubicBezTo>
                  <a:cubicBezTo>
                    <a:pt x="226" y="26"/>
                    <a:pt x="151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9" name="Google Shape;4008;p72">
              <a:extLst>
                <a:ext uri="{FF2B5EF4-FFF2-40B4-BE49-F238E27FC236}">
                  <a16:creationId xmlns:a16="http://schemas.microsoft.com/office/drawing/2014/main" id="{50B87DF2-9614-B72A-CE48-77D95338C685}"/>
                </a:ext>
              </a:extLst>
            </p:cNvPr>
            <p:cNvSpPr/>
            <p:nvPr/>
          </p:nvSpPr>
          <p:spPr>
            <a:xfrm>
              <a:off x="3269048" y="4182758"/>
              <a:ext cx="6952" cy="7401"/>
            </a:xfrm>
            <a:custGeom>
              <a:avLst/>
              <a:gdLst/>
              <a:ahLst/>
              <a:cxnLst/>
              <a:rect l="l" t="t" r="r" b="b"/>
              <a:pathLst>
                <a:path w="201" h="214" extrusionOk="0">
                  <a:moveTo>
                    <a:pt x="101" y="1"/>
                  </a:moveTo>
                  <a:cubicBezTo>
                    <a:pt x="82" y="1"/>
                    <a:pt x="63" y="7"/>
                    <a:pt x="50" y="20"/>
                  </a:cubicBezTo>
                  <a:cubicBezTo>
                    <a:pt x="25" y="45"/>
                    <a:pt x="25" y="45"/>
                    <a:pt x="0" y="70"/>
                  </a:cubicBezTo>
                  <a:cubicBezTo>
                    <a:pt x="0" y="70"/>
                    <a:pt x="0" y="95"/>
                    <a:pt x="0" y="120"/>
                  </a:cubicBezTo>
                  <a:cubicBezTo>
                    <a:pt x="0" y="120"/>
                    <a:pt x="0" y="145"/>
                    <a:pt x="0" y="170"/>
                  </a:cubicBezTo>
                  <a:cubicBezTo>
                    <a:pt x="25" y="170"/>
                    <a:pt x="25" y="195"/>
                    <a:pt x="50" y="195"/>
                  </a:cubicBezTo>
                  <a:cubicBezTo>
                    <a:pt x="63" y="208"/>
                    <a:pt x="82" y="214"/>
                    <a:pt x="101" y="214"/>
                  </a:cubicBezTo>
                  <a:cubicBezTo>
                    <a:pt x="119" y="214"/>
                    <a:pt x="138" y="208"/>
                    <a:pt x="151" y="195"/>
                  </a:cubicBezTo>
                  <a:cubicBezTo>
                    <a:pt x="201" y="195"/>
                    <a:pt x="201" y="145"/>
                    <a:pt x="201" y="120"/>
                  </a:cubicBezTo>
                  <a:cubicBezTo>
                    <a:pt x="201" y="70"/>
                    <a:pt x="201" y="45"/>
                    <a:pt x="151" y="20"/>
                  </a:cubicBezTo>
                  <a:cubicBezTo>
                    <a:pt x="138" y="7"/>
                    <a:pt x="119" y="1"/>
                    <a:pt x="101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Google Shape;4009;p72">
              <a:extLst>
                <a:ext uri="{FF2B5EF4-FFF2-40B4-BE49-F238E27FC236}">
                  <a16:creationId xmlns:a16="http://schemas.microsoft.com/office/drawing/2014/main" id="{9D62C0C3-22D3-7F0F-0E41-BCD48CD63AA8}"/>
                </a:ext>
              </a:extLst>
            </p:cNvPr>
            <p:cNvSpPr/>
            <p:nvPr/>
          </p:nvSpPr>
          <p:spPr>
            <a:xfrm>
              <a:off x="3586289" y="4085992"/>
              <a:ext cx="273948" cy="183266"/>
            </a:xfrm>
            <a:custGeom>
              <a:avLst/>
              <a:gdLst/>
              <a:ahLst/>
              <a:cxnLst/>
              <a:rect l="l" t="t" r="r" b="b"/>
              <a:pathLst>
                <a:path w="7921" h="5299" extrusionOk="0">
                  <a:moveTo>
                    <a:pt x="2454" y="1"/>
                  </a:moveTo>
                  <a:cubicBezTo>
                    <a:pt x="2146" y="1"/>
                    <a:pt x="1816" y="122"/>
                    <a:pt x="1479" y="437"/>
                  </a:cubicBezTo>
                  <a:cubicBezTo>
                    <a:pt x="0" y="1815"/>
                    <a:pt x="4161" y="5299"/>
                    <a:pt x="4161" y="5299"/>
                  </a:cubicBezTo>
                  <a:cubicBezTo>
                    <a:pt x="7243" y="3194"/>
                    <a:pt x="7920" y="712"/>
                    <a:pt x="6617" y="186"/>
                  </a:cubicBezTo>
                  <a:cubicBezTo>
                    <a:pt x="6471" y="127"/>
                    <a:pt x="6325" y="101"/>
                    <a:pt x="6181" y="101"/>
                  </a:cubicBezTo>
                  <a:cubicBezTo>
                    <a:pt x="5170" y="101"/>
                    <a:pt x="4286" y="1389"/>
                    <a:pt x="4286" y="1389"/>
                  </a:cubicBezTo>
                  <a:cubicBezTo>
                    <a:pt x="4286" y="1389"/>
                    <a:pt x="3495" y="1"/>
                    <a:pt x="24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1" name="Google Shape;4010;p72">
              <a:extLst>
                <a:ext uri="{FF2B5EF4-FFF2-40B4-BE49-F238E27FC236}">
                  <a16:creationId xmlns:a16="http://schemas.microsoft.com/office/drawing/2014/main" id="{DDEFEBE4-94EA-11AC-53A1-BAFBF5435FCF}"/>
                </a:ext>
              </a:extLst>
            </p:cNvPr>
            <p:cNvSpPr/>
            <p:nvPr/>
          </p:nvSpPr>
          <p:spPr>
            <a:xfrm>
              <a:off x="3620943" y="4081357"/>
              <a:ext cx="224560" cy="193987"/>
            </a:xfrm>
            <a:custGeom>
              <a:avLst/>
              <a:gdLst/>
              <a:ahLst/>
              <a:cxnLst/>
              <a:rect l="l" t="t" r="r" b="b"/>
              <a:pathLst>
                <a:path w="6493" h="5609" extrusionOk="0">
                  <a:moveTo>
                    <a:pt x="1605" y="295"/>
                  </a:moveTo>
                  <a:cubicBezTo>
                    <a:pt x="2482" y="420"/>
                    <a:pt x="3159" y="1573"/>
                    <a:pt x="3159" y="1598"/>
                  </a:cubicBezTo>
                  <a:lnTo>
                    <a:pt x="3284" y="1799"/>
                  </a:lnTo>
                  <a:lnTo>
                    <a:pt x="3409" y="1598"/>
                  </a:lnTo>
                  <a:cubicBezTo>
                    <a:pt x="3409" y="1598"/>
                    <a:pt x="4266" y="372"/>
                    <a:pt x="5172" y="372"/>
                  </a:cubicBezTo>
                  <a:cubicBezTo>
                    <a:pt x="5294" y="372"/>
                    <a:pt x="5418" y="395"/>
                    <a:pt x="5540" y="445"/>
                  </a:cubicBezTo>
                  <a:cubicBezTo>
                    <a:pt x="5866" y="571"/>
                    <a:pt x="6041" y="821"/>
                    <a:pt x="6091" y="1197"/>
                  </a:cubicBezTo>
                  <a:cubicBezTo>
                    <a:pt x="6191" y="2100"/>
                    <a:pt x="5314" y="3754"/>
                    <a:pt x="3184" y="5257"/>
                  </a:cubicBezTo>
                  <a:cubicBezTo>
                    <a:pt x="2708" y="4831"/>
                    <a:pt x="327" y="2701"/>
                    <a:pt x="302" y="1348"/>
                  </a:cubicBezTo>
                  <a:cubicBezTo>
                    <a:pt x="302" y="1072"/>
                    <a:pt x="377" y="846"/>
                    <a:pt x="577" y="671"/>
                  </a:cubicBezTo>
                  <a:cubicBezTo>
                    <a:pt x="853" y="420"/>
                    <a:pt x="1154" y="295"/>
                    <a:pt x="1454" y="295"/>
                  </a:cubicBezTo>
                  <a:close/>
                  <a:moveTo>
                    <a:pt x="1431" y="1"/>
                  </a:moveTo>
                  <a:cubicBezTo>
                    <a:pt x="1063" y="1"/>
                    <a:pt x="711" y="157"/>
                    <a:pt x="377" y="470"/>
                  </a:cubicBezTo>
                  <a:cubicBezTo>
                    <a:pt x="126" y="696"/>
                    <a:pt x="1" y="997"/>
                    <a:pt x="1" y="1348"/>
                  </a:cubicBezTo>
                  <a:cubicBezTo>
                    <a:pt x="51" y="3002"/>
                    <a:pt x="2958" y="5433"/>
                    <a:pt x="3084" y="5558"/>
                  </a:cubicBezTo>
                  <a:lnTo>
                    <a:pt x="3159" y="5608"/>
                  </a:lnTo>
                  <a:lnTo>
                    <a:pt x="3259" y="5558"/>
                  </a:lnTo>
                  <a:cubicBezTo>
                    <a:pt x="5565" y="3979"/>
                    <a:pt x="6492" y="2200"/>
                    <a:pt x="6392" y="1147"/>
                  </a:cubicBezTo>
                  <a:cubicBezTo>
                    <a:pt x="6317" y="696"/>
                    <a:pt x="6066" y="345"/>
                    <a:pt x="5665" y="170"/>
                  </a:cubicBezTo>
                  <a:cubicBezTo>
                    <a:pt x="5502" y="108"/>
                    <a:pt x="5341" y="80"/>
                    <a:pt x="5183" y="80"/>
                  </a:cubicBezTo>
                  <a:cubicBezTo>
                    <a:pt x="4325" y="80"/>
                    <a:pt x="3584" y="891"/>
                    <a:pt x="3309" y="1272"/>
                  </a:cubicBezTo>
                  <a:cubicBezTo>
                    <a:pt x="3058" y="897"/>
                    <a:pt x="2432" y="120"/>
                    <a:pt x="1655" y="19"/>
                  </a:cubicBezTo>
                  <a:cubicBezTo>
                    <a:pt x="1580" y="7"/>
                    <a:pt x="1505" y="1"/>
                    <a:pt x="14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2" name="Google Shape;4011;p72">
              <a:extLst>
                <a:ext uri="{FF2B5EF4-FFF2-40B4-BE49-F238E27FC236}">
                  <a16:creationId xmlns:a16="http://schemas.microsoft.com/office/drawing/2014/main" id="{5F74A922-569A-CE55-A772-BBB955B948CC}"/>
                </a:ext>
              </a:extLst>
            </p:cNvPr>
            <p:cNvSpPr/>
            <p:nvPr/>
          </p:nvSpPr>
          <p:spPr>
            <a:xfrm>
              <a:off x="3634811" y="4107192"/>
              <a:ext cx="92792" cy="107629"/>
            </a:xfrm>
            <a:custGeom>
              <a:avLst/>
              <a:gdLst/>
              <a:ahLst/>
              <a:cxnLst/>
              <a:rect l="l" t="t" r="r" b="b"/>
              <a:pathLst>
                <a:path w="2683" h="3112" extrusionOk="0">
                  <a:moveTo>
                    <a:pt x="757" y="0"/>
                  </a:moveTo>
                  <a:cubicBezTo>
                    <a:pt x="560" y="0"/>
                    <a:pt x="393" y="97"/>
                    <a:pt x="302" y="325"/>
                  </a:cubicBezTo>
                  <a:cubicBezTo>
                    <a:pt x="1" y="1102"/>
                    <a:pt x="477" y="1854"/>
                    <a:pt x="477" y="1854"/>
                  </a:cubicBezTo>
                  <a:cubicBezTo>
                    <a:pt x="805" y="2449"/>
                    <a:pt x="1672" y="3112"/>
                    <a:pt x="2140" y="3112"/>
                  </a:cubicBezTo>
                  <a:cubicBezTo>
                    <a:pt x="2243" y="3112"/>
                    <a:pt x="2327" y="3079"/>
                    <a:pt x="2382" y="3007"/>
                  </a:cubicBezTo>
                  <a:cubicBezTo>
                    <a:pt x="2683" y="2606"/>
                    <a:pt x="2307" y="1954"/>
                    <a:pt x="2006" y="1102"/>
                  </a:cubicBezTo>
                  <a:cubicBezTo>
                    <a:pt x="1814" y="508"/>
                    <a:pt x="1209" y="0"/>
                    <a:pt x="757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Google Shape;4012;p72">
              <a:extLst>
                <a:ext uri="{FF2B5EF4-FFF2-40B4-BE49-F238E27FC236}">
                  <a16:creationId xmlns:a16="http://schemas.microsoft.com/office/drawing/2014/main" id="{1AA768CC-EF60-7FBE-5E03-71A7D6EE9B7B}"/>
                </a:ext>
              </a:extLst>
            </p:cNvPr>
            <p:cNvSpPr/>
            <p:nvPr/>
          </p:nvSpPr>
          <p:spPr>
            <a:xfrm>
              <a:off x="3715634" y="4220663"/>
              <a:ext cx="35380" cy="27357"/>
            </a:xfrm>
            <a:custGeom>
              <a:avLst/>
              <a:gdLst/>
              <a:ahLst/>
              <a:cxnLst/>
              <a:rect l="l" t="t" r="r" b="b"/>
              <a:pathLst>
                <a:path w="1023" h="791" extrusionOk="0">
                  <a:moveTo>
                    <a:pt x="558" y="1"/>
                  </a:moveTo>
                  <a:cubicBezTo>
                    <a:pt x="354" y="1"/>
                    <a:pt x="1" y="532"/>
                    <a:pt x="270" y="728"/>
                  </a:cubicBezTo>
                  <a:cubicBezTo>
                    <a:pt x="342" y="774"/>
                    <a:pt x="417" y="791"/>
                    <a:pt x="488" y="791"/>
                  </a:cubicBezTo>
                  <a:cubicBezTo>
                    <a:pt x="693" y="791"/>
                    <a:pt x="872" y="653"/>
                    <a:pt x="872" y="653"/>
                  </a:cubicBezTo>
                  <a:cubicBezTo>
                    <a:pt x="1022" y="277"/>
                    <a:pt x="797" y="26"/>
                    <a:pt x="571" y="1"/>
                  </a:cubicBezTo>
                  <a:cubicBezTo>
                    <a:pt x="567" y="1"/>
                    <a:pt x="562" y="1"/>
                    <a:pt x="558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Google Shape;4013;p72">
              <a:extLst>
                <a:ext uri="{FF2B5EF4-FFF2-40B4-BE49-F238E27FC236}">
                  <a16:creationId xmlns:a16="http://schemas.microsoft.com/office/drawing/2014/main" id="{BD8607D2-37BE-2467-FB60-12F8B0F37DA9}"/>
                </a:ext>
              </a:extLst>
            </p:cNvPr>
            <p:cNvSpPr/>
            <p:nvPr/>
          </p:nvSpPr>
          <p:spPr>
            <a:xfrm>
              <a:off x="3776260" y="4195555"/>
              <a:ext cx="18953" cy="21927"/>
            </a:xfrm>
            <a:custGeom>
              <a:avLst/>
              <a:gdLst/>
              <a:ahLst/>
              <a:cxnLst/>
              <a:rect l="l" t="t" r="r" b="b"/>
              <a:pathLst>
                <a:path w="548" h="634" extrusionOk="0">
                  <a:moveTo>
                    <a:pt x="447" y="1"/>
                  </a:moveTo>
                  <a:cubicBezTo>
                    <a:pt x="447" y="1"/>
                    <a:pt x="422" y="26"/>
                    <a:pt x="422" y="26"/>
                  </a:cubicBezTo>
                  <a:cubicBezTo>
                    <a:pt x="397" y="26"/>
                    <a:pt x="372" y="51"/>
                    <a:pt x="347" y="51"/>
                  </a:cubicBezTo>
                  <a:cubicBezTo>
                    <a:pt x="322" y="76"/>
                    <a:pt x="297" y="101"/>
                    <a:pt x="297" y="126"/>
                  </a:cubicBezTo>
                  <a:cubicBezTo>
                    <a:pt x="247" y="176"/>
                    <a:pt x="222" y="226"/>
                    <a:pt x="197" y="251"/>
                  </a:cubicBezTo>
                  <a:cubicBezTo>
                    <a:pt x="172" y="276"/>
                    <a:pt x="172" y="276"/>
                    <a:pt x="172" y="301"/>
                  </a:cubicBezTo>
                  <a:lnTo>
                    <a:pt x="146" y="301"/>
                  </a:lnTo>
                  <a:cubicBezTo>
                    <a:pt x="146" y="326"/>
                    <a:pt x="121" y="351"/>
                    <a:pt x="96" y="377"/>
                  </a:cubicBezTo>
                  <a:cubicBezTo>
                    <a:pt x="71" y="402"/>
                    <a:pt x="46" y="427"/>
                    <a:pt x="46" y="452"/>
                  </a:cubicBezTo>
                  <a:cubicBezTo>
                    <a:pt x="21" y="477"/>
                    <a:pt x="21" y="477"/>
                    <a:pt x="21" y="502"/>
                  </a:cubicBezTo>
                  <a:cubicBezTo>
                    <a:pt x="21" y="502"/>
                    <a:pt x="21" y="502"/>
                    <a:pt x="21" y="527"/>
                  </a:cubicBezTo>
                  <a:cubicBezTo>
                    <a:pt x="1" y="589"/>
                    <a:pt x="31" y="634"/>
                    <a:pt x="70" y="634"/>
                  </a:cubicBezTo>
                  <a:cubicBezTo>
                    <a:pt x="79" y="634"/>
                    <a:pt x="87" y="632"/>
                    <a:pt x="96" y="627"/>
                  </a:cubicBezTo>
                  <a:lnTo>
                    <a:pt x="121" y="627"/>
                  </a:lnTo>
                  <a:cubicBezTo>
                    <a:pt x="146" y="602"/>
                    <a:pt x="172" y="602"/>
                    <a:pt x="172" y="602"/>
                  </a:cubicBezTo>
                  <a:cubicBezTo>
                    <a:pt x="197" y="577"/>
                    <a:pt x="222" y="552"/>
                    <a:pt x="247" y="527"/>
                  </a:cubicBezTo>
                  <a:cubicBezTo>
                    <a:pt x="297" y="502"/>
                    <a:pt x="322" y="452"/>
                    <a:pt x="372" y="402"/>
                  </a:cubicBezTo>
                  <a:cubicBezTo>
                    <a:pt x="397" y="377"/>
                    <a:pt x="447" y="326"/>
                    <a:pt x="472" y="276"/>
                  </a:cubicBezTo>
                  <a:cubicBezTo>
                    <a:pt x="497" y="251"/>
                    <a:pt x="497" y="226"/>
                    <a:pt x="522" y="201"/>
                  </a:cubicBezTo>
                  <a:cubicBezTo>
                    <a:pt x="522" y="201"/>
                    <a:pt x="522" y="176"/>
                    <a:pt x="522" y="176"/>
                  </a:cubicBezTo>
                  <a:cubicBezTo>
                    <a:pt x="547" y="151"/>
                    <a:pt x="547" y="126"/>
                    <a:pt x="547" y="126"/>
                  </a:cubicBezTo>
                  <a:cubicBezTo>
                    <a:pt x="547" y="101"/>
                    <a:pt x="547" y="101"/>
                    <a:pt x="547" y="76"/>
                  </a:cubicBezTo>
                  <a:cubicBezTo>
                    <a:pt x="547" y="26"/>
                    <a:pt x="497" y="1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Google Shape;4014;p72">
              <a:extLst>
                <a:ext uri="{FF2B5EF4-FFF2-40B4-BE49-F238E27FC236}">
                  <a16:creationId xmlns:a16="http://schemas.microsoft.com/office/drawing/2014/main" id="{87FB0741-865C-6AD2-C021-32C68BE86DC5}"/>
                </a:ext>
              </a:extLst>
            </p:cNvPr>
            <p:cNvSpPr/>
            <p:nvPr/>
          </p:nvSpPr>
          <p:spPr>
            <a:xfrm>
              <a:off x="3794313" y="4180165"/>
              <a:ext cx="8715" cy="8508"/>
            </a:xfrm>
            <a:custGeom>
              <a:avLst/>
              <a:gdLst/>
              <a:ahLst/>
              <a:cxnLst/>
              <a:rect l="l" t="t" r="r" b="b"/>
              <a:pathLst>
                <a:path w="252" h="246" extrusionOk="0">
                  <a:moveTo>
                    <a:pt x="138" y="1"/>
                  </a:moveTo>
                  <a:cubicBezTo>
                    <a:pt x="126" y="1"/>
                    <a:pt x="113" y="7"/>
                    <a:pt x="101" y="19"/>
                  </a:cubicBezTo>
                  <a:lnTo>
                    <a:pt x="76" y="19"/>
                  </a:lnTo>
                  <a:cubicBezTo>
                    <a:pt x="51" y="19"/>
                    <a:pt x="51" y="45"/>
                    <a:pt x="25" y="45"/>
                  </a:cubicBezTo>
                  <a:cubicBezTo>
                    <a:pt x="25" y="70"/>
                    <a:pt x="25" y="70"/>
                    <a:pt x="25" y="70"/>
                  </a:cubicBezTo>
                  <a:cubicBezTo>
                    <a:pt x="25" y="95"/>
                    <a:pt x="25" y="95"/>
                    <a:pt x="25" y="95"/>
                  </a:cubicBezTo>
                  <a:lnTo>
                    <a:pt x="0" y="95"/>
                  </a:lnTo>
                  <a:lnTo>
                    <a:pt x="0" y="145"/>
                  </a:lnTo>
                  <a:cubicBezTo>
                    <a:pt x="0" y="145"/>
                    <a:pt x="0" y="170"/>
                    <a:pt x="25" y="195"/>
                  </a:cubicBezTo>
                  <a:cubicBezTo>
                    <a:pt x="25" y="195"/>
                    <a:pt x="25" y="195"/>
                    <a:pt x="25" y="220"/>
                  </a:cubicBezTo>
                  <a:cubicBezTo>
                    <a:pt x="51" y="220"/>
                    <a:pt x="51" y="245"/>
                    <a:pt x="76" y="245"/>
                  </a:cubicBezTo>
                  <a:lnTo>
                    <a:pt x="176" y="245"/>
                  </a:lnTo>
                  <a:cubicBezTo>
                    <a:pt x="201" y="245"/>
                    <a:pt x="201" y="245"/>
                    <a:pt x="226" y="220"/>
                  </a:cubicBezTo>
                  <a:cubicBezTo>
                    <a:pt x="226" y="220"/>
                    <a:pt x="226" y="220"/>
                    <a:pt x="226" y="195"/>
                  </a:cubicBezTo>
                  <a:cubicBezTo>
                    <a:pt x="226" y="195"/>
                    <a:pt x="251" y="195"/>
                    <a:pt x="251" y="170"/>
                  </a:cubicBezTo>
                  <a:cubicBezTo>
                    <a:pt x="251" y="170"/>
                    <a:pt x="251" y="145"/>
                    <a:pt x="251" y="145"/>
                  </a:cubicBezTo>
                  <a:cubicBezTo>
                    <a:pt x="251" y="145"/>
                    <a:pt x="251" y="145"/>
                    <a:pt x="251" y="120"/>
                  </a:cubicBezTo>
                  <a:cubicBezTo>
                    <a:pt x="251" y="95"/>
                    <a:pt x="251" y="95"/>
                    <a:pt x="251" y="70"/>
                  </a:cubicBezTo>
                  <a:cubicBezTo>
                    <a:pt x="226" y="45"/>
                    <a:pt x="226" y="45"/>
                    <a:pt x="201" y="45"/>
                  </a:cubicBezTo>
                  <a:cubicBezTo>
                    <a:pt x="201" y="19"/>
                    <a:pt x="176" y="19"/>
                    <a:pt x="176" y="19"/>
                  </a:cubicBezTo>
                  <a:cubicBezTo>
                    <a:pt x="163" y="7"/>
                    <a:pt x="151" y="1"/>
                    <a:pt x="138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Google Shape;4015;p72">
              <a:extLst>
                <a:ext uri="{FF2B5EF4-FFF2-40B4-BE49-F238E27FC236}">
                  <a16:creationId xmlns:a16="http://schemas.microsoft.com/office/drawing/2014/main" id="{0060C32F-3C19-D467-44EC-A61AE1E9C582}"/>
                </a:ext>
              </a:extLst>
            </p:cNvPr>
            <p:cNvSpPr/>
            <p:nvPr/>
          </p:nvSpPr>
          <p:spPr>
            <a:xfrm>
              <a:off x="3639169" y="4141811"/>
              <a:ext cx="22549" cy="35069"/>
            </a:xfrm>
            <a:custGeom>
              <a:avLst/>
              <a:gdLst/>
              <a:ahLst/>
              <a:cxnLst/>
              <a:rect l="l" t="t" r="r" b="b"/>
              <a:pathLst>
                <a:path w="652" h="1014" extrusionOk="0">
                  <a:moveTo>
                    <a:pt x="100" y="1"/>
                  </a:moveTo>
                  <a:cubicBezTo>
                    <a:pt x="25" y="26"/>
                    <a:pt x="0" y="76"/>
                    <a:pt x="0" y="151"/>
                  </a:cubicBezTo>
                  <a:cubicBezTo>
                    <a:pt x="50" y="427"/>
                    <a:pt x="176" y="702"/>
                    <a:pt x="351" y="928"/>
                  </a:cubicBezTo>
                  <a:cubicBezTo>
                    <a:pt x="376" y="978"/>
                    <a:pt x="401" y="978"/>
                    <a:pt x="426" y="1003"/>
                  </a:cubicBezTo>
                  <a:cubicBezTo>
                    <a:pt x="441" y="1011"/>
                    <a:pt x="456" y="1014"/>
                    <a:pt x="470" y="1014"/>
                  </a:cubicBezTo>
                  <a:cubicBezTo>
                    <a:pt x="506" y="1014"/>
                    <a:pt x="541" y="996"/>
                    <a:pt x="577" y="978"/>
                  </a:cubicBezTo>
                  <a:cubicBezTo>
                    <a:pt x="652" y="903"/>
                    <a:pt x="652" y="803"/>
                    <a:pt x="577" y="753"/>
                  </a:cubicBezTo>
                  <a:cubicBezTo>
                    <a:pt x="577" y="728"/>
                    <a:pt x="577" y="727"/>
                    <a:pt x="552" y="702"/>
                  </a:cubicBezTo>
                  <a:lnTo>
                    <a:pt x="552" y="702"/>
                  </a:lnTo>
                  <a:cubicBezTo>
                    <a:pt x="557" y="707"/>
                    <a:pt x="560" y="709"/>
                    <a:pt x="561" y="709"/>
                  </a:cubicBezTo>
                  <a:cubicBezTo>
                    <a:pt x="568" y="709"/>
                    <a:pt x="552" y="677"/>
                    <a:pt x="552" y="677"/>
                  </a:cubicBezTo>
                  <a:cubicBezTo>
                    <a:pt x="526" y="652"/>
                    <a:pt x="501" y="627"/>
                    <a:pt x="476" y="602"/>
                  </a:cubicBezTo>
                  <a:cubicBezTo>
                    <a:pt x="451" y="552"/>
                    <a:pt x="401" y="502"/>
                    <a:pt x="376" y="427"/>
                  </a:cubicBezTo>
                  <a:cubicBezTo>
                    <a:pt x="351" y="377"/>
                    <a:pt x="326" y="326"/>
                    <a:pt x="301" y="251"/>
                  </a:cubicBezTo>
                  <a:cubicBezTo>
                    <a:pt x="301" y="256"/>
                    <a:pt x="300" y="258"/>
                    <a:pt x="298" y="258"/>
                  </a:cubicBezTo>
                  <a:cubicBezTo>
                    <a:pt x="292" y="258"/>
                    <a:pt x="276" y="226"/>
                    <a:pt x="276" y="226"/>
                  </a:cubicBezTo>
                  <a:cubicBezTo>
                    <a:pt x="276" y="226"/>
                    <a:pt x="276" y="201"/>
                    <a:pt x="276" y="176"/>
                  </a:cubicBezTo>
                  <a:cubicBezTo>
                    <a:pt x="251" y="151"/>
                    <a:pt x="251" y="126"/>
                    <a:pt x="226" y="101"/>
                  </a:cubicBezTo>
                  <a:cubicBezTo>
                    <a:pt x="226" y="26"/>
                    <a:pt x="151" y="1"/>
                    <a:pt x="100" y="1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7" name="Google Shape;4016;p72">
              <a:extLst>
                <a:ext uri="{FF2B5EF4-FFF2-40B4-BE49-F238E27FC236}">
                  <a16:creationId xmlns:a16="http://schemas.microsoft.com/office/drawing/2014/main" id="{23E1A8F5-C33B-F4B0-8556-41D41C22B7ED}"/>
                </a:ext>
              </a:extLst>
            </p:cNvPr>
            <p:cNvSpPr/>
            <p:nvPr/>
          </p:nvSpPr>
          <p:spPr>
            <a:xfrm>
              <a:off x="3663412" y="4185387"/>
              <a:ext cx="6986" cy="7401"/>
            </a:xfrm>
            <a:custGeom>
              <a:avLst/>
              <a:gdLst/>
              <a:ahLst/>
              <a:cxnLst/>
              <a:rect l="l" t="t" r="r" b="b"/>
              <a:pathLst>
                <a:path w="202" h="214" extrusionOk="0">
                  <a:moveTo>
                    <a:pt x="101" y="0"/>
                  </a:moveTo>
                  <a:cubicBezTo>
                    <a:pt x="82" y="0"/>
                    <a:pt x="64" y="6"/>
                    <a:pt x="51" y="19"/>
                  </a:cubicBezTo>
                  <a:cubicBezTo>
                    <a:pt x="26" y="44"/>
                    <a:pt x="26" y="44"/>
                    <a:pt x="1" y="69"/>
                  </a:cubicBezTo>
                  <a:cubicBezTo>
                    <a:pt x="1" y="69"/>
                    <a:pt x="1" y="94"/>
                    <a:pt x="1" y="119"/>
                  </a:cubicBezTo>
                  <a:cubicBezTo>
                    <a:pt x="1" y="144"/>
                    <a:pt x="1" y="144"/>
                    <a:pt x="1" y="169"/>
                  </a:cubicBezTo>
                  <a:cubicBezTo>
                    <a:pt x="26" y="169"/>
                    <a:pt x="26" y="194"/>
                    <a:pt x="51" y="194"/>
                  </a:cubicBezTo>
                  <a:cubicBezTo>
                    <a:pt x="64" y="207"/>
                    <a:pt x="82" y="213"/>
                    <a:pt x="101" y="213"/>
                  </a:cubicBezTo>
                  <a:cubicBezTo>
                    <a:pt x="120" y="213"/>
                    <a:pt x="139" y="207"/>
                    <a:pt x="151" y="194"/>
                  </a:cubicBezTo>
                  <a:cubicBezTo>
                    <a:pt x="201" y="194"/>
                    <a:pt x="201" y="144"/>
                    <a:pt x="201" y="119"/>
                  </a:cubicBezTo>
                  <a:cubicBezTo>
                    <a:pt x="201" y="69"/>
                    <a:pt x="201" y="44"/>
                    <a:pt x="151" y="19"/>
                  </a:cubicBezTo>
                  <a:cubicBezTo>
                    <a:pt x="139" y="6"/>
                    <a:pt x="120" y="0"/>
                    <a:pt x="101" y="0"/>
                  </a:cubicBezTo>
                  <a:close/>
                </a:path>
              </a:pathLst>
            </a:custGeom>
            <a:solidFill>
              <a:srgbClr val="FFFFFF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591A0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97CE6BF-3BA0-498C-9B30-54782B22EDA0}"/>
              </a:ext>
            </a:extLst>
          </p:cNvPr>
          <p:cNvSpPr/>
          <p:nvPr/>
        </p:nvSpPr>
        <p:spPr>
          <a:xfrm>
            <a:off x="1186811" y="1732167"/>
            <a:ext cx="9603219" cy="841022"/>
          </a:xfrm>
          <a:prstGeom prst="roundRect">
            <a:avLst>
              <a:gd name="adj" fmla="val 6443"/>
            </a:avLst>
          </a:prstGeom>
          <a:solidFill>
            <a:sysClr val="window" lastClr="FFFFFF"/>
          </a:solidFill>
          <a:ln w="38100" cap="flat" cmpd="sng" algn="ctr">
            <a:solidFill>
              <a:srgbClr val="8064A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just" defTabSz="6095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Người nói thật là người đáng tin cậy.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B7BAF1A9-3E54-4B34-9E3D-1082EB9E31E2}"/>
              </a:ext>
            </a:extLst>
          </p:cNvPr>
          <p:cNvSpPr/>
          <p:nvPr/>
        </p:nvSpPr>
        <p:spPr>
          <a:xfrm>
            <a:off x="1151348" y="2857325"/>
            <a:ext cx="9603219" cy="841022"/>
          </a:xfrm>
          <a:prstGeom prst="roundRect">
            <a:avLst>
              <a:gd name="adj" fmla="val 6443"/>
            </a:avLst>
          </a:prstGeom>
          <a:solidFill>
            <a:sysClr val="window" lastClr="FFFFFF"/>
          </a:solidFill>
          <a:ln w="38100" cap="flat" cmpd="sng" algn="ctr">
            <a:solidFill>
              <a:srgbClr val="8064A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just" defTabSz="6095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Nên nói dối để tránh bị phạt.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D20FF36-3A77-4810-AC24-7BD94AD657EA}"/>
              </a:ext>
            </a:extLst>
          </p:cNvPr>
          <p:cNvSpPr/>
          <p:nvPr/>
        </p:nvSpPr>
        <p:spPr>
          <a:xfrm>
            <a:off x="1151347" y="4114744"/>
            <a:ext cx="9603219" cy="841022"/>
          </a:xfrm>
          <a:prstGeom prst="roundRect">
            <a:avLst>
              <a:gd name="adj" fmla="val 6443"/>
            </a:avLst>
          </a:prstGeom>
          <a:solidFill>
            <a:sysClr val="window" lastClr="FFFFFF"/>
          </a:solidFill>
          <a:ln w="38100" cap="flat" cmpd="sng" algn="ctr">
            <a:solidFill>
              <a:srgbClr val="8064A2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342900" indent="-342900" algn="just" defTabSz="6095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Không nên nói dối, đổ lỗi cho người khác.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A5C85C-3D05-42E9-9E58-B2AFDFE4236A}"/>
              </a:ext>
            </a:extLst>
          </p:cNvPr>
          <p:cNvSpPr txBox="1"/>
          <p:nvPr/>
        </p:nvSpPr>
        <p:spPr>
          <a:xfrm>
            <a:off x="3557163" y="835688"/>
            <a:ext cx="6175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UTM Avo" panose="02040603050506020204"/>
              </a:rPr>
              <a:t>Em</a:t>
            </a:r>
            <a:r>
              <a:rPr lang="en-US" sz="2400" b="1" dirty="0">
                <a:latin typeface="UTM Avo" panose="02040603050506020204"/>
              </a:rPr>
              <a:t> </a:t>
            </a:r>
            <a:r>
              <a:rPr lang="en-US" sz="2400" b="1" dirty="0" err="1">
                <a:latin typeface="UTM Avo" panose="02040603050506020204"/>
              </a:rPr>
              <a:t>đồng</a:t>
            </a:r>
            <a:r>
              <a:rPr lang="en-US" sz="2400" b="1" dirty="0">
                <a:latin typeface="UTM Avo" panose="02040603050506020204"/>
              </a:rPr>
              <a:t> </a:t>
            </a:r>
            <a:r>
              <a:rPr lang="en-US" sz="2400" b="1" dirty="0" err="1">
                <a:latin typeface="UTM Avo" panose="02040603050506020204"/>
              </a:rPr>
              <a:t>tình</a:t>
            </a:r>
            <a:r>
              <a:rPr lang="en-US" sz="2400" b="1" dirty="0">
                <a:latin typeface="UTM Avo" panose="02040603050506020204"/>
              </a:rPr>
              <a:t> </a:t>
            </a:r>
            <a:r>
              <a:rPr lang="en-US" sz="2400" b="1" dirty="0" err="1">
                <a:latin typeface="UTM Avo" panose="02040603050506020204"/>
              </a:rPr>
              <a:t>với</a:t>
            </a:r>
            <a:r>
              <a:rPr lang="en-US" sz="2400" b="1" dirty="0">
                <a:latin typeface="UTM Avo" panose="02040603050506020204"/>
              </a:rPr>
              <a:t> ý </a:t>
            </a:r>
            <a:r>
              <a:rPr lang="en-US" sz="2400" b="1" dirty="0" err="1">
                <a:latin typeface="UTM Avo" panose="02040603050506020204"/>
              </a:rPr>
              <a:t>kiến</a:t>
            </a:r>
            <a:r>
              <a:rPr lang="en-US" sz="2400" b="1" dirty="0">
                <a:latin typeface="UTM Avo" panose="02040603050506020204"/>
              </a:rPr>
              <a:t> </a:t>
            </a:r>
            <a:r>
              <a:rPr lang="en-US" sz="2400" b="1" dirty="0" err="1">
                <a:latin typeface="UTM Avo" panose="02040603050506020204"/>
              </a:rPr>
              <a:t>nào</a:t>
            </a:r>
            <a:r>
              <a:rPr lang="en-US" sz="2400" b="1" dirty="0">
                <a:latin typeface="UTM Avo" panose="02040603050506020204"/>
              </a:rPr>
              <a:t> </a:t>
            </a:r>
            <a:r>
              <a:rPr lang="en-US" sz="2400" b="1" dirty="0" err="1">
                <a:latin typeface="UTM Avo" panose="02040603050506020204"/>
              </a:rPr>
              <a:t>dưới</a:t>
            </a:r>
            <a:r>
              <a:rPr lang="en-US" sz="2400" b="1" dirty="0">
                <a:latin typeface="UTM Avo" panose="02040603050506020204"/>
              </a:rPr>
              <a:t> </a:t>
            </a:r>
            <a:r>
              <a:rPr lang="en-US" sz="2400" b="1" dirty="0" err="1">
                <a:latin typeface="UTM Avo" panose="02040603050506020204"/>
              </a:rPr>
              <a:t>đây</a:t>
            </a:r>
            <a:r>
              <a:rPr lang="en-US" sz="2400" b="1" dirty="0">
                <a:latin typeface="UTM Avo" panose="02040603050506020204"/>
              </a:rPr>
              <a:t>?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E25446D5-28DF-4FEC-8A91-06BA4CDEF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86742" y="1656500"/>
            <a:ext cx="947268" cy="819751"/>
          </a:xfrm>
          <a:prstGeom prst="rect">
            <a:avLst/>
          </a:prstGeom>
        </p:spPr>
      </p:pic>
      <p:pic>
        <p:nvPicPr>
          <p:cNvPr id="71" name="Picture 2" descr="X PNGs for Free Download">
            <a:extLst>
              <a:ext uri="{FF2B5EF4-FFF2-40B4-BE49-F238E27FC236}">
                <a16:creationId xmlns:a16="http://schemas.microsoft.com/office/drawing/2014/main" id="{D593BB0A-8B34-407B-841E-6A1FFF66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416" y="2798754"/>
            <a:ext cx="976596" cy="97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742683D6-AC14-4ECB-85FE-49810536C6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4183" y="4074575"/>
            <a:ext cx="947268" cy="819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" name="Google Shape;1927;p49"/>
          <p:cNvSpPr/>
          <p:nvPr/>
        </p:nvSpPr>
        <p:spPr>
          <a:xfrm>
            <a:off x="10640634" y="2058069"/>
            <a:ext cx="2189149" cy="1370932"/>
          </a:xfrm>
          <a:custGeom>
            <a:avLst/>
            <a:gdLst/>
            <a:ahLst/>
            <a:cxnLst/>
            <a:rect l="l" t="t" r="r" b="b"/>
            <a:pathLst>
              <a:path w="17168" h="10751" extrusionOk="0">
                <a:moveTo>
                  <a:pt x="7806" y="0"/>
                </a:moveTo>
                <a:cubicBezTo>
                  <a:pt x="6218" y="0"/>
                  <a:pt x="4851" y="1082"/>
                  <a:pt x="4482" y="2588"/>
                </a:cubicBezTo>
                <a:cubicBezTo>
                  <a:pt x="4090" y="2336"/>
                  <a:pt x="3641" y="2196"/>
                  <a:pt x="3165" y="2140"/>
                </a:cubicBezTo>
                <a:cubicBezTo>
                  <a:pt x="3080" y="2133"/>
                  <a:pt x="2995" y="2129"/>
                  <a:pt x="2911" y="2129"/>
                </a:cubicBezTo>
                <a:cubicBezTo>
                  <a:pt x="1477" y="2129"/>
                  <a:pt x="247" y="3234"/>
                  <a:pt x="141" y="4689"/>
                </a:cubicBezTo>
                <a:cubicBezTo>
                  <a:pt x="1" y="6229"/>
                  <a:pt x="1149" y="7601"/>
                  <a:pt x="2689" y="7713"/>
                </a:cubicBezTo>
                <a:cubicBezTo>
                  <a:pt x="2549" y="9253"/>
                  <a:pt x="3697" y="10625"/>
                  <a:pt x="5238" y="10737"/>
                </a:cubicBezTo>
                <a:cubicBezTo>
                  <a:pt x="5328" y="10746"/>
                  <a:pt x="5417" y="10751"/>
                  <a:pt x="5506" y="10751"/>
                </a:cubicBezTo>
                <a:cubicBezTo>
                  <a:pt x="6546" y="10751"/>
                  <a:pt x="7464" y="10159"/>
                  <a:pt x="7954" y="9281"/>
                </a:cubicBezTo>
                <a:cubicBezTo>
                  <a:pt x="8402" y="9953"/>
                  <a:pt x="9158" y="10429"/>
                  <a:pt x="10026" y="10513"/>
                </a:cubicBezTo>
                <a:cubicBezTo>
                  <a:pt x="10105" y="10520"/>
                  <a:pt x="10184" y="10523"/>
                  <a:pt x="10261" y="10523"/>
                </a:cubicBezTo>
                <a:cubicBezTo>
                  <a:pt x="11484" y="10523"/>
                  <a:pt x="12568" y="9711"/>
                  <a:pt x="12911" y="8553"/>
                </a:cubicBezTo>
                <a:cubicBezTo>
                  <a:pt x="13051" y="8581"/>
                  <a:pt x="13163" y="8609"/>
                  <a:pt x="13303" y="8609"/>
                </a:cubicBezTo>
                <a:cubicBezTo>
                  <a:pt x="13403" y="8618"/>
                  <a:pt x="13504" y="8623"/>
                  <a:pt x="13603" y="8623"/>
                </a:cubicBezTo>
                <a:cubicBezTo>
                  <a:pt x="15355" y="8623"/>
                  <a:pt x="16868" y="7248"/>
                  <a:pt x="17027" y="5473"/>
                </a:cubicBezTo>
                <a:cubicBezTo>
                  <a:pt x="17167" y="3568"/>
                  <a:pt x="15767" y="1916"/>
                  <a:pt x="13863" y="1748"/>
                </a:cubicBezTo>
                <a:cubicBezTo>
                  <a:pt x="13770" y="1741"/>
                  <a:pt x="13677" y="1737"/>
                  <a:pt x="13586" y="1737"/>
                </a:cubicBezTo>
                <a:cubicBezTo>
                  <a:pt x="12658" y="1737"/>
                  <a:pt x="11812" y="2117"/>
                  <a:pt x="11174" y="2728"/>
                </a:cubicBezTo>
                <a:cubicBezTo>
                  <a:pt x="10866" y="1272"/>
                  <a:pt x="9634" y="152"/>
                  <a:pt x="8094" y="12"/>
                </a:cubicBezTo>
                <a:cubicBezTo>
                  <a:pt x="7997" y="4"/>
                  <a:pt x="7901" y="0"/>
                  <a:pt x="780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28" name="Google Shape;1928;p49"/>
          <p:cNvGrpSpPr/>
          <p:nvPr/>
        </p:nvGrpSpPr>
        <p:grpSpPr>
          <a:xfrm rot="-1799713">
            <a:off x="3813188" y="121634"/>
            <a:ext cx="1222513" cy="995433"/>
            <a:chOff x="1342250" y="3181500"/>
            <a:chExt cx="740750" cy="603175"/>
          </a:xfrm>
        </p:grpSpPr>
        <p:sp>
          <p:nvSpPr>
            <p:cNvPr id="1929" name="Google Shape;1929;p49"/>
            <p:cNvSpPr/>
            <p:nvPr/>
          </p:nvSpPr>
          <p:spPr>
            <a:xfrm>
              <a:off x="1372325" y="3246275"/>
              <a:ext cx="633475" cy="536375"/>
            </a:xfrm>
            <a:custGeom>
              <a:avLst/>
              <a:gdLst/>
              <a:ahLst/>
              <a:cxnLst/>
              <a:rect l="l" t="t" r="r" b="b"/>
              <a:pathLst>
                <a:path w="25339" h="21455" extrusionOk="0">
                  <a:moveTo>
                    <a:pt x="12682" y="0"/>
                  </a:moveTo>
                  <a:cubicBezTo>
                    <a:pt x="5664" y="0"/>
                    <a:pt x="0" y="4813"/>
                    <a:pt x="0" y="10727"/>
                  </a:cubicBezTo>
                  <a:cubicBezTo>
                    <a:pt x="0" y="16642"/>
                    <a:pt x="5664" y="21454"/>
                    <a:pt x="12682" y="21454"/>
                  </a:cubicBezTo>
                  <a:cubicBezTo>
                    <a:pt x="19675" y="21454"/>
                    <a:pt x="25339" y="16642"/>
                    <a:pt x="25339" y="10727"/>
                  </a:cubicBezTo>
                  <a:cubicBezTo>
                    <a:pt x="25339" y="4813"/>
                    <a:pt x="19675" y="0"/>
                    <a:pt x="126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0" name="Google Shape;1930;p49"/>
            <p:cNvSpPr/>
            <p:nvPr/>
          </p:nvSpPr>
          <p:spPr>
            <a:xfrm>
              <a:off x="1365425" y="3244200"/>
              <a:ext cx="642875" cy="540475"/>
            </a:xfrm>
            <a:custGeom>
              <a:avLst/>
              <a:gdLst/>
              <a:ahLst/>
              <a:cxnLst/>
              <a:rect l="l" t="t" r="r" b="b"/>
              <a:pathLst>
                <a:path w="25715" h="21619" extrusionOk="0">
                  <a:moveTo>
                    <a:pt x="12912" y="186"/>
                  </a:moveTo>
                  <a:cubicBezTo>
                    <a:pt x="13775" y="186"/>
                    <a:pt x="14639" y="261"/>
                    <a:pt x="15489" y="409"/>
                  </a:cubicBezTo>
                  <a:cubicBezTo>
                    <a:pt x="17895" y="810"/>
                    <a:pt x="20201" y="1838"/>
                    <a:pt x="22031" y="3467"/>
                  </a:cubicBezTo>
                  <a:cubicBezTo>
                    <a:pt x="23735" y="4946"/>
                    <a:pt x="24988" y="6951"/>
                    <a:pt x="25389" y="9181"/>
                  </a:cubicBezTo>
                  <a:cubicBezTo>
                    <a:pt x="25489" y="9708"/>
                    <a:pt x="25540" y="10259"/>
                    <a:pt x="25540" y="10810"/>
                  </a:cubicBezTo>
                  <a:cubicBezTo>
                    <a:pt x="25540" y="13091"/>
                    <a:pt x="24662" y="15246"/>
                    <a:pt x="23184" y="16976"/>
                  </a:cubicBezTo>
                  <a:cubicBezTo>
                    <a:pt x="21655" y="18805"/>
                    <a:pt x="19550" y="20109"/>
                    <a:pt x="17269" y="20785"/>
                  </a:cubicBezTo>
                  <a:cubicBezTo>
                    <a:pt x="15867" y="21220"/>
                    <a:pt x="14395" y="21435"/>
                    <a:pt x="12923" y="21435"/>
                  </a:cubicBezTo>
                  <a:cubicBezTo>
                    <a:pt x="11762" y="21435"/>
                    <a:pt x="10601" y="21301"/>
                    <a:pt x="9474" y="21036"/>
                  </a:cubicBezTo>
                  <a:cubicBezTo>
                    <a:pt x="7143" y="20460"/>
                    <a:pt x="4913" y="19307"/>
                    <a:pt x="3234" y="17577"/>
                  </a:cubicBezTo>
                  <a:cubicBezTo>
                    <a:pt x="1655" y="15973"/>
                    <a:pt x="602" y="13868"/>
                    <a:pt x="402" y="11637"/>
                  </a:cubicBezTo>
                  <a:cubicBezTo>
                    <a:pt x="201" y="9382"/>
                    <a:pt x="853" y="7151"/>
                    <a:pt x="2181" y="5322"/>
                  </a:cubicBezTo>
                  <a:cubicBezTo>
                    <a:pt x="3534" y="3392"/>
                    <a:pt x="5564" y="1963"/>
                    <a:pt x="7745" y="1136"/>
                  </a:cubicBezTo>
                  <a:cubicBezTo>
                    <a:pt x="9392" y="497"/>
                    <a:pt x="11152" y="186"/>
                    <a:pt x="12912" y="186"/>
                  </a:cubicBezTo>
                  <a:close/>
                  <a:moveTo>
                    <a:pt x="12903" y="0"/>
                  </a:moveTo>
                  <a:cubicBezTo>
                    <a:pt x="11734" y="0"/>
                    <a:pt x="10565" y="135"/>
                    <a:pt x="9424" y="409"/>
                  </a:cubicBezTo>
                  <a:cubicBezTo>
                    <a:pt x="7068" y="986"/>
                    <a:pt x="4813" y="2189"/>
                    <a:pt x="3083" y="3943"/>
                  </a:cubicBezTo>
                  <a:cubicBezTo>
                    <a:pt x="1504" y="5572"/>
                    <a:pt x="427" y="7677"/>
                    <a:pt x="226" y="9983"/>
                  </a:cubicBezTo>
                  <a:cubicBezTo>
                    <a:pt x="1" y="12264"/>
                    <a:pt x="677" y="14545"/>
                    <a:pt x="2006" y="16399"/>
                  </a:cubicBezTo>
                  <a:cubicBezTo>
                    <a:pt x="3409" y="18354"/>
                    <a:pt x="5439" y="19783"/>
                    <a:pt x="7670" y="20660"/>
                  </a:cubicBezTo>
                  <a:cubicBezTo>
                    <a:pt x="9355" y="21307"/>
                    <a:pt x="11155" y="21618"/>
                    <a:pt x="12953" y="21618"/>
                  </a:cubicBezTo>
                  <a:cubicBezTo>
                    <a:pt x="13803" y="21618"/>
                    <a:pt x="14653" y="21549"/>
                    <a:pt x="15489" y="21412"/>
                  </a:cubicBezTo>
                  <a:cubicBezTo>
                    <a:pt x="17945" y="20986"/>
                    <a:pt x="20326" y="19933"/>
                    <a:pt x="22181" y="18279"/>
                  </a:cubicBezTo>
                  <a:cubicBezTo>
                    <a:pt x="23885" y="16750"/>
                    <a:pt x="25164" y="14720"/>
                    <a:pt x="25565" y="12464"/>
                  </a:cubicBezTo>
                  <a:cubicBezTo>
                    <a:pt x="25665" y="11913"/>
                    <a:pt x="25715" y="11362"/>
                    <a:pt x="25715" y="10810"/>
                  </a:cubicBezTo>
                  <a:cubicBezTo>
                    <a:pt x="25715" y="8505"/>
                    <a:pt x="24838" y="6324"/>
                    <a:pt x="23359" y="4570"/>
                  </a:cubicBezTo>
                  <a:cubicBezTo>
                    <a:pt x="21805" y="2690"/>
                    <a:pt x="19650" y="1387"/>
                    <a:pt x="17344" y="660"/>
                  </a:cubicBezTo>
                  <a:cubicBezTo>
                    <a:pt x="15906" y="223"/>
                    <a:pt x="14405" y="0"/>
                    <a:pt x="1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1" name="Google Shape;1931;p49"/>
            <p:cNvSpPr/>
            <p:nvPr/>
          </p:nvSpPr>
          <p:spPr>
            <a:xfrm>
              <a:off x="1420575" y="3268825"/>
              <a:ext cx="536975" cy="384125"/>
            </a:xfrm>
            <a:custGeom>
              <a:avLst/>
              <a:gdLst/>
              <a:ahLst/>
              <a:cxnLst/>
              <a:rect l="l" t="t" r="r" b="b"/>
              <a:pathLst>
                <a:path w="21479" h="15365" extrusionOk="0">
                  <a:moveTo>
                    <a:pt x="10752" y="1"/>
                  </a:moveTo>
                  <a:cubicBezTo>
                    <a:pt x="4812" y="1"/>
                    <a:pt x="0" y="3434"/>
                    <a:pt x="0" y="7670"/>
                  </a:cubicBezTo>
                  <a:cubicBezTo>
                    <a:pt x="0" y="11906"/>
                    <a:pt x="4812" y="15364"/>
                    <a:pt x="10752" y="15364"/>
                  </a:cubicBezTo>
                  <a:cubicBezTo>
                    <a:pt x="16667" y="15364"/>
                    <a:pt x="21479" y="11906"/>
                    <a:pt x="21479" y="7670"/>
                  </a:cubicBezTo>
                  <a:cubicBezTo>
                    <a:pt x="21479" y="3434"/>
                    <a:pt x="16667" y="1"/>
                    <a:pt x="1075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2" name="Google Shape;1932;p49"/>
            <p:cNvSpPr/>
            <p:nvPr/>
          </p:nvSpPr>
          <p:spPr>
            <a:xfrm>
              <a:off x="1582850" y="3473725"/>
              <a:ext cx="212425" cy="118450"/>
            </a:xfrm>
            <a:custGeom>
              <a:avLst/>
              <a:gdLst/>
              <a:ahLst/>
              <a:cxnLst/>
              <a:rect l="l" t="t" r="r" b="b"/>
              <a:pathLst>
                <a:path w="8497" h="4738" extrusionOk="0">
                  <a:moveTo>
                    <a:pt x="0" y="0"/>
                  </a:moveTo>
                  <a:cubicBezTo>
                    <a:pt x="0" y="2607"/>
                    <a:pt x="1905" y="4737"/>
                    <a:pt x="4261" y="4737"/>
                  </a:cubicBezTo>
                  <a:cubicBezTo>
                    <a:pt x="6592" y="4737"/>
                    <a:pt x="8497" y="2607"/>
                    <a:pt x="8497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3" name="Google Shape;1933;p49"/>
            <p:cNvSpPr/>
            <p:nvPr/>
          </p:nvSpPr>
          <p:spPr>
            <a:xfrm>
              <a:off x="1580350" y="3471225"/>
              <a:ext cx="217425" cy="123450"/>
            </a:xfrm>
            <a:custGeom>
              <a:avLst/>
              <a:gdLst/>
              <a:ahLst/>
              <a:cxnLst/>
              <a:rect l="l" t="t" r="r" b="b"/>
              <a:pathLst>
                <a:path w="8697" h="4938" extrusionOk="0">
                  <a:moveTo>
                    <a:pt x="8521" y="175"/>
                  </a:moveTo>
                  <a:cubicBezTo>
                    <a:pt x="8493" y="1956"/>
                    <a:pt x="7495" y="3769"/>
                    <a:pt x="5790" y="4461"/>
                  </a:cubicBezTo>
                  <a:cubicBezTo>
                    <a:pt x="5338" y="4662"/>
                    <a:pt x="4837" y="4762"/>
                    <a:pt x="4361" y="4762"/>
                  </a:cubicBezTo>
                  <a:cubicBezTo>
                    <a:pt x="2506" y="4737"/>
                    <a:pt x="978" y="3409"/>
                    <a:pt x="426" y="1704"/>
                  </a:cubicBezTo>
                  <a:cubicBezTo>
                    <a:pt x="259" y="1203"/>
                    <a:pt x="183" y="679"/>
                    <a:pt x="176" y="175"/>
                  </a:cubicBezTo>
                  <a:close/>
                  <a:moveTo>
                    <a:pt x="100" y="0"/>
                  </a:moveTo>
                  <a:cubicBezTo>
                    <a:pt x="50" y="0"/>
                    <a:pt x="0" y="50"/>
                    <a:pt x="0" y="100"/>
                  </a:cubicBezTo>
                  <a:cubicBezTo>
                    <a:pt x="0" y="1980"/>
                    <a:pt x="1053" y="3885"/>
                    <a:pt x="2832" y="4637"/>
                  </a:cubicBezTo>
                  <a:cubicBezTo>
                    <a:pt x="3333" y="4837"/>
                    <a:pt x="3835" y="4937"/>
                    <a:pt x="4361" y="4937"/>
                  </a:cubicBezTo>
                  <a:cubicBezTo>
                    <a:pt x="4362" y="4937"/>
                    <a:pt x="4363" y="4937"/>
                    <a:pt x="4363" y="4937"/>
                  </a:cubicBezTo>
                  <a:lnTo>
                    <a:pt x="4363" y="4937"/>
                  </a:lnTo>
                  <a:cubicBezTo>
                    <a:pt x="6267" y="4911"/>
                    <a:pt x="7845" y="3533"/>
                    <a:pt x="8421" y="1779"/>
                  </a:cubicBezTo>
                  <a:cubicBezTo>
                    <a:pt x="8622" y="1228"/>
                    <a:pt x="8697" y="652"/>
                    <a:pt x="8697" y="100"/>
                  </a:cubicBezTo>
                  <a:cubicBezTo>
                    <a:pt x="8697" y="50"/>
                    <a:pt x="8647" y="0"/>
                    <a:pt x="8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4" name="Google Shape;1934;p49"/>
            <p:cNvSpPr/>
            <p:nvPr/>
          </p:nvSpPr>
          <p:spPr>
            <a:xfrm>
              <a:off x="1615425" y="3520700"/>
              <a:ext cx="147275" cy="71475"/>
            </a:xfrm>
            <a:custGeom>
              <a:avLst/>
              <a:gdLst/>
              <a:ahLst/>
              <a:cxnLst/>
              <a:rect l="l" t="t" r="r" b="b"/>
              <a:pathLst>
                <a:path w="5891" h="2859" extrusionOk="0">
                  <a:moveTo>
                    <a:pt x="2958" y="1"/>
                  </a:moveTo>
                  <a:cubicBezTo>
                    <a:pt x="1730" y="1"/>
                    <a:pt x="652" y="628"/>
                    <a:pt x="1" y="1530"/>
                  </a:cubicBezTo>
                  <a:cubicBezTo>
                    <a:pt x="752" y="2357"/>
                    <a:pt x="1805" y="2858"/>
                    <a:pt x="2958" y="2858"/>
                  </a:cubicBezTo>
                  <a:cubicBezTo>
                    <a:pt x="4086" y="2858"/>
                    <a:pt x="5138" y="2357"/>
                    <a:pt x="5890" y="1530"/>
                  </a:cubicBezTo>
                  <a:cubicBezTo>
                    <a:pt x="5239" y="628"/>
                    <a:pt x="4161" y="1"/>
                    <a:pt x="29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5" name="Google Shape;1935;p49"/>
            <p:cNvSpPr/>
            <p:nvPr/>
          </p:nvSpPr>
          <p:spPr>
            <a:xfrm>
              <a:off x="1612925" y="3518675"/>
              <a:ext cx="152275" cy="76000"/>
            </a:xfrm>
            <a:custGeom>
              <a:avLst/>
              <a:gdLst/>
              <a:ahLst/>
              <a:cxnLst/>
              <a:rect l="l" t="t" r="r" b="b"/>
              <a:pathLst>
                <a:path w="6091" h="3040" extrusionOk="0">
                  <a:moveTo>
                    <a:pt x="151" y="1561"/>
                  </a:moveTo>
                  <a:cubicBezTo>
                    <a:pt x="151" y="1561"/>
                    <a:pt x="151" y="1561"/>
                    <a:pt x="152" y="1562"/>
                  </a:cubicBezTo>
                  <a:lnTo>
                    <a:pt x="152" y="1562"/>
                  </a:lnTo>
                  <a:cubicBezTo>
                    <a:pt x="151" y="1561"/>
                    <a:pt x="151" y="1561"/>
                    <a:pt x="151" y="1561"/>
                  </a:cubicBezTo>
                  <a:close/>
                  <a:moveTo>
                    <a:pt x="5940" y="1561"/>
                  </a:moveTo>
                  <a:cubicBezTo>
                    <a:pt x="5940" y="1561"/>
                    <a:pt x="5939" y="1561"/>
                    <a:pt x="5939" y="1562"/>
                  </a:cubicBezTo>
                  <a:lnTo>
                    <a:pt x="5939" y="1562"/>
                  </a:lnTo>
                  <a:cubicBezTo>
                    <a:pt x="5939" y="1561"/>
                    <a:pt x="5940" y="1561"/>
                    <a:pt x="5940" y="1561"/>
                  </a:cubicBezTo>
                  <a:close/>
                  <a:moveTo>
                    <a:pt x="3058" y="182"/>
                  </a:moveTo>
                  <a:cubicBezTo>
                    <a:pt x="4168" y="182"/>
                    <a:pt x="5230" y="716"/>
                    <a:pt x="5884" y="1618"/>
                  </a:cubicBezTo>
                  <a:lnTo>
                    <a:pt x="5884" y="1618"/>
                  </a:lnTo>
                  <a:cubicBezTo>
                    <a:pt x="5115" y="2385"/>
                    <a:pt x="4134" y="2839"/>
                    <a:pt x="3058" y="2864"/>
                  </a:cubicBezTo>
                  <a:cubicBezTo>
                    <a:pt x="1957" y="2839"/>
                    <a:pt x="976" y="2385"/>
                    <a:pt x="207" y="1618"/>
                  </a:cubicBezTo>
                  <a:lnTo>
                    <a:pt x="207" y="1618"/>
                  </a:lnTo>
                  <a:cubicBezTo>
                    <a:pt x="861" y="716"/>
                    <a:pt x="1923" y="182"/>
                    <a:pt x="3058" y="182"/>
                  </a:cubicBezTo>
                  <a:close/>
                  <a:moveTo>
                    <a:pt x="3066" y="0"/>
                  </a:moveTo>
                  <a:cubicBezTo>
                    <a:pt x="2385" y="0"/>
                    <a:pt x="1710" y="187"/>
                    <a:pt x="1128" y="533"/>
                  </a:cubicBezTo>
                  <a:cubicBezTo>
                    <a:pt x="702" y="809"/>
                    <a:pt x="326" y="1160"/>
                    <a:pt x="25" y="1586"/>
                  </a:cubicBezTo>
                  <a:cubicBezTo>
                    <a:pt x="0" y="1611"/>
                    <a:pt x="0" y="1661"/>
                    <a:pt x="25" y="1686"/>
                  </a:cubicBezTo>
                  <a:cubicBezTo>
                    <a:pt x="827" y="2513"/>
                    <a:pt x="1880" y="3039"/>
                    <a:pt x="3058" y="3039"/>
                  </a:cubicBezTo>
                  <a:cubicBezTo>
                    <a:pt x="4211" y="3039"/>
                    <a:pt x="5264" y="2513"/>
                    <a:pt x="6066" y="1686"/>
                  </a:cubicBezTo>
                  <a:cubicBezTo>
                    <a:pt x="6091" y="1661"/>
                    <a:pt x="6091" y="1611"/>
                    <a:pt x="6066" y="1586"/>
                  </a:cubicBezTo>
                  <a:cubicBezTo>
                    <a:pt x="5539" y="834"/>
                    <a:pt x="4737" y="282"/>
                    <a:pt x="3835" y="82"/>
                  </a:cubicBezTo>
                  <a:cubicBezTo>
                    <a:pt x="3581" y="27"/>
                    <a:pt x="3323" y="0"/>
                    <a:pt x="30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6" name="Google Shape;1936;p49"/>
            <p:cNvSpPr/>
            <p:nvPr/>
          </p:nvSpPr>
          <p:spPr>
            <a:xfrm>
              <a:off x="1606650" y="3183800"/>
              <a:ext cx="296175" cy="134000"/>
            </a:xfrm>
            <a:custGeom>
              <a:avLst/>
              <a:gdLst/>
              <a:ahLst/>
              <a:cxnLst/>
              <a:rect l="l" t="t" r="r" b="b"/>
              <a:pathLst>
                <a:path w="11847" h="5360" extrusionOk="0">
                  <a:moveTo>
                    <a:pt x="5612" y="1"/>
                  </a:moveTo>
                  <a:cubicBezTo>
                    <a:pt x="3863" y="1"/>
                    <a:pt x="1" y="2875"/>
                    <a:pt x="1" y="2875"/>
                  </a:cubicBezTo>
                  <a:cubicBezTo>
                    <a:pt x="1" y="2875"/>
                    <a:pt x="953" y="4780"/>
                    <a:pt x="6241" y="5307"/>
                  </a:cubicBezTo>
                  <a:cubicBezTo>
                    <a:pt x="6621" y="5342"/>
                    <a:pt x="6976" y="5359"/>
                    <a:pt x="7307" y="5359"/>
                  </a:cubicBezTo>
                  <a:cubicBezTo>
                    <a:pt x="11602" y="5359"/>
                    <a:pt x="11846" y="2517"/>
                    <a:pt x="10427" y="1447"/>
                  </a:cubicBezTo>
                  <a:cubicBezTo>
                    <a:pt x="10079" y="1184"/>
                    <a:pt x="9611" y="1083"/>
                    <a:pt x="9096" y="1083"/>
                  </a:cubicBezTo>
                  <a:cubicBezTo>
                    <a:pt x="7350" y="1083"/>
                    <a:pt x="5063" y="2249"/>
                    <a:pt x="5063" y="2249"/>
                  </a:cubicBezTo>
                  <a:cubicBezTo>
                    <a:pt x="5063" y="2249"/>
                    <a:pt x="7469" y="520"/>
                    <a:pt x="5941" y="43"/>
                  </a:cubicBezTo>
                  <a:cubicBezTo>
                    <a:pt x="5842" y="14"/>
                    <a:pt x="5732" y="1"/>
                    <a:pt x="56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7" name="Google Shape;1937;p49"/>
            <p:cNvSpPr/>
            <p:nvPr/>
          </p:nvSpPr>
          <p:spPr>
            <a:xfrm>
              <a:off x="1604000" y="3181500"/>
              <a:ext cx="286525" cy="138200"/>
            </a:xfrm>
            <a:custGeom>
              <a:avLst/>
              <a:gdLst/>
              <a:ahLst/>
              <a:cxnLst/>
              <a:rect l="l" t="t" r="r" b="b"/>
              <a:pathLst>
                <a:path w="11461" h="5528" extrusionOk="0">
                  <a:moveTo>
                    <a:pt x="5699" y="181"/>
                  </a:moveTo>
                  <a:cubicBezTo>
                    <a:pt x="5887" y="181"/>
                    <a:pt x="6072" y="215"/>
                    <a:pt x="6247" y="311"/>
                  </a:cubicBezTo>
                  <a:cubicBezTo>
                    <a:pt x="6523" y="486"/>
                    <a:pt x="6498" y="762"/>
                    <a:pt x="6347" y="1013"/>
                  </a:cubicBezTo>
                  <a:cubicBezTo>
                    <a:pt x="6077" y="1503"/>
                    <a:pt x="5592" y="1898"/>
                    <a:pt x="5148" y="2243"/>
                  </a:cubicBezTo>
                  <a:lnTo>
                    <a:pt x="5148" y="2243"/>
                  </a:lnTo>
                  <a:cubicBezTo>
                    <a:pt x="5137" y="2250"/>
                    <a:pt x="5127" y="2258"/>
                    <a:pt x="5119" y="2266"/>
                  </a:cubicBezTo>
                  <a:cubicBezTo>
                    <a:pt x="5033" y="2309"/>
                    <a:pt x="5095" y="2426"/>
                    <a:pt x="5178" y="2426"/>
                  </a:cubicBezTo>
                  <a:cubicBezTo>
                    <a:pt x="5192" y="2426"/>
                    <a:pt x="5206" y="2423"/>
                    <a:pt x="5220" y="2416"/>
                  </a:cubicBezTo>
                  <a:cubicBezTo>
                    <a:pt x="5595" y="2216"/>
                    <a:pt x="5996" y="2040"/>
                    <a:pt x="6423" y="1890"/>
                  </a:cubicBezTo>
                  <a:cubicBezTo>
                    <a:pt x="7199" y="1589"/>
                    <a:pt x="8027" y="1338"/>
                    <a:pt x="8879" y="1263"/>
                  </a:cubicBezTo>
                  <a:cubicBezTo>
                    <a:pt x="8981" y="1256"/>
                    <a:pt x="9083" y="1252"/>
                    <a:pt x="9184" y="1252"/>
                  </a:cubicBezTo>
                  <a:cubicBezTo>
                    <a:pt x="9780" y="1252"/>
                    <a:pt x="10351" y="1393"/>
                    <a:pt x="10758" y="1865"/>
                  </a:cubicBezTo>
                  <a:cubicBezTo>
                    <a:pt x="11059" y="2190"/>
                    <a:pt x="11235" y="2667"/>
                    <a:pt x="11210" y="3118"/>
                  </a:cubicBezTo>
                  <a:cubicBezTo>
                    <a:pt x="11184" y="4496"/>
                    <a:pt x="9681" y="5123"/>
                    <a:pt x="8528" y="5298"/>
                  </a:cubicBezTo>
                  <a:cubicBezTo>
                    <a:pt x="8187" y="5341"/>
                    <a:pt x="7842" y="5359"/>
                    <a:pt x="7495" y="5359"/>
                  </a:cubicBezTo>
                  <a:cubicBezTo>
                    <a:pt x="6620" y="5359"/>
                    <a:pt x="5738" y="5241"/>
                    <a:pt x="4894" y="5098"/>
                  </a:cubicBezTo>
                  <a:cubicBezTo>
                    <a:pt x="3941" y="4947"/>
                    <a:pt x="2964" y="4697"/>
                    <a:pt x="2062" y="4296"/>
                  </a:cubicBezTo>
                  <a:cubicBezTo>
                    <a:pt x="1379" y="4003"/>
                    <a:pt x="674" y="3593"/>
                    <a:pt x="220" y="2994"/>
                  </a:cubicBezTo>
                  <a:lnTo>
                    <a:pt x="220" y="2994"/>
                  </a:lnTo>
                  <a:cubicBezTo>
                    <a:pt x="1155" y="2287"/>
                    <a:pt x="2160" y="1651"/>
                    <a:pt x="3189" y="1088"/>
                  </a:cubicBezTo>
                  <a:cubicBezTo>
                    <a:pt x="3866" y="712"/>
                    <a:pt x="4618" y="336"/>
                    <a:pt x="5370" y="211"/>
                  </a:cubicBezTo>
                  <a:cubicBezTo>
                    <a:pt x="5480" y="192"/>
                    <a:pt x="5590" y="181"/>
                    <a:pt x="5699" y="181"/>
                  </a:cubicBezTo>
                  <a:close/>
                  <a:moveTo>
                    <a:pt x="5660" y="0"/>
                  </a:moveTo>
                  <a:cubicBezTo>
                    <a:pt x="5009" y="0"/>
                    <a:pt x="4312" y="337"/>
                    <a:pt x="3741" y="612"/>
                  </a:cubicBezTo>
                  <a:cubicBezTo>
                    <a:pt x="2914" y="1013"/>
                    <a:pt x="2137" y="1489"/>
                    <a:pt x="1360" y="1990"/>
                  </a:cubicBezTo>
                  <a:cubicBezTo>
                    <a:pt x="934" y="2266"/>
                    <a:pt x="483" y="2566"/>
                    <a:pt x="57" y="2892"/>
                  </a:cubicBezTo>
                  <a:cubicBezTo>
                    <a:pt x="1" y="2934"/>
                    <a:pt x="7" y="2999"/>
                    <a:pt x="41" y="3036"/>
                  </a:cubicBezTo>
                  <a:lnTo>
                    <a:pt x="41" y="3036"/>
                  </a:lnTo>
                  <a:cubicBezTo>
                    <a:pt x="117" y="3178"/>
                    <a:pt x="236" y="3298"/>
                    <a:pt x="332" y="3419"/>
                  </a:cubicBezTo>
                  <a:cubicBezTo>
                    <a:pt x="708" y="3769"/>
                    <a:pt x="1134" y="4045"/>
                    <a:pt x="1585" y="4271"/>
                  </a:cubicBezTo>
                  <a:cubicBezTo>
                    <a:pt x="2412" y="4697"/>
                    <a:pt x="3340" y="4972"/>
                    <a:pt x="4242" y="5148"/>
                  </a:cubicBezTo>
                  <a:cubicBezTo>
                    <a:pt x="5252" y="5370"/>
                    <a:pt x="6295" y="5527"/>
                    <a:pt x="7331" y="5527"/>
                  </a:cubicBezTo>
                  <a:cubicBezTo>
                    <a:pt x="7580" y="5527"/>
                    <a:pt x="7829" y="5518"/>
                    <a:pt x="8077" y="5499"/>
                  </a:cubicBezTo>
                  <a:cubicBezTo>
                    <a:pt x="9355" y="5424"/>
                    <a:pt x="11084" y="4922"/>
                    <a:pt x="11360" y="3444"/>
                  </a:cubicBezTo>
                  <a:cubicBezTo>
                    <a:pt x="11460" y="2967"/>
                    <a:pt x="11360" y="2441"/>
                    <a:pt x="11109" y="2015"/>
                  </a:cubicBezTo>
                  <a:cubicBezTo>
                    <a:pt x="10758" y="1489"/>
                    <a:pt x="10232" y="1188"/>
                    <a:pt x="9631" y="1113"/>
                  </a:cubicBezTo>
                  <a:cubicBezTo>
                    <a:pt x="9465" y="1090"/>
                    <a:pt x="9299" y="1079"/>
                    <a:pt x="9134" y="1079"/>
                  </a:cubicBezTo>
                  <a:cubicBezTo>
                    <a:pt x="8400" y="1079"/>
                    <a:pt x="7674" y="1284"/>
                    <a:pt x="6999" y="1489"/>
                  </a:cubicBezTo>
                  <a:cubicBezTo>
                    <a:pt x="6584" y="1627"/>
                    <a:pt x="6169" y="1789"/>
                    <a:pt x="5762" y="1967"/>
                  </a:cubicBezTo>
                  <a:lnTo>
                    <a:pt x="5762" y="1967"/>
                  </a:lnTo>
                  <a:cubicBezTo>
                    <a:pt x="5994" y="1757"/>
                    <a:pt x="6212" y="1531"/>
                    <a:pt x="6397" y="1288"/>
                  </a:cubicBezTo>
                  <a:cubicBezTo>
                    <a:pt x="6548" y="1063"/>
                    <a:pt x="6723" y="737"/>
                    <a:pt x="6598" y="461"/>
                  </a:cubicBezTo>
                  <a:cubicBezTo>
                    <a:pt x="6498" y="185"/>
                    <a:pt x="6147" y="35"/>
                    <a:pt x="5846" y="10"/>
                  </a:cubicBezTo>
                  <a:cubicBezTo>
                    <a:pt x="5784" y="3"/>
                    <a:pt x="5722" y="0"/>
                    <a:pt x="5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8" name="Google Shape;1938;p49"/>
            <p:cNvSpPr/>
            <p:nvPr/>
          </p:nvSpPr>
          <p:spPr>
            <a:xfrm>
              <a:off x="1768925" y="3316675"/>
              <a:ext cx="314075" cy="183075"/>
            </a:xfrm>
            <a:custGeom>
              <a:avLst/>
              <a:gdLst/>
              <a:ahLst/>
              <a:cxnLst/>
              <a:rect l="l" t="t" r="r" b="b"/>
              <a:pathLst>
                <a:path w="12563" h="7323" extrusionOk="0">
                  <a:moveTo>
                    <a:pt x="4077" y="1"/>
                  </a:moveTo>
                  <a:cubicBezTo>
                    <a:pt x="3676" y="1"/>
                    <a:pt x="3228" y="136"/>
                    <a:pt x="2733" y="468"/>
                  </a:cubicBezTo>
                  <a:cubicBezTo>
                    <a:pt x="1" y="2322"/>
                    <a:pt x="4638" y="7310"/>
                    <a:pt x="4638" y="7310"/>
                  </a:cubicBezTo>
                  <a:cubicBezTo>
                    <a:pt x="4795" y="7319"/>
                    <a:pt x="4952" y="7323"/>
                    <a:pt x="5107" y="7323"/>
                  </a:cubicBezTo>
                  <a:cubicBezTo>
                    <a:pt x="9364" y="7323"/>
                    <a:pt x="12563" y="4094"/>
                    <a:pt x="10653" y="2498"/>
                  </a:cubicBezTo>
                  <a:cubicBezTo>
                    <a:pt x="10132" y="2059"/>
                    <a:pt x="9579" y="1905"/>
                    <a:pt x="9058" y="1905"/>
                  </a:cubicBezTo>
                  <a:cubicBezTo>
                    <a:pt x="7822" y="1905"/>
                    <a:pt x="6768" y="2773"/>
                    <a:pt x="6768" y="2773"/>
                  </a:cubicBezTo>
                  <a:cubicBezTo>
                    <a:pt x="6768" y="2773"/>
                    <a:pt x="5894" y="1"/>
                    <a:pt x="40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9" name="Google Shape;1939;p49"/>
            <p:cNvSpPr/>
            <p:nvPr/>
          </p:nvSpPr>
          <p:spPr>
            <a:xfrm>
              <a:off x="1812800" y="3314600"/>
              <a:ext cx="242500" cy="187100"/>
            </a:xfrm>
            <a:custGeom>
              <a:avLst/>
              <a:gdLst/>
              <a:ahLst/>
              <a:cxnLst/>
              <a:rect l="l" t="t" r="r" b="b"/>
              <a:pathLst>
                <a:path w="9700" h="7484" extrusionOk="0">
                  <a:moveTo>
                    <a:pt x="2354" y="174"/>
                  </a:moveTo>
                  <a:cubicBezTo>
                    <a:pt x="2488" y="174"/>
                    <a:pt x="2622" y="190"/>
                    <a:pt x="2757" y="225"/>
                  </a:cubicBezTo>
                  <a:cubicBezTo>
                    <a:pt x="3208" y="350"/>
                    <a:pt x="3584" y="676"/>
                    <a:pt x="3885" y="1027"/>
                  </a:cubicBezTo>
                  <a:cubicBezTo>
                    <a:pt x="4361" y="1553"/>
                    <a:pt x="4712" y="2205"/>
                    <a:pt x="4913" y="2882"/>
                  </a:cubicBezTo>
                  <a:cubicBezTo>
                    <a:pt x="4929" y="2929"/>
                    <a:pt x="4965" y="2947"/>
                    <a:pt x="5002" y="2947"/>
                  </a:cubicBezTo>
                  <a:cubicBezTo>
                    <a:pt x="5023" y="2947"/>
                    <a:pt x="5045" y="2941"/>
                    <a:pt x="5063" y="2932"/>
                  </a:cubicBezTo>
                  <a:cubicBezTo>
                    <a:pt x="5539" y="2556"/>
                    <a:pt x="6141" y="2255"/>
                    <a:pt x="6717" y="2130"/>
                  </a:cubicBezTo>
                  <a:cubicBezTo>
                    <a:pt x="6880" y="2098"/>
                    <a:pt x="7052" y="2082"/>
                    <a:pt x="7228" y="2082"/>
                  </a:cubicBezTo>
                  <a:cubicBezTo>
                    <a:pt x="8022" y="2082"/>
                    <a:pt x="8879" y="2414"/>
                    <a:pt x="9249" y="3132"/>
                  </a:cubicBezTo>
                  <a:cubicBezTo>
                    <a:pt x="9549" y="3759"/>
                    <a:pt x="9274" y="4435"/>
                    <a:pt x="8898" y="4962"/>
                  </a:cubicBezTo>
                  <a:cubicBezTo>
                    <a:pt x="8346" y="5689"/>
                    <a:pt x="7544" y="6215"/>
                    <a:pt x="6717" y="6591"/>
                  </a:cubicBezTo>
                  <a:cubicBezTo>
                    <a:pt x="5664" y="7074"/>
                    <a:pt x="4514" y="7307"/>
                    <a:pt x="3370" y="7307"/>
                  </a:cubicBezTo>
                  <a:cubicBezTo>
                    <a:pt x="3225" y="7307"/>
                    <a:pt x="3081" y="7303"/>
                    <a:pt x="2937" y="7296"/>
                  </a:cubicBezTo>
                  <a:lnTo>
                    <a:pt x="2937" y="7296"/>
                  </a:lnTo>
                  <a:cubicBezTo>
                    <a:pt x="2545" y="6876"/>
                    <a:pt x="2200" y="6433"/>
                    <a:pt x="1855" y="5989"/>
                  </a:cubicBezTo>
                  <a:cubicBezTo>
                    <a:pt x="1228" y="5137"/>
                    <a:pt x="652" y="4185"/>
                    <a:pt x="351" y="3157"/>
                  </a:cubicBezTo>
                  <a:cubicBezTo>
                    <a:pt x="226" y="2706"/>
                    <a:pt x="151" y="2205"/>
                    <a:pt x="251" y="1729"/>
                  </a:cubicBezTo>
                  <a:cubicBezTo>
                    <a:pt x="376" y="1227"/>
                    <a:pt x="702" y="851"/>
                    <a:pt x="1128" y="576"/>
                  </a:cubicBezTo>
                  <a:cubicBezTo>
                    <a:pt x="1493" y="345"/>
                    <a:pt x="1917" y="174"/>
                    <a:pt x="2354" y="174"/>
                  </a:cubicBezTo>
                  <a:close/>
                  <a:moveTo>
                    <a:pt x="2302" y="1"/>
                  </a:moveTo>
                  <a:cubicBezTo>
                    <a:pt x="2063" y="1"/>
                    <a:pt x="1814" y="47"/>
                    <a:pt x="1554" y="150"/>
                  </a:cubicBezTo>
                  <a:cubicBezTo>
                    <a:pt x="1028" y="350"/>
                    <a:pt x="527" y="701"/>
                    <a:pt x="251" y="1202"/>
                  </a:cubicBezTo>
                  <a:cubicBezTo>
                    <a:pt x="25" y="1653"/>
                    <a:pt x="0" y="2155"/>
                    <a:pt x="50" y="2631"/>
                  </a:cubicBezTo>
                  <a:cubicBezTo>
                    <a:pt x="201" y="3734"/>
                    <a:pt x="802" y="4761"/>
                    <a:pt x="1429" y="5689"/>
                  </a:cubicBezTo>
                  <a:cubicBezTo>
                    <a:pt x="1851" y="6285"/>
                    <a:pt x="2298" y="6881"/>
                    <a:pt x="2818" y="7428"/>
                  </a:cubicBezTo>
                  <a:lnTo>
                    <a:pt x="2818" y="7428"/>
                  </a:lnTo>
                  <a:cubicBezTo>
                    <a:pt x="2825" y="7441"/>
                    <a:pt x="2834" y="7452"/>
                    <a:pt x="2847" y="7459"/>
                  </a:cubicBezTo>
                  <a:lnTo>
                    <a:pt x="2847" y="7459"/>
                  </a:lnTo>
                  <a:cubicBezTo>
                    <a:pt x="2863" y="7474"/>
                    <a:pt x="2880" y="7480"/>
                    <a:pt x="2897" y="7480"/>
                  </a:cubicBezTo>
                  <a:cubicBezTo>
                    <a:pt x="2909" y="7480"/>
                    <a:pt x="2920" y="7477"/>
                    <a:pt x="2931" y="7471"/>
                  </a:cubicBezTo>
                  <a:lnTo>
                    <a:pt x="2931" y="7471"/>
                  </a:lnTo>
                  <a:cubicBezTo>
                    <a:pt x="3086" y="7479"/>
                    <a:pt x="3241" y="7483"/>
                    <a:pt x="3395" y="7483"/>
                  </a:cubicBezTo>
                  <a:cubicBezTo>
                    <a:pt x="4476" y="7483"/>
                    <a:pt x="5546" y="7278"/>
                    <a:pt x="6542" y="6867"/>
                  </a:cubicBezTo>
                  <a:cubicBezTo>
                    <a:pt x="7469" y="6491"/>
                    <a:pt x="8346" y="5939"/>
                    <a:pt x="8948" y="5162"/>
                  </a:cubicBezTo>
                  <a:cubicBezTo>
                    <a:pt x="9374" y="4636"/>
                    <a:pt x="9700" y="3909"/>
                    <a:pt x="9474" y="3207"/>
                  </a:cubicBezTo>
                  <a:cubicBezTo>
                    <a:pt x="9165" y="2350"/>
                    <a:pt x="8154" y="1900"/>
                    <a:pt x="7280" y="1900"/>
                  </a:cubicBezTo>
                  <a:cubicBezTo>
                    <a:pt x="7234" y="1900"/>
                    <a:pt x="7188" y="1902"/>
                    <a:pt x="7143" y="1904"/>
                  </a:cubicBezTo>
                  <a:cubicBezTo>
                    <a:pt x="6390" y="1951"/>
                    <a:pt x="5638" y="2263"/>
                    <a:pt x="5051" y="2716"/>
                  </a:cubicBezTo>
                  <a:lnTo>
                    <a:pt x="5051" y="2716"/>
                  </a:lnTo>
                  <a:cubicBezTo>
                    <a:pt x="4640" y="1493"/>
                    <a:pt x="3653" y="1"/>
                    <a:pt x="2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0" name="Google Shape;1940;p49"/>
            <p:cNvSpPr/>
            <p:nvPr/>
          </p:nvSpPr>
          <p:spPr>
            <a:xfrm>
              <a:off x="1342250" y="3312450"/>
              <a:ext cx="253725" cy="191375"/>
            </a:xfrm>
            <a:custGeom>
              <a:avLst/>
              <a:gdLst/>
              <a:ahLst/>
              <a:cxnLst/>
              <a:rect l="l" t="t" r="r" b="b"/>
              <a:pathLst>
                <a:path w="10149" h="7655" extrusionOk="0">
                  <a:moveTo>
                    <a:pt x="7780" y="1"/>
                  </a:moveTo>
                  <a:cubicBezTo>
                    <a:pt x="7720" y="1"/>
                    <a:pt x="7658" y="4"/>
                    <a:pt x="7594" y="10"/>
                  </a:cubicBezTo>
                  <a:cubicBezTo>
                    <a:pt x="5314" y="236"/>
                    <a:pt x="5088" y="2993"/>
                    <a:pt x="5088" y="2993"/>
                  </a:cubicBezTo>
                  <a:cubicBezTo>
                    <a:pt x="5088" y="2993"/>
                    <a:pt x="3911" y="2393"/>
                    <a:pt x="2752" y="2393"/>
                  </a:cubicBezTo>
                  <a:cubicBezTo>
                    <a:pt x="1806" y="2393"/>
                    <a:pt x="872" y="2793"/>
                    <a:pt x="602" y="4246"/>
                  </a:cubicBezTo>
                  <a:cubicBezTo>
                    <a:pt x="0" y="7504"/>
                    <a:pt x="6817" y="7654"/>
                    <a:pt x="6817" y="7654"/>
                  </a:cubicBezTo>
                  <a:cubicBezTo>
                    <a:pt x="10068" y="4721"/>
                    <a:pt x="10149" y="1"/>
                    <a:pt x="7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1" name="Google Shape;1941;p49"/>
            <p:cNvSpPr/>
            <p:nvPr/>
          </p:nvSpPr>
          <p:spPr>
            <a:xfrm>
              <a:off x="1352900" y="3310225"/>
              <a:ext cx="230600" cy="196100"/>
            </a:xfrm>
            <a:custGeom>
              <a:avLst/>
              <a:gdLst/>
              <a:ahLst/>
              <a:cxnLst/>
              <a:rect l="l" t="t" r="r" b="b"/>
              <a:pathLst>
                <a:path w="9224" h="7844" extrusionOk="0">
                  <a:moveTo>
                    <a:pt x="7319" y="174"/>
                  </a:moveTo>
                  <a:cubicBezTo>
                    <a:pt x="8070" y="174"/>
                    <a:pt x="8572" y="701"/>
                    <a:pt x="8772" y="1377"/>
                  </a:cubicBezTo>
                  <a:cubicBezTo>
                    <a:pt x="9048" y="2305"/>
                    <a:pt x="8898" y="3307"/>
                    <a:pt x="8597" y="4184"/>
                  </a:cubicBezTo>
                  <a:cubicBezTo>
                    <a:pt x="8175" y="5525"/>
                    <a:pt x="7383" y="6719"/>
                    <a:pt x="6369" y="7667"/>
                  </a:cubicBezTo>
                  <a:lnTo>
                    <a:pt x="6369" y="7667"/>
                  </a:lnTo>
                  <a:cubicBezTo>
                    <a:pt x="5850" y="7642"/>
                    <a:pt x="5306" y="7592"/>
                    <a:pt x="4787" y="7518"/>
                  </a:cubicBezTo>
                  <a:cubicBezTo>
                    <a:pt x="3785" y="7367"/>
                    <a:pt x="2732" y="7167"/>
                    <a:pt x="1805" y="6716"/>
                  </a:cubicBezTo>
                  <a:cubicBezTo>
                    <a:pt x="978" y="6290"/>
                    <a:pt x="201" y="5638"/>
                    <a:pt x="251" y="4635"/>
                  </a:cubicBezTo>
                  <a:cubicBezTo>
                    <a:pt x="276" y="4034"/>
                    <a:pt x="502" y="3382"/>
                    <a:pt x="978" y="2981"/>
                  </a:cubicBezTo>
                  <a:cubicBezTo>
                    <a:pt x="1354" y="2656"/>
                    <a:pt x="1880" y="2555"/>
                    <a:pt x="2381" y="2555"/>
                  </a:cubicBezTo>
                  <a:cubicBezTo>
                    <a:pt x="3158" y="2580"/>
                    <a:pt x="3885" y="2831"/>
                    <a:pt x="4562" y="3132"/>
                  </a:cubicBezTo>
                  <a:cubicBezTo>
                    <a:pt x="4587" y="3132"/>
                    <a:pt x="4587" y="3132"/>
                    <a:pt x="4612" y="3157"/>
                  </a:cubicBezTo>
                  <a:cubicBezTo>
                    <a:pt x="4621" y="3161"/>
                    <a:pt x="4631" y="3163"/>
                    <a:pt x="4641" y="3163"/>
                  </a:cubicBezTo>
                  <a:cubicBezTo>
                    <a:pt x="4687" y="3163"/>
                    <a:pt x="4737" y="3123"/>
                    <a:pt x="4737" y="3082"/>
                  </a:cubicBezTo>
                  <a:cubicBezTo>
                    <a:pt x="4862" y="1703"/>
                    <a:pt x="5815" y="199"/>
                    <a:pt x="7319" y="174"/>
                  </a:cubicBezTo>
                  <a:close/>
                  <a:moveTo>
                    <a:pt x="7289" y="0"/>
                  </a:moveTo>
                  <a:cubicBezTo>
                    <a:pt x="6447" y="0"/>
                    <a:pt x="5658" y="536"/>
                    <a:pt x="5188" y="1252"/>
                  </a:cubicBezTo>
                  <a:cubicBezTo>
                    <a:pt x="4865" y="1737"/>
                    <a:pt x="4648" y="2328"/>
                    <a:pt x="4577" y="2928"/>
                  </a:cubicBezTo>
                  <a:lnTo>
                    <a:pt x="4577" y="2928"/>
                  </a:lnTo>
                  <a:cubicBezTo>
                    <a:pt x="4001" y="2657"/>
                    <a:pt x="3343" y="2476"/>
                    <a:pt x="2707" y="2405"/>
                  </a:cubicBezTo>
                  <a:cubicBezTo>
                    <a:pt x="2586" y="2393"/>
                    <a:pt x="2465" y="2387"/>
                    <a:pt x="2344" y="2387"/>
                  </a:cubicBezTo>
                  <a:cubicBezTo>
                    <a:pt x="1941" y="2387"/>
                    <a:pt x="1545" y="2457"/>
                    <a:pt x="1178" y="2630"/>
                  </a:cubicBezTo>
                  <a:cubicBezTo>
                    <a:pt x="652" y="2906"/>
                    <a:pt x="326" y="3432"/>
                    <a:pt x="176" y="4009"/>
                  </a:cubicBezTo>
                  <a:cubicBezTo>
                    <a:pt x="25" y="4510"/>
                    <a:pt x="0" y="5062"/>
                    <a:pt x="251" y="5538"/>
                  </a:cubicBezTo>
                  <a:cubicBezTo>
                    <a:pt x="451" y="5964"/>
                    <a:pt x="802" y="6315"/>
                    <a:pt x="1178" y="6565"/>
                  </a:cubicBezTo>
                  <a:cubicBezTo>
                    <a:pt x="2106" y="7167"/>
                    <a:pt x="3208" y="7443"/>
                    <a:pt x="4261" y="7618"/>
                  </a:cubicBezTo>
                  <a:cubicBezTo>
                    <a:pt x="4712" y="7693"/>
                    <a:pt x="5163" y="7743"/>
                    <a:pt x="5639" y="7793"/>
                  </a:cubicBezTo>
                  <a:cubicBezTo>
                    <a:pt x="5865" y="7818"/>
                    <a:pt x="6116" y="7844"/>
                    <a:pt x="6366" y="7844"/>
                  </a:cubicBezTo>
                  <a:lnTo>
                    <a:pt x="6391" y="7844"/>
                  </a:lnTo>
                  <a:cubicBezTo>
                    <a:pt x="6404" y="7844"/>
                    <a:pt x="6416" y="7842"/>
                    <a:pt x="6426" y="7838"/>
                  </a:cubicBezTo>
                  <a:lnTo>
                    <a:pt x="6426" y="7838"/>
                  </a:lnTo>
                  <a:cubicBezTo>
                    <a:pt x="6439" y="7835"/>
                    <a:pt x="6453" y="7828"/>
                    <a:pt x="6466" y="7818"/>
                  </a:cubicBezTo>
                  <a:cubicBezTo>
                    <a:pt x="7444" y="6916"/>
                    <a:pt x="8221" y="5788"/>
                    <a:pt x="8672" y="4535"/>
                  </a:cubicBezTo>
                  <a:cubicBezTo>
                    <a:pt x="9023" y="3583"/>
                    <a:pt x="9223" y="2505"/>
                    <a:pt x="8998" y="1503"/>
                  </a:cubicBezTo>
                  <a:cubicBezTo>
                    <a:pt x="8822" y="801"/>
                    <a:pt x="8371" y="124"/>
                    <a:pt x="7594" y="24"/>
                  </a:cubicBezTo>
                  <a:cubicBezTo>
                    <a:pt x="7492" y="8"/>
                    <a:pt x="7390" y="0"/>
                    <a:pt x="72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42" name="Google Shape;1942;p49"/>
          <p:cNvGrpSpPr/>
          <p:nvPr/>
        </p:nvGrpSpPr>
        <p:grpSpPr>
          <a:xfrm rot="-715094">
            <a:off x="9249518" y="5717523"/>
            <a:ext cx="1147633" cy="984796"/>
            <a:chOff x="1358525" y="1188550"/>
            <a:chExt cx="679225" cy="582850"/>
          </a:xfrm>
        </p:grpSpPr>
        <p:sp>
          <p:nvSpPr>
            <p:cNvPr id="1943" name="Google Shape;1943;p49"/>
            <p:cNvSpPr/>
            <p:nvPr/>
          </p:nvSpPr>
          <p:spPr>
            <a:xfrm>
              <a:off x="1365425" y="1203025"/>
              <a:ext cx="669825" cy="565825"/>
            </a:xfrm>
            <a:custGeom>
              <a:avLst/>
              <a:gdLst/>
              <a:ahLst/>
              <a:cxnLst/>
              <a:rect l="l" t="t" r="r" b="b"/>
              <a:pathLst>
                <a:path w="26793" h="22633" extrusionOk="0">
                  <a:moveTo>
                    <a:pt x="13409" y="1"/>
                  </a:moveTo>
                  <a:cubicBezTo>
                    <a:pt x="5991" y="1"/>
                    <a:pt x="1" y="5063"/>
                    <a:pt x="1" y="11304"/>
                  </a:cubicBezTo>
                  <a:cubicBezTo>
                    <a:pt x="1" y="17570"/>
                    <a:pt x="5991" y="22632"/>
                    <a:pt x="13409" y="22632"/>
                  </a:cubicBezTo>
                  <a:cubicBezTo>
                    <a:pt x="20803" y="22632"/>
                    <a:pt x="26793" y="17570"/>
                    <a:pt x="26793" y="11304"/>
                  </a:cubicBezTo>
                  <a:cubicBezTo>
                    <a:pt x="26793" y="5063"/>
                    <a:pt x="20803" y="1"/>
                    <a:pt x="134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4" name="Google Shape;1944;p49"/>
            <p:cNvSpPr/>
            <p:nvPr/>
          </p:nvSpPr>
          <p:spPr>
            <a:xfrm>
              <a:off x="1358525" y="1200325"/>
              <a:ext cx="679225" cy="571075"/>
            </a:xfrm>
            <a:custGeom>
              <a:avLst/>
              <a:gdLst/>
              <a:ahLst/>
              <a:cxnLst/>
              <a:rect l="l" t="t" r="r" b="b"/>
              <a:pathLst>
                <a:path w="27169" h="22843" extrusionOk="0">
                  <a:moveTo>
                    <a:pt x="13722" y="193"/>
                  </a:moveTo>
                  <a:cubicBezTo>
                    <a:pt x="14608" y="193"/>
                    <a:pt x="15494" y="265"/>
                    <a:pt x="16367" y="409"/>
                  </a:cubicBezTo>
                  <a:cubicBezTo>
                    <a:pt x="18898" y="861"/>
                    <a:pt x="21354" y="1938"/>
                    <a:pt x="23284" y="3668"/>
                  </a:cubicBezTo>
                  <a:cubicBezTo>
                    <a:pt x="25064" y="5222"/>
                    <a:pt x="26392" y="7327"/>
                    <a:pt x="26818" y="9683"/>
                  </a:cubicBezTo>
                  <a:cubicBezTo>
                    <a:pt x="26943" y="10259"/>
                    <a:pt x="26993" y="10836"/>
                    <a:pt x="26993" y="11412"/>
                  </a:cubicBezTo>
                  <a:cubicBezTo>
                    <a:pt x="26968" y="13818"/>
                    <a:pt x="26066" y="16124"/>
                    <a:pt x="24512" y="17928"/>
                  </a:cubicBezTo>
                  <a:cubicBezTo>
                    <a:pt x="22883" y="19883"/>
                    <a:pt x="20653" y="21237"/>
                    <a:pt x="18221" y="21989"/>
                  </a:cubicBezTo>
                  <a:cubicBezTo>
                    <a:pt x="16755" y="22435"/>
                    <a:pt x="15219" y="22657"/>
                    <a:pt x="13683" y="22657"/>
                  </a:cubicBezTo>
                  <a:cubicBezTo>
                    <a:pt x="12461" y="22657"/>
                    <a:pt x="11239" y="22517"/>
                    <a:pt x="10051" y="22239"/>
                  </a:cubicBezTo>
                  <a:cubicBezTo>
                    <a:pt x="7570" y="21638"/>
                    <a:pt x="5214" y="20410"/>
                    <a:pt x="3409" y="18580"/>
                  </a:cubicBezTo>
                  <a:cubicBezTo>
                    <a:pt x="1755" y="16876"/>
                    <a:pt x="627" y="14670"/>
                    <a:pt x="402" y="12289"/>
                  </a:cubicBezTo>
                  <a:cubicBezTo>
                    <a:pt x="201" y="9908"/>
                    <a:pt x="903" y="7552"/>
                    <a:pt x="2282" y="5623"/>
                  </a:cubicBezTo>
                  <a:cubicBezTo>
                    <a:pt x="3760" y="3567"/>
                    <a:pt x="5866" y="2064"/>
                    <a:pt x="8196" y="1186"/>
                  </a:cubicBezTo>
                  <a:cubicBezTo>
                    <a:pt x="9953" y="521"/>
                    <a:pt x="11837" y="193"/>
                    <a:pt x="13722" y="193"/>
                  </a:cubicBezTo>
                  <a:close/>
                  <a:moveTo>
                    <a:pt x="13688" y="1"/>
                  </a:moveTo>
                  <a:cubicBezTo>
                    <a:pt x="12448" y="1"/>
                    <a:pt x="11207" y="147"/>
                    <a:pt x="10001" y="435"/>
                  </a:cubicBezTo>
                  <a:cubicBezTo>
                    <a:pt x="7470" y="1036"/>
                    <a:pt x="5089" y="2289"/>
                    <a:pt x="3284" y="4144"/>
                  </a:cubicBezTo>
                  <a:cubicBezTo>
                    <a:pt x="1580" y="5873"/>
                    <a:pt x="452" y="8104"/>
                    <a:pt x="226" y="10510"/>
                  </a:cubicBezTo>
                  <a:cubicBezTo>
                    <a:pt x="1" y="12941"/>
                    <a:pt x="728" y="15347"/>
                    <a:pt x="2131" y="17327"/>
                  </a:cubicBezTo>
                  <a:cubicBezTo>
                    <a:pt x="3610" y="19382"/>
                    <a:pt x="5740" y="20911"/>
                    <a:pt x="8096" y="21813"/>
                  </a:cubicBezTo>
                  <a:cubicBezTo>
                    <a:pt x="9873" y="22496"/>
                    <a:pt x="11778" y="22842"/>
                    <a:pt x="13692" y="22842"/>
                  </a:cubicBezTo>
                  <a:cubicBezTo>
                    <a:pt x="14585" y="22842"/>
                    <a:pt x="15481" y="22767"/>
                    <a:pt x="16367" y="22615"/>
                  </a:cubicBezTo>
                  <a:cubicBezTo>
                    <a:pt x="18948" y="22164"/>
                    <a:pt x="21455" y="21061"/>
                    <a:pt x="23409" y="19332"/>
                  </a:cubicBezTo>
                  <a:cubicBezTo>
                    <a:pt x="25239" y="17728"/>
                    <a:pt x="26567" y="15572"/>
                    <a:pt x="27019" y="13191"/>
                  </a:cubicBezTo>
                  <a:cubicBezTo>
                    <a:pt x="27119" y="12615"/>
                    <a:pt x="27169" y="12014"/>
                    <a:pt x="27169" y="11412"/>
                  </a:cubicBezTo>
                  <a:cubicBezTo>
                    <a:pt x="27169" y="9006"/>
                    <a:pt x="26242" y="6675"/>
                    <a:pt x="24688" y="4821"/>
                  </a:cubicBezTo>
                  <a:cubicBezTo>
                    <a:pt x="23034" y="2866"/>
                    <a:pt x="20778" y="1462"/>
                    <a:pt x="18322" y="710"/>
                  </a:cubicBezTo>
                  <a:cubicBezTo>
                    <a:pt x="16824" y="234"/>
                    <a:pt x="15256" y="1"/>
                    <a:pt x="13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5" name="Google Shape;1945;p49"/>
            <p:cNvSpPr/>
            <p:nvPr/>
          </p:nvSpPr>
          <p:spPr>
            <a:xfrm>
              <a:off x="1416800" y="1226225"/>
              <a:ext cx="567075" cy="405400"/>
            </a:xfrm>
            <a:custGeom>
              <a:avLst/>
              <a:gdLst/>
              <a:ahLst/>
              <a:cxnLst/>
              <a:rect l="l" t="t" r="r" b="b"/>
              <a:pathLst>
                <a:path w="22683" h="16216" extrusionOk="0">
                  <a:moveTo>
                    <a:pt x="11354" y="0"/>
                  </a:moveTo>
                  <a:cubicBezTo>
                    <a:pt x="5088" y="0"/>
                    <a:pt x="1" y="3634"/>
                    <a:pt x="1" y="8120"/>
                  </a:cubicBezTo>
                  <a:cubicBezTo>
                    <a:pt x="1" y="12582"/>
                    <a:pt x="5088" y="16216"/>
                    <a:pt x="11354" y="16216"/>
                  </a:cubicBezTo>
                  <a:cubicBezTo>
                    <a:pt x="17620" y="16216"/>
                    <a:pt x="22682" y="12582"/>
                    <a:pt x="22682" y="8120"/>
                  </a:cubicBezTo>
                  <a:cubicBezTo>
                    <a:pt x="22682" y="3634"/>
                    <a:pt x="17620" y="0"/>
                    <a:pt x="11354" y="0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6" name="Google Shape;1946;p49"/>
            <p:cNvSpPr/>
            <p:nvPr/>
          </p:nvSpPr>
          <p:spPr>
            <a:xfrm>
              <a:off x="1538975" y="1402275"/>
              <a:ext cx="314575" cy="175475"/>
            </a:xfrm>
            <a:custGeom>
              <a:avLst/>
              <a:gdLst/>
              <a:ahLst/>
              <a:cxnLst/>
              <a:rect l="l" t="t" r="r" b="b"/>
              <a:pathLst>
                <a:path w="12583" h="7019" extrusionOk="0">
                  <a:moveTo>
                    <a:pt x="1" y="1"/>
                  </a:moveTo>
                  <a:cubicBezTo>
                    <a:pt x="1" y="3885"/>
                    <a:pt x="2833" y="7018"/>
                    <a:pt x="6292" y="7018"/>
                  </a:cubicBezTo>
                  <a:cubicBezTo>
                    <a:pt x="9775" y="7018"/>
                    <a:pt x="12582" y="3885"/>
                    <a:pt x="12582" y="1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7" name="Google Shape;1947;p49"/>
            <p:cNvSpPr/>
            <p:nvPr/>
          </p:nvSpPr>
          <p:spPr>
            <a:xfrm>
              <a:off x="1537100" y="1399775"/>
              <a:ext cx="318950" cy="180475"/>
            </a:xfrm>
            <a:custGeom>
              <a:avLst/>
              <a:gdLst/>
              <a:ahLst/>
              <a:cxnLst/>
              <a:rect l="l" t="t" r="r" b="b"/>
              <a:pathLst>
                <a:path w="12758" h="7219" extrusionOk="0">
                  <a:moveTo>
                    <a:pt x="12581" y="201"/>
                  </a:moveTo>
                  <a:cubicBezTo>
                    <a:pt x="12521" y="2875"/>
                    <a:pt x="11047" y="5577"/>
                    <a:pt x="8497" y="6617"/>
                  </a:cubicBezTo>
                  <a:cubicBezTo>
                    <a:pt x="7820" y="6893"/>
                    <a:pt x="7093" y="7018"/>
                    <a:pt x="6367" y="7043"/>
                  </a:cubicBezTo>
                  <a:cubicBezTo>
                    <a:pt x="3635" y="7018"/>
                    <a:pt x="1379" y="5013"/>
                    <a:pt x="552" y="2482"/>
                  </a:cubicBezTo>
                  <a:cubicBezTo>
                    <a:pt x="312" y="1737"/>
                    <a:pt x="187" y="969"/>
                    <a:pt x="177" y="201"/>
                  </a:cubicBezTo>
                  <a:close/>
                  <a:moveTo>
                    <a:pt x="76" y="0"/>
                  </a:moveTo>
                  <a:cubicBezTo>
                    <a:pt x="26" y="0"/>
                    <a:pt x="1" y="51"/>
                    <a:pt x="1" y="101"/>
                  </a:cubicBezTo>
                  <a:cubicBezTo>
                    <a:pt x="1" y="2883"/>
                    <a:pt x="1504" y="5690"/>
                    <a:pt x="4161" y="6767"/>
                  </a:cubicBezTo>
                  <a:cubicBezTo>
                    <a:pt x="4863" y="7068"/>
                    <a:pt x="5615" y="7219"/>
                    <a:pt x="6367" y="7219"/>
                  </a:cubicBezTo>
                  <a:cubicBezTo>
                    <a:pt x="6367" y="7219"/>
                    <a:pt x="6368" y="7218"/>
                    <a:pt x="6369" y="7218"/>
                  </a:cubicBezTo>
                  <a:lnTo>
                    <a:pt x="6369" y="7218"/>
                  </a:lnTo>
                  <a:cubicBezTo>
                    <a:pt x="9175" y="7192"/>
                    <a:pt x="11505" y="5163"/>
                    <a:pt x="12357" y="2582"/>
                  </a:cubicBezTo>
                  <a:cubicBezTo>
                    <a:pt x="12632" y="1780"/>
                    <a:pt x="12758" y="953"/>
                    <a:pt x="12758" y="101"/>
                  </a:cubicBezTo>
                  <a:cubicBezTo>
                    <a:pt x="12758" y="51"/>
                    <a:pt x="12708" y="0"/>
                    <a:pt x="12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8" name="Google Shape;1948;p49"/>
            <p:cNvSpPr/>
            <p:nvPr/>
          </p:nvSpPr>
          <p:spPr>
            <a:xfrm>
              <a:off x="1629200" y="1510050"/>
              <a:ext cx="134750" cy="176725"/>
            </a:xfrm>
            <a:custGeom>
              <a:avLst/>
              <a:gdLst/>
              <a:ahLst/>
              <a:cxnLst/>
              <a:rect l="l" t="t" r="r" b="b"/>
              <a:pathLst>
                <a:path w="5390" h="7069" extrusionOk="0">
                  <a:moveTo>
                    <a:pt x="2683" y="0"/>
                  </a:moveTo>
                  <a:cubicBezTo>
                    <a:pt x="1204" y="0"/>
                    <a:pt x="1" y="1203"/>
                    <a:pt x="1" y="2707"/>
                  </a:cubicBezTo>
                  <a:lnTo>
                    <a:pt x="1" y="4361"/>
                  </a:lnTo>
                  <a:cubicBezTo>
                    <a:pt x="1" y="5840"/>
                    <a:pt x="1204" y="7068"/>
                    <a:pt x="2683" y="7068"/>
                  </a:cubicBezTo>
                  <a:cubicBezTo>
                    <a:pt x="4186" y="7068"/>
                    <a:pt x="5389" y="5840"/>
                    <a:pt x="5389" y="4361"/>
                  </a:cubicBezTo>
                  <a:lnTo>
                    <a:pt x="5389" y="2707"/>
                  </a:lnTo>
                  <a:cubicBezTo>
                    <a:pt x="5389" y="1203"/>
                    <a:pt x="4186" y="0"/>
                    <a:pt x="26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9" name="Google Shape;1949;p49"/>
            <p:cNvSpPr/>
            <p:nvPr/>
          </p:nvSpPr>
          <p:spPr>
            <a:xfrm>
              <a:off x="1626700" y="1508175"/>
              <a:ext cx="139750" cy="180475"/>
            </a:xfrm>
            <a:custGeom>
              <a:avLst/>
              <a:gdLst/>
              <a:ahLst/>
              <a:cxnLst/>
              <a:rect l="l" t="t" r="r" b="b"/>
              <a:pathLst>
                <a:path w="5590" h="7219" extrusionOk="0">
                  <a:moveTo>
                    <a:pt x="2802" y="182"/>
                  </a:moveTo>
                  <a:cubicBezTo>
                    <a:pt x="3443" y="182"/>
                    <a:pt x="4086" y="409"/>
                    <a:pt x="4587" y="877"/>
                  </a:cubicBezTo>
                  <a:cubicBezTo>
                    <a:pt x="5114" y="1379"/>
                    <a:pt x="5389" y="2080"/>
                    <a:pt x="5389" y="2782"/>
                  </a:cubicBezTo>
                  <a:cubicBezTo>
                    <a:pt x="5389" y="3208"/>
                    <a:pt x="5389" y="3659"/>
                    <a:pt x="5389" y="4086"/>
                  </a:cubicBezTo>
                  <a:cubicBezTo>
                    <a:pt x="5389" y="4286"/>
                    <a:pt x="5414" y="4487"/>
                    <a:pt x="5389" y="4662"/>
                  </a:cubicBezTo>
                  <a:cubicBezTo>
                    <a:pt x="5339" y="5088"/>
                    <a:pt x="5214" y="5514"/>
                    <a:pt x="4963" y="5865"/>
                  </a:cubicBezTo>
                  <a:cubicBezTo>
                    <a:pt x="4487" y="6592"/>
                    <a:pt x="3660" y="7043"/>
                    <a:pt x="2783" y="7043"/>
                  </a:cubicBezTo>
                  <a:cubicBezTo>
                    <a:pt x="2056" y="7043"/>
                    <a:pt x="1329" y="6717"/>
                    <a:pt x="828" y="6166"/>
                  </a:cubicBezTo>
                  <a:cubicBezTo>
                    <a:pt x="402" y="5664"/>
                    <a:pt x="176" y="5013"/>
                    <a:pt x="176" y="4361"/>
                  </a:cubicBezTo>
                  <a:cubicBezTo>
                    <a:pt x="176" y="3910"/>
                    <a:pt x="176" y="3434"/>
                    <a:pt x="176" y="2983"/>
                  </a:cubicBezTo>
                  <a:cubicBezTo>
                    <a:pt x="176" y="2381"/>
                    <a:pt x="301" y="1805"/>
                    <a:pt x="627" y="1304"/>
                  </a:cubicBezTo>
                  <a:cubicBezTo>
                    <a:pt x="1137" y="567"/>
                    <a:pt x="1968" y="182"/>
                    <a:pt x="2802" y="182"/>
                  </a:cubicBezTo>
                  <a:close/>
                  <a:moveTo>
                    <a:pt x="2783" y="1"/>
                  </a:moveTo>
                  <a:cubicBezTo>
                    <a:pt x="2111" y="1"/>
                    <a:pt x="1436" y="239"/>
                    <a:pt x="903" y="727"/>
                  </a:cubicBezTo>
                  <a:cubicBezTo>
                    <a:pt x="327" y="1253"/>
                    <a:pt x="1" y="2005"/>
                    <a:pt x="1" y="2782"/>
                  </a:cubicBezTo>
                  <a:cubicBezTo>
                    <a:pt x="1" y="3233"/>
                    <a:pt x="1" y="3685"/>
                    <a:pt x="1" y="4136"/>
                  </a:cubicBezTo>
                  <a:cubicBezTo>
                    <a:pt x="1" y="4411"/>
                    <a:pt x="1" y="4662"/>
                    <a:pt x="51" y="4913"/>
                  </a:cubicBezTo>
                  <a:cubicBezTo>
                    <a:pt x="126" y="5364"/>
                    <a:pt x="301" y="5765"/>
                    <a:pt x="552" y="6116"/>
                  </a:cubicBezTo>
                  <a:cubicBezTo>
                    <a:pt x="1078" y="6817"/>
                    <a:pt x="1931" y="7218"/>
                    <a:pt x="2783" y="7218"/>
                  </a:cubicBezTo>
                  <a:cubicBezTo>
                    <a:pt x="4362" y="7218"/>
                    <a:pt x="5590" y="5940"/>
                    <a:pt x="5590" y="4386"/>
                  </a:cubicBezTo>
                  <a:cubicBezTo>
                    <a:pt x="5590" y="3885"/>
                    <a:pt x="5590" y="3384"/>
                    <a:pt x="5590" y="2908"/>
                  </a:cubicBezTo>
                  <a:cubicBezTo>
                    <a:pt x="5590" y="2256"/>
                    <a:pt x="5414" y="1629"/>
                    <a:pt x="5013" y="1103"/>
                  </a:cubicBezTo>
                  <a:cubicBezTo>
                    <a:pt x="4469" y="377"/>
                    <a:pt x="3629" y="1"/>
                    <a:pt x="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0" name="Google Shape;1950;p49"/>
            <p:cNvSpPr/>
            <p:nvPr/>
          </p:nvSpPr>
          <p:spPr>
            <a:xfrm>
              <a:off x="1692125" y="1510125"/>
              <a:ext cx="7925" cy="58075"/>
            </a:xfrm>
            <a:custGeom>
              <a:avLst/>
              <a:gdLst/>
              <a:ahLst/>
              <a:cxnLst/>
              <a:rect l="l" t="t" r="r" b="b"/>
              <a:pathLst>
                <a:path w="317" h="2323" extrusionOk="0">
                  <a:moveTo>
                    <a:pt x="110" y="0"/>
                  </a:moveTo>
                  <a:cubicBezTo>
                    <a:pt x="57" y="0"/>
                    <a:pt x="0" y="48"/>
                    <a:pt x="15" y="123"/>
                  </a:cubicBezTo>
                  <a:cubicBezTo>
                    <a:pt x="116" y="825"/>
                    <a:pt x="116" y="1526"/>
                    <a:pt x="116" y="2228"/>
                  </a:cubicBezTo>
                  <a:cubicBezTo>
                    <a:pt x="103" y="2291"/>
                    <a:pt x="147" y="2322"/>
                    <a:pt x="194" y="2322"/>
                  </a:cubicBezTo>
                  <a:cubicBezTo>
                    <a:pt x="241" y="2322"/>
                    <a:pt x="291" y="2291"/>
                    <a:pt x="291" y="2228"/>
                  </a:cubicBezTo>
                  <a:cubicBezTo>
                    <a:pt x="316" y="1501"/>
                    <a:pt x="291" y="774"/>
                    <a:pt x="191" y="73"/>
                  </a:cubicBezTo>
                  <a:cubicBezTo>
                    <a:pt x="181" y="22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1" name="Google Shape;1951;p49"/>
            <p:cNvSpPr/>
            <p:nvPr/>
          </p:nvSpPr>
          <p:spPr>
            <a:xfrm>
              <a:off x="1437875" y="1354750"/>
              <a:ext cx="87975" cy="58200"/>
            </a:xfrm>
            <a:custGeom>
              <a:avLst/>
              <a:gdLst/>
              <a:ahLst/>
              <a:cxnLst/>
              <a:rect l="l" t="t" r="r" b="b"/>
              <a:pathLst>
                <a:path w="3519" h="2328" extrusionOk="0">
                  <a:moveTo>
                    <a:pt x="1311" y="0"/>
                  </a:moveTo>
                  <a:cubicBezTo>
                    <a:pt x="1169" y="0"/>
                    <a:pt x="1067" y="216"/>
                    <a:pt x="1238" y="323"/>
                  </a:cubicBezTo>
                  <a:cubicBezTo>
                    <a:pt x="1514" y="473"/>
                    <a:pt x="1789" y="674"/>
                    <a:pt x="2040" y="874"/>
                  </a:cubicBezTo>
                  <a:cubicBezTo>
                    <a:pt x="2396" y="1168"/>
                    <a:pt x="2788" y="1513"/>
                    <a:pt x="3023" y="1941"/>
                  </a:cubicBezTo>
                  <a:lnTo>
                    <a:pt x="3023" y="1941"/>
                  </a:lnTo>
                  <a:cubicBezTo>
                    <a:pt x="2768" y="1899"/>
                    <a:pt x="2504" y="1869"/>
                    <a:pt x="2240" y="1852"/>
                  </a:cubicBezTo>
                  <a:cubicBezTo>
                    <a:pt x="1945" y="1819"/>
                    <a:pt x="1645" y="1800"/>
                    <a:pt x="1346" y="1800"/>
                  </a:cubicBezTo>
                  <a:cubicBezTo>
                    <a:pt x="961" y="1800"/>
                    <a:pt x="578" y="1831"/>
                    <a:pt x="210" y="1902"/>
                  </a:cubicBezTo>
                  <a:cubicBezTo>
                    <a:pt x="1" y="1948"/>
                    <a:pt x="72" y="2233"/>
                    <a:pt x="244" y="2233"/>
                  </a:cubicBezTo>
                  <a:cubicBezTo>
                    <a:pt x="258" y="2233"/>
                    <a:pt x="271" y="2231"/>
                    <a:pt x="285" y="2227"/>
                  </a:cubicBezTo>
                  <a:cubicBezTo>
                    <a:pt x="622" y="2160"/>
                    <a:pt x="972" y="2136"/>
                    <a:pt x="1326" y="2136"/>
                  </a:cubicBezTo>
                  <a:cubicBezTo>
                    <a:pt x="1631" y="2136"/>
                    <a:pt x="1938" y="2154"/>
                    <a:pt x="2240" y="2177"/>
                  </a:cubicBezTo>
                  <a:cubicBezTo>
                    <a:pt x="2566" y="2202"/>
                    <a:pt x="2917" y="2253"/>
                    <a:pt x="3268" y="2328"/>
                  </a:cubicBezTo>
                  <a:cubicBezTo>
                    <a:pt x="3368" y="2328"/>
                    <a:pt x="3519" y="2227"/>
                    <a:pt x="3468" y="2102"/>
                  </a:cubicBezTo>
                  <a:cubicBezTo>
                    <a:pt x="3243" y="1526"/>
                    <a:pt x="2792" y="1050"/>
                    <a:pt x="2316" y="674"/>
                  </a:cubicBezTo>
                  <a:cubicBezTo>
                    <a:pt x="2015" y="423"/>
                    <a:pt x="1714" y="222"/>
                    <a:pt x="1388" y="22"/>
                  </a:cubicBezTo>
                  <a:cubicBezTo>
                    <a:pt x="1362" y="7"/>
                    <a:pt x="1336" y="0"/>
                    <a:pt x="13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2" name="Google Shape;1952;p49"/>
            <p:cNvSpPr/>
            <p:nvPr/>
          </p:nvSpPr>
          <p:spPr>
            <a:xfrm>
              <a:off x="1875450" y="1354750"/>
              <a:ext cx="87400" cy="58200"/>
            </a:xfrm>
            <a:custGeom>
              <a:avLst/>
              <a:gdLst/>
              <a:ahLst/>
              <a:cxnLst/>
              <a:rect l="l" t="t" r="r" b="b"/>
              <a:pathLst>
                <a:path w="3496" h="2328" extrusionOk="0">
                  <a:moveTo>
                    <a:pt x="2183" y="0"/>
                  </a:moveTo>
                  <a:cubicBezTo>
                    <a:pt x="2158" y="0"/>
                    <a:pt x="2132" y="7"/>
                    <a:pt x="2106" y="22"/>
                  </a:cubicBezTo>
                  <a:cubicBezTo>
                    <a:pt x="1780" y="222"/>
                    <a:pt x="1479" y="448"/>
                    <a:pt x="1204" y="674"/>
                  </a:cubicBezTo>
                  <a:cubicBezTo>
                    <a:pt x="727" y="1050"/>
                    <a:pt x="251" y="1526"/>
                    <a:pt x="26" y="2102"/>
                  </a:cubicBezTo>
                  <a:cubicBezTo>
                    <a:pt x="1" y="2227"/>
                    <a:pt x="126" y="2328"/>
                    <a:pt x="251" y="2328"/>
                  </a:cubicBezTo>
                  <a:cubicBezTo>
                    <a:pt x="577" y="2253"/>
                    <a:pt x="928" y="2202"/>
                    <a:pt x="1279" y="2177"/>
                  </a:cubicBezTo>
                  <a:cubicBezTo>
                    <a:pt x="1569" y="2154"/>
                    <a:pt x="1870" y="2136"/>
                    <a:pt x="2172" y="2136"/>
                  </a:cubicBezTo>
                  <a:cubicBezTo>
                    <a:pt x="2522" y="2136"/>
                    <a:pt x="2872" y="2160"/>
                    <a:pt x="3209" y="2227"/>
                  </a:cubicBezTo>
                  <a:cubicBezTo>
                    <a:pt x="3225" y="2231"/>
                    <a:pt x="3240" y="2233"/>
                    <a:pt x="3254" y="2233"/>
                  </a:cubicBezTo>
                  <a:cubicBezTo>
                    <a:pt x="3444" y="2233"/>
                    <a:pt x="3495" y="1948"/>
                    <a:pt x="3309" y="1902"/>
                  </a:cubicBezTo>
                  <a:cubicBezTo>
                    <a:pt x="2928" y="1831"/>
                    <a:pt x="2546" y="1800"/>
                    <a:pt x="2165" y="1800"/>
                  </a:cubicBezTo>
                  <a:cubicBezTo>
                    <a:pt x="1870" y="1800"/>
                    <a:pt x="1574" y="1819"/>
                    <a:pt x="1279" y="1852"/>
                  </a:cubicBezTo>
                  <a:cubicBezTo>
                    <a:pt x="1009" y="1870"/>
                    <a:pt x="739" y="1900"/>
                    <a:pt x="469" y="1944"/>
                  </a:cubicBezTo>
                  <a:lnTo>
                    <a:pt x="469" y="1944"/>
                  </a:lnTo>
                  <a:cubicBezTo>
                    <a:pt x="705" y="1515"/>
                    <a:pt x="1097" y="1168"/>
                    <a:pt x="1454" y="874"/>
                  </a:cubicBezTo>
                  <a:cubicBezTo>
                    <a:pt x="1730" y="674"/>
                    <a:pt x="1981" y="473"/>
                    <a:pt x="2281" y="323"/>
                  </a:cubicBezTo>
                  <a:cubicBezTo>
                    <a:pt x="2431" y="216"/>
                    <a:pt x="2326" y="0"/>
                    <a:pt x="2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3" name="Google Shape;1953;p49"/>
            <p:cNvSpPr/>
            <p:nvPr/>
          </p:nvSpPr>
          <p:spPr>
            <a:xfrm>
              <a:off x="1395525" y="1191100"/>
              <a:ext cx="491100" cy="160300"/>
            </a:xfrm>
            <a:custGeom>
              <a:avLst/>
              <a:gdLst/>
              <a:ahLst/>
              <a:cxnLst/>
              <a:rect l="l" t="t" r="r" b="b"/>
              <a:pathLst>
                <a:path w="19644" h="6412" extrusionOk="0">
                  <a:moveTo>
                    <a:pt x="10286" y="1"/>
                  </a:moveTo>
                  <a:cubicBezTo>
                    <a:pt x="7157" y="1"/>
                    <a:pt x="413" y="281"/>
                    <a:pt x="125" y="2683"/>
                  </a:cubicBezTo>
                  <a:cubicBezTo>
                    <a:pt x="1" y="3725"/>
                    <a:pt x="1134" y="4074"/>
                    <a:pt x="2708" y="4074"/>
                  </a:cubicBezTo>
                  <a:cubicBezTo>
                    <a:pt x="5907" y="4074"/>
                    <a:pt x="10926" y="2633"/>
                    <a:pt x="10927" y="2633"/>
                  </a:cubicBezTo>
                  <a:lnTo>
                    <a:pt x="10927" y="2633"/>
                  </a:lnTo>
                  <a:cubicBezTo>
                    <a:pt x="10927" y="2633"/>
                    <a:pt x="6867" y="4137"/>
                    <a:pt x="6992" y="5290"/>
                  </a:cubicBezTo>
                  <a:cubicBezTo>
                    <a:pt x="7029" y="5626"/>
                    <a:pt x="7418" y="5787"/>
                    <a:pt x="7996" y="5787"/>
                  </a:cubicBezTo>
                  <a:cubicBezTo>
                    <a:pt x="9310" y="5787"/>
                    <a:pt x="11596" y="4953"/>
                    <a:pt x="12919" y="3438"/>
                  </a:cubicBezTo>
                  <a:lnTo>
                    <a:pt x="12919" y="3438"/>
                  </a:lnTo>
                  <a:cubicBezTo>
                    <a:pt x="12394" y="4148"/>
                    <a:pt x="11416" y="5803"/>
                    <a:pt x="13208" y="6367"/>
                  </a:cubicBezTo>
                  <a:cubicBezTo>
                    <a:pt x="13296" y="6398"/>
                    <a:pt x="13397" y="6412"/>
                    <a:pt x="13506" y="6412"/>
                  </a:cubicBezTo>
                  <a:cubicBezTo>
                    <a:pt x="15308" y="6412"/>
                    <a:pt x="19644" y="2531"/>
                    <a:pt x="18320" y="1681"/>
                  </a:cubicBezTo>
                  <a:cubicBezTo>
                    <a:pt x="16917" y="753"/>
                    <a:pt x="15463" y="377"/>
                    <a:pt x="11854" y="27"/>
                  </a:cubicBezTo>
                  <a:cubicBezTo>
                    <a:pt x="11854" y="27"/>
                    <a:pt x="11237" y="1"/>
                    <a:pt x="10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4" name="Google Shape;1954;p49"/>
            <p:cNvSpPr/>
            <p:nvPr/>
          </p:nvSpPr>
          <p:spPr>
            <a:xfrm>
              <a:off x="1393000" y="1188550"/>
              <a:ext cx="470575" cy="165125"/>
            </a:xfrm>
            <a:custGeom>
              <a:avLst/>
              <a:gdLst/>
              <a:ahLst/>
              <a:cxnLst/>
              <a:rect l="l" t="t" r="r" b="b"/>
              <a:pathLst>
                <a:path w="18823" h="6605" extrusionOk="0">
                  <a:moveTo>
                    <a:pt x="10408" y="190"/>
                  </a:moveTo>
                  <a:cubicBezTo>
                    <a:pt x="10897" y="190"/>
                    <a:pt x="11387" y="195"/>
                    <a:pt x="11880" y="204"/>
                  </a:cubicBezTo>
                  <a:lnTo>
                    <a:pt x="11955" y="204"/>
                  </a:lnTo>
                  <a:cubicBezTo>
                    <a:pt x="11955" y="204"/>
                    <a:pt x="11955" y="204"/>
                    <a:pt x="11955" y="204"/>
                  </a:cubicBezTo>
                  <a:lnTo>
                    <a:pt x="11955" y="204"/>
                  </a:lnTo>
                  <a:cubicBezTo>
                    <a:pt x="11963" y="205"/>
                    <a:pt x="11970" y="206"/>
                    <a:pt x="11976" y="206"/>
                  </a:cubicBezTo>
                  <a:cubicBezTo>
                    <a:pt x="11976" y="206"/>
                    <a:pt x="11976" y="206"/>
                    <a:pt x="11976" y="206"/>
                  </a:cubicBezTo>
                  <a:lnTo>
                    <a:pt x="11976" y="206"/>
                  </a:lnTo>
                  <a:cubicBezTo>
                    <a:pt x="13674" y="381"/>
                    <a:pt x="15446" y="557"/>
                    <a:pt x="17043" y="1156"/>
                  </a:cubicBezTo>
                  <a:cubicBezTo>
                    <a:pt x="17319" y="1281"/>
                    <a:pt x="17594" y="1407"/>
                    <a:pt x="17845" y="1532"/>
                  </a:cubicBezTo>
                  <a:cubicBezTo>
                    <a:pt x="18045" y="1657"/>
                    <a:pt x="18321" y="1758"/>
                    <a:pt x="18472" y="1933"/>
                  </a:cubicBezTo>
                  <a:cubicBezTo>
                    <a:pt x="18697" y="2209"/>
                    <a:pt x="18522" y="2635"/>
                    <a:pt x="18371" y="2885"/>
                  </a:cubicBezTo>
                  <a:cubicBezTo>
                    <a:pt x="18096" y="3387"/>
                    <a:pt x="17695" y="3813"/>
                    <a:pt x="17294" y="4214"/>
                  </a:cubicBezTo>
                  <a:cubicBezTo>
                    <a:pt x="16842" y="4690"/>
                    <a:pt x="16316" y="5116"/>
                    <a:pt x="15765" y="5492"/>
                  </a:cubicBezTo>
                  <a:cubicBezTo>
                    <a:pt x="15289" y="5818"/>
                    <a:pt x="14762" y="6119"/>
                    <a:pt x="14211" y="6319"/>
                  </a:cubicBezTo>
                  <a:cubicBezTo>
                    <a:pt x="14013" y="6379"/>
                    <a:pt x="13818" y="6415"/>
                    <a:pt x="13628" y="6415"/>
                  </a:cubicBezTo>
                  <a:cubicBezTo>
                    <a:pt x="13337" y="6415"/>
                    <a:pt x="13055" y="6331"/>
                    <a:pt x="12782" y="6119"/>
                  </a:cubicBezTo>
                  <a:cubicBezTo>
                    <a:pt x="11965" y="5495"/>
                    <a:pt x="12514" y="4390"/>
                    <a:pt x="13035" y="3662"/>
                  </a:cubicBezTo>
                  <a:lnTo>
                    <a:pt x="13035" y="3662"/>
                  </a:lnTo>
                  <a:cubicBezTo>
                    <a:pt x="13135" y="3549"/>
                    <a:pt x="13231" y="3432"/>
                    <a:pt x="13322" y="3311"/>
                  </a:cubicBezTo>
                  <a:lnTo>
                    <a:pt x="13322" y="3311"/>
                  </a:lnTo>
                  <a:cubicBezTo>
                    <a:pt x="13334" y="3305"/>
                    <a:pt x="13346" y="3299"/>
                    <a:pt x="13359" y="3286"/>
                  </a:cubicBezTo>
                  <a:cubicBezTo>
                    <a:pt x="13355" y="3283"/>
                    <a:pt x="13352" y="3279"/>
                    <a:pt x="13348" y="3276"/>
                  </a:cubicBezTo>
                  <a:lnTo>
                    <a:pt x="13348" y="3276"/>
                  </a:lnTo>
                  <a:cubicBezTo>
                    <a:pt x="13352" y="3271"/>
                    <a:pt x="13355" y="3266"/>
                    <a:pt x="13359" y="3261"/>
                  </a:cubicBezTo>
                  <a:cubicBezTo>
                    <a:pt x="13418" y="3203"/>
                    <a:pt x="13338" y="3113"/>
                    <a:pt x="13265" y="3113"/>
                  </a:cubicBezTo>
                  <a:cubicBezTo>
                    <a:pt x="13245" y="3113"/>
                    <a:pt x="13225" y="3120"/>
                    <a:pt x="13208" y="3136"/>
                  </a:cubicBezTo>
                  <a:cubicBezTo>
                    <a:pt x="13100" y="3266"/>
                    <a:pt x="12996" y="3402"/>
                    <a:pt x="12899" y="3539"/>
                  </a:cubicBezTo>
                  <a:lnTo>
                    <a:pt x="12899" y="3539"/>
                  </a:lnTo>
                  <a:cubicBezTo>
                    <a:pt x="12279" y="4229"/>
                    <a:pt x="11483" y="4757"/>
                    <a:pt x="10652" y="5141"/>
                  </a:cubicBezTo>
                  <a:cubicBezTo>
                    <a:pt x="9881" y="5502"/>
                    <a:pt x="8995" y="5794"/>
                    <a:pt x="8126" y="5794"/>
                  </a:cubicBezTo>
                  <a:cubicBezTo>
                    <a:pt x="8091" y="5794"/>
                    <a:pt x="8056" y="5794"/>
                    <a:pt x="8020" y="5793"/>
                  </a:cubicBezTo>
                  <a:cubicBezTo>
                    <a:pt x="7770" y="5793"/>
                    <a:pt x="7469" y="5768"/>
                    <a:pt x="7268" y="5567"/>
                  </a:cubicBezTo>
                  <a:cubicBezTo>
                    <a:pt x="7118" y="5392"/>
                    <a:pt x="7193" y="5141"/>
                    <a:pt x="7319" y="4966"/>
                  </a:cubicBezTo>
                  <a:cubicBezTo>
                    <a:pt x="7519" y="4665"/>
                    <a:pt x="7845" y="4439"/>
                    <a:pt x="8146" y="4239"/>
                  </a:cubicBezTo>
                  <a:cubicBezTo>
                    <a:pt x="8522" y="3988"/>
                    <a:pt x="8923" y="3763"/>
                    <a:pt x="9299" y="3562"/>
                  </a:cubicBezTo>
                  <a:cubicBezTo>
                    <a:pt x="9875" y="3286"/>
                    <a:pt x="10451" y="3036"/>
                    <a:pt x="11053" y="2810"/>
                  </a:cubicBezTo>
                  <a:cubicBezTo>
                    <a:pt x="11147" y="2787"/>
                    <a:pt x="11109" y="2632"/>
                    <a:pt x="11022" y="2632"/>
                  </a:cubicBezTo>
                  <a:cubicBezTo>
                    <a:pt x="11016" y="2632"/>
                    <a:pt x="11010" y="2633"/>
                    <a:pt x="11003" y="2635"/>
                  </a:cubicBezTo>
                  <a:cubicBezTo>
                    <a:pt x="9775" y="2986"/>
                    <a:pt x="8522" y="3286"/>
                    <a:pt x="7268" y="3537"/>
                  </a:cubicBezTo>
                  <a:cubicBezTo>
                    <a:pt x="6241" y="3738"/>
                    <a:pt x="5188" y="3913"/>
                    <a:pt x="4111" y="4013"/>
                  </a:cubicBezTo>
                  <a:cubicBezTo>
                    <a:pt x="3652" y="4053"/>
                    <a:pt x="3181" y="4092"/>
                    <a:pt x="2710" y="4092"/>
                  </a:cubicBezTo>
                  <a:cubicBezTo>
                    <a:pt x="2278" y="4092"/>
                    <a:pt x="1848" y="4059"/>
                    <a:pt x="1429" y="3963"/>
                  </a:cubicBezTo>
                  <a:cubicBezTo>
                    <a:pt x="903" y="3838"/>
                    <a:pt x="301" y="3562"/>
                    <a:pt x="301" y="2936"/>
                  </a:cubicBezTo>
                  <a:cubicBezTo>
                    <a:pt x="326" y="2234"/>
                    <a:pt x="903" y="1758"/>
                    <a:pt x="1454" y="1482"/>
                  </a:cubicBezTo>
                  <a:cubicBezTo>
                    <a:pt x="2306" y="1031"/>
                    <a:pt x="3258" y="805"/>
                    <a:pt x="4186" y="655"/>
                  </a:cubicBezTo>
                  <a:cubicBezTo>
                    <a:pt x="5263" y="454"/>
                    <a:pt x="6366" y="329"/>
                    <a:pt x="7469" y="279"/>
                  </a:cubicBezTo>
                  <a:cubicBezTo>
                    <a:pt x="8455" y="212"/>
                    <a:pt x="9429" y="190"/>
                    <a:pt x="10408" y="190"/>
                  </a:cubicBezTo>
                  <a:close/>
                  <a:moveTo>
                    <a:pt x="10462" y="1"/>
                  </a:moveTo>
                  <a:cubicBezTo>
                    <a:pt x="9656" y="1"/>
                    <a:pt x="8851" y="22"/>
                    <a:pt x="8045" y="53"/>
                  </a:cubicBezTo>
                  <a:cubicBezTo>
                    <a:pt x="6943" y="104"/>
                    <a:pt x="5815" y="204"/>
                    <a:pt x="4687" y="379"/>
                  </a:cubicBezTo>
                  <a:cubicBezTo>
                    <a:pt x="3710" y="530"/>
                    <a:pt x="2682" y="730"/>
                    <a:pt x="1755" y="1131"/>
                  </a:cubicBezTo>
                  <a:cubicBezTo>
                    <a:pt x="1128" y="1407"/>
                    <a:pt x="426" y="1808"/>
                    <a:pt x="201" y="2510"/>
                  </a:cubicBezTo>
                  <a:cubicBezTo>
                    <a:pt x="0" y="3111"/>
                    <a:pt x="251" y="3662"/>
                    <a:pt x="802" y="3938"/>
                  </a:cubicBezTo>
                  <a:cubicBezTo>
                    <a:pt x="1356" y="4215"/>
                    <a:pt x="2035" y="4273"/>
                    <a:pt x="2678" y="4273"/>
                  </a:cubicBezTo>
                  <a:cubicBezTo>
                    <a:pt x="2850" y="4273"/>
                    <a:pt x="3019" y="4269"/>
                    <a:pt x="3183" y="4264"/>
                  </a:cubicBezTo>
                  <a:cubicBezTo>
                    <a:pt x="4261" y="4214"/>
                    <a:pt x="5314" y="4063"/>
                    <a:pt x="6366" y="3888"/>
                  </a:cubicBezTo>
                  <a:cubicBezTo>
                    <a:pt x="7502" y="3686"/>
                    <a:pt x="8625" y="3445"/>
                    <a:pt x="9744" y="3163"/>
                  </a:cubicBezTo>
                  <a:lnTo>
                    <a:pt x="9744" y="3163"/>
                  </a:lnTo>
                  <a:cubicBezTo>
                    <a:pt x="9619" y="3220"/>
                    <a:pt x="9496" y="3278"/>
                    <a:pt x="9374" y="3337"/>
                  </a:cubicBezTo>
                  <a:cubicBezTo>
                    <a:pt x="8948" y="3537"/>
                    <a:pt x="8522" y="3763"/>
                    <a:pt x="8121" y="4038"/>
                  </a:cubicBezTo>
                  <a:cubicBezTo>
                    <a:pt x="7795" y="4239"/>
                    <a:pt x="7444" y="4489"/>
                    <a:pt x="7193" y="4815"/>
                  </a:cubicBezTo>
                  <a:cubicBezTo>
                    <a:pt x="7043" y="5016"/>
                    <a:pt x="6918" y="5317"/>
                    <a:pt x="7043" y="5567"/>
                  </a:cubicBezTo>
                  <a:cubicBezTo>
                    <a:pt x="7168" y="5793"/>
                    <a:pt x="7419" y="5893"/>
                    <a:pt x="7669" y="5943"/>
                  </a:cubicBezTo>
                  <a:cubicBezTo>
                    <a:pt x="7834" y="5972"/>
                    <a:pt x="8003" y="5985"/>
                    <a:pt x="8174" y="5985"/>
                  </a:cubicBezTo>
                  <a:cubicBezTo>
                    <a:pt x="8891" y="5985"/>
                    <a:pt x="9649" y="5755"/>
                    <a:pt x="10276" y="5492"/>
                  </a:cubicBezTo>
                  <a:cubicBezTo>
                    <a:pt x="11085" y="5189"/>
                    <a:pt x="11859" y="4750"/>
                    <a:pt x="12509" y="4182"/>
                  </a:cubicBezTo>
                  <a:lnTo>
                    <a:pt x="12509" y="4182"/>
                  </a:lnTo>
                  <a:cubicBezTo>
                    <a:pt x="12253" y="4691"/>
                    <a:pt x="12045" y="5299"/>
                    <a:pt x="12281" y="5818"/>
                  </a:cubicBezTo>
                  <a:cubicBezTo>
                    <a:pt x="12509" y="6274"/>
                    <a:pt x="13068" y="6605"/>
                    <a:pt x="13582" y="6605"/>
                  </a:cubicBezTo>
                  <a:cubicBezTo>
                    <a:pt x="13634" y="6605"/>
                    <a:pt x="13685" y="6602"/>
                    <a:pt x="13735" y="6595"/>
                  </a:cubicBezTo>
                  <a:cubicBezTo>
                    <a:pt x="14286" y="6545"/>
                    <a:pt x="14812" y="6294"/>
                    <a:pt x="15289" y="6018"/>
                  </a:cubicBezTo>
                  <a:cubicBezTo>
                    <a:pt x="15890" y="5667"/>
                    <a:pt x="16467" y="5241"/>
                    <a:pt x="16993" y="4765"/>
                  </a:cubicBezTo>
                  <a:cubicBezTo>
                    <a:pt x="17469" y="4339"/>
                    <a:pt x="17945" y="3863"/>
                    <a:pt x="18296" y="3337"/>
                  </a:cubicBezTo>
                  <a:cubicBezTo>
                    <a:pt x="18547" y="3011"/>
                    <a:pt x="18822" y="2535"/>
                    <a:pt x="18747" y="2109"/>
                  </a:cubicBezTo>
                  <a:cubicBezTo>
                    <a:pt x="18722" y="1933"/>
                    <a:pt x="18622" y="1808"/>
                    <a:pt x="18497" y="1708"/>
                  </a:cubicBezTo>
                  <a:cubicBezTo>
                    <a:pt x="18246" y="1532"/>
                    <a:pt x="17970" y="1382"/>
                    <a:pt x="17720" y="1256"/>
                  </a:cubicBezTo>
                  <a:cubicBezTo>
                    <a:pt x="16241" y="530"/>
                    <a:pt x="14537" y="329"/>
                    <a:pt x="12908" y="129"/>
                  </a:cubicBezTo>
                  <a:cubicBezTo>
                    <a:pt x="12612" y="104"/>
                    <a:pt x="12293" y="55"/>
                    <a:pt x="11972" y="30"/>
                  </a:cubicBezTo>
                  <a:lnTo>
                    <a:pt x="11972" y="30"/>
                  </a:lnTo>
                  <a:cubicBezTo>
                    <a:pt x="11967" y="29"/>
                    <a:pt x="11961" y="28"/>
                    <a:pt x="11955" y="28"/>
                  </a:cubicBezTo>
                  <a:cubicBezTo>
                    <a:pt x="11948" y="27"/>
                    <a:pt x="11941" y="26"/>
                    <a:pt x="11935" y="26"/>
                  </a:cubicBezTo>
                  <a:cubicBezTo>
                    <a:pt x="11930" y="26"/>
                    <a:pt x="11926" y="26"/>
                    <a:pt x="11922" y="27"/>
                  </a:cubicBezTo>
                  <a:lnTo>
                    <a:pt x="11922" y="27"/>
                  </a:lnTo>
                  <a:cubicBezTo>
                    <a:pt x="11436" y="9"/>
                    <a:pt x="10949" y="1"/>
                    <a:pt x="104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55" name="Google Shape;1955;p49"/>
          <p:cNvGrpSpPr/>
          <p:nvPr/>
        </p:nvGrpSpPr>
        <p:grpSpPr>
          <a:xfrm rot="1463143">
            <a:off x="10443477" y="361499"/>
            <a:ext cx="1292280" cy="926319"/>
            <a:chOff x="3990750" y="3234575"/>
            <a:chExt cx="758175" cy="543450"/>
          </a:xfrm>
        </p:grpSpPr>
        <p:sp>
          <p:nvSpPr>
            <p:cNvPr id="1956" name="Google Shape;1956;p49"/>
            <p:cNvSpPr/>
            <p:nvPr/>
          </p:nvSpPr>
          <p:spPr>
            <a:xfrm>
              <a:off x="4539000" y="3434250"/>
              <a:ext cx="207425" cy="208050"/>
            </a:xfrm>
            <a:custGeom>
              <a:avLst/>
              <a:gdLst/>
              <a:ahLst/>
              <a:cxnLst/>
              <a:rect l="l" t="t" r="r" b="b"/>
              <a:pathLst>
                <a:path w="8297" h="8322" extrusionOk="0">
                  <a:moveTo>
                    <a:pt x="4161" y="0"/>
                  </a:moveTo>
                  <a:cubicBezTo>
                    <a:pt x="1855" y="0"/>
                    <a:pt x="1" y="1855"/>
                    <a:pt x="1" y="4161"/>
                  </a:cubicBezTo>
                  <a:cubicBezTo>
                    <a:pt x="1" y="6441"/>
                    <a:pt x="1855" y="8321"/>
                    <a:pt x="4161" y="8321"/>
                  </a:cubicBezTo>
                  <a:cubicBezTo>
                    <a:pt x="6442" y="8321"/>
                    <a:pt x="8296" y="6441"/>
                    <a:pt x="8296" y="4161"/>
                  </a:cubicBezTo>
                  <a:cubicBezTo>
                    <a:pt x="8296" y="1855"/>
                    <a:pt x="6442" y="0"/>
                    <a:pt x="41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7" name="Google Shape;1957;p49"/>
            <p:cNvSpPr/>
            <p:nvPr/>
          </p:nvSpPr>
          <p:spPr>
            <a:xfrm>
              <a:off x="4528975" y="3432075"/>
              <a:ext cx="219950" cy="212250"/>
            </a:xfrm>
            <a:custGeom>
              <a:avLst/>
              <a:gdLst/>
              <a:ahLst/>
              <a:cxnLst/>
              <a:rect l="l" t="t" r="r" b="b"/>
              <a:pathLst>
                <a:path w="8798" h="8490" extrusionOk="0">
                  <a:moveTo>
                    <a:pt x="4552" y="179"/>
                  </a:moveTo>
                  <a:cubicBezTo>
                    <a:pt x="4822" y="179"/>
                    <a:pt x="5094" y="206"/>
                    <a:pt x="5364" y="263"/>
                  </a:cubicBezTo>
                  <a:cubicBezTo>
                    <a:pt x="6993" y="589"/>
                    <a:pt x="8296" y="1942"/>
                    <a:pt x="8572" y="3571"/>
                  </a:cubicBezTo>
                  <a:cubicBezTo>
                    <a:pt x="8597" y="3797"/>
                    <a:pt x="8622" y="4022"/>
                    <a:pt x="8622" y="4248"/>
                  </a:cubicBezTo>
                  <a:cubicBezTo>
                    <a:pt x="8597" y="5927"/>
                    <a:pt x="7544" y="7481"/>
                    <a:pt x="5940" y="8057"/>
                  </a:cubicBezTo>
                  <a:cubicBezTo>
                    <a:pt x="5485" y="8228"/>
                    <a:pt x="5012" y="8310"/>
                    <a:pt x="4543" y="8310"/>
                  </a:cubicBezTo>
                  <a:cubicBezTo>
                    <a:pt x="3359" y="8310"/>
                    <a:pt x="2201" y="7788"/>
                    <a:pt x="1429" y="6854"/>
                  </a:cubicBezTo>
                  <a:cubicBezTo>
                    <a:pt x="326" y="5526"/>
                    <a:pt x="176" y="3621"/>
                    <a:pt x="1053" y="2142"/>
                  </a:cubicBezTo>
                  <a:cubicBezTo>
                    <a:pt x="1789" y="922"/>
                    <a:pt x="3144" y="179"/>
                    <a:pt x="4552" y="179"/>
                  </a:cubicBezTo>
                  <a:close/>
                  <a:moveTo>
                    <a:pt x="4558" y="1"/>
                  </a:moveTo>
                  <a:cubicBezTo>
                    <a:pt x="3311" y="1"/>
                    <a:pt x="2088" y="551"/>
                    <a:pt x="1279" y="1541"/>
                  </a:cubicBezTo>
                  <a:cubicBezTo>
                    <a:pt x="151" y="2919"/>
                    <a:pt x="1" y="4899"/>
                    <a:pt x="903" y="6428"/>
                  </a:cubicBezTo>
                  <a:cubicBezTo>
                    <a:pt x="1685" y="7717"/>
                    <a:pt x="3091" y="8490"/>
                    <a:pt x="4549" y="8490"/>
                  </a:cubicBezTo>
                  <a:cubicBezTo>
                    <a:pt x="4820" y="8490"/>
                    <a:pt x="5093" y="8463"/>
                    <a:pt x="5364" y="8408"/>
                  </a:cubicBezTo>
                  <a:cubicBezTo>
                    <a:pt x="7093" y="8082"/>
                    <a:pt x="8472" y="6629"/>
                    <a:pt x="8747" y="4899"/>
                  </a:cubicBezTo>
                  <a:cubicBezTo>
                    <a:pt x="8773" y="4674"/>
                    <a:pt x="8798" y="4473"/>
                    <a:pt x="8798" y="4248"/>
                  </a:cubicBezTo>
                  <a:cubicBezTo>
                    <a:pt x="8798" y="4246"/>
                    <a:pt x="8798" y="4245"/>
                    <a:pt x="8798" y="4244"/>
                  </a:cubicBezTo>
                  <a:lnTo>
                    <a:pt x="8798" y="4244"/>
                  </a:lnTo>
                  <a:cubicBezTo>
                    <a:pt x="8771" y="2466"/>
                    <a:pt x="7669" y="864"/>
                    <a:pt x="6016" y="263"/>
                  </a:cubicBezTo>
                  <a:cubicBezTo>
                    <a:pt x="5542" y="86"/>
                    <a:pt x="5048" y="1"/>
                    <a:pt x="4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8" name="Google Shape;1958;p49"/>
            <p:cNvSpPr/>
            <p:nvPr/>
          </p:nvSpPr>
          <p:spPr>
            <a:xfrm>
              <a:off x="3997025" y="3236875"/>
              <a:ext cx="637250" cy="538875"/>
            </a:xfrm>
            <a:custGeom>
              <a:avLst/>
              <a:gdLst/>
              <a:ahLst/>
              <a:cxnLst/>
              <a:rect l="l" t="t" r="r" b="b"/>
              <a:pathLst>
                <a:path w="25490" h="21555" extrusionOk="0">
                  <a:moveTo>
                    <a:pt x="12757" y="1"/>
                  </a:moveTo>
                  <a:cubicBezTo>
                    <a:pt x="5715" y="1"/>
                    <a:pt x="0" y="4838"/>
                    <a:pt x="0" y="10778"/>
                  </a:cubicBezTo>
                  <a:cubicBezTo>
                    <a:pt x="0" y="16717"/>
                    <a:pt x="5715" y="21555"/>
                    <a:pt x="12757" y="21555"/>
                  </a:cubicBezTo>
                  <a:cubicBezTo>
                    <a:pt x="19775" y="21555"/>
                    <a:pt x="25489" y="16717"/>
                    <a:pt x="25489" y="10778"/>
                  </a:cubicBezTo>
                  <a:cubicBezTo>
                    <a:pt x="25489" y="4838"/>
                    <a:pt x="19775" y="1"/>
                    <a:pt x="127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9" name="Google Shape;1959;p49"/>
            <p:cNvSpPr/>
            <p:nvPr/>
          </p:nvSpPr>
          <p:spPr>
            <a:xfrm>
              <a:off x="3990750" y="3234575"/>
              <a:ext cx="646025" cy="543450"/>
            </a:xfrm>
            <a:custGeom>
              <a:avLst/>
              <a:gdLst/>
              <a:ahLst/>
              <a:cxnLst/>
              <a:rect l="l" t="t" r="r" b="b"/>
              <a:pathLst>
                <a:path w="25841" h="21738" extrusionOk="0">
                  <a:moveTo>
                    <a:pt x="13012" y="186"/>
                  </a:moveTo>
                  <a:cubicBezTo>
                    <a:pt x="13859" y="186"/>
                    <a:pt x="14706" y="256"/>
                    <a:pt x="15540" y="393"/>
                  </a:cubicBezTo>
                  <a:cubicBezTo>
                    <a:pt x="17971" y="819"/>
                    <a:pt x="20301" y="1847"/>
                    <a:pt x="22131" y="3476"/>
                  </a:cubicBezTo>
                  <a:cubicBezTo>
                    <a:pt x="23835" y="4980"/>
                    <a:pt x="25088" y="6985"/>
                    <a:pt x="25515" y="9215"/>
                  </a:cubicBezTo>
                  <a:cubicBezTo>
                    <a:pt x="25615" y="9767"/>
                    <a:pt x="25665" y="10318"/>
                    <a:pt x="25665" y="10870"/>
                  </a:cubicBezTo>
                  <a:cubicBezTo>
                    <a:pt x="25640" y="13150"/>
                    <a:pt x="24763" y="15331"/>
                    <a:pt x="23309" y="17060"/>
                  </a:cubicBezTo>
                  <a:cubicBezTo>
                    <a:pt x="21755" y="18915"/>
                    <a:pt x="19625" y="20218"/>
                    <a:pt x="17319" y="20920"/>
                  </a:cubicBezTo>
                  <a:cubicBezTo>
                    <a:pt x="15918" y="21340"/>
                    <a:pt x="14455" y="21557"/>
                    <a:pt x="12990" y="21557"/>
                  </a:cubicBezTo>
                  <a:cubicBezTo>
                    <a:pt x="11834" y="21557"/>
                    <a:pt x="10677" y="21422"/>
                    <a:pt x="9550" y="21145"/>
                  </a:cubicBezTo>
                  <a:cubicBezTo>
                    <a:pt x="7194" y="20594"/>
                    <a:pt x="4938" y="19416"/>
                    <a:pt x="3234" y="17662"/>
                  </a:cubicBezTo>
                  <a:cubicBezTo>
                    <a:pt x="1655" y="16058"/>
                    <a:pt x="577" y="13952"/>
                    <a:pt x="377" y="11697"/>
                  </a:cubicBezTo>
                  <a:cubicBezTo>
                    <a:pt x="176" y="9416"/>
                    <a:pt x="853" y="7185"/>
                    <a:pt x="2156" y="5356"/>
                  </a:cubicBezTo>
                  <a:cubicBezTo>
                    <a:pt x="3560" y="3401"/>
                    <a:pt x="5590" y="1972"/>
                    <a:pt x="7795" y="1120"/>
                  </a:cubicBezTo>
                  <a:cubicBezTo>
                    <a:pt x="9458" y="492"/>
                    <a:pt x="11236" y="186"/>
                    <a:pt x="13012" y="186"/>
                  </a:cubicBezTo>
                  <a:close/>
                  <a:moveTo>
                    <a:pt x="13021" y="1"/>
                  </a:moveTo>
                  <a:cubicBezTo>
                    <a:pt x="11838" y="1"/>
                    <a:pt x="10654" y="141"/>
                    <a:pt x="9499" y="418"/>
                  </a:cubicBezTo>
                  <a:cubicBezTo>
                    <a:pt x="7093" y="995"/>
                    <a:pt x="4838" y="2198"/>
                    <a:pt x="3108" y="3952"/>
                  </a:cubicBezTo>
                  <a:cubicBezTo>
                    <a:pt x="1504" y="5606"/>
                    <a:pt x="427" y="7712"/>
                    <a:pt x="201" y="10017"/>
                  </a:cubicBezTo>
                  <a:cubicBezTo>
                    <a:pt x="1" y="12323"/>
                    <a:pt x="677" y="14604"/>
                    <a:pt x="2006" y="16484"/>
                  </a:cubicBezTo>
                  <a:cubicBezTo>
                    <a:pt x="3409" y="18438"/>
                    <a:pt x="5439" y="19892"/>
                    <a:pt x="7670" y="20744"/>
                  </a:cubicBezTo>
                  <a:cubicBezTo>
                    <a:pt x="9375" y="21409"/>
                    <a:pt x="11185" y="21738"/>
                    <a:pt x="12996" y="21738"/>
                  </a:cubicBezTo>
                  <a:cubicBezTo>
                    <a:pt x="13847" y="21738"/>
                    <a:pt x="14698" y="21665"/>
                    <a:pt x="15540" y="21521"/>
                  </a:cubicBezTo>
                  <a:cubicBezTo>
                    <a:pt x="18021" y="21095"/>
                    <a:pt x="20377" y="20043"/>
                    <a:pt x="22256" y="18388"/>
                  </a:cubicBezTo>
                  <a:cubicBezTo>
                    <a:pt x="23986" y="16860"/>
                    <a:pt x="25264" y="14829"/>
                    <a:pt x="25690" y="12549"/>
                  </a:cubicBezTo>
                  <a:cubicBezTo>
                    <a:pt x="25790" y="11997"/>
                    <a:pt x="25840" y="11421"/>
                    <a:pt x="25840" y="10870"/>
                  </a:cubicBezTo>
                  <a:cubicBezTo>
                    <a:pt x="25840" y="10869"/>
                    <a:pt x="25840" y="10868"/>
                    <a:pt x="25840" y="10867"/>
                  </a:cubicBezTo>
                  <a:lnTo>
                    <a:pt x="25840" y="10867"/>
                  </a:lnTo>
                  <a:cubicBezTo>
                    <a:pt x="25815" y="8562"/>
                    <a:pt x="24937" y="6357"/>
                    <a:pt x="23484" y="4604"/>
                  </a:cubicBezTo>
                  <a:cubicBezTo>
                    <a:pt x="21906" y="2724"/>
                    <a:pt x="19750" y="1396"/>
                    <a:pt x="17419" y="669"/>
                  </a:cubicBezTo>
                  <a:cubicBezTo>
                    <a:pt x="15995" y="222"/>
                    <a:pt x="14509" y="1"/>
                    <a:pt x="130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0" name="Google Shape;1960;p49"/>
            <p:cNvSpPr/>
            <p:nvPr/>
          </p:nvSpPr>
          <p:spPr>
            <a:xfrm>
              <a:off x="4045900" y="3259425"/>
              <a:ext cx="539500" cy="386000"/>
            </a:xfrm>
            <a:custGeom>
              <a:avLst/>
              <a:gdLst/>
              <a:ahLst/>
              <a:cxnLst/>
              <a:rect l="l" t="t" r="r" b="b"/>
              <a:pathLst>
                <a:path w="21580" h="15440" extrusionOk="0">
                  <a:moveTo>
                    <a:pt x="10802" y="1"/>
                  </a:moveTo>
                  <a:cubicBezTo>
                    <a:pt x="4837" y="1"/>
                    <a:pt x="0" y="3459"/>
                    <a:pt x="0" y="7720"/>
                  </a:cubicBezTo>
                  <a:cubicBezTo>
                    <a:pt x="0" y="11981"/>
                    <a:pt x="4837" y="15439"/>
                    <a:pt x="10802" y="15439"/>
                  </a:cubicBezTo>
                  <a:cubicBezTo>
                    <a:pt x="16742" y="15439"/>
                    <a:pt x="21579" y="11981"/>
                    <a:pt x="21579" y="7720"/>
                  </a:cubicBezTo>
                  <a:cubicBezTo>
                    <a:pt x="21579" y="3459"/>
                    <a:pt x="16742" y="1"/>
                    <a:pt x="10802" y="1"/>
                  </a:cubicBezTo>
                  <a:close/>
                </a:path>
              </a:pathLst>
            </a:custGeom>
            <a:solidFill>
              <a:srgbClr val="FFFFFF">
                <a:alpha val="37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1" name="Google Shape;1961;p49"/>
            <p:cNvSpPr/>
            <p:nvPr/>
          </p:nvSpPr>
          <p:spPr>
            <a:xfrm>
              <a:off x="4163675" y="3421725"/>
              <a:ext cx="303925" cy="169175"/>
            </a:xfrm>
            <a:custGeom>
              <a:avLst/>
              <a:gdLst/>
              <a:ahLst/>
              <a:cxnLst/>
              <a:rect l="l" t="t" r="r" b="b"/>
              <a:pathLst>
                <a:path w="12157" h="6767" extrusionOk="0">
                  <a:moveTo>
                    <a:pt x="1" y="0"/>
                  </a:moveTo>
                  <a:cubicBezTo>
                    <a:pt x="1" y="3734"/>
                    <a:pt x="2733" y="6767"/>
                    <a:pt x="6091" y="6767"/>
                  </a:cubicBezTo>
                  <a:cubicBezTo>
                    <a:pt x="9425" y="6767"/>
                    <a:pt x="12156" y="3734"/>
                    <a:pt x="12156" y="0"/>
                  </a:cubicBezTo>
                  <a:close/>
                </a:path>
              </a:pathLst>
            </a:custGeom>
            <a:solidFill>
              <a:srgbClr val="000000">
                <a:alpha val="424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2" name="Google Shape;1962;p49"/>
            <p:cNvSpPr/>
            <p:nvPr/>
          </p:nvSpPr>
          <p:spPr>
            <a:xfrm>
              <a:off x="4161800" y="3419200"/>
              <a:ext cx="307675" cy="174225"/>
            </a:xfrm>
            <a:custGeom>
              <a:avLst/>
              <a:gdLst/>
              <a:ahLst/>
              <a:cxnLst/>
              <a:rect l="l" t="t" r="r" b="b"/>
              <a:pathLst>
                <a:path w="12307" h="6969" extrusionOk="0">
                  <a:moveTo>
                    <a:pt x="12031" y="176"/>
                  </a:moveTo>
                  <a:cubicBezTo>
                    <a:pt x="12059" y="176"/>
                    <a:pt x="12095" y="184"/>
                    <a:pt x="12131" y="187"/>
                  </a:cubicBezTo>
                  <a:lnTo>
                    <a:pt x="12131" y="187"/>
                  </a:lnTo>
                  <a:cubicBezTo>
                    <a:pt x="12100" y="2765"/>
                    <a:pt x="10676" y="5350"/>
                    <a:pt x="8246" y="6367"/>
                  </a:cubicBezTo>
                  <a:cubicBezTo>
                    <a:pt x="7570" y="6642"/>
                    <a:pt x="6868" y="6793"/>
                    <a:pt x="6166" y="6793"/>
                  </a:cubicBezTo>
                  <a:cubicBezTo>
                    <a:pt x="3535" y="6768"/>
                    <a:pt x="1354" y="4863"/>
                    <a:pt x="552" y="2432"/>
                  </a:cubicBezTo>
                  <a:cubicBezTo>
                    <a:pt x="310" y="1704"/>
                    <a:pt x="184" y="930"/>
                    <a:pt x="177" y="176"/>
                  </a:cubicBezTo>
                  <a:close/>
                  <a:moveTo>
                    <a:pt x="76" y="1"/>
                  </a:moveTo>
                  <a:cubicBezTo>
                    <a:pt x="26" y="1"/>
                    <a:pt x="1" y="51"/>
                    <a:pt x="1" y="101"/>
                  </a:cubicBezTo>
                  <a:cubicBezTo>
                    <a:pt x="1" y="2783"/>
                    <a:pt x="1479" y="5490"/>
                    <a:pt x="4036" y="6542"/>
                  </a:cubicBezTo>
                  <a:cubicBezTo>
                    <a:pt x="4713" y="6818"/>
                    <a:pt x="5414" y="6968"/>
                    <a:pt x="6166" y="6968"/>
                  </a:cubicBezTo>
                  <a:cubicBezTo>
                    <a:pt x="6167" y="6968"/>
                    <a:pt x="6167" y="6968"/>
                    <a:pt x="6168" y="6968"/>
                  </a:cubicBezTo>
                  <a:lnTo>
                    <a:pt x="6168" y="6968"/>
                  </a:lnTo>
                  <a:cubicBezTo>
                    <a:pt x="8874" y="6942"/>
                    <a:pt x="11104" y="4963"/>
                    <a:pt x="11931" y="2482"/>
                  </a:cubicBezTo>
                  <a:cubicBezTo>
                    <a:pt x="12181" y="1705"/>
                    <a:pt x="12307" y="903"/>
                    <a:pt x="12307" y="101"/>
                  </a:cubicBezTo>
                  <a:cubicBezTo>
                    <a:pt x="12307" y="51"/>
                    <a:pt x="12282" y="1"/>
                    <a:pt x="122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3" name="Google Shape;1963;p49"/>
            <p:cNvSpPr/>
            <p:nvPr/>
          </p:nvSpPr>
          <p:spPr>
            <a:xfrm>
              <a:off x="4210675" y="3489375"/>
              <a:ext cx="209925" cy="101525"/>
            </a:xfrm>
            <a:custGeom>
              <a:avLst/>
              <a:gdLst/>
              <a:ahLst/>
              <a:cxnLst/>
              <a:rect l="l" t="t" r="r" b="b"/>
              <a:pathLst>
                <a:path w="8397" h="4061" extrusionOk="0">
                  <a:moveTo>
                    <a:pt x="4211" y="1"/>
                  </a:moveTo>
                  <a:cubicBezTo>
                    <a:pt x="2457" y="1"/>
                    <a:pt x="928" y="853"/>
                    <a:pt x="1" y="2181"/>
                  </a:cubicBezTo>
                  <a:cubicBezTo>
                    <a:pt x="1078" y="3334"/>
                    <a:pt x="2557" y="4061"/>
                    <a:pt x="4211" y="4061"/>
                  </a:cubicBezTo>
                  <a:cubicBezTo>
                    <a:pt x="5840" y="4061"/>
                    <a:pt x="7319" y="3334"/>
                    <a:pt x="8397" y="2181"/>
                  </a:cubicBezTo>
                  <a:cubicBezTo>
                    <a:pt x="7469" y="853"/>
                    <a:pt x="5941" y="1"/>
                    <a:pt x="4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4" name="Google Shape;1964;p49"/>
            <p:cNvSpPr/>
            <p:nvPr/>
          </p:nvSpPr>
          <p:spPr>
            <a:xfrm>
              <a:off x="4208175" y="3487150"/>
              <a:ext cx="214925" cy="106275"/>
            </a:xfrm>
            <a:custGeom>
              <a:avLst/>
              <a:gdLst/>
              <a:ahLst/>
              <a:cxnLst/>
              <a:rect l="l" t="t" r="r" b="b"/>
              <a:pathLst>
                <a:path w="8597" h="4251" extrusionOk="0">
                  <a:moveTo>
                    <a:pt x="4280" y="175"/>
                  </a:moveTo>
                  <a:cubicBezTo>
                    <a:pt x="5202" y="175"/>
                    <a:pt x="6125" y="423"/>
                    <a:pt x="6918" y="892"/>
                  </a:cubicBezTo>
                  <a:cubicBezTo>
                    <a:pt x="7475" y="1255"/>
                    <a:pt x="7986" y="1713"/>
                    <a:pt x="8381" y="2264"/>
                  </a:cubicBezTo>
                  <a:lnTo>
                    <a:pt x="8381" y="2264"/>
                  </a:lnTo>
                  <a:cubicBezTo>
                    <a:pt x="7310" y="3376"/>
                    <a:pt x="5859" y="4050"/>
                    <a:pt x="4311" y="4075"/>
                  </a:cubicBezTo>
                  <a:cubicBezTo>
                    <a:pt x="2739" y="4050"/>
                    <a:pt x="1311" y="3376"/>
                    <a:pt x="217" y="2263"/>
                  </a:cubicBezTo>
                  <a:lnTo>
                    <a:pt x="217" y="2263"/>
                  </a:lnTo>
                  <a:cubicBezTo>
                    <a:pt x="943" y="1266"/>
                    <a:pt x="2003" y="561"/>
                    <a:pt x="3208" y="290"/>
                  </a:cubicBezTo>
                  <a:cubicBezTo>
                    <a:pt x="3560" y="213"/>
                    <a:pt x="3920" y="175"/>
                    <a:pt x="4280" y="175"/>
                  </a:cubicBezTo>
                  <a:close/>
                  <a:moveTo>
                    <a:pt x="4313" y="0"/>
                  </a:moveTo>
                  <a:cubicBezTo>
                    <a:pt x="3361" y="0"/>
                    <a:pt x="2418" y="253"/>
                    <a:pt x="1604" y="741"/>
                  </a:cubicBezTo>
                  <a:cubicBezTo>
                    <a:pt x="978" y="1117"/>
                    <a:pt x="452" y="1619"/>
                    <a:pt x="25" y="2220"/>
                  </a:cubicBezTo>
                  <a:cubicBezTo>
                    <a:pt x="0" y="2245"/>
                    <a:pt x="0" y="2295"/>
                    <a:pt x="25" y="2320"/>
                  </a:cubicBezTo>
                  <a:cubicBezTo>
                    <a:pt x="1152" y="3497"/>
                    <a:pt x="2655" y="4224"/>
                    <a:pt x="4307" y="4250"/>
                  </a:cubicBezTo>
                  <a:lnTo>
                    <a:pt x="4307" y="4250"/>
                  </a:lnTo>
                  <a:cubicBezTo>
                    <a:pt x="4308" y="4250"/>
                    <a:pt x="4310" y="4250"/>
                    <a:pt x="4311" y="4250"/>
                  </a:cubicBezTo>
                  <a:cubicBezTo>
                    <a:pt x="4312" y="4250"/>
                    <a:pt x="4313" y="4250"/>
                    <a:pt x="4314" y="4250"/>
                  </a:cubicBezTo>
                  <a:lnTo>
                    <a:pt x="4314" y="4250"/>
                  </a:lnTo>
                  <a:cubicBezTo>
                    <a:pt x="5942" y="4224"/>
                    <a:pt x="7445" y="3498"/>
                    <a:pt x="8572" y="2320"/>
                  </a:cubicBezTo>
                  <a:cubicBezTo>
                    <a:pt x="8597" y="2295"/>
                    <a:pt x="8597" y="2245"/>
                    <a:pt x="8572" y="2220"/>
                  </a:cubicBezTo>
                  <a:cubicBezTo>
                    <a:pt x="7820" y="1168"/>
                    <a:pt x="6692" y="391"/>
                    <a:pt x="5414" y="115"/>
                  </a:cubicBezTo>
                  <a:cubicBezTo>
                    <a:pt x="5051" y="38"/>
                    <a:pt x="4681" y="0"/>
                    <a:pt x="43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5" name="Google Shape;1965;p49"/>
            <p:cNvSpPr/>
            <p:nvPr/>
          </p:nvSpPr>
          <p:spPr>
            <a:xfrm>
              <a:off x="4487625" y="3366925"/>
              <a:ext cx="102150" cy="57800"/>
            </a:xfrm>
            <a:custGeom>
              <a:avLst/>
              <a:gdLst/>
              <a:ahLst/>
              <a:cxnLst/>
              <a:rect l="l" t="t" r="r" b="b"/>
              <a:pathLst>
                <a:path w="4086" h="2312" extrusionOk="0">
                  <a:moveTo>
                    <a:pt x="2054" y="0"/>
                  </a:moveTo>
                  <a:cubicBezTo>
                    <a:pt x="1458" y="0"/>
                    <a:pt x="871" y="279"/>
                    <a:pt x="477" y="763"/>
                  </a:cubicBezTo>
                  <a:cubicBezTo>
                    <a:pt x="176" y="1164"/>
                    <a:pt x="0" y="1641"/>
                    <a:pt x="0" y="2142"/>
                  </a:cubicBezTo>
                  <a:cubicBezTo>
                    <a:pt x="0" y="2255"/>
                    <a:pt x="88" y="2311"/>
                    <a:pt x="176" y="2311"/>
                  </a:cubicBezTo>
                  <a:cubicBezTo>
                    <a:pt x="264" y="2311"/>
                    <a:pt x="351" y="2255"/>
                    <a:pt x="351" y="2142"/>
                  </a:cubicBezTo>
                  <a:cubicBezTo>
                    <a:pt x="376" y="1190"/>
                    <a:pt x="1078" y="362"/>
                    <a:pt x="2056" y="362"/>
                  </a:cubicBezTo>
                  <a:cubicBezTo>
                    <a:pt x="3008" y="362"/>
                    <a:pt x="3735" y="1190"/>
                    <a:pt x="3735" y="2142"/>
                  </a:cubicBezTo>
                  <a:cubicBezTo>
                    <a:pt x="3735" y="2255"/>
                    <a:pt x="3822" y="2311"/>
                    <a:pt x="3910" y="2311"/>
                  </a:cubicBezTo>
                  <a:cubicBezTo>
                    <a:pt x="3998" y="2311"/>
                    <a:pt x="4086" y="2255"/>
                    <a:pt x="4086" y="2142"/>
                  </a:cubicBezTo>
                  <a:cubicBezTo>
                    <a:pt x="4086" y="1265"/>
                    <a:pt x="3584" y="463"/>
                    <a:pt x="2757" y="137"/>
                  </a:cubicBezTo>
                  <a:cubicBezTo>
                    <a:pt x="2529" y="44"/>
                    <a:pt x="2291" y="0"/>
                    <a:pt x="2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6" name="Google Shape;1966;p49"/>
            <p:cNvSpPr/>
            <p:nvPr/>
          </p:nvSpPr>
          <p:spPr>
            <a:xfrm>
              <a:off x="4041500" y="3366925"/>
              <a:ext cx="102150" cy="57800"/>
            </a:xfrm>
            <a:custGeom>
              <a:avLst/>
              <a:gdLst/>
              <a:ahLst/>
              <a:cxnLst/>
              <a:rect l="l" t="t" r="r" b="b"/>
              <a:pathLst>
                <a:path w="4086" h="2312" extrusionOk="0">
                  <a:moveTo>
                    <a:pt x="2050" y="0"/>
                  </a:moveTo>
                  <a:cubicBezTo>
                    <a:pt x="1449" y="0"/>
                    <a:pt x="854" y="279"/>
                    <a:pt x="477" y="763"/>
                  </a:cubicBezTo>
                  <a:cubicBezTo>
                    <a:pt x="176" y="1164"/>
                    <a:pt x="1" y="1641"/>
                    <a:pt x="1" y="2142"/>
                  </a:cubicBezTo>
                  <a:cubicBezTo>
                    <a:pt x="1" y="2255"/>
                    <a:pt x="88" y="2311"/>
                    <a:pt x="176" y="2311"/>
                  </a:cubicBezTo>
                  <a:cubicBezTo>
                    <a:pt x="264" y="2311"/>
                    <a:pt x="352" y="2255"/>
                    <a:pt x="352" y="2142"/>
                  </a:cubicBezTo>
                  <a:cubicBezTo>
                    <a:pt x="377" y="1190"/>
                    <a:pt x="1078" y="362"/>
                    <a:pt x="2056" y="362"/>
                  </a:cubicBezTo>
                  <a:cubicBezTo>
                    <a:pt x="3008" y="362"/>
                    <a:pt x="3735" y="1190"/>
                    <a:pt x="3735" y="2142"/>
                  </a:cubicBezTo>
                  <a:cubicBezTo>
                    <a:pt x="3735" y="2255"/>
                    <a:pt x="3823" y="2311"/>
                    <a:pt x="3911" y="2311"/>
                  </a:cubicBezTo>
                  <a:cubicBezTo>
                    <a:pt x="3998" y="2311"/>
                    <a:pt x="4086" y="2255"/>
                    <a:pt x="4086" y="2142"/>
                  </a:cubicBezTo>
                  <a:cubicBezTo>
                    <a:pt x="4086" y="1265"/>
                    <a:pt x="3585" y="463"/>
                    <a:pt x="2758" y="137"/>
                  </a:cubicBezTo>
                  <a:cubicBezTo>
                    <a:pt x="2530" y="44"/>
                    <a:pt x="2289" y="0"/>
                    <a:pt x="20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7" name="Google Shape;1967;p49"/>
            <p:cNvSpPr/>
            <p:nvPr/>
          </p:nvSpPr>
          <p:spPr>
            <a:xfrm>
              <a:off x="4050900" y="3236875"/>
              <a:ext cx="500650" cy="119075"/>
            </a:xfrm>
            <a:custGeom>
              <a:avLst/>
              <a:gdLst/>
              <a:ahLst/>
              <a:cxnLst/>
              <a:rect l="l" t="t" r="r" b="b"/>
              <a:pathLst>
                <a:path w="20026" h="4763" extrusionOk="0">
                  <a:moveTo>
                    <a:pt x="10602" y="1"/>
                  </a:moveTo>
                  <a:cubicBezTo>
                    <a:pt x="6191" y="1"/>
                    <a:pt x="2306" y="1905"/>
                    <a:pt x="1" y="4762"/>
                  </a:cubicBezTo>
                  <a:cubicBezTo>
                    <a:pt x="3409" y="4737"/>
                    <a:pt x="8748" y="4236"/>
                    <a:pt x="12432" y="1930"/>
                  </a:cubicBezTo>
                  <a:cubicBezTo>
                    <a:pt x="12432" y="1930"/>
                    <a:pt x="16442" y="3544"/>
                    <a:pt x="19622" y="3544"/>
                  </a:cubicBezTo>
                  <a:cubicBezTo>
                    <a:pt x="19758" y="3544"/>
                    <a:pt x="19893" y="3541"/>
                    <a:pt x="20026" y="3534"/>
                  </a:cubicBezTo>
                  <a:cubicBezTo>
                    <a:pt x="17695" y="1379"/>
                    <a:pt x="14337" y="1"/>
                    <a:pt x="106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8" name="Google Shape;1968;p49"/>
            <p:cNvSpPr/>
            <p:nvPr/>
          </p:nvSpPr>
          <p:spPr>
            <a:xfrm>
              <a:off x="4048400" y="3235000"/>
              <a:ext cx="506300" cy="123450"/>
            </a:xfrm>
            <a:custGeom>
              <a:avLst/>
              <a:gdLst/>
              <a:ahLst/>
              <a:cxnLst/>
              <a:rect l="l" t="t" r="r" b="b"/>
              <a:pathLst>
                <a:path w="20252" h="4938" extrusionOk="0">
                  <a:moveTo>
                    <a:pt x="10702" y="176"/>
                  </a:moveTo>
                  <a:cubicBezTo>
                    <a:pt x="13384" y="176"/>
                    <a:pt x="16091" y="903"/>
                    <a:pt x="18371" y="2356"/>
                  </a:cubicBezTo>
                  <a:cubicBezTo>
                    <a:pt x="18914" y="2718"/>
                    <a:pt x="19436" y="3100"/>
                    <a:pt x="19919" y="3539"/>
                  </a:cubicBezTo>
                  <a:lnTo>
                    <a:pt x="19919" y="3539"/>
                  </a:lnTo>
                  <a:cubicBezTo>
                    <a:pt x="19869" y="3540"/>
                    <a:pt x="19819" y="3540"/>
                    <a:pt x="19769" y="3540"/>
                  </a:cubicBezTo>
                  <a:cubicBezTo>
                    <a:pt x="18385" y="3540"/>
                    <a:pt x="17003" y="3279"/>
                    <a:pt x="15665" y="2933"/>
                  </a:cubicBezTo>
                  <a:cubicBezTo>
                    <a:pt x="14687" y="2682"/>
                    <a:pt x="13685" y="2356"/>
                    <a:pt x="12732" y="2005"/>
                  </a:cubicBezTo>
                  <a:cubicBezTo>
                    <a:pt x="12682" y="1980"/>
                    <a:pt x="12607" y="1930"/>
                    <a:pt x="12557" y="1930"/>
                  </a:cubicBezTo>
                  <a:cubicBezTo>
                    <a:pt x="12548" y="1928"/>
                    <a:pt x="12539" y="1927"/>
                    <a:pt x="12530" y="1927"/>
                  </a:cubicBezTo>
                  <a:cubicBezTo>
                    <a:pt x="12439" y="1927"/>
                    <a:pt x="12347" y="2035"/>
                    <a:pt x="12256" y="2081"/>
                  </a:cubicBezTo>
                  <a:cubicBezTo>
                    <a:pt x="12081" y="2181"/>
                    <a:pt x="11880" y="2281"/>
                    <a:pt x="11705" y="2381"/>
                  </a:cubicBezTo>
                  <a:cubicBezTo>
                    <a:pt x="11003" y="2757"/>
                    <a:pt x="10276" y="3058"/>
                    <a:pt x="9524" y="3334"/>
                  </a:cubicBezTo>
                  <a:cubicBezTo>
                    <a:pt x="8020" y="3835"/>
                    <a:pt x="6442" y="4186"/>
                    <a:pt x="4863" y="4411"/>
                  </a:cubicBezTo>
                  <a:cubicBezTo>
                    <a:pt x="3349" y="4628"/>
                    <a:pt x="1836" y="4729"/>
                    <a:pt x="301" y="4759"/>
                  </a:cubicBezTo>
                  <a:lnTo>
                    <a:pt x="301" y="4759"/>
                  </a:lnTo>
                  <a:cubicBezTo>
                    <a:pt x="2203" y="2466"/>
                    <a:pt x="4952" y="990"/>
                    <a:pt x="7845" y="426"/>
                  </a:cubicBezTo>
                  <a:cubicBezTo>
                    <a:pt x="8797" y="251"/>
                    <a:pt x="9750" y="176"/>
                    <a:pt x="10702" y="176"/>
                  </a:cubicBezTo>
                  <a:close/>
                  <a:moveTo>
                    <a:pt x="10702" y="0"/>
                  </a:moveTo>
                  <a:cubicBezTo>
                    <a:pt x="7494" y="0"/>
                    <a:pt x="4311" y="1003"/>
                    <a:pt x="1805" y="3008"/>
                  </a:cubicBezTo>
                  <a:cubicBezTo>
                    <a:pt x="1153" y="3534"/>
                    <a:pt x="577" y="4136"/>
                    <a:pt x="51" y="4787"/>
                  </a:cubicBezTo>
                  <a:cubicBezTo>
                    <a:pt x="0" y="4837"/>
                    <a:pt x="25" y="4938"/>
                    <a:pt x="101" y="4938"/>
                  </a:cubicBezTo>
                  <a:cubicBezTo>
                    <a:pt x="3083" y="4888"/>
                    <a:pt x="6091" y="4587"/>
                    <a:pt x="8948" y="3710"/>
                  </a:cubicBezTo>
                  <a:cubicBezTo>
                    <a:pt x="9700" y="3459"/>
                    <a:pt x="10452" y="3183"/>
                    <a:pt x="11153" y="2857"/>
                  </a:cubicBezTo>
                  <a:cubicBezTo>
                    <a:pt x="11504" y="2682"/>
                    <a:pt x="11855" y="2507"/>
                    <a:pt x="12181" y="2331"/>
                  </a:cubicBezTo>
                  <a:cubicBezTo>
                    <a:pt x="12281" y="2281"/>
                    <a:pt x="12356" y="2231"/>
                    <a:pt x="12432" y="2181"/>
                  </a:cubicBezTo>
                  <a:cubicBezTo>
                    <a:pt x="12432" y="2181"/>
                    <a:pt x="12542" y="2126"/>
                    <a:pt x="12526" y="2110"/>
                  </a:cubicBezTo>
                  <a:lnTo>
                    <a:pt x="12526" y="2110"/>
                  </a:lnTo>
                  <a:cubicBezTo>
                    <a:pt x="12545" y="2117"/>
                    <a:pt x="12563" y="2131"/>
                    <a:pt x="12582" y="2131"/>
                  </a:cubicBezTo>
                  <a:cubicBezTo>
                    <a:pt x="13459" y="2431"/>
                    <a:pt x="14311" y="2732"/>
                    <a:pt x="15214" y="2983"/>
                  </a:cubicBezTo>
                  <a:cubicBezTo>
                    <a:pt x="16648" y="3393"/>
                    <a:pt x="18165" y="3720"/>
                    <a:pt x="19672" y="3720"/>
                  </a:cubicBezTo>
                  <a:cubicBezTo>
                    <a:pt x="19823" y="3720"/>
                    <a:pt x="19975" y="3717"/>
                    <a:pt x="20126" y="3710"/>
                  </a:cubicBezTo>
                  <a:cubicBezTo>
                    <a:pt x="20201" y="3710"/>
                    <a:pt x="20251" y="3609"/>
                    <a:pt x="20201" y="3559"/>
                  </a:cubicBezTo>
                  <a:cubicBezTo>
                    <a:pt x="18246" y="1730"/>
                    <a:pt x="15715" y="602"/>
                    <a:pt x="13108" y="176"/>
                  </a:cubicBezTo>
                  <a:cubicBezTo>
                    <a:pt x="12306" y="50"/>
                    <a:pt x="11504" y="0"/>
                    <a:pt x="10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任意多边形: 形状 70">
            <a:extLst>
              <a:ext uri="{FF2B5EF4-FFF2-40B4-BE49-F238E27FC236}">
                <a16:creationId xmlns:a16="http://schemas.microsoft.com/office/drawing/2014/main" id="{82431A4E-3C0E-9F61-DAB3-1FA990AC1073}"/>
              </a:ext>
            </a:extLst>
          </p:cNvPr>
          <p:cNvSpPr/>
          <p:nvPr/>
        </p:nvSpPr>
        <p:spPr>
          <a:xfrm>
            <a:off x="2650090" y="2792957"/>
            <a:ext cx="7051040" cy="1965095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glow rad="101600">
              <a:sysClr val="window" lastClr="FFFFFF">
                <a:alpha val="60000"/>
              </a:sysClr>
            </a:glow>
          </a:effectLst>
        </p:spPr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Calibri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10" name="文本框 46">
            <a:extLst>
              <a:ext uri="{FF2B5EF4-FFF2-40B4-BE49-F238E27FC236}">
                <a16:creationId xmlns:a16="http://schemas.microsoft.com/office/drawing/2014/main" id="{DC7E35CA-372C-514D-9757-00D3E9F3DDF3}"/>
              </a:ext>
            </a:extLst>
          </p:cNvPr>
          <p:cNvSpPr txBox="1"/>
          <p:nvPr/>
        </p:nvSpPr>
        <p:spPr>
          <a:xfrm>
            <a:off x="2656931" y="2970035"/>
            <a:ext cx="68781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"/>
                <a:ea typeface="字魂20号-石头体" panose="00000500000000000000" pitchFamily="2" charset="-122"/>
              </a:rPr>
              <a:t>Đóng</a:t>
            </a:r>
            <a:r>
              <a:rPr lang="en-US" altLang="zh-CN" sz="8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"/>
                <a:ea typeface="字魂20号-石头体" panose="00000500000000000000" pitchFamily="2" charset="-122"/>
              </a:rPr>
              <a:t> </a:t>
            </a:r>
            <a:r>
              <a:rPr lang="en-US" altLang="zh-CN" sz="8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"/>
                <a:ea typeface="字魂20号-石头体" panose="00000500000000000000" pitchFamily="2" charset="-122"/>
              </a:rPr>
              <a:t>vai</a:t>
            </a:r>
            <a:endParaRPr kumimoji="0" lang="zh-CN" altLang="en-US" sz="88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C0504D"/>
                </a:outerShdw>
              </a:effectLst>
              <a:uLnTx/>
              <a:uFillTx/>
              <a:latin typeface="ti"/>
              <a:ea typeface="字魂20号-石头体" panose="00000500000000000000" pitchFamily="2" charset="-122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AFD1259A-F001-919F-FEF2-067CC25E0D6B}"/>
              </a:ext>
            </a:extLst>
          </p:cNvPr>
          <p:cNvSpPr txBox="1"/>
          <p:nvPr/>
        </p:nvSpPr>
        <p:spPr>
          <a:xfrm>
            <a:off x="4158850" y="1922929"/>
            <a:ext cx="4033520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AC5C9C">
                      <a:lumMod val="75000"/>
                    </a:srgbClr>
                  </a:solidFill>
                  <a:prstDash val="solid"/>
                </a:ln>
                <a:solidFill>
                  <a:srgbClr val="AC5C9C">
                    <a:lumMod val="75000"/>
                  </a:srgbClr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  <a:r>
              <a:rPr kumimoji="0" lang="vi-VN" sz="4800" b="1" i="0" u="none" strike="noStrike" kern="1200" cap="none" spc="0" normalizeH="0" baseline="0" noProof="0" dirty="0">
                <a:ln w="9525">
                  <a:solidFill>
                    <a:srgbClr val="AC5C9C">
                      <a:lumMod val="75000"/>
                    </a:srgbClr>
                  </a:solidFill>
                  <a:prstDash val="solid"/>
                </a:ln>
                <a:solidFill>
                  <a:srgbClr val="AC5C9C">
                    <a:lumMod val="75000"/>
                  </a:srgbClr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srgbClr val="AC5C9C">
                      <a:lumMod val="75000"/>
                    </a:srgbClr>
                  </a:solidFill>
                  <a:prstDash val="solid"/>
                </a:ln>
                <a:solidFill>
                  <a:srgbClr val="AC5C9C">
                    <a:lumMod val="75000"/>
                  </a:srgbClr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1111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6" name="Google Shape;616;p33"/>
          <p:cNvGrpSpPr/>
          <p:nvPr/>
        </p:nvGrpSpPr>
        <p:grpSpPr>
          <a:xfrm rot="5191665">
            <a:off x="397152" y="-74889"/>
            <a:ext cx="518973" cy="942941"/>
            <a:chOff x="4034600" y="2788931"/>
            <a:chExt cx="389228" cy="707202"/>
          </a:xfrm>
        </p:grpSpPr>
        <p:grpSp>
          <p:nvGrpSpPr>
            <p:cNvPr id="617" name="Google Shape;617;p33"/>
            <p:cNvGrpSpPr/>
            <p:nvPr/>
          </p:nvGrpSpPr>
          <p:grpSpPr>
            <a:xfrm>
              <a:off x="4034600" y="3100904"/>
              <a:ext cx="389228" cy="395229"/>
              <a:chOff x="4141100" y="3337929"/>
              <a:chExt cx="389228" cy="395229"/>
            </a:xfrm>
          </p:grpSpPr>
          <p:sp>
            <p:nvSpPr>
              <p:cNvPr id="618" name="Google Shape;618;p33"/>
              <p:cNvSpPr/>
              <p:nvPr/>
            </p:nvSpPr>
            <p:spPr>
              <a:xfrm>
                <a:off x="4141100" y="3337929"/>
                <a:ext cx="389228" cy="395229"/>
              </a:xfrm>
              <a:custGeom>
                <a:avLst/>
                <a:gdLst/>
                <a:ahLst/>
                <a:cxnLst/>
                <a:rect l="l" t="t" r="r" b="b"/>
                <a:pathLst>
                  <a:path w="10461" h="10623" extrusionOk="0">
                    <a:moveTo>
                      <a:pt x="8709" y="0"/>
                    </a:moveTo>
                    <a:cubicBezTo>
                      <a:pt x="8529" y="0"/>
                      <a:pt x="8329" y="25"/>
                      <a:pt x="8110" y="87"/>
                    </a:cubicBezTo>
                    <a:cubicBezTo>
                      <a:pt x="7835" y="164"/>
                      <a:pt x="7529" y="296"/>
                      <a:pt x="7202" y="480"/>
                    </a:cubicBezTo>
                    <a:cubicBezTo>
                      <a:pt x="6663" y="780"/>
                      <a:pt x="6127" y="1091"/>
                      <a:pt x="5608" y="1392"/>
                    </a:cubicBezTo>
                    <a:cubicBezTo>
                      <a:pt x="5217" y="1618"/>
                      <a:pt x="4813" y="1854"/>
                      <a:pt x="4415" y="2078"/>
                    </a:cubicBezTo>
                    <a:cubicBezTo>
                      <a:pt x="3943" y="2347"/>
                      <a:pt x="3454" y="2617"/>
                      <a:pt x="2983" y="2880"/>
                    </a:cubicBezTo>
                    <a:cubicBezTo>
                      <a:pt x="2490" y="3154"/>
                      <a:pt x="1979" y="3437"/>
                      <a:pt x="1478" y="3721"/>
                    </a:cubicBezTo>
                    <a:cubicBezTo>
                      <a:pt x="602" y="4221"/>
                      <a:pt x="274" y="4877"/>
                      <a:pt x="154" y="5341"/>
                    </a:cubicBezTo>
                    <a:cubicBezTo>
                      <a:pt x="35" y="5803"/>
                      <a:pt x="0" y="6531"/>
                      <a:pt x="520" y="7386"/>
                    </a:cubicBezTo>
                    <a:cubicBezTo>
                      <a:pt x="600" y="7518"/>
                      <a:pt x="679" y="7650"/>
                      <a:pt x="762" y="7788"/>
                    </a:cubicBezTo>
                    <a:cubicBezTo>
                      <a:pt x="1109" y="8367"/>
                      <a:pt x="1469" y="8967"/>
                      <a:pt x="1915" y="9541"/>
                    </a:cubicBezTo>
                    <a:cubicBezTo>
                      <a:pt x="2605" y="10423"/>
                      <a:pt x="3346" y="10623"/>
                      <a:pt x="3875" y="10623"/>
                    </a:cubicBezTo>
                    <a:cubicBezTo>
                      <a:pt x="3907" y="10623"/>
                      <a:pt x="3938" y="10623"/>
                      <a:pt x="3968" y="10621"/>
                    </a:cubicBezTo>
                    <a:cubicBezTo>
                      <a:pt x="4387" y="10602"/>
                      <a:pt x="4797" y="10455"/>
                      <a:pt x="5152" y="10194"/>
                    </a:cubicBezTo>
                    <a:cubicBezTo>
                      <a:pt x="5419" y="9996"/>
                      <a:pt x="5661" y="9734"/>
                      <a:pt x="5870" y="9410"/>
                    </a:cubicBezTo>
                    <a:cubicBezTo>
                      <a:pt x="7040" y="7599"/>
                      <a:pt x="8188" y="5741"/>
                      <a:pt x="9299" y="3944"/>
                    </a:cubicBezTo>
                    <a:cubicBezTo>
                      <a:pt x="9519" y="3586"/>
                      <a:pt x="9740" y="3230"/>
                      <a:pt x="9960" y="2873"/>
                    </a:cubicBezTo>
                    <a:cubicBezTo>
                      <a:pt x="10139" y="2584"/>
                      <a:pt x="10257" y="2320"/>
                      <a:pt x="10318" y="2067"/>
                    </a:cubicBezTo>
                    <a:cubicBezTo>
                      <a:pt x="10461" y="1483"/>
                      <a:pt x="10318" y="913"/>
                      <a:pt x="9925" y="503"/>
                    </a:cubicBezTo>
                    <a:cubicBezTo>
                      <a:pt x="9762" y="331"/>
                      <a:pt x="9361" y="0"/>
                      <a:pt x="87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19" name="Google Shape;619;p33"/>
              <p:cNvGrpSpPr/>
              <p:nvPr/>
            </p:nvGrpSpPr>
            <p:grpSpPr>
              <a:xfrm>
                <a:off x="4168325" y="3366891"/>
                <a:ext cx="334758" cy="337306"/>
                <a:chOff x="3528075" y="3329941"/>
                <a:chExt cx="334758" cy="337306"/>
              </a:xfrm>
            </p:grpSpPr>
            <p:sp>
              <p:nvSpPr>
                <p:cNvPr id="620" name="Google Shape;620;p33"/>
                <p:cNvSpPr/>
                <p:nvPr/>
              </p:nvSpPr>
              <p:spPr>
                <a:xfrm>
                  <a:off x="3547356" y="3392396"/>
                  <a:ext cx="278321" cy="247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37" h="5629" extrusionOk="0">
                      <a:moveTo>
                        <a:pt x="5760" y="0"/>
                      </a:moveTo>
                      <a:cubicBezTo>
                        <a:pt x="5327" y="0"/>
                        <a:pt x="3757" y="972"/>
                        <a:pt x="715" y="2708"/>
                      </a:cubicBezTo>
                      <a:cubicBezTo>
                        <a:pt x="1" y="3117"/>
                        <a:pt x="1787" y="5615"/>
                        <a:pt x="2263" y="5628"/>
                      </a:cubicBezTo>
                      <a:cubicBezTo>
                        <a:pt x="4909" y="1714"/>
                        <a:pt x="6336" y="0"/>
                        <a:pt x="5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33"/>
                <p:cNvSpPr/>
                <p:nvPr/>
              </p:nvSpPr>
              <p:spPr>
                <a:xfrm>
                  <a:off x="3528075" y="3329941"/>
                  <a:ext cx="334758" cy="3373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22" h="7680" extrusionOk="0">
                      <a:moveTo>
                        <a:pt x="6199" y="1422"/>
                      </a:moveTo>
                      <a:cubicBezTo>
                        <a:pt x="6775" y="1422"/>
                        <a:pt x="5348" y="3136"/>
                        <a:pt x="2702" y="7050"/>
                      </a:cubicBezTo>
                      <a:cubicBezTo>
                        <a:pt x="2226" y="7037"/>
                        <a:pt x="440" y="4539"/>
                        <a:pt x="1154" y="4130"/>
                      </a:cubicBezTo>
                      <a:cubicBezTo>
                        <a:pt x="4196" y="2394"/>
                        <a:pt x="5766" y="1422"/>
                        <a:pt x="6199" y="1422"/>
                      </a:cubicBezTo>
                      <a:close/>
                      <a:moveTo>
                        <a:pt x="7345" y="1"/>
                      </a:moveTo>
                      <a:cubicBezTo>
                        <a:pt x="7164" y="1"/>
                        <a:pt x="6869" y="117"/>
                        <a:pt x="6553" y="295"/>
                      </a:cubicBezTo>
                      <a:cubicBezTo>
                        <a:pt x="5621" y="815"/>
                        <a:pt x="4704" y="1361"/>
                        <a:pt x="3776" y="1887"/>
                      </a:cubicBezTo>
                      <a:cubicBezTo>
                        <a:pt x="2801" y="2442"/>
                        <a:pt x="1814" y="2977"/>
                        <a:pt x="839" y="3532"/>
                      </a:cubicBezTo>
                      <a:cubicBezTo>
                        <a:pt x="154" y="3920"/>
                        <a:pt x="0" y="4474"/>
                        <a:pt x="412" y="5148"/>
                      </a:cubicBezTo>
                      <a:cubicBezTo>
                        <a:pt x="828" y="5831"/>
                        <a:pt x="1220" y="6536"/>
                        <a:pt x="1711" y="7165"/>
                      </a:cubicBezTo>
                      <a:cubicBezTo>
                        <a:pt x="1977" y="7507"/>
                        <a:pt x="2248" y="7680"/>
                        <a:pt x="2510" y="7680"/>
                      </a:cubicBezTo>
                      <a:cubicBezTo>
                        <a:pt x="2776" y="7680"/>
                        <a:pt x="3033" y="7501"/>
                        <a:pt x="3265" y="7140"/>
                      </a:cubicBezTo>
                      <a:cubicBezTo>
                        <a:pt x="4655" y="4989"/>
                        <a:pt x="5994" y="2805"/>
                        <a:pt x="7341" y="626"/>
                      </a:cubicBezTo>
                      <a:cubicBezTo>
                        <a:pt x="7621" y="175"/>
                        <a:pt x="7568" y="1"/>
                        <a:pt x="73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22" name="Google Shape;622;p33"/>
            <p:cNvGrpSpPr/>
            <p:nvPr/>
          </p:nvGrpSpPr>
          <p:grpSpPr>
            <a:xfrm>
              <a:off x="4060150" y="2788931"/>
              <a:ext cx="286706" cy="247942"/>
              <a:chOff x="4060150" y="2788931"/>
              <a:chExt cx="286706" cy="247942"/>
            </a:xfrm>
          </p:grpSpPr>
          <p:sp>
            <p:nvSpPr>
              <p:cNvPr id="623" name="Google Shape;623;p33"/>
              <p:cNvSpPr/>
              <p:nvPr/>
            </p:nvSpPr>
            <p:spPr>
              <a:xfrm>
                <a:off x="4060150" y="2788931"/>
                <a:ext cx="286706" cy="247942"/>
              </a:xfrm>
              <a:custGeom>
                <a:avLst/>
                <a:gdLst/>
                <a:ahLst/>
                <a:cxnLst/>
                <a:rect l="l" t="t" r="r" b="b"/>
                <a:pathLst>
                  <a:path w="8184" h="7078" extrusionOk="0">
                    <a:moveTo>
                      <a:pt x="2884" y="0"/>
                    </a:moveTo>
                    <a:lnTo>
                      <a:pt x="2719" y="278"/>
                    </a:lnTo>
                    <a:cubicBezTo>
                      <a:pt x="2187" y="429"/>
                      <a:pt x="1712" y="789"/>
                      <a:pt x="1384" y="1299"/>
                    </a:cubicBezTo>
                    <a:cubicBezTo>
                      <a:pt x="1051" y="1814"/>
                      <a:pt x="673" y="2419"/>
                      <a:pt x="370" y="3071"/>
                    </a:cubicBezTo>
                    <a:cubicBezTo>
                      <a:pt x="18" y="3833"/>
                      <a:pt x="0" y="4609"/>
                      <a:pt x="326" y="5256"/>
                    </a:cubicBezTo>
                    <a:cubicBezTo>
                      <a:pt x="646" y="5900"/>
                      <a:pt x="1270" y="6350"/>
                      <a:pt x="2080" y="6523"/>
                    </a:cubicBezTo>
                    <a:cubicBezTo>
                      <a:pt x="3167" y="6754"/>
                      <a:pt x="4244" y="6906"/>
                      <a:pt x="5526" y="7062"/>
                    </a:cubicBezTo>
                    <a:cubicBezTo>
                      <a:pt x="5612" y="7071"/>
                      <a:pt x="5704" y="7078"/>
                      <a:pt x="5796" y="7078"/>
                    </a:cubicBezTo>
                    <a:cubicBezTo>
                      <a:pt x="6065" y="7078"/>
                      <a:pt x="6357" y="7035"/>
                      <a:pt x="6630" y="6954"/>
                    </a:cubicBezTo>
                    <a:cubicBezTo>
                      <a:pt x="7398" y="6726"/>
                      <a:pt x="7766" y="6277"/>
                      <a:pt x="7939" y="5942"/>
                    </a:cubicBezTo>
                    <a:cubicBezTo>
                      <a:pt x="8133" y="5565"/>
                      <a:pt x="8184" y="5128"/>
                      <a:pt x="8082" y="4712"/>
                    </a:cubicBezTo>
                    <a:lnTo>
                      <a:pt x="8082" y="4712"/>
                    </a:lnTo>
                    <a:lnTo>
                      <a:pt x="8082" y="4714"/>
                    </a:lnTo>
                    <a:cubicBezTo>
                      <a:pt x="8003" y="4397"/>
                      <a:pt x="7838" y="4098"/>
                      <a:pt x="7593" y="3830"/>
                    </a:cubicBezTo>
                    <a:cubicBezTo>
                      <a:pt x="7494" y="3720"/>
                      <a:pt x="7394" y="3610"/>
                      <a:pt x="7293" y="3500"/>
                    </a:cubicBezTo>
                    <a:cubicBezTo>
                      <a:pt x="6481" y="2604"/>
                      <a:pt x="5641" y="1681"/>
                      <a:pt x="4747" y="809"/>
                    </a:cubicBezTo>
                    <a:cubicBezTo>
                      <a:pt x="4345" y="416"/>
                      <a:pt x="3820" y="199"/>
                      <a:pt x="3281" y="199"/>
                    </a:cubicBezTo>
                    <a:cubicBezTo>
                      <a:pt x="3226" y="199"/>
                      <a:pt x="3171" y="202"/>
                      <a:pt x="3117" y="206"/>
                    </a:cubicBezTo>
                    <a:lnTo>
                      <a:pt x="28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28575" dir="3000000" algn="bl" rotWithShape="0">
                  <a:schemeClr val="accent3"/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624" name="Google Shape;624;p33"/>
              <p:cNvGrpSpPr/>
              <p:nvPr/>
            </p:nvGrpSpPr>
            <p:grpSpPr>
              <a:xfrm>
                <a:off x="4080125" y="2826511"/>
                <a:ext cx="246743" cy="172781"/>
                <a:chOff x="3661725" y="3049333"/>
                <a:chExt cx="246743" cy="172781"/>
              </a:xfrm>
            </p:grpSpPr>
            <p:sp>
              <p:nvSpPr>
                <p:cNvPr id="625" name="Google Shape;625;p33"/>
                <p:cNvSpPr/>
                <p:nvPr/>
              </p:nvSpPr>
              <p:spPr>
                <a:xfrm>
                  <a:off x="3695016" y="3076300"/>
                  <a:ext cx="189383" cy="1143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2" h="2603" extrusionOk="0">
                      <a:moveTo>
                        <a:pt x="1104" y="1"/>
                      </a:moveTo>
                      <a:cubicBezTo>
                        <a:pt x="774" y="558"/>
                        <a:pt x="492" y="1029"/>
                        <a:pt x="215" y="1507"/>
                      </a:cubicBezTo>
                      <a:cubicBezTo>
                        <a:pt x="0" y="1878"/>
                        <a:pt x="113" y="2140"/>
                        <a:pt x="528" y="2204"/>
                      </a:cubicBezTo>
                      <a:cubicBezTo>
                        <a:pt x="2038" y="2438"/>
                        <a:pt x="2977" y="2603"/>
                        <a:pt x="3429" y="2603"/>
                      </a:cubicBezTo>
                      <a:cubicBezTo>
                        <a:pt x="4311" y="2603"/>
                        <a:pt x="3333" y="1974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33"/>
                <p:cNvSpPr/>
                <p:nvPr/>
              </p:nvSpPr>
              <p:spPr>
                <a:xfrm>
                  <a:off x="3661725" y="3049333"/>
                  <a:ext cx="246743" cy="172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8" h="3934" extrusionOk="0">
                      <a:moveTo>
                        <a:pt x="1862" y="615"/>
                      </a:moveTo>
                      <a:cubicBezTo>
                        <a:pt x="4091" y="2588"/>
                        <a:pt x="5069" y="3217"/>
                        <a:pt x="4187" y="3217"/>
                      </a:cubicBezTo>
                      <a:cubicBezTo>
                        <a:pt x="3735" y="3217"/>
                        <a:pt x="2796" y="3052"/>
                        <a:pt x="1286" y="2818"/>
                      </a:cubicBezTo>
                      <a:cubicBezTo>
                        <a:pt x="871" y="2754"/>
                        <a:pt x="758" y="2492"/>
                        <a:pt x="973" y="2121"/>
                      </a:cubicBezTo>
                      <a:cubicBezTo>
                        <a:pt x="1248" y="1643"/>
                        <a:pt x="1532" y="1172"/>
                        <a:pt x="1862" y="615"/>
                      </a:cubicBezTo>
                      <a:close/>
                      <a:moveTo>
                        <a:pt x="1904" y="0"/>
                      </a:moveTo>
                      <a:cubicBezTo>
                        <a:pt x="1657" y="0"/>
                        <a:pt x="1411" y="161"/>
                        <a:pt x="1242" y="425"/>
                      </a:cubicBezTo>
                      <a:cubicBezTo>
                        <a:pt x="910" y="940"/>
                        <a:pt x="582" y="1466"/>
                        <a:pt x="326" y="2019"/>
                      </a:cubicBezTo>
                      <a:cubicBezTo>
                        <a:pt x="1" y="2718"/>
                        <a:pt x="238" y="3247"/>
                        <a:pt x="1006" y="3410"/>
                      </a:cubicBezTo>
                      <a:cubicBezTo>
                        <a:pt x="2099" y="3644"/>
                        <a:pt x="3213" y="3794"/>
                        <a:pt x="4323" y="3929"/>
                      </a:cubicBezTo>
                      <a:cubicBezTo>
                        <a:pt x="4351" y="3932"/>
                        <a:pt x="4383" y="3934"/>
                        <a:pt x="4417" y="3934"/>
                      </a:cubicBezTo>
                      <a:cubicBezTo>
                        <a:pt x="4827" y="3934"/>
                        <a:pt x="5617" y="3690"/>
                        <a:pt x="5124" y="3150"/>
                      </a:cubicBezTo>
                      <a:cubicBezTo>
                        <a:pt x="4212" y="2148"/>
                        <a:pt x="3307" y="1136"/>
                        <a:pt x="2340" y="191"/>
                      </a:cubicBezTo>
                      <a:cubicBezTo>
                        <a:pt x="2205" y="59"/>
                        <a:pt x="2054" y="0"/>
                        <a:pt x="190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628" name="Google Shape;628;p33"/>
          <p:cNvGrpSpPr/>
          <p:nvPr/>
        </p:nvGrpSpPr>
        <p:grpSpPr>
          <a:xfrm>
            <a:off x="693322" y="719380"/>
            <a:ext cx="425867" cy="539000"/>
            <a:chOff x="1355550" y="2696650"/>
            <a:chExt cx="319400" cy="404250"/>
          </a:xfrm>
        </p:grpSpPr>
        <p:sp>
          <p:nvSpPr>
            <p:cNvPr id="629" name="Google Shape;629;p33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30" name="Google Shape;630;p33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631" name="Google Shape;631;p33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33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A52F8592-5985-4053-B82F-E3CE59A1E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63" b="44444"/>
          <a:stretch>
            <a:fillRect/>
          </a:stretch>
        </p:blipFill>
        <p:spPr>
          <a:xfrm>
            <a:off x="425137" y="453325"/>
            <a:ext cx="5196505" cy="3582870"/>
          </a:xfrm>
          <a:prstGeom prst="roundRect">
            <a:avLst>
              <a:gd name="adj" fmla="val 16667"/>
            </a:avLst>
          </a:prstGeom>
          <a:ln w="127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A8C53D-EAB3-4891-BA11-F38840D46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7" t="54010" b="573"/>
          <a:stretch>
            <a:fillRect/>
          </a:stretch>
        </p:blipFill>
        <p:spPr>
          <a:xfrm>
            <a:off x="5797396" y="2597426"/>
            <a:ext cx="5722678" cy="376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5423DA4-16F4-4A77-9DE2-FB6243F12441}"/>
              </a:ext>
            </a:extLst>
          </p:cNvPr>
          <p:cNvSpPr/>
          <p:nvPr/>
        </p:nvSpPr>
        <p:spPr>
          <a:xfrm>
            <a:off x="6096000" y="684147"/>
            <a:ext cx="4770783" cy="1577008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ỘT SỐ KĨ THUẬT DẠY HỌC TÍCH CỰC">
            <a:extLst>
              <a:ext uri="{FF2B5EF4-FFF2-40B4-BE49-F238E27FC236}">
                <a16:creationId xmlns:a16="http://schemas.microsoft.com/office/drawing/2014/main" id="{ACB6E096-656D-4DCD-A311-8E604E9D3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1"/>
          <a:stretch/>
        </p:blipFill>
        <p:spPr bwMode="auto">
          <a:xfrm>
            <a:off x="9696995" y="988880"/>
            <a:ext cx="1998833" cy="180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35"/>
          <p:cNvPicPr preferRelativeResize="0"/>
          <p:nvPr/>
        </p:nvPicPr>
        <p:blipFill rotWithShape="1">
          <a:blip r:embed="rId3">
            <a:alphaModFix/>
          </a:blip>
          <a:srcRect l="13214" t="6822" r="18531" b="6814"/>
          <a:stretch/>
        </p:blipFill>
        <p:spPr>
          <a:xfrm rot="10">
            <a:off x="-283564" y="4732008"/>
            <a:ext cx="1630909" cy="23511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5" name="Google Shape;695;p35"/>
          <p:cNvGrpSpPr/>
          <p:nvPr/>
        </p:nvGrpSpPr>
        <p:grpSpPr>
          <a:xfrm>
            <a:off x="11202478" y="558808"/>
            <a:ext cx="332815" cy="421175"/>
            <a:chOff x="1355550" y="2696650"/>
            <a:chExt cx="319400" cy="404250"/>
          </a:xfrm>
        </p:grpSpPr>
        <p:sp>
          <p:nvSpPr>
            <p:cNvPr id="696" name="Google Shape;696;p35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97" name="Google Shape;697;p35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698" name="Google Shape;698;p35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35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0" name="Google Shape;700;p35"/>
          <p:cNvGrpSpPr/>
          <p:nvPr/>
        </p:nvGrpSpPr>
        <p:grpSpPr>
          <a:xfrm>
            <a:off x="10472794" y="245908"/>
            <a:ext cx="425867" cy="539000"/>
            <a:chOff x="1355550" y="2696650"/>
            <a:chExt cx="319400" cy="404250"/>
          </a:xfrm>
        </p:grpSpPr>
        <p:sp>
          <p:nvSpPr>
            <p:cNvPr id="701" name="Google Shape;701;p35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2" name="Google Shape;702;p35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703" name="Google Shape;703;p35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35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5" name="Google Shape;705;p35"/>
          <p:cNvGrpSpPr/>
          <p:nvPr/>
        </p:nvGrpSpPr>
        <p:grpSpPr>
          <a:xfrm>
            <a:off x="11525084" y="2666843"/>
            <a:ext cx="583341" cy="618400"/>
            <a:chOff x="2733225" y="3194188"/>
            <a:chExt cx="544500" cy="577225"/>
          </a:xfrm>
        </p:grpSpPr>
        <p:sp>
          <p:nvSpPr>
            <p:cNvPr id="706" name="Google Shape;706;p35"/>
            <p:cNvSpPr/>
            <p:nvPr/>
          </p:nvSpPr>
          <p:spPr>
            <a:xfrm>
              <a:off x="2733225" y="3194188"/>
              <a:ext cx="544500" cy="577225"/>
            </a:xfrm>
            <a:custGeom>
              <a:avLst/>
              <a:gdLst/>
              <a:ahLst/>
              <a:cxnLst/>
              <a:rect l="l" t="t" r="r" b="b"/>
              <a:pathLst>
                <a:path w="21780" h="23089" extrusionOk="0">
                  <a:moveTo>
                    <a:pt x="16680" y="0"/>
                  </a:moveTo>
                  <a:cubicBezTo>
                    <a:pt x="16414" y="0"/>
                    <a:pt x="16144" y="26"/>
                    <a:pt x="15869" y="78"/>
                  </a:cubicBezTo>
                  <a:cubicBezTo>
                    <a:pt x="14264" y="379"/>
                    <a:pt x="12960" y="1135"/>
                    <a:pt x="11994" y="2326"/>
                  </a:cubicBezTo>
                  <a:cubicBezTo>
                    <a:pt x="11240" y="3254"/>
                    <a:pt x="10706" y="4433"/>
                    <a:pt x="10406" y="5836"/>
                  </a:cubicBezTo>
                  <a:cubicBezTo>
                    <a:pt x="10337" y="6161"/>
                    <a:pt x="10282" y="6485"/>
                    <a:pt x="10241" y="6800"/>
                  </a:cubicBezTo>
                  <a:cubicBezTo>
                    <a:pt x="9688" y="6175"/>
                    <a:pt x="9071" y="5563"/>
                    <a:pt x="8427" y="5008"/>
                  </a:cubicBezTo>
                  <a:cubicBezTo>
                    <a:pt x="7431" y="4152"/>
                    <a:pt x="6465" y="3513"/>
                    <a:pt x="5558" y="3111"/>
                  </a:cubicBezTo>
                  <a:cubicBezTo>
                    <a:pt x="4823" y="2784"/>
                    <a:pt x="4138" y="2620"/>
                    <a:pt x="3510" y="2620"/>
                  </a:cubicBezTo>
                  <a:cubicBezTo>
                    <a:pt x="3124" y="2620"/>
                    <a:pt x="2759" y="2682"/>
                    <a:pt x="2418" y="2806"/>
                  </a:cubicBezTo>
                  <a:cubicBezTo>
                    <a:pt x="1819" y="3018"/>
                    <a:pt x="1004" y="3537"/>
                    <a:pt x="513" y="4793"/>
                  </a:cubicBezTo>
                  <a:cubicBezTo>
                    <a:pt x="150" y="5718"/>
                    <a:pt x="1" y="6909"/>
                    <a:pt x="57" y="8435"/>
                  </a:cubicBezTo>
                  <a:cubicBezTo>
                    <a:pt x="150" y="10920"/>
                    <a:pt x="932" y="13240"/>
                    <a:pt x="2382" y="15331"/>
                  </a:cubicBezTo>
                  <a:cubicBezTo>
                    <a:pt x="3520" y="16974"/>
                    <a:pt x="5069" y="18470"/>
                    <a:pt x="6985" y="19782"/>
                  </a:cubicBezTo>
                  <a:cubicBezTo>
                    <a:pt x="10202" y="21984"/>
                    <a:pt x="13340" y="22904"/>
                    <a:pt x="13472" y="22942"/>
                  </a:cubicBezTo>
                  <a:lnTo>
                    <a:pt x="13978" y="23088"/>
                  </a:lnTo>
                  <a:lnTo>
                    <a:pt x="14413" y="22791"/>
                  </a:lnTo>
                  <a:cubicBezTo>
                    <a:pt x="16095" y="21635"/>
                    <a:pt x="17540" y="20112"/>
                    <a:pt x="18707" y="18263"/>
                  </a:cubicBezTo>
                  <a:cubicBezTo>
                    <a:pt x="19748" y="16609"/>
                    <a:pt x="20532" y="14760"/>
                    <a:pt x="21036" y="12766"/>
                  </a:cubicBezTo>
                  <a:cubicBezTo>
                    <a:pt x="21602" y="10540"/>
                    <a:pt x="21779" y="8285"/>
                    <a:pt x="21548" y="6244"/>
                  </a:cubicBezTo>
                  <a:cubicBezTo>
                    <a:pt x="21307" y="4110"/>
                    <a:pt x="20637" y="2406"/>
                    <a:pt x="19613" y="1316"/>
                  </a:cubicBezTo>
                  <a:cubicBezTo>
                    <a:pt x="19125" y="796"/>
                    <a:pt x="18564" y="425"/>
                    <a:pt x="17947" y="211"/>
                  </a:cubicBezTo>
                  <a:cubicBezTo>
                    <a:pt x="17541" y="71"/>
                    <a:pt x="17117" y="0"/>
                    <a:pt x="16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7" name="Google Shape;707;p35"/>
            <p:cNvGrpSpPr/>
            <p:nvPr/>
          </p:nvGrpSpPr>
          <p:grpSpPr>
            <a:xfrm>
              <a:off x="2781738" y="3254513"/>
              <a:ext cx="447475" cy="456575"/>
              <a:chOff x="3625138" y="3254513"/>
              <a:chExt cx="447475" cy="456575"/>
            </a:xfrm>
          </p:grpSpPr>
          <p:sp>
            <p:nvSpPr>
              <p:cNvPr id="708" name="Google Shape;708;p35"/>
              <p:cNvSpPr/>
              <p:nvPr/>
            </p:nvSpPr>
            <p:spPr>
              <a:xfrm>
                <a:off x="3625138" y="3254513"/>
                <a:ext cx="447475" cy="456575"/>
              </a:xfrm>
              <a:custGeom>
                <a:avLst/>
                <a:gdLst/>
                <a:ahLst/>
                <a:cxnLst/>
                <a:rect l="l" t="t" r="r" b="b"/>
                <a:pathLst>
                  <a:path w="17899" h="18263" extrusionOk="0">
                    <a:moveTo>
                      <a:pt x="13738" y="1"/>
                    </a:moveTo>
                    <a:cubicBezTo>
                      <a:pt x="13566" y="1"/>
                      <a:pt x="13389" y="17"/>
                      <a:pt x="13205" y="52"/>
                    </a:cubicBezTo>
                    <a:cubicBezTo>
                      <a:pt x="8055" y="1016"/>
                      <a:pt x="9001" y="7850"/>
                      <a:pt x="9054" y="8212"/>
                    </a:cubicBezTo>
                    <a:cubicBezTo>
                      <a:pt x="8279" y="6195"/>
                      <a:pt x="4549" y="2306"/>
                      <a:pt x="2150" y="2306"/>
                    </a:cubicBezTo>
                    <a:cubicBezTo>
                      <a:pt x="1928" y="2306"/>
                      <a:pt x="1717" y="2340"/>
                      <a:pt x="1521" y="2411"/>
                    </a:cubicBezTo>
                    <a:cubicBezTo>
                      <a:pt x="598" y="2736"/>
                      <a:pt x="1" y="3910"/>
                      <a:pt x="94" y="6404"/>
                    </a:cubicBezTo>
                    <a:cubicBezTo>
                      <a:pt x="417" y="15154"/>
                      <a:pt x="11189" y="18262"/>
                      <a:pt x="11189" y="18262"/>
                    </a:cubicBezTo>
                    <a:cubicBezTo>
                      <a:pt x="14077" y="16280"/>
                      <a:pt x="15832" y="13133"/>
                      <a:pt x="16622" y="10010"/>
                    </a:cubicBezTo>
                    <a:cubicBezTo>
                      <a:pt x="17898" y="4981"/>
                      <a:pt x="16690" y="1"/>
                      <a:pt x="137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35"/>
              <p:cNvSpPr/>
              <p:nvPr/>
            </p:nvSpPr>
            <p:spPr>
              <a:xfrm>
                <a:off x="3625138" y="3314788"/>
                <a:ext cx="415550" cy="396300"/>
              </a:xfrm>
              <a:custGeom>
                <a:avLst/>
                <a:gdLst/>
                <a:ahLst/>
                <a:cxnLst/>
                <a:rect l="l" t="t" r="r" b="b"/>
                <a:pathLst>
                  <a:path w="16622" h="15852" extrusionOk="0">
                    <a:moveTo>
                      <a:pt x="1521" y="0"/>
                    </a:moveTo>
                    <a:cubicBezTo>
                      <a:pt x="598" y="325"/>
                      <a:pt x="1" y="1499"/>
                      <a:pt x="94" y="3993"/>
                    </a:cubicBezTo>
                    <a:cubicBezTo>
                      <a:pt x="417" y="12743"/>
                      <a:pt x="11189" y="15851"/>
                      <a:pt x="11189" y="15851"/>
                    </a:cubicBezTo>
                    <a:cubicBezTo>
                      <a:pt x="14077" y="13869"/>
                      <a:pt x="15832" y="10722"/>
                      <a:pt x="16622" y="7599"/>
                    </a:cubicBezTo>
                    <a:lnTo>
                      <a:pt x="16622" y="7599"/>
                    </a:lnTo>
                    <a:cubicBezTo>
                      <a:pt x="15172" y="9675"/>
                      <a:pt x="12244" y="13586"/>
                      <a:pt x="10717" y="13602"/>
                    </a:cubicBezTo>
                    <a:cubicBezTo>
                      <a:pt x="10716" y="13602"/>
                      <a:pt x="10714" y="13602"/>
                      <a:pt x="10712" y="13602"/>
                    </a:cubicBezTo>
                    <a:cubicBezTo>
                      <a:pt x="8627" y="13602"/>
                      <a:pt x="3572" y="9356"/>
                      <a:pt x="1430" y="4908"/>
                    </a:cubicBezTo>
                    <a:cubicBezTo>
                      <a:pt x="279" y="2518"/>
                      <a:pt x="794" y="946"/>
                      <a:pt x="1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8" name="任意多边形: 形状 70">
            <a:extLst>
              <a:ext uri="{FF2B5EF4-FFF2-40B4-BE49-F238E27FC236}">
                <a16:creationId xmlns:a16="http://schemas.microsoft.com/office/drawing/2014/main" id="{21DB0164-DB5F-F4DF-8154-0F1E67E21324}"/>
              </a:ext>
            </a:extLst>
          </p:cNvPr>
          <p:cNvSpPr/>
          <p:nvPr/>
        </p:nvSpPr>
        <p:spPr>
          <a:xfrm>
            <a:off x="531891" y="1770735"/>
            <a:ext cx="5426064" cy="296127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glow rad="101600">
              <a:sysClr val="window" lastClr="FFFFFF">
                <a:alpha val="60000"/>
              </a:sysClr>
            </a:glow>
          </a:effectLst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 xử lí phù hợp là Chi nên nói thật với bạn về lỗi của mình, xin lỗi và đề nghị cách sửa lỗi (Ví dụ: dán lại vở cho bạn, hoặc nhờ mẹ mua vở mới cho bạn).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82F250-CA36-45B3-BBC7-5B35121795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63" b="44444"/>
          <a:stretch>
            <a:fillRect/>
          </a:stretch>
        </p:blipFill>
        <p:spPr>
          <a:xfrm>
            <a:off x="6081496" y="1396570"/>
            <a:ext cx="5196505" cy="3582870"/>
          </a:xfrm>
          <a:prstGeom prst="roundRect">
            <a:avLst>
              <a:gd name="adj" fmla="val 16667"/>
            </a:avLst>
          </a:prstGeom>
          <a:ln w="1270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6" name="Google Shape;1216;p50"/>
          <p:cNvPicPr preferRelativeResize="0"/>
          <p:nvPr/>
        </p:nvPicPr>
        <p:blipFill rotWithShape="1">
          <a:blip r:embed="rId3">
            <a:alphaModFix/>
          </a:blip>
          <a:srcRect l="16868" t="6270" r="16875" b="4658"/>
          <a:stretch/>
        </p:blipFill>
        <p:spPr>
          <a:xfrm>
            <a:off x="10023463" y="4631405"/>
            <a:ext cx="2168537" cy="2477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7" name="Google Shape;1217;p50"/>
          <p:cNvGrpSpPr/>
          <p:nvPr/>
        </p:nvGrpSpPr>
        <p:grpSpPr>
          <a:xfrm>
            <a:off x="10599986" y="1516690"/>
            <a:ext cx="488597" cy="618448"/>
            <a:chOff x="1355550" y="2696650"/>
            <a:chExt cx="319400" cy="404250"/>
          </a:xfrm>
        </p:grpSpPr>
        <p:sp>
          <p:nvSpPr>
            <p:cNvPr id="1218" name="Google Shape;1218;p50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19" name="Google Shape;1219;p50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1220" name="Google Shape;1220;p50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50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22" name="Google Shape;1222;p50"/>
          <p:cNvGrpSpPr/>
          <p:nvPr/>
        </p:nvGrpSpPr>
        <p:grpSpPr>
          <a:xfrm>
            <a:off x="3444678" y="1818452"/>
            <a:ext cx="488597" cy="618395"/>
            <a:chOff x="1355550" y="2696650"/>
            <a:chExt cx="319400" cy="404250"/>
          </a:xfrm>
        </p:grpSpPr>
        <p:sp>
          <p:nvSpPr>
            <p:cNvPr id="1223" name="Google Shape;1223;p50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24" name="Google Shape;1224;p50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1225" name="Google Shape;1225;p50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50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32" name="Google Shape;1232;p50"/>
          <p:cNvGrpSpPr/>
          <p:nvPr/>
        </p:nvGrpSpPr>
        <p:grpSpPr>
          <a:xfrm>
            <a:off x="10227438" y="5364927"/>
            <a:ext cx="372548" cy="471517"/>
            <a:chOff x="1355550" y="2696650"/>
            <a:chExt cx="319400" cy="404250"/>
          </a:xfrm>
        </p:grpSpPr>
        <p:sp>
          <p:nvSpPr>
            <p:cNvPr id="1233" name="Google Shape;1233;p50"/>
            <p:cNvSpPr/>
            <p:nvPr/>
          </p:nvSpPr>
          <p:spPr>
            <a:xfrm>
              <a:off x="1355550" y="2696650"/>
              <a:ext cx="319400" cy="404250"/>
            </a:xfrm>
            <a:custGeom>
              <a:avLst/>
              <a:gdLst/>
              <a:ahLst/>
              <a:cxnLst/>
              <a:rect l="l" t="t" r="r" b="b"/>
              <a:pathLst>
                <a:path w="12776" h="16170" extrusionOk="0">
                  <a:moveTo>
                    <a:pt x="6335" y="1"/>
                  </a:moveTo>
                  <a:cubicBezTo>
                    <a:pt x="6323" y="1"/>
                    <a:pt x="6312" y="1"/>
                    <a:pt x="6301" y="1"/>
                  </a:cubicBezTo>
                  <a:cubicBezTo>
                    <a:pt x="5889" y="15"/>
                    <a:pt x="5514" y="234"/>
                    <a:pt x="5272" y="601"/>
                  </a:cubicBezTo>
                  <a:cubicBezTo>
                    <a:pt x="5179" y="744"/>
                    <a:pt x="5101" y="912"/>
                    <a:pt x="5030" y="1129"/>
                  </a:cubicBezTo>
                  <a:cubicBezTo>
                    <a:pt x="4080" y="3991"/>
                    <a:pt x="2872" y="5642"/>
                    <a:pt x="990" y="6650"/>
                  </a:cubicBezTo>
                  <a:cubicBezTo>
                    <a:pt x="370" y="6981"/>
                    <a:pt x="1" y="7567"/>
                    <a:pt x="2" y="8214"/>
                  </a:cubicBezTo>
                  <a:cubicBezTo>
                    <a:pt x="4" y="8904"/>
                    <a:pt x="419" y="9535"/>
                    <a:pt x="1111" y="9900"/>
                  </a:cubicBezTo>
                  <a:cubicBezTo>
                    <a:pt x="2814" y="10800"/>
                    <a:pt x="3939" y="12279"/>
                    <a:pt x="4870" y="14849"/>
                  </a:cubicBezTo>
                  <a:cubicBezTo>
                    <a:pt x="4986" y="15169"/>
                    <a:pt x="5121" y="15421"/>
                    <a:pt x="5283" y="15618"/>
                  </a:cubicBezTo>
                  <a:cubicBezTo>
                    <a:pt x="5575" y="15975"/>
                    <a:pt x="5968" y="16170"/>
                    <a:pt x="6390" y="16170"/>
                  </a:cubicBezTo>
                  <a:cubicBezTo>
                    <a:pt x="6780" y="16170"/>
                    <a:pt x="7496" y="16002"/>
                    <a:pt x="7908" y="14869"/>
                  </a:cubicBezTo>
                  <a:cubicBezTo>
                    <a:pt x="8842" y="12297"/>
                    <a:pt x="9965" y="10812"/>
                    <a:pt x="11661" y="9906"/>
                  </a:cubicBezTo>
                  <a:cubicBezTo>
                    <a:pt x="12360" y="9532"/>
                    <a:pt x="12775" y="8899"/>
                    <a:pt x="12772" y="8213"/>
                  </a:cubicBezTo>
                  <a:cubicBezTo>
                    <a:pt x="12767" y="7530"/>
                    <a:pt x="12349" y="6906"/>
                    <a:pt x="11654" y="6543"/>
                  </a:cubicBezTo>
                  <a:cubicBezTo>
                    <a:pt x="9450" y="5397"/>
                    <a:pt x="8508" y="3081"/>
                    <a:pt x="7945" y="1698"/>
                  </a:cubicBezTo>
                  <a:cubicBezTo>
                    <a:pt x="7810" y="1366"/>
                    <a:pt x="7703" y="1104"/>
                    <a:pt x="7592" y="887"/>
                  </a:cubicBezTo>
                  <a:cubicBezTo>
                    <a:pt x="7501" y="711"/>
                    <a:pt x="7413" y="578"/>
                    <a:pt x="7314" y="463"/>
                  </a:cubicBezTo>
                  <a:cubicBezTo>
                    <a:pt x="6969" y="66"/>
                    <a:pt x="6566" y="1"/>
                    <a:pt x="6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3000000" algn="bl" rotWithShape="0">
                <a:schemeClr val="accent3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34" name="Google Shape;1234;p50"/>
            <p:cNvGrpSpPr/>
            <p:nvPr/>
          </p:nvGrpSpPr>
          <p:grpSpPr>
            <a:xfrm>
              <a:off x="1398700" y="2749500"/>
              <a:ext cx="233100" cy="298550"/>
              <a:chOff x="1670875" y="3100900"/>
              <a:chExt cx="233100" cy="298550"/>
            </a:xfrm>
          </p:grpSpPr>
          <p:sp>
            <p:nvSpPr>
              <p:cNvPr id="1235" name="Google Shape;1235;p50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9" y="7718"/>
                      <a:pt x="8739" y="6670"/>
                    </a:cubicBezTo>
                    <a:cubicBezTo>
                      <a:pt x="9317" y="6361"/>
                      <a:pt x="9324" y="5817"/>
                      <a:pt x="8743" y="5516"/>
                    </a:cubicBezTo>
                    <a:lnTo>
                      <a:pt x="8743" y="5514"/>
                    </a:ln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50"/>
              <p:cNvSpPr/>
              <p:nvPr/>
            </p:nvSpPr>
            <p:spPr>
              <a:xfrm>
                <a:off x="1670875" y="3100900"/>
                <a:ext cx="233100" cy="298550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11942" extrusionOk="0">
                    <a:moveTo>
                      <a:pt x="4668" y="1607"/>
                    </a:moveTo>
                    <a:cubicBezTo>
                      <a:pt x="5491" y="3352"/>
                      <a:pt x="6292" y="4980"/>
                      <a:pt x="7954" y="6070"/>
                    </a:cubicBezTo>
                    <a:cubicBezTo>
                      <a:pt x="6371" y="7187"/>
                      <a:pt x="5471" y="8767"/>
                      <a:pt x="4692" y="10589"/>
                    </a:cubicBezTo>
                    <a:cubicBezTo>
                      <a:pt x="3848" y="8846"/>
                      <a:pt x="3068" y="7198"/>
                      <a:pt x="1364" y="6103"/>
                    </a:cubicBezTo>
                    <a:cubicBezTo>
                      <a:pt x="3029" y="4980"/>
                      <a:pt x="3870" y="3377"/>
                      <a:pt x="4668" y="1607"/>
                    </a:cubicBezTo>
                    <a:close/>
                    <a:moveTo>
                      <a:pt x="4628" y="1"/>
                    </a:moveTo>
                    <a:cubicBezTo>
                      <a:pt x="4562" y="1"/>
                      <a:pt x="4500" y="93"/>
                      <a:pt x="4431" y="298"/>
                    </a:cubicBezTo>
                    <a:cubicBezTo>
                      <a:pt x="3702" y="2499"/>
                      <a:pt x="2655" y="4442"/>
                      <a:pt x="490" y="5601"/>
                    </a:cubicBezTo>
                    <a:cubicBezTo>
                      <a:pt x="0" y="5863"/>
                      <a:pt x="71" y="6389"/>
                      <a:pt x="589" y="6663"/>
                    </a:cubicBezTo>
                    <a:cubicBezTo>
                      <a:pt x="2556" y="7702"/>
                      <a:pt x="3564" y="9460"/>
                      <a:pt x="4285" y="11451"/>
                    </a:cubicBezTo>
                    <a:cubicBezTo>
                      <a:pt x="4411" y="11799"/>
                      <a:pt x="4544" y="11941"/>
                      <a:pt x="4669" y="11941"/>
                    </a:cubicBezTo>
                    <a:cubicBezTo>
                      <a:pt x="4815" y="11941"/>
                      <a:pt x="4949" y="11750"/>
                      <a:pt x="5052" y="11469"/>
                    </a:cubicBezTo>
                    <a:cubicBezTo>
                      <a:pt x="5776" y="9479"/>
                      <a:pt x="6778" y="7718"/>
                      <a:pt x="8739" y="6670"/>
                    </a:cubicBezTo>
                    <a:cubicBezTo>
                      <a:pt x="9317" y="6361"/>
                      <a:pt x="9324" y="5817"/>
                      <a:pt x="8743" y="5514"/>
                    </a:cubicBezTo>
                    <a:cubicBezTo>
                      <a:pt x="5607" y="3883"/>
                      <a:pt x="5054" y="1"/>
                      <a:pt x="462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3CD0037-4336-49E3-8491-452DC052EF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7" t="54010" b="573"/>
          <a:stretch>
            <a:fillRect/>
          </a:stretch>
        </p:blipFill>
        <p:spPr>
          <a:xfrm>
            <a:off x="583339" y="1369127"/>
            <a:ext cx="5184307" cy="34103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任意多边形: 形状 70">
            <a:extLst>
              <a:ext uri="{FF2B5EF4-FFF2-40B4-BE49-F238E27FC236}">
                <a16:creationId xmlns:a16="http://schemas.microsoft.com/office/drawing/2014/main" id="{04E94E23-2DF3-436B-A262-958C63DFA98C}"/>
              </a:ext>
            </a:extLst>
          </p:cNvPr>
          <p:cNvSpPr/>
          <p:nvPr/>
        </p:nvSpPr>
        <p:spPr>
          <a:xfrm>
            <a:off x="5915953" y="1593412"/>
            <a:ext cx="5426064" cy="2961271"/>
          </a:xfrm>
          <a:custGeom>
            <a:avLst/>
            <a:gdLst>
              <a:gd name="connsiteX0" fmla="*/ 430798 w 5817996"/>
              <a:gd name="connsiteY0" fmla="*/ 0 h 2153651"/>
              <a:gd name="connsiteX1" fmla="*/ 735418 w 5817996"/>
              <a:gd name="connsiteY1" fmla="*/ 126178 h 2153651"/>
              <a:gd name="connsiteX2" fmla="*/ 740573 w 5817996"/>
              <a:gd name="connsiteY2" fmla="*/ 132426 h 2153651"/>
              <a:gd name="connsiteX3" fmla="*/ 745728 w 5817996"/>
              <a:gd name="connsiteY3" fmla="*/ 126178 h 2153651"/>
              <a:gd name="connsiteX4" fmla="*/ 1050348 w 5817996"/>
              <a:gd name="connsiteY4" fmla="*/ 0 h 2153651"/>
              <a:gd name="connsiteX5" fmla="*/ 1354968 w 5817996"/>
              <a:gd name="connsiteY5" fmla="*/ 126178 h 2153651"/>
              <a:gd name="connsiteX6" fmla="*/ 1360124 w 5817996"/>
              <a:gd name="connsiteY6" fmla="*/ 132426 h 2153651"/>
              <a:gd name="connsiteX7" fmla="*/ 1365279 w 5817996"/>
              <a:gd name="connsiteY7" fmla="*/ 126178 h 2153651"/>
              <a:gd name="connsiteX8" fmla="*/ 1669899 w 5817996"/>
              <a:gd name="connsiteY8" fmla="*/ 0 h 2153651"/>
              <a:gd name="connsiteX9" fmla="*/ 1974519 w 5817996"/>
              <a:gd name="connsiteY9" fmla="*/ 126178 h 2153651"/>
              <a:gd name="connsiteX10" fmla="*/ 1979674 w 5817996"/>
              <a:gd name="connsiteY10" fmla="*/ 132426 h 2153651"/>
              <a:gd name="connsiteX11" fmla="*/ 1984829 w 5817996"/>
              <a:gd name="connsiteY11" fmla="*/ 126178 h 2153651"/>
              <a:gd name="connsiteX12" fmla="*/ 2289449 w 5817996"/>
              <a:gd name="connsiteY12" fmla="*/ 0 h 2153651"/>
              <a:gd name="connsiteX13" fmla="*/ 2594069 w 5817996"/>
              <a:gd name="connsiteY13" fmla="*/ 126178 h 2153651"/>
              <a:gd name="connsiteX14" fmla="*/ 2599225 w 5817996"/>
              <a:gd name="connsiteY14" fmla="*/ 132426 h 2153651"/>
              <a:gd name="connsiteX15" fmla="*/ 2604380 w 5817996"/>
              <a:gd name="connsiteY15" fmla="*/ 126178 h 2153651"/>
              <a:gd name="connsiteX16" fmla="*/ 2909000 w 5817996"/>
              <a:gd name="connsiteY16" fmla="*/ 0 h 2153651"/>
              <a:gd name="connsiteX17" fmla="*/ 3213620 w 5817996"/>
              <a:gd name="connsiteY17" fmla="*/ 126178 h 2153651"/>
              <a:gd name="connsiteX18" fmla="*/ 3218775 w 5817996"/>
              <a:gd name="connsiteY18" fmla="*/ 132426 h 2153651"/>
              <a:gd name="connsiteX19" fmla="*/ 3223930 w 5817996"/>
              <a:gd name="connsiteY19" fmla="*/ 126178 h 2153651"/>
              <a:gd name="connsiteX20" fmla="*/ 3528550 w 5817996"/>
              <a:gd name="connsiteY20" fmla="*/ 0 h 2153651"/>
              <a:gd name="connsiteX21" fmla="*/ 3833170 w 5817996"/>
              <a:gd name="connsiteY21" fmla="*/ 126178 h 2153651"/>
              <a:gd name="connsiteX22" fmla="*/ 3838325 w 5817996"/>
              <a:gd name="connsiteY22" fmla="*/ 132426 h 2153651"/>
              <a:gd name="connsiteX23" fmla="*/ 3843480 w 5817996"/>
              <a:gd name="connsiteY23" fmla="*/ 126178 h 2153651"/>
              <a:gd name="connsiteX24" fmla="*/ 4148100 w 5817996"/>
              <a:gd name="connsiteY24" fmla="*/ 0 h 2153651"/>
              <a:gd name="connsiteX25" fmla="*/ 4452720 w 5817996"/>
              <a:gd name="connsiteY25" fmla="*/ 126178 h 2153651"/>
              <a:gd name="connsiteX26" fmla="*/ 4457875 w 5817996"/>
              <a:gd name="connsiteY26" fmla="*/ 132425 h 2153651"/>
              <a:gd name="connsiteX27" fmla="*/ 4463029 w 5817996"/>
              <a:gd name="connsiteY27" fmla="*/ 126178 h 2153651"/>
              <a:gd name="connsiteX28" fmla="*/ 4767649 w 5817996"/>
              <a:gd name="connsiteY28" fmla="*/ 0 h 2153651"/>
              <a:gd name="connsiteX29" fmla="*/ 5072269 w 5817996"/>
              <a:gd name="connsiteY29" fmla="*/ 126178 h 2153651"/>
              <a:gd name="connsiteX30" fmla="*/ 5077424 w 5817996"/>
              <a:gd name="connsiteY30" fmla="*/ 132425 h 2153651"/>
              <a:gd name="connsiteX31" fmla="*/ 5082578 w 5817996"/>
              <a:gd name="connsiteY31" fmla="*/ 126178 h 2153651"/>
              <a:gd name="connsiteX32" fmla="*/ 5387198 w 5817996"/>
              <a:gd name="connsiteY32" fmla="*/ 0 h 2153651"/>
              <a:gd name="connsiteX33" fmla="*/ 5817996 w 5817996"/>
              <a:gd name="connsiteY33" fmla="*/ 430799 h 2153651"/>
              <a:gd name="connsiteX34" fmla="*/ 5691818 w 5817996"/>
              <a:gd name="connsiteY34" fmla="*/ 735420 h 2153651"/>
              <a:gd name="connsiteX35" fmla="*/ 5669527 w 5817996"/>
              <a:gd name="connsiteY35" fmla="*/ 753812 h 2153651"/>
              <a:gd name="connsiteX36" fmla="*/ 5691818 w 5817996"/>
              <a:gd name="connsiteY36" fmla="*/ 772204 h 2153651"/>
              <a:gd name="connsiteX37" fmla="*/ 5817996 w 5817996"/>
              <a:gd name="connsiteY37" fmla="*/ 1076825 h 2153651"/>
              <a:gd name="connsiteX38" fmla="*/ 5691818 w 5817996"/>
              <a:gd name="connsiteY38" fmla="*/ 1381446 h 2153651"/>
              <a:gd name="connsiteX39" fmla="*/ 5669526 w 5817996"/>
              <a:gd name="connsiteY39" fmla="*/ 1399839 h 2153651"/>
              <a:gd name="connsiteX40" fmla="*/ 5691818 w 5817996"/>
              <a:gd name="connsiteY40" fmla="*/ 1418231 h 2153651"/>
              <a:gd name="connsiteX41" fmla="*/ 5817996 w 5817996"/>
              <a:gd name="connsiteY41" fmla="*/ 1722852 h 2153651"/>
              <a:gd name="connsiteX42" fmla="*/ 5387198 w 5817996"/>
              <a:gd name="connsiteY42" fmla="*/ 2153651 h 2153651"/>
              <a:gd name="connsiteX43" fmla="*/ 5082578 w 5817996"/>
              <a:gd name="connsiteY43" fmla="*/ 2027473 h 2153651"/>
              <a:gd name="connsiteX44" fmla="*/ 5077421 w 5817996"/>
              <a:gd name="connsiteY44" fmla="*/ 2021223 h 2153651"/>
              <a:gd name="connsiteX45" fmla="*/ 5072264 w 5817996"/>
              <a:gd name="connsiteY45" fmla="*/ 2027473 h 2153651"/>
              <a:gd name="connsiteX46" fmla="*/ 4767644 w 5817996"/>
              <a:gd name="connsiteY46" fmla="*/ 2153651 h 2153651"/>
              <a:gd name="connsiteX47" fmla="*/ 4463024 w 5817996"/>
              <a:gd name="connsiteY47" fmla="*/ 2027473 h 2153651"/>
              <a:gd name="connsiteX48" fmla="*/ 4457870 w 5817996"/>
              <a:gd name="connsiteY48" fmla="*/ 2021226 h 2153651"/>
              <a:gd name="connsiteX49" fmla="*/ 4452715 w 5817996"/>
              <a:gd name="connsiteY49" fmla="*/ 2027473 h 2153651"/>
              <a:gd name="connsiteX50" fmla="*/ 4148095 w 5817996"/>
              <a:gd name="connsiteY50" fmla="*/ 2153651 h 2153651"/>
              <a:gd name="connsiteX51" fmla="*/ 3843475 w 5817996"/>
              <a:gd name="connsiteY51" fmla="*/ 2027473 h 2153651"/>
              <a:gd name="connsiteX52" fmla="*/ 3838320 w 5817996"/>
              <a:gd name="connsiteY52" fmla="*/ 2021225 h 2153651"/>
              <a:gd name="connsiteX53" fmla="*/ 3833165 w 5817996"/>
              <a:gd name="connsiteY53" fmla="*/ 2027473 h 2153651"/>
              <a:gd name="connsiteX54" fmla="*/ 3528545 w 5817996"/>
              <a:gd name="connsiteY54" fmla="*/ 2153651 h 2153651"/>
              <a:gd name="connsiteX55" fmla="*/ 3223925 w 5817996"/>
              <a:gd name="connsiteY55" fmla="*/ 2027473 h 2153651"/>
              <a:gd name="connsiteX56" fmla="*/ 3218771 w 5817996"/>
              <a:gd name="connsiteY56" fmla="*/ 2021226 h 2153651"/>
              <a:gd name="connsiteX57" fmla="*/ 3213616 w 5817996"/>
              <a:gd name="connsiteY57" fmla="*/ 2027473 h 2153651"/>
              <a:gd name="connsiteX58" fmla="*/ 2908996 w 5817996"/>
              <a:gd name="connsiteY58" fmla="*/ 2153651 h 2153651"/>
              <a:gd name="connsiteX59" fmla="*/ 2604376 w 5817996"/>
              <a:gd name="connsiteY59" fmla="*/ 2027473 h 2153651"/>
              <a:gd name="connsiteX60" fmla="*/ 2599221 w 5817996"/>
              <a:gd name="connsiteY60" fmla="*/ 2021225 h 2153651"/>
              <a:gd name="connsiteX61" fmla="*/ 2594066 w 5817996"/>
              <a:gd name="connsiteY61" fmla="*/ 2027473 h 2153651"/>
              <a:gd name="connsiteX62" fmla="*/ 2289446 w 5817996"/>
              <a:gd name="connsiteY62" fmla="*/ 2153651 h 2153651"/>
              <a:gd name="connsiteX63" fmla="*/ 1984826 w 5817996"/>
              <a:gd name="connsiteY63" fmla="*/ 2027473 h 2153651"/>
              <a:gd name="connsiteX64" fmla="*/ 1979672 w 5817996"/>
              <a:gd name="connsiteY64" fmla="*/ 2021226 h 2153651"/>
              <a:gd name="connsiteX65" fmla="*/ 1974517 w 5817996"/>
              <a:gd name="connsiteY65" fmla="*/ 2027473 h 2153651"/>
              <a:gd name="connsiteX66" fmla="*/ 1669897 w 5817996"/>
              <a:gd name="connsiteY66" fmla="*/ 2153651 h 2153651"/>
              <a:gd name="connsiteX67" fmla="*/ 1365277 w 5817996"/>
              <a:gd name="connsiteY67" fmla="*/ 2027473 h 2153651"/>
              <a:gd name="connsiteX68" fmla="*/ 1360122 w 5817996"/>
              <a:gd name="connsiteY68" fmla="*/ 2021225 h 2153651"/>
              <a:gd name="connsiteX69" fmla="*/ 1354967 w 5817996"/>
              <a:gd name="connsiteY69" fmla="*/ 2027473 h 2153651"/>
              <a:gd name="connsiteX70" fmla="*/ 1050347 w 5817996"/>
              <a:gd name="connsiteY70" fmla="*/ 2153651 h 2153651"/>
              <a:gd name="connsiteX71" fmla="*/ 745727 w 5817996"/>
              <a:gd name="connsiteY71" fmla="*/ 2027473 h 2153651"/>
              <a:gd name="connsiteX72" fmla="*/ 740573 w 5817996"/>
              <a:gd name="connsiteY72" fmla="*/ 2021226 h 2153651"/>
              <a:gd name="connsiteX73" fmla="*/ 735419 w 5817996"/>
              <a:gd name="connsiteY73" fmla="*/ 2027473 h 2153651"/>
              <a:gd name="connsiteX74" fmla="*/ 430798 w 5817996"/>
              <a:gd name="connsiteY74" fmla="*/ 2153651 h 2153651"/>
              <a:gd name="connsiteX75" fmla="*/ 0 w 5817996"/>
              <a:gd name="connsiteY75" fmla="*/ 1722852 h 2153651"/>
              <a:gd name="connsiteX76" fmla="*/ 126178 w 5817996"/>
              <a:gd name="connsiteY76" fmla="*/ 1418231 h 2153651"/>
              <a:gd name="connsiteX77" fmla="*/ 148470 w 5817996"/>
              <a:gd name="connsiteY77" fmla="*/ 1399839 h 2153651"/>
              <a:gd name="connsiteX78" fmla="*/ 126178 w 5817996"/>
              <a:gd name="connsiteY78" fmla="*/ 1381446 h 2153651"/>
              <a:gd name="connsiteX79" fmla="*/ 0 w 5817996"/>
              <a:gd name="connsiteY79" fmla="*/ 1076825 h 2153651"/>
              <a:gd name="connsiteX80" fmla="*/ 126178 w 5817996"/>
              <a:gd name="connsiteY80" fmla="*/ 772204 h 2153651"/>
              <a:gd name="connsiteX81" fmla="*/ 148469 w 5817996"/>
              <a:gd name="connsiteY81" fmla="*/ 753812 h 2153651"/>
              <a:gd name="connsiteX82" fmla="*/ 126178 w 5817996"/>
              <a:gd name="connsiteY82" fmla="*/ 735420 h 2153651"/>
              <a:gd name="connsiteX83" fmla="*/ 0 w 5817996"/>
              <a:gd name="connsiteY83" fmla="*/ 430799 h 2153651"/>
              <a:gd name="connsiteX84" fmla="*/ 430798 w 5817996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6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8" y="0"/>
                </a:cubicBezTo>
                <a:cubicBezTo>
                  <a:pt x="1169310" y="0"/>
                  <a:pt x="1277009" y="48219"/>
                  <a:pt x="1354968" y="126178"/>
                </a:cubicBezTo>
                <a:lnTo>
                  <a:pt x="1360124" y="132426"/>
                </a:lnTo>
                <a:lnTo>
                  <a:pt x="1365279" y="126178"/>
                </a:lnTo>
                <a:cubicBezTo>
                  <a:pt x="1443238" y="48219"/>
                  <a:pt x="1550938" y="0"/>
                  <a:pt x="1669899" y="0"/>
                </a:cubicBezTo>
                <a:cubicBezTo>
                  <a:pt x="1788861" y="0"/>
                  <a:pt x="1896560" y="48219"/>
                  <a:pt x="1974519" y="126178"/>
                </a:cubicBezTo>
                <a:lnTo>
                  <a:pt x="1979674" y="132426"/>
                </a:lnTo>
                <a:lnTo>
                  <a:pt x="1984829" y="126178"/>
                </a:lnTo>
                <a:cubicBezTo>
                  <a:pt x="2062788" y="48219"/>
                  <a:pt x="2170488" y="0"/>
                  <a:pt x="2289449" y="0"/>
                </a:cubicBezTo>
                <a:cubicBezTo>
                  <a:pt x="2408411" y="0"/>
                  <a:pt x="2516110" y="48219"/>
                  <a:pt x="2594069" y="126178"/>
                </a:cubicBezTo>
                <a:lnTo>
                  <a:pt x="2599225" y="132426"/>
                </a:lnTo>
                <a:lnTo>
                  <a:pt x="2604380" y="126178"/>
                </a:lnTo>
                <a:cubicBezTo>
                  <a:pt x="2682339" y="48219"/>
                  <a:pt x="2790038" y="0"/>
                  <a:pt x="2909000" y="0"/>
                </a:cubicBezTo>
                <a:cubicBezTo>
                  <a:pt x="3027961" y="0"/>
                  <a:pt x="3135661" y="48219"/>
                  <a:pt x="3213620" y="126178"/>
                </a:cubicBezTo>
                <a:lnTo>
                  <a:pt x="3218775" y="132426"/>
                </a:lnTo>
                <a:lnTo>
                  <a:pt x="3223930" y="126178"/>
                </a:lnTo>
                <a:cubicBezTo>
                  <a:pt x="3301889" y="48219"/>
                  <a:pt x="3409589" y="0"/>
                  <a:pt x="3528550" y="0"/>
                </a:cubicBezTo>
                <a:cubicBezTo>
                  <a:pt x="3647512" y="0"/>
                  <a:pt x="3755211" y="48219"/>
                  <a:pt x="3833170" y="126178"/>
                </a:cubicBezTo>
                <a:lnTo>
                  <a:pt x="3838325" y="132426"/>
                </a:lnTo>
                <a:lnTo>
                  <a:pt x="3843480" y="126178"/>
                </a:lnTo>
                <a:cubicBezTo>
                  <a:pt x="3921439" y="48219"/>
                  <a:pt x="4029139" y="0"/>
                  <a:pt x="4148100" y="0"/>
                </a:cubicBezTo>
                <a:cubicBezTo>
                  <a:pt x="4267062" y="0"/>
                  <a:pt x="4374761" y="48219"/>
                  <a:pt x="4452720" y="126178"/>
                </a:cubicBezTo>
                <a:lnTo>
                  <a:pt x="4457875" y="132425"/>
                </a:lnTo>
                <a:lnTo>
                  <a:pt x="4463029" y="126178"/>
                </a:lnTo>
                <a:cubicBezTo>
                  <a:pt x="4540988" y="48219"/>
                  <a:pt x="4648688" y="0"/>
                  <a:pt x="4767649" y="0"/>
                </a:cubicBezTo>
                <a:cubicBezTo>
                  <a:pt x="4886610" y="0"/>
                  <a:pt x="4994310" y="48219"/>
                  <a:pt x="5072269" y="126178"/>
                </a:cubicBezTo>
                <a:lnTo>
                  <a:pt x="5077424" y="132425"/>
                </a:lnTo>
                <a:lnTo>
                  <a:pt x="5082578" y="126178"/>
                </a:lnTo>
                <a:cubicBezTo>
                  <a:pt x="5160537" y="48219"/>
                  <a:pt x="5268236" y="0"/>
                  <a:pt x="5387198" y="0"/>
                </a:cubicBezTo>
                <a:cubicBezTo>
                  <a:pt x="5625121" y="0"/>
                  <a:pt x="5817996" y="192875"/>
                  <a:pt x="5817996" y="430799"/>
                </a:cubicBezTo>
                <a:cubicBezTo>
                  <a:pt x="5817996" y="549761"/>
                  <a:pt x="5769777" y="657461"/>
                  <a:pt x="5691818" y="735420"/>
                </a:cubicBezTo>
                <a:lnTo>
                  <a:pt x="5669527" y="753812"/>
                </a:lnTo>
                <a:lnTo>
                  <a:pt x="5691818" y="772204"/>
                </a:lnTo>
                <a:cubicBezTo>
                  <a:pt x="5769777" y="850163"/>
                  <a:pt x="5817996" y="957863"/>
                  <a:pt x="5817996" y="1076825"/>
                </a:cubicBezTo>
                <a:cubicBezTo>
                  <a:pt x="5817996" y="1195787"/>
                  <a:pt x="5769777" y="1303487"/>
                  <a:pt x="5691818" y="1381446"/>
                </a:cubicBezTo>
                <a:lnTo>
                  <a:pt x="5669526" y="1399839"/>
                </a:lnTo>
                <a:lnTo>
                  <a:pt x="5691818" y="1418231"/>
                </a:lnTo>
                <a:cubicBezTo>
                  <a:pt x="5769777" y="1496190"/>
                  <a:pt x="5817996" y="1603890"/>
                  <a:pt x="5817996" y="1722852"/>
                </a:cubicBezTo>
                <a:cubicBezTo>
                  <a:pt x="5817996" y="1960776"/>
                  <a:pt x="5625121" y="2153651"/>
                  <a:pt x="5387198" y="2153651"/>
                </a:cubicBezTo>
                <a:cubicBezTo>
                  <a:pt x="5268236" y="2153651"/>
                  <a:pt x="5160537" y="2105432"/>
                  <a:pt x="5082578" y="2027473"/>
                </a:cubicBezTo>
                <a:lnTo>
                  <a:pt x="5077421" y="2021223"/>
                </a:lnTo>
                <a:lnTo>
                  <a:pt x="5072264" y="2027473"/>
                </a:lnTo>
                <a:cubicBezTo>
                  <a:pt x="4994305" y="2105432"/>
                  <a:pt x="4886606" y="2153651"/>
                  <a:pt x="4767644" y="2153651"/>
                </a:cubicBezTo>
                <a:cubicBezTo>
                  <a:pt x="4648683" y="2153651"/>
                  <a:pt x="4540983" y="2105432"/>
                  <a:pt x="4463024" y="2027473"/>
                </a:cubicBezTo>
                <a:lnTo>
                  <a:pt x="4457870" y="2021226"/>
                </a:lnTo>
                <a:lnTo>
                  <a:pt x="4452715" y="2027473"/>
                </a:lnTo>
                <a:cubicBezTo>
                  <a:pt x="4374756" y="2105432"/>
                  <a:pt x="4267057" y="2153651"/>
                  <a:pt x="4148095" y="2153651"/>
                </a:cubicBezTo>
                <a:cubicBezTo>
                  <a:pt x="4029134" y="2153651"/>
                  <a:pt x="3921434" y="2105432"/>
                  <a:pt x="3843475" y="2027473"/>
                </a:cubicBezTo>
                <a:lnTo>
                  <a:pt x="3838320" y="2021225"/>
                </a:lnTo>
                <a:lnTo>
                  <a:pt x="3833165" y="2027473"/>
                </a:lnTo>
                <a:cubicBezTo>
                  <a:pt x="3755206" y="2105432"/>
                  <a:pt x="3647506" y="2153651"/>
                  <a:pt x="3528545" y="2153651"/>
                </a:cubicBezTo>
                <a:cubicBezTo>
                  <a:pt x="3409584" y="2153651"/>
                  <a:pt x="3301884" y="2105432"/>
                  <a:pt x="3223925" y="2027473"/>
                </a:cubicBezTo>
                <a:lnTo>
                  <a:pt x="3218771" y="2021226"/>
                </a:lnTo>
                <a:lnTo>
                  <a:pt x="3213616" y="2027473"/>
                </a:lnTo>
                <a:cubicBezTo>
                  <a:pt x="3135657" y="2105432"/>
                  <a:pt x="3027958" y="2153651"/>
                  <a:pt x="2908996" y="2153651"/>
                </a:cubicBezTo>
                <a:cubicBezTo>
                  <a:pt x="2790035" y="2153651"/>
                  <a:pt x="2682335" y="2105432"/>
                  <a:pt x="2604376" y="2027473"/>
                </a:cubicBezTo>
                <a:lnTo>
                  <a:pt x="2599221" y="2021225"/>
                </a:lnTo>
                <a:lnTo>
                  <a:pt x="2594066" y="2027473"/>
                </a:lnTo>
                <a:cubicBezTo>
                  <a:pt x="2516107" y="2105432"/>
                  <a:pt x="2408408" y="2153651"/>
                  <a:pt x="2289446" y="2153651"/>
                </a:cubicBezTo>
                <a:cubicBezTo>
                  <a:pt x="2170485" y="2153651"/>
                  <a:pt x="2062785" y="2105432"/>
                  <a:pt x="1984826" y="2027473"/>
                </a:cubicBezTo>
                <a:lnTo>
                  <a:pt x="1979672" y="2021226"/>
                </a:lnTo>
                <a:lnTo>
                  <a:pt x="1974517" y="2027473"/>
                </a:lnTo>
                <a:cubicBezTo>
                  <a:pt x="1896558" y="2105432"/>
                  <a:pt x="1788859" y="2153651"/>
                  <a:pt x="1669897" y="2153651"/>
                </a:cubicBezTo>
                <a:cubicBezTo>
                  <a:pt x="1550936" y="2153651"/>
                  <a:pt x="1443236" y="2105432"/>
                  <a:pt x="1365277" y="2027473"/>
                </a:cubicBezTo>
                <a:lnTo>
                  <a:pt x="1360122" y="2021225"/>
                </a:lnTo>
                <a:lnTo>
                  <a:pt x="1354967" y="2027473"/>
                </a:lnTo>
                <a:cubicBezTo>
                  <a:pt x="1277008" y="2105432"/>
                  <a:pt x="1169309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69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</a:ln>
          <a:effectLst>
            <a:glow rad="101600">
              <a:sysClr val="window" lastClr="FFFFFF">
                <a:alpha val="60000"/>
              </a:sysClr>
            </a:glow>
          </a:effectLst>
        </p:spPr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US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28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Cách xử lí phù hợp là Mai nên nói thật với mẹ, xin lỗi mẹ với thái độ chân thành và </a:t>
            </a:r>
            <a:r>
              <a:rPr lang="en-US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đề nghị cách sửa lỗi. (Ví dụ: Con xin lỗi mẹ ạ! Con sơ ý đã làm quên lời mẹ dặn. Bây giờ con mang đồ sang cho bà ngay nhé.)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motional Intelligence Subject for Pre-K: I Learn to Identify My Emotions by Slidesgo">
  <a:themeElements>
    <a:clrScheme name="Simple Light">
      <a:dk1>
        <a:srgbClr val="591A0F"/>
      </a:dk1>
      <a:lt1>
        <a:srgbClr val="FFFFFF"/>
      </a:lt1>
      <a:dk2>
        <a:srgbClr val="FFE41B"/>
      </a:dk2>
      <a:lt2>
        <a:srgbClr val="FFF298"/>
      </a:lt2>
      <a:accent1>
        <a:srgbClr val="A82513"/>
      </a:accent1>
      <a:accent2>
        <a:srgbClr val="E52707"/>
      </a:accent2>
      <a:accent3>
        <a:srgbClr val="F7931E"/>
      </a:accent3>
      <a:accent4>
        <a:srgbClr val="FFC2E7"/>
      </a:accent4>
      <a:accent5>
        <a:srgbClr val="D354D3"/>
      </a:accent5>
      <a:accent6>
        <a:srgbClr val="F2F2F2"/>
      </a:accent6>
      <a:hlink>
        <a:srgbClr val="591A0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motional Intelligence Subject for Pre-K: Motivation by Slidesgo">
  <a:themeElements>
    <a:clrScheme name="Simple Light">
      <a:dk1>
        <a:srgbClr val="434343"/>
      </a:dk1>
      <a:lt1>
        <a:srgbClr val="BAF0E4"/>
      </a:lt1>
      <a:dk2>
        <a:srgbClr val="FDF6DF"/>
      </a:dk2>
      <a:lt2>
        <a:srgbClr val="EAE9E5"/>
      </a:lt2>
      <a:accent1>
        <a:srgbClr val="4E879E"/>
      </a:accent1>
      <a:accent2>
        <a:srgbClr val="FF5555"/>
      </a:accent2>
      <a:accent3>
        <a:srgbClr val="FABC53"/>
      </a:accent3>
      <a:accent4>
        <a:srgbClr val="F3E49C"/>
      </a:accent4>
      <a:accent5>
        <a:srgbClr val="AC5C9C"/>
      </a:accent5>
      <a:accent6>
        <a:srgbClr val="FFC4CD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364</Words>
  <Application>Microsoft Office PowerPoint</Application>
  <PresentationFormat>Widescreen</PresentationFormat>
  <Paragraphs>49</Paragraphs>
  <Slides>17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Albert Sans</vt:lpstr>
      <vt:lpstr>Albert Sans Light</vt:lpstr>
      <vt:lpstr>Albert Sans Medium</vt:lpstr>
      <vt:lpstr>Arial</vt:lpstr>
      <vt:lpstr>Baloo 2</vt:lpstr>
      <vt:lpstr>Bebas Neue</vt:lpstr>
      <vt:lpstr>Calibri</vt:lpstr>
      <vt:lpstr>Calibri Light</vt:lpstr>
      <vt:lpstr>Concert One</vt:lpstr>
      <vt:lpstr>Fredoka One</vt:lpstr>
      <vt:lpstr>Nunito Light</vt:lpstr>
      <vt:lpstr>Odibee Sans</vt:lpstr>
      <vt:lpstr>PT Sans</vt:lpstr>
      <vt:lpstr>Roboto Condensed Light</vt:lpstr>
      <vt:lpstr>ti</vt:lpstr>
      <vt:lpstr>Times New Roman</vt:lpstr>
      <vt:lpstr>UTM Avo</vt:lpstr>
      <vt:lpstr>Office Theme</vt:lpstr>
      <vt:lpstr>Emotional Intelligence Subject for Pre-K: I Learn to Identify My Emotions by Slidesgo</vt:lpstr>
      <vt:lpstr>Emotional Intelligence Subject for Pre-K: Motivation by Slidesgo</vt:lpstr>
      <vt:lpstr>CHÀO MỪNG CÁC EM ĐẾN VỚI TIẾT HỌC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Admin</cp:lastModifiedBy>
  <cp:revision>62</cp:revision>
  <dcterms:created xsi:type="dcterms:W3CDTF">2023-02-18T08:07:00Z</dcterms:created>
  <dcterms:modified xsi:type="dcterms:W3CDTF">2025-03-01T14:33:30Z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73984145153741EFA2206671C6378DB3_12</vt:lpwstr>
  </property>
  <property fmtid="{D5CDD505-2E9C-101B-9397-08002B2CF9AE}" pid="3" name="KSOProductBuildVer">
    <vt:lpwstr>1033-12.2.0.13266</vt:lpwstr>
  </property>
</Properties>
</file>