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319" r:id="rId5"/>
    <p:sldId id="320" r:id="rId6"/>
    <p:sldId id="315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319"/>
            <p14:sldId id="320"/>
            <p14:sldId id="315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</p14:sldIdLst>
        </p14:section>
        <p14:section name="Design, Morph, Annotate, Work Together, Tell Me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D2"/>
    <a:srgbClr val="0DFF7A"/>
    <a:srgbClr val="21FF85"/>
    <a:srgbClr val="8FFFC2"/>
    <a:srgbClr val="0000CC"/>
    <a:srgbClr val="404040"/>
    <a:srgbClr val="D24726"/>
    <a:srgbClr val="FF9B45"/>
    <a:srgbClr val="DD462F"/>
    <a:srgbClr val="F8C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1" autoAdjust="0"/>
    <p:restoredTop sz="94158" autoAdjust="0"/>
  </p:normalViewPr>
  <p:slideViewPr>
    <p:cSldViewPr snapToGrid="0">
      <p:cViewPr>
        <p:scale>
          <a:sx n="57" d="100"/>
          <a:sy n="57" d="100"/>
        </p:scale>
        <p:origin x="776" y="4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5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1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1422753-E5C4-4910-A9C6-DE57F438B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4DB65C-2CEC-4992-A4EB-471C1D46BCA5}"/>
              </a:ext>
            </a:extLst>
          </p:cNvPr>
          <p:cNvSpPr/>
          <p:nvPr/>
        </p:nvSpPr>
        <p:spPr>
          <a:xfrm>
            <a:off x="2011064" y="2380213"/>
            <a:ext cx="875888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11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1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94891AF-CDA4-4738-A6CB-59ACB721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36" y="3961831"/>
            <a:ext cx="10960442" cy="1523078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fr-FR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fr-FR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fr-FR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fr-FR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fr-FR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fr-FR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fr-FR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fr-FR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b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240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9D6697-9EA4-42A3-8D75-E08C0313BC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14F3C44-51A8-4A18-995F-2040528F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219" y="5747656"/>
            <a:ext cx="2649503" cy="64008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FD3026-E088-4D84-95FB-CF2F86517185}"/>
              </a:ext>
            </a:extLst>
          </p:cNvPr>
          <p:cNvCxnSpPr>
            <a:cxnSpLocks/>
          </p:cNvCxnSpPr>
          <p:nvPr/>
        </p:nvCxnSpPr>
        <p:spPr>
          <a:xfrm flipH="1">
            <a:off x="2256312" y="320634"/>
            <a:ext cx="3556658" cy="50588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D9E951-F7FE-4AA7-87AA-5EBDE4FE075F}"/>
              </a:ext>
            </a:extLst>
          </p:cNvPr>
          <p:cNvCxnSpPr>
            <a:cxnSpLocks/>
          </p:cNvCxnSpPr>
          <p:nvPr/>
        </p:nvCxnSpPr>
        <p:spPr>
          <a:xfrm>
            <a:off x="5812970" y="320634"/>
            <a:ext cx="3449780" cy="50588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394237-98D9-4FF9-BB40-5720BFBC97E9}"/>
              </a:ext>
            </a:extLst>
          </p:cNvPr>
          <p:cNvCxnSpPr>
            <a:cxnSpLocks/>
          </p:cNvCxnSpPr>
          <p:nvPr/>
        </p:nvCxnSpPr>
        <p:spPr>
          <a:xfrm>
            <a:off x="2256312" y="5379522"/>
            <a:ext cx="7006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9CD0427-1AB5-4897-8A3C-DD2859982BE4}"/>
              </a:ext>
            </a:extLst>
          </p:cNvPr>
          <p:cNvSpPr/>
          <p:nvPr/>
        </p:nvSpPr>
        <p:spPr>
          <a:xfrm>
            <a:off x="2884639" y="779112"/>
            <a:ext cx="5767453" cy="4367006"/>
          </a:xfrm>
          <a:prstGeom prst="triangle">
            <a:avLst/>
          </a:prstGeom>
          <a:solidFill>
            <a:srgbClr val="0DFF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CF4D23-885D-4829-86F9-2BA2A5282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030304">
            <a:off x="7563616" y="4491055"/>
            <a:ext cx="627627" cy="640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FA26F3-1432-46E6-A9BD-58A1ADB7F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972978">
            <a:off x="5437693" y="1148122"/>
            <a:ext cx="650662" cy="6610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4726FB-EC9E-4DD3-96D5-085D62E3E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268" y="4364988"/>
            <a:ext cx="783399" cy="79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3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A02816-2D3F-410E-8029-81C9069C4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53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4CD8FF-31CA-4536-A87D-C9BEF7ABB3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44" r="12094"/>
          <a:stretch/>
        </p:blipFill>
        <p:spPr>
          <a:xfrm>
            <a:off x="118754" y="1677143"/>
            <a:ext cx="4162490" cy="3274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DC863D-11C6-4797-AC12-67CC6426C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998" y="1677143"/>
            <a:ext cx="4230105" cy="3223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6A2861-ACD7-4A19-B685-BF4B2D5E8E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87" r="10173"/>
          <a:stretch/>
        </p:blipFill>
        <p:spPr>
          <a:xfrm>
            <a:off x="8774547" y="1702903"/>
            <a:ext cx="3226858" cy="322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3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25E5B5-2A5D-4C80-9613-CE83CE8A2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55BBA3-3A1B-42DB-B4E0-9A57A5C5F950}"/>
              </a:ext>
            </a:extLst>
          </p:cNvPr>
          <p:cNvSpPr/>
          <p:nvPr/>
        </p:nvSpPr>
        <p:spPr>
          <a:xfrm>
            <a:off x="2620488" y="1425040"/>
            <a:ext cx="6737268" cy="34675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D73553-AE60-44CA-B077-E64D30F64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938" y="5424648"/>
            <a:ext cx="2803883" cy="64008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E7EA57-5E65-44CF-A5FF-B1BEC7882C76}"/>
              </a:ext>
            </a:extLst>
          </p:cNvPr>
          <p:cNvCxnSpPr>
            <a:cxnSpLocks/>
          </p:cNvCxnSpPr>
          <p:nvPr/>
        </p:nvCxnSpPr>
        <p:spPr>
          <a:xfrm>
            <a:off x="2161308" y="1009403"/>
            <a:ext cx="0" cy="43107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C03E9E-1BC8-43C3-863D-6AC35BDB5516}"/>
              </a:ext>
            </a:extLst>
          </p:cNvPr>
          <p:cNvCxnSpPr>
            <a:cxnSpLocks/>
          </p:cNvCxnSpPr>
          <p:nvPr/>
        </p:nvCxnSpPr>
        <p:spPr>
          <a:xfrm>
            <a:off x="2173184" y="1009403"/>
            <a:ext cx="74695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4841DA-E9DA-417A-A73A-870687B27F52}"/>
              </a:ext>
            </a:extLst>
          </p:cNvPr>
          <p:cNvCxnSpPr>
            <a:cxnSpLocks/>
          </p:cNvCxnSpPr>
          <p:nvPr/>
        </p:nvCxnSpPr>
        <p:spPr>
          <a:xfrm>
            <a:off x="9749642" y="1003466"/>
            <a:ext cx="0" cy="43107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CF2E5E-B73C-453F-9C12-F125DE39CE84}"/>
              </a:ext>
            </a:extLst>
          </p:cNvPr>
          <p:cNvCxnSpPr>
            <a:cxnSpLocks/>
          </p:cNvCxnSpPr>
          <p:nvPr/>
        </p:nvCxnSpPr>
        <p:spPr>
          <a:xfrm flipV="1">
            <a:off x="2173184" y="5320145"/>
            <a:ext cx="757645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58C1FE6-360F-4413-A334-0FA9A188C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845742">
            <a:off x="8450134" y="3872108"/>
            <a:ext cx="914479" cy="1025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5038A5-5505-4FBA-B12E-D3106252C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253341">
            <a:off x="8505676" y="1501822"/>
            <a:ext cx="914479" cy="932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34768D-FBCE-4C28-AAFC-7B1A98BD0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66847">
            <a:off x="2687242" y="1370324"/>
            <a:ext cx="914479" cy="932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493C4A-C2EF-422A-A277-B0472F2AC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488" y="3951031"/>
            <a:ext cx="91447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6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FF3348-024C-4EF3-9B43-1CB7E6EB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05" y="-1"/>
            <a:ext cx="12160952" cy="6858000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ACD42CC-E830-45AE-8DB9-C9544ED50E84}"/>
              </a:ext>
            </a:extLst>
          </p:cNvPr>
          <p:cNvSpPr/>
          <p:nvPr/>
        </p:nvSpPr>
        <p:spPr>
          <a:xfrm>
            <a:off x="690866" y="1845527"/>
            <a:ext cx="4058254" cy="3014110"/>
          </a:xfrm>
          <a:prstGeom prst="triangle">
            <a:avLst/>
          </a:prstGeom>
          <a:solidFill>
            <a:srgbClr val="0DFF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E96155-F9F0-4018-9360-3EA66601B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245" y="1912263"/>
            <a:ext cx="5199395" cy="273125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C564B1-D2B8-4F9D-A0AE-F6341EEBCEF2}"/>
              </a:ext>
            </a:extLst>
          </p:cNvPr>
          <p:cNvCxnSpPr>
            <a:cxnSpLocks/>
          </p:cNvCxnSpPr>
          <p:nvPr/>
        </p:nvCxnSpPr>
        <p:spPr>
          <a:xfrm flipH="1">
            <a:off x="279570" y="1516567"/>
            <a:ext cx="2419419" cy="34959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4F8CAB-3638-4307-B4FE-74C94990D1ED}"/>
              </a:ext>
            </a:extLst>
          </p:cNvPr>
          <p:cNvCxnSpPr>
            <a:cxnSpLocks/>
          </p:cNvCxnSpPr>
          <p:nvPr/>
        </p:nvCxnSpPr>
        <p:spPr>
          <a:xfrm>
            <a:off x="2740997" y="1516567"/>
            <a:ext cx="2413464" cy="34568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850F87-DE95-453F-8A4E-13DC0CCDE91E}"/>
              </a:ext>
            </a:extLst>
          </p:cNvPr>
          <p:cNvCxnSpPr>
            <a:cxnSpLocks/>
          </p:cNvCxnSpPr>
          <p:nvPr/>
        </p:nvCxnSpPr>
        <p:spPr>
          <a:xfrm>
            <a:off x="279570" y="5012473"/>
            <a:ext cx="48748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BEE656-A275-4F38-8DA4-DA525458C0DA}"/>
              </a:ext>
            </a:extLst>
          </p:cNvPr>
          <p:cNvCxnSpPr>
            <a:cxnSpLocks/>
          </p:cNvCxnSpPr>
          <p:nvPr/>
        </p:nvCxnSpPr>
        <p:spPr>
          <a:xfrm>
            <a:off x="6096000" y="1605776"/>
            <a:ext cx="5690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EB9A93-4F02-4A5E-918C-C415494AAB71}"/>
              </a:ext>
            </a:extLst>
          </p:cNvPr>
          <p:cNvCxnSpPr>
            <a:cxnSpLocks/>
          </p:cNvCxnSpPr>
          <p:nvPr/>
        </p:nvCxnSpPr>
        <p:spPr>
          <a:xfrm flipV="1">
            <a:off x="11786184" y="1605778"/>
            <a:ext cx="0" cy="33676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571FCDF-E457-4D43-9D24-9C02FFA29A4A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4973444"/>
            <a:ext cx="5690184" cy="3902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91BEF21-CC0D-4E1D-9E18-E6752B850243}"/>
              </a:ext>
            </a:extLst>
          </p:cNvPr>
          <p:cNvCxnSpPr>
            <a:cxnSpLocks/>
          </p:cNvCxnSpPr>
          <p:nvPr/>
        </p:nvCxnSpPr>
        <p:spPr>
          <a:xfrm flipH="1">
            <a:off x="6065771" y="1616927"/>
            <a:ext cx="30229" cy="3434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981A7F34-8F50-4674-BCD6-7E1BE775A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83280">
            <a:off x="2473729" y="2089056"/>
            <a:ext cx="454323" cy="46341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7398C66-BCEC-408D-92D9-81307C563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35471">
            <a:off x="3943983" y="4328736"/>
            <a:ext cx="477436" cy="46618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9653271-4B16-4090-A173-7FADEFA56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969" y="4304371"/>
            <a:ext cx="513511" cy="52378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B276826-7248-465B-BAF2-8DC330740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526" y="3747946"/>
            <a:ext cx="868910" cy="88628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B10BD41-0A8E-447F-8061-D4BA06691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671082">
            <a:off x="10712937" y="3703033"/>
            <a:ext cx="871804" cy="88399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220868D-B7D5-49D5-90AA-E2A9D4087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01823">
            <a:off x="10742034" y="2006810"/>
            <a:ext cx="871804" cy="9133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BD7B4BE-AC14-44BB-A64D-C12E71FAD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46286">
            <a:off x="6351101" y="1966936"/>
            <a:ext cx="871804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4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CB4BF-04E9-4D2E-BF1D-DB9AC0053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4" y="0"/>
            <a:ext cx="1216095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3DB838-0EBE-43FF-80D2-003D1BCA5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11408-C462-4F93-9C9A-A4F655004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206FCD-DB6A-45A9-8DC3-CB351C9E5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2DC560-091C-466A-BE5D-3BB63DA9EF3D}"/>
              </a:ext>
            </a:extLst>
          </p:cNvPr>
          <p:cNvSpPr/>
          <p:nvPr/>
        </p:nvSpPr>
        <p:spPr>
          <a:xfrm>
            <a:off x="2341111" y="1577769"/>
            <a:ext cx="8822725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7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7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7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7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7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7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7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7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7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57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endParaRPr lang="en-US" sz="57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4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C31973-A40B-47C7-8124-F89B77EF9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311F4D-897C-4A4C-B9F2-2531BB59518A}"/>
              </a:ext>
            </a:extLst>
          </p:cNvPr>
          <p:cNvSpPr txBox="1"/>
          <p:nvPr/>
        </p:nvSpPr>
        <p:spPr>
          <a:xfrm>
            <a:off x="1954218" y="1540883"/>
            <a:ext cx="7385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8A6C0B88-1A6E-4254-A4A9-4134A520ED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92312" y="631555"/>
            <a:ext cx="406400" cy="406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13A988D-5996-4F6A-961D-57AF424A01DA}"/>
              </a:ext>
            </a:extLst>
          </p:cNvPr>
          <p:cNvSpPr/>
          <p:nvPr/>
        </p:nvSpPr>
        <p:spPr>
          <a:xfrm>
            <a:off x="3933529" y="819655"/>
            <a:ext cx="4324942" cy="4268523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7AB2EA-FF9F-4FB6-8F6C-1B7A9F1DD0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483" y="2840659"/>
            <a:ext cx="3410302" cy="328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411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330EEB3-3234-4E90-9AE9-9C0783909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0B5CCD-F594-4A61-9545-BF9589DB259C}"/>
              </a:ext>
            </a:extLst>
          </p:cNvPr>
          <p:cNvSpPr/>
          <p:nvPr/>
        </p:nvSpPr>
        <p:spPr>
          <a:xfrm>
            <a:off x="2956954" y="1217219"/>
            <a:ext cx="6673933" cy="3482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BE525D-3689-43A9-899E-6332AEDD2F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1" t="22416" r="-2216" b="22727"/>
          <a:stretch/>
        </p:blipFill>
        <p:spPr>
          <a:xfrm>
            <a:off x="6846125" y="2731323"/>
            <a:ext cx="4267393" cy="2481946"/>
          </a:xfrm>
          <a:prstGeom prst="rect">
            <a:avLst/>
          </a:prstGeom>
        </p:spPr>
      </p:pic>
      <p:pic>
        <p:nvPicPr>
          <p:cNvPr id="16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6740D1C8-0911-4F86-8C14-5FF3628CAA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51428" y="46373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7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207282E-243A-43D3-A241-D84735BC4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51" y="0"/>
            <a:ext cx="12192000" cy="6858000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4C6D3A8E-5C53-4588-9B2F-A6BC8112A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077" y="5817028"/>
            <a:ext cx="3241962" cy="795646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289D54-6B97-4D47-8704-8E2F1111DFB9}"/>
              </a:ext>
            </a:extLst>
          </p:cNvPr>
          <p:cNvSpPr/>
          <p:nvPr/>
        </p:nvSpPr>
        <p:spPr>
          <a:xfrm>
            <a:off x="3055434" y="245326"/>
            <a:ext cx="5709426" cy="5452948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92C338-6979-478A-A220-012B6A4DF2BB}"/>
              </a:ext>
            </a:extLst>
          </p:cNvPr>
          <p:cNvSpPr/>
          <p:nvPr/>
        </p:nvSpPr>
        <p:spPr>
          <a:xfrm>
            <a:off x="3499255" y="586615"/>
            <a:ext cx="4821784" cy="477037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BC2B728D-72C7-4CF5-9CD0-F1F4E4137D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01AC4E-DCC8-4BAA-AD01-473D6F737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342" y="1662449"/>
            <a:ext cx="3747508" cy="34664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865726-0B12-415B-98F6-D4DF56C75B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30" b="7213"/>
          <a:stretch/>
        </p:blipFill>
        <p:spPr>
          <a:xfrm>
            <a:off x="116505" y="1662449"/>
            <a:ext cx="3579420" cy="33946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57C397-ADBF-4F48-A7BE-AB3B6A8F1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063" y="1691218"/>
            <a:ext cx="3899723" cy="346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3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B01DE85E-5F2E-4DD4-B3FD-6B8ECA3C81A1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6947" y="-93663"/>
            <a:ext cx="12195175" cy="695166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1" name="Title 30">
            <a:extLst>
              <a:ext uri="{FF2B5EF4-FFF2-40B4-BE49-F238E27FC236}">
                <a16:creationId xmlns:a16="http://schemas.microsoft.com/office/drawing/2014/main" id="{885D32FC-32B1-4072-8A1B-AF26C3C5A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205" y="6038811"/>
            <a:ext cx="2554496" cy="64008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843CABCE-EB7E-43D1-B9CD-37585C30DB06}"/>
              </a:ext>
            </a:extLst>
          </p:cNvPr>
          <p:cNvSpPr/>
          <p:nvPr/>
        </p:nvSpPr>
        <p:spPr>
          <a:xfrm>
            <a:off x="3626096" y="1170180"/>
            <a:ext cx="4857006" cy="447272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9C1BD2-A5B5-46FF-B14E-537D87A9D593}"/>
              </a:ext>
            </a:extLst>
          </p:cNvPr>
          <p:cNvCxnSpPr>
            <a:cxnSpLocks/>
          </p:cNvCxnSpPr>
          <p:nvPr/>
        </p:nvCxnSpPr>
        <p:spPr>
          <a:xfrm flipH="1">
            <a:off x="3376550" y="933757"/>
            <a:ext cx="19793" cy="499048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4B21B1-95E6-47D1-8A6C-0544AAA9DBF3}"/>
              </a:ext>
            </a:extLst>
          </p:cNvPr>
          <p:cNvCxnSpPr>
            <a:cxnSpLocks/>
          </p:cNvCxnSpPr>
          <p:nvPr/>
        </p:nvCxnSpPr>
        <p:spPr>
          <a:xfrm>
            <a:off x="3376551" y="933757"/>
            <a:ext cx="54191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F65EF0-81EB-4236-B99C-F14DA961F880}"/>
              </a:ext>
            </a:extLst>
          </p:cNvPr>
          <p:cNvCxnSpPr>
            <a:cxnSpLocks/>
          </p:cNvCxnSpPr>
          <p:nvPr/>
        </p:nvCxnSpPr>
        <p:spPr>
          <a:xfrm>
            <a:off x="8795658" y="933757"/>
            <a:ext cx="0" cy="49445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73DA27-1D67-4C7A-8690-A46B2C1A5CBD}"/>
              </a:ext>
            </a:extLst>
          </p:cNvPr>
          <p:cNvCxnSpPr>
            <a:cxnSpLocks/>
          </p:cNvCxnSpPr>
          <p:nvPr/>
        </p:nvCxnSpPr>
        <p:spPr>
          <a:xfrm>
            <a:off x="3376551" y="5924243"/>
            <a:ext cx="54191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id="{6476B727-3573-41D2-9BAB-04B69E034A48}"/>
              </a:ext>
            </a:extLst>
          </p:cNvPr>
          <p:cNvSpPr/>
          <p:nvPr/>
        </p:nvSpPr>
        <p:spPr>
          <a:xfrm>
            <a:off x="2758706" y="4754063"/>
            <a:ext cx="1797790" cy="182259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79A3841-4942-44C6-AF98-8C7A23751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541587" y="1164132"/>
            <a:ext cx="914479" cy="9327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F41122-6CE8-4025-A357-05CD0761E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561846" y="4725326"/>
            <a:ext cx="914479" cy="9327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7ED84E-05DE-4831-82FC-AE00199F1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726791" y="1183494"/>
            <a:ext cx="91447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2F2520D7-C834-4D7E-A46A-6A18B65C6B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78880A-BBA6-4709-800C-9DE42E735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10" t="15370" r="13150" b="17094"/>
          <a:stretch/>
        </p:blipFill>
        <p:spPr>
          <a:xfrm>
            <a:off x="142501" y="1404733"/>
            <a:ext cx="4227617" cy="3633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5CD812-F8BF-45B9-AB74-9D4AC20BE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118" y="1435252"/>
            <a:ext cx="3665517" cy="3572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A90164-C5FA-4727-8DD3-B6635B4E88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01" t="7610" r="5264" b="9035"/>
          <a:stretch/>
        </p:blipFill>
        <p:spPr>
          <a:xfrm>
            <a:off x="8380021" y="1435254"/>
            <a:ext cx="3811979" cy="357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5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D1CAFAE8-3D19-49DB-9C4C-9F8954CF482C}"/>
              </a:ext>
            </a:extLst>
          </p:cNvPr>
          <p:cNvSpPr/>
          <p:nvPr/>
        </p:nvSpPr>
        <p:spPr>
          <a:xfrm>
            <a:off x="-133675" y="0"/>
            <a:ext cx="12310753" cy="68580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F0CAB-DACB-442C-AB5D-EB1F31997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255" y="1016392"/>
            <a:ext cx="4487758" cy="4139085"/>
          </a:xfrm>
          <a:prstGeom prst="rect">
            <a:avLst/>
          </a:prstGeom>
        </p:spPr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35326FB-4E9C-4496-91BB-155642116BD7}"/>
              </a:ext>
            </a:extLst>
          </p:cNvPr>
          <p:cNvSpPr/>
          <p:nvPr/>
        </p:nvSpPr>
        <p:spPr>
          <a:xfrm>
            <a:off x="345689" y="758284"/>
            <a:ext cx="4839628" cy="4745138"/>
          </a:xfrm>
          <a:prstGeom prst="flowChartConnector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0C7440-7AE5-44E5-B501-F05C63EB4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77" y="1016392"/>
            <a:ext cx="4201491" cy="414860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B7BAEB-0A1D-4BCD-A8F5-A6EC1DC33F78}"/>
              </a:ext>
            </a:extLst>
          </p:cNvPr>
          <p:cNvCxnSpPr>
            <a:cxnSpLocks/>
          </p:cNvCxnSpPr>
          <p:nvPr/>
        </p:nvCxnSpPr>
        <p:spPr>
          <a:xfrm>
            <a:off x="6690732" y="758284"/>
            <a:ext cx="51555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251ED6-6025-453F-9050-6EB75106BD70}"/>
              </a:ext>
            </a:extLst>
          </p:cNvPr>
          <p:cNvCxnSpPr>
            <a:cxnSpLocks/>
          </p:cNvCxnSpPr>
          <p:nvPr/>
        </p:nvCxnSpPr>
        <p:spPr>
          <a:xfrm>
            <a:off x="11887200" y="758284"/>
            <a:ext cx="0" cy="47546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84E9CB-461F-4F65-B545-66FC2D703B78}"/>
              </a:ext>
            </a:extLst>
          </p:cNvPr>
          <p:cNvCxnSpPr>
            <a:cxnSpLocks/>
          </p:cNvCxnSpPr>
          <p:nvPr/>
        </p:nvCxnSpPr>
        <p:spPr>
          <a:xfrm>
            <a:off x="6690732" y="748764"/>
            <a:ext cx="0" cy="47641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D3B032-37C7-4B35-86F1-283F1B141E76}"/>
              </a:ext>
            </a:extLst>
          </p:cNvPr>
          <p:cNvCxnSpPr>
            <a:cxnSpLocks/>
          </p:cNvCxnSpPr>
          <p:nvPr/>
        </p:nvCxnSpPr>
        <p:spPr>
          <a:xfrm>
            <a:off x="6690732" y="5503422"/>
            <a:ext cx="51555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80EA564C-271B-47F5-AEE9-56CCAF370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0582605" y="987538"/>
            <a:ext cx="982407" cy="10020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F3FBA6-BC87-48F6-875B-C0B40D4B1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32234">
            <a:off x="10621553" y="4252973"/>
            <a:ext cx="914479" cy="9327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E4CD116-3943-4DB7-B146-1A01CB8F7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12327">
            <a:off x="7023210" y="1056826"/>
            <a:ext cx="914479" cy="9327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5742151-F6C0-4CA2-A248-67AD55FF9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847" y="4200184"/>
            <a:ext cx="91447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8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71af3243-3dd4-4a8d-8c0d-dd76da1f02a5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63</Words>
  <Application>Microsoft Office PowerPoint</Application>
  <PresentationFormat>Widescreen</PresentationFormat>
  <Paragraphs>11</Paragraphs>
  <Slides>14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Segoe UI</vt:lpstr>
      <vt:lpstr>Segoe UI Light</vt:lpstr>
      <vt:lpstr>Times New Roman</vt:lpstr>
      <vt:lpstr>WelcomeDoc</vt:lpstr>
      <vt:lpstr>Đề tài: Nhận biết gọi tên hình tròn, hình vuông,  hình tam giác, chữ nhật và nhận dạng các hình đó trong thực tế </vt:lpstr>
      <vt:lpstr>PowerPoint Presentation</vt:lpstr>
      <vt:lpstr>PowerPoint Presentation</vt:lpstr>
      <vt:lpstr>PowerPoint Presentation</vt:lpstr>
      <vt:lpstr>Hình tròn</vt:lpstr>
      <vt:lpstr>PowerPoint Presentation</vt:lpstr>
      <vt:lpstr>Hình vuông</vt:lpstr>
      <vt:lpstr>PowerPoint Presentation</vt:lpstr>
      <vt:lpstr>PowerPoint Presentation</vt:lpstr>
      <vt:lpstr>Hình tam giác</vt:lpstr>
      <vt:lpstr>PowerPoint Presentation</vt:lpstr>
      <vt:lpstr>Hình chữ nhật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2022-11-11T12:20:34Z</dcterms:created>
  <dcterms:modified xsi:type="dcterms:W3CDTF">2024-03-18T07:05:47Z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