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453" r:id="rId5"/>
    <p:sldId id="487" r:id="rId6"/>
    <p:sldId id="488" r:id="rId7"/>
    <p:sldId id="489" r:id="rId8"/>
    <p:sldId id="490" r:id="rId9"/>
    <p:sldId id="525" r:id="rId10"/>
    <p:sldId id="260" r:id="rId11"/>
    <p:sldId id="319" r:id="rId12"/>
    <p:sldId id="545" r:id="rId13"/>
    <p:sldId id="546" r:id="rId14"/>
    <p:sldId id="547" r:id="rId15"/>
    <p:sldId id="527" r:id="rId16"/>
    <p:sldId id="526" r:id="rId17"/>
    <p:sldId id="274" r:id="rId18"/>
    <p:sldId id="530" r:id="rId19"/>
    <p:sldId id="454" r:id="rId20"/>
    <p:sldId id="331" r:id="rId21"/>
    <p:sldId id="332" r:id="rId22"/>
    <p:sldId id="514" r:id="rId23"/>
    <p:sldId id="491" r:id="rId24"/>
    <p:sldId id="492" r:id="rId25"/>
    <p:sldId id="493" r:id="rId26"/>
    <p:sldId id="532" r:id="rId27"/>
    <p:sldId id="494" r:id="rId28"/>
    <p:sldId id="531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12" r:id="rId37"/>
    <p:sldId id="45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1914"/>
    <a:srgbClr val="651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2364" autoAdjust="0"/>
  </p:normalViewPr>
  <p:slideViewPr>
    <p:cSldViewPr snapToGrid="0">
      <p:cViewPr varScale="1">
        <p:scale>
          <a:sx n="62" d="100"/>
          <a:sy n="62" d="100"/>
        </p:scale>
        <p:origin x="1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CCEE-ECEA-427A-8C9A-8F8433441F0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84CD-114C-4AB1-A301-9740D6EB1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5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7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965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284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1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8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66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0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5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4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5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7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15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3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9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33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Tổng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mối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: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diện</a:t>
            </a:r>
            <a:r>
              <a:rPr lang="en-US" dirty="0" smtClean="0"/>
              <a:t> (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1)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lí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(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2),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17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1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33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2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9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4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4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E84CD-114C-4AB1-A301-9740D6EB11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4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4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2" y="1366308"/>
            <a:ext cx="12540343" cy="942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5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1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4" y="2826281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4" y="1864164"/>
            <a:ext cx="12540343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18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37" indent="0">
              <a:buNone/>
              <a:defRPr sz="1027">
                <a:solidFill>
                  <a:schemeClr val="tx1">
                    <a:tint val="75000"/>
                  </a:schemeClr>
                </a:solidFill>
              </a:defRPr>
            </a:lvl3pPr>
            <a:lvl4pPr marL="879655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73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91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3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52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746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04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9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9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7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984514"/>
            <a:ext cx="651862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18" indent="0">
              <a:buNone/>
              <a:defRPr sz="1283" b="1"/>
            </a:lvl2pPr>
            <a:lvl3pPr marL="586437" indent="0">
              <a:buNone/>
              <a:defRPr sz="1154" b="1"/>
            </a:lvl3pPr>
            <a:lvl4pPr marL="879655" indent="0">
              <a:buNone/>
              <a:defRPr sz="1027" b="1"/>
            </a:lvl4pPr>
            <a:lvl5pPr marL="1172873" indent="0">
              <a:buNone/>
              <a:defRPr sz="1027" b="1"/>
            </a:lvl5pPr>
            <a:lvl6pPr marL="1466091" indent="0">
              <a:buNone/>
              <a:defRPr sz="1027" b="1"/>
            </a:lvl6pPr>
            <a:lvl7pPr marL="1759309" indent="0">
              <a:buNone/>
              <a:defRPr sz="1027" b="1"/>
            </a:lvl7pPr>
            <a:lvl8pPr marL="2052527" indent="0">
              <a:buNone/>
              <a:defRPr sz="1027" b="1"/>
            </a:lvl8pPr>
            <a:lvl9pPr marL="2345746" indent="0">
              <a:buNone/>
              <a:defRPr sz="102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7" y="1394813"/>
            <a:ext cx="651862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7"/>
            </a:lvl4pPr>
            <a:lvl5pPr>
              <a:defRPr sz="1027"/>
            </a:lvl5pPr>
            <a:lvl6pPr>
              <a:defRPr sz="1027"/>
            </a:lvl6pPr>
            <a:lvl7pPr>
              <a:defRPr sz="1027"/>
            </a:lvl7pPr>
            <a:lvl8pPr>
              <a:defRPr sz="1027"/>
            </a:lvl8pPr>
            <a:lvl9pPr>
              <a:defRPr sz="102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7" y="984514"/>
            <a:ext cx="652118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18" indent="0">
              <a:buNone/>
              <a:defRPr sz="1283" b="1"/>
            </a:lvl2pPr>
            <a:lvl3pPr marL="586437" indent="0">
              <a:buNone/>
              <a:defRPr sz="1154" b="1"/>
            </a:lvl3pPr>
            <a:lvl4pPr marL="879655" indent="0">
              <a:buNone/>
              <a:defRPr sz="1027" b="1"/>
            </a:lvl4pPr>
            <a:lvl5pPr marL="1172873" indent="0">
              <a:buNone/>
              <a:defRPr sz="1027" b="1"/>
            </a:lvl5pPr>
            <a:lvl6pPr marL="1466091" indent="0">
              <a:buNone/>
              <a:defRPr sz="1027" b="1"/>
            </a:lvl6pPr>
            <a:lvl7pPr marL="1759309" indent="0">
              <a:buNone/>
              <a:defRPr sz="1027" b="1"/>
            </a:lvl7pPr>
            <a:lvl8pPr marL="2052527" indent="0">
              <a:buNone/>
              <a:defRPr sz="1027" b="1"/>
            </a:lvl8pPr>
            <a:lvl9pPr marL="2345746" indent="0">
              <a:buNone/>
              <a:defRPr sz="102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7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7"/>
            </a:lvl4pPr>
            <a:lvl5pPr>
              <a:defRPr sz="1027"/>
            </a:lvl5pPr>
            <a:lvl6pPr>
              <a:defRPr sz="1027"/>
            </a:lvl6pPr>
            <a:lvl7pPr>
              <a:defRPr sz="1027"/>
            </a:lvl7pPr>
            <a:lvl8pPr>
              <a:defRPr sz="1027"/>
            </a:lvl8pPr>
            <a:lvl9pPr>
              <a:defRPr sz="102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1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94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70" y="175115"/>
            <a:ext cx="4853749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8"/>
            <a:ext cx="8247529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70" y="920376"/>
            <a:ext cx="4853749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18" indent="0">
              <a:buNone/>
              <a:defRPr sz="770"/>
            </a:lvl2pPr>
            <a:lvl3pPr marL="586437" indent="0">
              <a:buNone/>
              <a:defRPr sz="641"/>
            </a:lvl3pPr>
            <a:lvl4pPr marL="879655" indent="0">
              <a:buNone/>
              <a:defRPr sz="577"/>
            </a:lvl4pPr>
            <a:lvl5pPr marL="1172873" indent="0">
              <a:buNone/>
              <a:defRPr sz="577"/>
            </a:lvl5pPr>
            <a:lvl6pPr marL="1466091" indent="0">
              <a:buNone/>
              <a:defRPr sz="577"/>
            </a:lvl6pPr>
            <a:lvl7pPr marL="1759309" indent="0">
              <a:buNone/>
              <a:defRPr sz="577"/>
            </a:lvl7pPr>
            <a:lvl8pPr marL="2052527" indent="0">
              <a:buNone/>
              <a:defRPr sz="577"/>
            </a:lvl8pPr>
            <a:lvl9pPr marL="2345746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0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5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18" indent="0">
              <a:buNone/>
              <a:defRPr sz="1796"/>
            </a:lvl2pPr>
            <a:lvl3pPr marL="586437" indent="0">
              <a:buNone/>
              <a:defRPr sz="1539"/>
            </a:lvl3pPr>
            <a:lvl4pPr marL="879655" indent="0">
              <a:buNone/>
              <a:defRPr sz="1283"/>
            </a:lvl4pPr>
            <a:lvl5pPr marL="1172873" indent="0">
              <a:buNone/>
              <a:defRPr sz="1283"/>
            </a:lvl5pPr>
            <a:lvl6pPr marL="1466091" indent="0">
              <a:buNone/>
              <a:defRPr sz="1283"/>
            </a:lvl6pPr>
            <a:lvl7pPr marL="1759309" indent="0">
              <a:buNone/>
              <a:defRPr sz="1283"/>
            </a:lvl7pPr>
            <a:lvl8pPr marL="2052527" indent="0">
              <a:buNone/>
              <a:defRPr sz="1283"/>
            </a:lvl8pPr>
            <a:lvl9pPr marL="2345746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18" indent="0">
              <a:buNone/>
              <a:defRPr sz="770"/>
            </a:lvl2pPr>
            <a:lvl3pPr marL="586437" indent="0">
              <a:buNone/>
              <a:defRPr sz="641"/>
            </a:lvl3pPr>
            <a:lvl4pPr marL="879655" indent="0">
              <a:buNone/>
              <a:defRPr sz="577"/>
            </a:lvl4pPr>
            <a:lvl5pPr marL="1172873" indent="0">
              <a:buNone/>
              <a:defRPr sz="577"/>
            </a:lvl5pPr>
            <a:lvl6pPr marL="1466091" indent="0">
              <a:buNone/>
              <a:defRPr sz="577"/>
            </a:lvl6pPr>
            <a:lvl7pPr marL="1759309" indent="0">
              <a:buNone/>
              <a:defRPr sz="577"/>
            </a:lvl7pPr>
            <a:lvl8pPr marL="2052527" indent="0">
              <a:buNone/>
              <a:defRPr sz="577"/>
            </a:lvl8pPr>
            <a:lvl9pPr marL="2345746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3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14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6"/>
            <a:ext cx="3319503" cy="3752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9" y="176136"/>
            <a:ext cx="9712618" cy="375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71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1" y="1366306"/>
            <a:ext cx="12540343" cy="942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5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2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8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3"/>
            <a:ext cx="12540343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9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26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984514"/>
            <a:ext cx="651862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7" y="1394813"/>
            <a:ext cx="651862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5" y="984514"/>
            <a:ext cx="652118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5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9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11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7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72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8" y="175115"/>
            <a:ext cx="4853749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5"/>
            <a:ext cx="8247529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8" y="920373"/>
            <a:ext cx="4853749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82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60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67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4"/>
            <a:ext cx="3319503" cy="3752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7" y="176134"/>
            <a:ext cx="9712618" cy="375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93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1" y="1366306"/>
            <a:ext cx="12540343" cy="942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90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10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8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3"/>
            <a:ext cx="12540343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92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1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94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984514"/>
            <a:ext cx="651862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7" y="1394813"/>
            <a:ext cx="651862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5" y="984514"/>
            <a:ext cx="6521183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5" y="1394813"/>
            <a:ext cx="6521183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0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0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8" y="175115"/>
            <a:ext cx="4853749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5"/>
            <a:ext cx="8247529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8" y="920373"/>
            <a:ext cx="4853749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34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34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4"/>
            <a:ext cx="3319503" cy="3752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7" y="176134"/>
            <a:ext cx="9712618" cy="375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2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7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0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643D8-C639-4ED3-927B-9CF422E769F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B7BF-B94C-448E-A4F3-50F21370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9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9" y="1026259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9" y="4076522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22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2" y="4076522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3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86437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13" indent="-219913" algn="l" defTabSz="586437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79" indent="-183261" algn="l" defTabSz="586437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46" indent="-146609" algn="l" defTabSz="586437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63" indent="-146609" algn="l" defTabSz="586437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82" indent="-146609" algn="l" defTabSz="586437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700" indent="-146609" algn="l" defTabSz="586437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919" indent="-146609" algn="l" defTabSz="586437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136" indent="-146609" algn="l" defTabSz="586437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354" indent="-146609" algn="l" defTabSz="586437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18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37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55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73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91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309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527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746" algn="l" defTabSz="586437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7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7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19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0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7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7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19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0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8640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864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1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1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5.sv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7.svg"/><Relationship Id="rId1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30.xml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12" Type="http://schemas.openxmlformats.org/officeDocument/2006/relationships/slide" Target="slide3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slide" Target="slide29.xml"/><Relationship Id="rId5" Type="http://schemas.openxmlformats.org/officeDocument/2006/relationships/image" Target="../media/image39.png"/><Relationship Id="rId15" Type="http://schemas.openxmlformats.org/officeDocument/2006/relationships/slide" Target="slide32.xml"/><Relationship Id="rId10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27.xml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slide" Target="slide2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CA6F5E-5F29-0328-77EC-050DCEEB127D}"/>
              </a:ext>
            </a:extLst>
          </p:cNvPr>
          <p:cNvSpPr txBox="1"/>
          <p:nvPr/>
        </p:nvSpPr>
        <p:spPr>
          <a:xfrm>
            <a:off x="737317" y="1946334"/>
            <a:ext cx="40712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 HÌNH ẢNH ĐOÁN TÊN TÁC PHẨM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3C3B38D-40A6-5ACF-E187-2489CB325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63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1029030" y="1278075"/>
            <a:ext cx="872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89501-E77A-CC35-FA16-D864BFF3DA35}"/>
              </a:ext>
            </a:extLst>
          </p:cNvPr>
          <p:cNvSpPr txBox="1"/>
          <p:nvPr/>
        </p:nvSpPr>
        <p:spPr>
          <a:xfrm>
            <a:off x="1482255" y="2127070"/>
            <a:ext cx="872059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dõi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45A030B-B7F6-48C6-DFD5-8B020021C3DB}"/>
              </a:ext>
            </a:extLst>
          </p:cNvPr>
          <p:cNvSpPr/>
          <p:nvPr/>
        </p:nvSpPr>
        <p:spPr>
          <a:xfrm>
            <a:off x="7414788" y="2604123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932290" y="1473737"/>
            <a:ext cx="872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FCC59-A423-221B-29C8-D6789CCB93CC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3531378-D9E0-35DC-6D15-3960EE5DD5E9}"/>
              </a:ext>
            </a:extLst>
          </p:cNvPr>
          <p:cNvSpPr/>
          <p:nvPr/>
        </p:nvSpPr>
        <p:spPr>
          <a:xfrm rot="20720281">
            <a:off x="8572210" y="6167511"/>
            <a:ext cx="4762112" cy="1118780"/>
          </a:xfrm>
          <a:custGeom>
            <a:avLst/>
            <a:gdLst/>
            <a:ahLst/>
            <a:cxnLst/>
            <a:rect l="l" t="t" r="r" b="b"/>
            <a:pathLst>
              <a:path w="3192558" h="971450">
                <a:moveTo>
                  <a:pt x="0" y="0"/>
                </a:moveTo>
                <a:lnTo>
                  <a:pt x="3192558" y="0"/>
                </a:lnTo>
                <a:lnTo>
                  <a:pt x="3192558" y="971449"/>
                </a:lnTo>
                <a:lnTo>
                  <a:pt x="0" y="97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27FB5-CFF5-FED2-4076-9A70131978E3}"/>
              </a:ext>
            </a:extLst>
          </p:cNvPr>
          <p:cNvSpPr txBox="1"/>
          <p:nvPr/>
        </p:nvSpPr>
        <p:spPr>
          <a:xfrm>
            <a:off x="3096370" y="2450422"/>
            <a:ext cx="8720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7A019E9-F099-9B1C-14A8-2C75FE92C8AE}"/>
              </a:ext>
            </a:extLst>
          </p:cNvPr>
          <p:cNvSpPr/>
          <p:nvPr/>
        </p:nvSpPr>
        <p:spPr>
          <a:xfrm>
            <a:off x="254442" y="3085106"/>
            <a:ext cx="2547999" cy="3772894"/>
          </a:xfrm>
          <a:custGeom>
            <a:avLst/>
            <a:gdLst/>
            <a:ahLst/>
            <a:cxnLst/>
            <a:rect l="l" t="t" r="r" b="b"/>
            <a:pathLst>
              <a:path w="3897796" h="5771576">
                <a:moveTo>
                  <a:pt x="0" y="0"/>
                </a:moveTo>
                <a:lnTo>
                  <a:pt x="3897796" y="0"/>
                </a:lnTo>
                <a:lnTo>
                  <a:pt x="3897796" y="5771577"/>
                </a:lnTo>
                <a:lnTo>
                  <a:pt x="0" y="57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8C187-6B8E-8670-A105-4D27A4AE0E4A}"/>
              </a:ext>
            </a:extLst>
          </p:cNvPr>
          <p:cNvSpPr txBox="1"/>
          <p:nvPr/>
        </p:nvSpPr>
        <p:spPr>
          <a:xfrm>
            <a:off x="515178" y="497052"/>
            <a:ext cx="1116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58E-A680-4C16-62E2-3C7D1BEF73B0}"/>
              </a:ext>
            </a:extLst>
          </p:cNvPr>
          <p:cNvSpPr txBox="1"/>
          <p:nvPr/>
        </p:nvSpPr>
        <p:spPr>
          <a:xfrm>
            <a:off x="834555" y="119676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8728AB8-E377-D55A-96F8-76706048A8FE}"/>
              </a:ext>
            </a:extLst>
          </p:cNvPr>
          <p:cNvSpPr/>
          <p:nvPr/>
        </p:nvSpPr>
        <p:spPr>
          <a:xfrm>
            <a:off x="10061378" y="5540237"/>
            <a:ext cx="4033311" cy="2207321"/>
          </a:xfrm>
          <a:custGeom>
            <a:avLst/>
            <a:gdLst/>
            <a:ahLst/>
            <a:cxnLst/>
            <a:rect l="l" t="t" r="r" b="b"/>
            <a:pathLst>
              <a:path w="7315200" h="4003409">
                <a:moveTo>
                  <a:pt x="0" y="0"/>
                </a:moveTo>
                <a:lnTo>
                  <a:pt x="7315200" y="0"/>
                </a:lnTo>
                <a:lnTo>
                  <a:pt x="7315200" y="4003410"/>
                </a:lnTo>
                <a:lnTo>
                  <a:pt x="0" y="400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045" y="200847"/>
            <a:ext cx="10664575" cy="6455409"/>
            <a:chOff x="0" y="0"/>
            <a:chExt cx="2530209" cy="3607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0209" cy="3607304"/>
            </a:xfrm>
            <a:custGeom>
              <a:avLst/>
              <a:gdLst/>
              <a:ahLst/>
              <a:cxnLst/>
              <a:rect l="l" t="t" r="r" b="b"/>
              <a:pathLst>
                <a:path w="2530209" h="3607304">
                  <a:moveTo>
                    <a:pt x="0" y="0"/>
                  </a:moveTo>
                  <a:lnTo>
                    <a:pt x="2530209" y="0"/>
                  </a:lnTo>
                  <a:lnTo>
                    <a:pt x="2530209" y="3607304"/>
                  </a:lnTo>
                  <a:lnTo>
                    <a:pt x="0" y="3607304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0209" cy="3645404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32580" tIns="32580" rIns="32580" bIns="32580" rtlCol="0" anchor="ctr"/>
            <a:lstStyle/>
            <a:p>
              <a:pPr algn="ctr" defTabSz="586405">
                <a:lnSpc>
                  <a:spcPts val="1631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65694" y="1347324"/>
            <a:ext cx="1322020" cy="132202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  <a:spcBef>
                  <a:spcPct val="0"/>
                </a:spcBef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52977" y="3466153"/>
            <a:ext cx="1678428" cy="525808"/>
            <a:chOff x="0" y="0"/>
            <a:chExt cx="932616" cy="3232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2616" cy="323276"/>
            </a:xfrm>
            <a:custGeom>
              <a:avLst/>
              <a:gdLst/>
              <a:ahLst/>
              <a:cxnLst/>
              <a:rect l="l" t="t" r="r" b="b"/>
              <a:pathLst>
                <a:path w="932616" h="323276">
                  <a:moveTo>
                    <a:pt x="729416" y="0"/>
                  </a:moveTo>
                  <a:cubicBezTo>
                    <a:pt x="841641" y="0"/>
                    <a:pt x="932616" y="72368"/>
                    <a:pt x="932616" y="161638"/>
                  </a:cubicBezTo>
                  <a:cubicBezTo>
                    <a:pt x="932616" y="250908"/>
                    <a:pt x="841641" y="323276"/>
                    <a:pt x="729416" y="323276"/>
                  </a:cubicBezTo>
                  <a:lnTo>
                    <a:pt x="203200" y="323276"/>
                  </a:lnTo>
                  <a:cubicBezTo>
                    <a:pt x="90976" y="323276"/>
                    <a:pt x="0" y="250908"/>
                    <a:pt x="0" y="161638"/>
                  </a:cubicBezTo>
                  <a:cubicBezTo>
                    <a:pt x="0" y="7236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32616" cy="370901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222966" y="3303302"/>
            <a:ext cx="3939208" cy="902175"/>
            <a:chOff x="0" y="0"/>
            <a:chExt cx="754446" cy="3232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54446" cy="323276"/>
            </a:xfrm>
            <a:custGeom>
              <a:avLst/>
              <a:gdLst/>
              <a:ahLst/>
              <a:cxnLst/>
              <a:rect l="l" t="t" r="r" b="b"/>
              <a:pathLst>
                <a:path w="754446" h="323276">
                  <a:moveTo>
                    <a:pt x="551246" y="0"/>
                  </a:moveTo>
                  <a:cubicBezTo>
                    <a:pt x="663470" y="0"/>
                    <a:pt x="754446" y="72368"/>
                    <a:pt x="754446" y="161638"/>
                  </a:cubicBezTo>
                  <a:cubicBezTo>
                    <a:pt x="754446" y="250908"/>
                    <a:pt x="663470" y="323276"/>
                    <a:pt x="551246" y="323276"/>
                  </a:cubicBezTo>
                  <a:lnTo>
                    <a:pt x="203200" y="323276"/>
                  </a:lnTo>
                  <a:cubicBezTo>
                    <a:pt x="90976" y="323276"/>
                    <a:pt x="0" y="250908"/>
                    <a:pt x="0" y="161638"/>
                  </a:cubicBezTo>
                  <a:cubicBezTo>
                    <a:pt x="0" y="7236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54446" cy="370901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35890" y="4521691"/>
            <a:ext cx="2981190" cy="925162"/>
            <a:chOff x="0" y="0"/>
            <a:chExt cx="1544724" cy="6853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44724" cy="685343"/>
            </a:xfrm>
            <a:custGeom>
              <a:avLst/>
              <a:gdLst/>
              <a:ahLst/>
              <a:cxnLst/>
              <a:rect l="l" t="t" r="r" b="b"/>
              <a:pathLst>
                <a:path w="1544724" h="685343">
                  <a:moveTo>
                    <a:pt x="86952" y="0"/>
                  </a:moveTo>
                  <a:lnTo>
                    <a:pt x="1457773" y="0"/>
                  </a:lnTo>
                  <a:cubicBezTo>
                    <a:pt x="1480834" y="0"/>
                    <a:pt x="1502950" y="9161"/>
                    <a:pt x="1519257" y="25468"/>
                  </a:cubicBezTo>
                  <a:cubicBezTo>
                    <a:pt x="1535563" y="41774"/>
                    <a:pt x="1544724" y="63891"/>
                    <a:pt x="1544724" y="86952"/>
                  </a:cubicBezTo>
                  <a:lnTo>
                    <a:pt x="1544724" y="598391"/>
                  </a:lnTo>
                  <a:cubicBezTo>
                    <a:pt x="1544724" y="621452"/>
                    <a:pt x="1535563" y="643569"/>
                    <a:pt x="1519257" y="659875"/>
                  </a:cubicBezTo>
                  <a:cubicBezTo>
                    <a:pt x="1502950" y="676182"/>
                    <a:pt x="1480834" y="685343"/>
                    <a:pt x="1457773" y="685343"/>
                  </a:cubicBezTo>
                  <a:lnTo>
                    <a:pt x="86952" y="685343"/>
                  </a:lnTo>
                  <a:cubicBezTo>
                    <a:pt x="63891" y="685343"/>
                    <a:pt x="41774" y="676182"/>
                    <a:pt x="25468" y="659875"/>
                  </a:cubicBezTo>
                  <a:cubicBezTo>
                    <a:pt x="9161" y="643569"/>
                    <a:pt x="0" y="621452"/>
                    <a:pt x="0" y="598391"/>
                  </a:cubicBezTo>
                  <a:lnTo>
                    <a:pt x="0" y="86952"/>
                  </a:lnTo>
                  <a:cubicBezTo>
                    <a:pt x="0" y="63891"/>
                    <a:pt x="9161" y="41774"/>
                    <a:pt x="25468" y="25468"/>
                  </a:cubicBezTo>
                  <a:cubicBezTo>
                    <a:pt x="41774" y="9161"/>
                    <a:pt x="63891" y="0"/>
                    <a:pt x="8695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544724" cy="732968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373299" y="1972132"/>
            <a:ext cx="1227106" cy="575194"/>
            <a:chOff x="0" y="0"/>
            <a:chExt cx="754446" cy="3232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4446" cy="323276"/>
            </a:xfrm>
            <a:custGeom>
              <a:avLst/>
              <a:gdLst/>
              <a:ahLst/>
              <a:cxnLst/>
              <a:rect l="l" t="t" r="r" b="b"/>
              <a:pathLst>
                <a:path w="754446" h="323276">
                  <a:moveTo>
                    <a:pt x="551246" y="0"/>
                  </a:moveTo>
                  <a:cubicBezTo>
                    <a:pt x="663470" y="0"/>
                    <a:pt x="754446" y="72368"/>
                    <a:pt x="754446" y="161638"/>
                  </a:cubicBezTo>
                  <a:cubicBezTo>
                    <a:pt x="754446" y="250908"/>
                    <a:pt x="663470" y="323276"/>
                    <a:pt x="551246" y="323276"/>
                  </a:cubicBezTo>
                  <a:lnTo>
                    <a:pt x="203200" y="323276"/>
                  </a:lnTo>
                  <a:cubicBezTo>
                    <a:pt x="90976" y="323276"/>
                    <a:pt x="0" y="250908"/>
                    <a:pt x="0" y="161638"/>
                  </a:cubicBezTo>
                  <a:cubicBezTo>
                    <a:pt x="0" y="7236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754446" cy="370901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17319372">
            <a:off x="10118404" y="5864163"/>
            <a:ext cx="743018" cy="944649"/>
          </a:xfrm>
          <a:custGeom>
            <a:avLst/>
            <a:gdLst/>
            <a:ahLst/>
            <a:cxnLst/>
            <a:rect l="l" t="t" r="r" b="b"/>
            <a:pathLst>
              <a:path w="1158557" h="1472952">
                <a:moveTo>
                  <a:pt x="0" y="0"/>
                </a:moveTo>
                <a:lnTo>
                  <a:pt x="1158557" y="0"/>
                </a:lnTo>
                <a:lnTo>
                  <a:pt x="1158557" y="1472951"/>
                </a:lnTo>
                <a:lnTo>
                  <a:pt x="0" y="1472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9150855" y="2966449"/>
            <a:ext cx="750542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>
              <a:lnSpc>
                <a:spcPts val="1631"/>
              </a:lnSpc>
              <a:spcBef>
                <a:spcPct val="0"/>
              </a:spcBef>
            </a:pPr>
            <a:r>
              <a:rPr lang="en-US" sz="2309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Quê</a:t>
            </a:r>
            <a:r>
              <a:rPr lang="en-US" sz="2309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34367" y="325079"/>
            <a:ext cx="3227453" cy="513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4276"/>
              </a:lnSpc>
              <a:spcBef>
                <a:spcPct val="0"/>
              </a:spcBef>
            </a:pPr>
            <a:r>
              <a:rPr lang="en-US" sz="3055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A Day Without Sun Text Bold"/>
                <a:cs typeface="A Day Without Sun Text Bold"/>
                <a:sym typeface="A Day Without Sun Text Bold"/>
              </a:rPr>
              <a:t>HỒ SƠ TÁC GIẢ</a:t>
            </a:r>
            <a:endParaRPr lang="en-US" sz="3055" b="1" dirty="0">
              <a:solidFill>
                <a:srgbClr val="000000"/>
              </a:solidFill>
              <a:latin typeface="Arial Rounded MT Bold" panose="020F0704030504030204" pitchFamily="34" charset="0"/>
              <a:ea typeface="A Day Without Sun Text Bold"/>
              <a:cs typeface="A Day Without Sun Text Bold"/>
              <a:sym typeface="A Day Without Sun Tex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209901" y="1613769"/>
            <a:ext cx="1735328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1631"/>
              </a:lnSpc>
              <a:spcBef>
                <a:spcPct val="0"/>
              </a:spcBef>
            </a:pPr>
            <a:r>
              <a:rPr lang="en-US" sz="2309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Sinh</a:t>
            </a:r>
            <a:r>
              <a:rPr lang="en-US" sz="2309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309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năm</a:t>
            </a:r>
            <a:r>
              <a:rPr lang="en-US" sz="2309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: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32298" y="3044900"/>
            <a:ext cx="2586985" cy="20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1631"/>
              </a:lnSpc>
              <a:spcBef>
                <a:spcPct val="0"/>
              </a:spcBef>
            </a:pPr>
            <a:r>
              <a:rPr lang="en-US" sz="2822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Nghề</a:t>
            </a:r>
            <a:r>
              <a:rPr lang="en-US" sz="2822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822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nghiệp</a:t>
            </a:r>
            <a:r>
              <a:rPr lang="en-US" sz="2822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6643" y="4052460"/>
            <a:ext cx="2213311" cy="207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1631"/>
              </a:lnSpc>
              <a:spcBef>
                <a:spcPct val="0"/>
              </a:spcBef>
            </a:pPr>
            <a:r>
              <a:rPr lang="en-US" sz="2565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Thẻ</a:t>
            </a:r>
            <a:r>
              <a:rPr lang="en-US" sz="2565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thông</a:t>
            </a:r>
            <a:r>
              <a:rPr lang="en-US" sz="2565" b="1" dirty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tin</a:t>
            </a:r>
          </a:p>
        </p:txBody>
      </p:sp>
      <p:sp>
        <p:nvSpPr>
          <p:cNvPr id="37" name="Freeform 37"/>
          <p:cNvSpPr/>
          <p:nvPr/>
        </p:nvSpPr>
        <p:spPr>
          <a:xfrm>
            <a:off x="7798223" y="173933"/>
            <a:ext cx="644326" cy="819176"/>
          </a:xfrm>
          <a:custGeom>
            <a:avLst/>
            <a:gdLst/>
            <a:ahLst/>
            <a:cxnLst/>
            <a:rect l="l" t="t" r="r" b="b"/>
            <a:pathLst>
              <a:path w="1004672" h="1277308">
                <a:moveTo>
                  <a:pt x="0" y="0"/>
                </a:moveTo>
                <a:lnTo>
                  <a:pt x="1004672" y="0"/>
                </a:lnTo>
                <a:lnTo>
                  <a:pt x="1004672" y="1277308"/>
                </a:lnTo>
                <a:lnTo>
                  <a:pt x="0" y="127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851699">
            <a:off x="1521572" y="5804805"/>
            <a:ext cx="644326" cy="819176"/>
          </a:xfrm>
          <a:custGeom>
            <a:avLst/>
            <a:gdLst/>
            <a:ahLst/>
            <a:cxnLst/>
            <a:rect l="l" t="t" r="r" b="b"/>
            <a:pathLst>
              <a:path w="1004672" h="1277308">
                <a:moveTo>
                  <a:pt x="0" y="0"/>
                </a:moveTo>
                <a:lnTo>
                  <a:pt x="1004672" y="0"/>
                </a:lnTo>
                <a:lnTo>
                  <a:pt x="1004672" y="1277308"/>
                </a:lnTo>
                <a:lnTo>
                  <a:pt x="0" y="127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18"/>
          <p:cNvGrpSpPr/>
          <p:nvPr/>
        </p:nvGrpSpPr>
        <p:grpSpPr>
          <a:xfrm>
            <a:off x="5296320" y="4560522"/>
            <a:ext cx="2865854" cy="763074"/>
            <a:chOff x="0" y="0"/>
            <a:chExt cx="1544724" cy="685343"/>
          </a:xfrm>
        </p:grpSpPr>
        <p:sp>
          <p:nvSpPr>
            <p:cNvPr id="41" name="Freeform 19"/>
            <p:cNvSpPr/>
            <p:nvPr/>
          </p:nvSpPr>
          <p:spPr>
            <a:xfrm>
              <a:off x="0" y="0"/>
              <a:ext cx="1544724" cy="685343"/>
            </a:xfrm>
            <a:custGeom>
              <a:avLst/>
              <a:gdLst/>
              <a:ahLst/>
              <a:cxnLst/>
              <a:rect l="l" t="t" r="r" b="b"/>
              <a:pathLst>
                <a:path w="1544724" h="685343">
                  <a:moveTo>
                    <a:pt x="86952" y="0"/>
                  </a:moveTo>
                  <a:lnTo>
                    <a:pt x="1457773" y="0"/>
                  </a:lnTo>
                  <a:cubicBezTo>
                    <a:pt x="1480834" y="0"/>
                    <a:pt x="1502950" y="9161"/>
                    <a:pt x="1519257" y="25468"/>
                  </a:cubicBezTo>
                  <a:cubicBezTo>
                    <a:pt x="1535563" y="41774"/>
                    <a:pt x="1544724" y="63891"/>
                    <a:pt x="1544724" y="86952"/>
                  </a:cubicBezTo>
                  <a:lnTo>
                    <a:pt x="1544724" y="598391"/>
                  </a:lnTo>
                  <a:cubicBezTo>
                    <a:pt x="1544724" y="621452"/>
                    <a:pt x="1535563" y="643569"/>
                    <a:pt x="1519257" y="659875"/>
                  </a:cubicBezTo>
                  <a:cubicBezTo>
                    <a:pt x="1502950" y="676182"/>
                    <a:pt x="1480834" y="685343"/>
                    <a:pt x="1457773" y="685343"/>
                  </a:cubicBezTo>
                  <a:lnTo>
                    <a:pt x="86952" y="685343"/>
                  </a:lnTo>
                  <a:cubicBezTo>
                    <a:pt x="63891" y="685343"/>
                    <a:pt x="41774" y="676182"/>
                    <a:pt x="25468" y="659875"/>
                  </a:cubicBezTo>
                  <a:cubicBezTo>
                    <a:pt x="9161" y="643569"/>
                    <a:pt x="0" y="621452"/>
                    <a:pt x="0" y="598391"/>
                  </a:cubicBezTo>
                  <a:lnTo>
                    <a:pt x="0" y="86952"/>
                  </a:lnTo>
                  <a:cubicBezTo>
                    <a:pt x="0" y="63891"/>
                    <a:pt x="9161" y="41774"/>
                    <a:pt x="25468" y="25468"/>
                  </a:cubicBezTo>
                  <a:cubicBezTo>
                    <a:pt x="41774" y="9161"/>
                    <a:pt x="63891" y="0"/>
                    <a:pt x="8695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42" name="TextBox 20"/>
            <p:cNvSpPr txBox="1"/>
            <p:nvPr/>
          </p:nvSpPr>
          <p:spPr>
            <a:xfrm>
              <a:off x="0" y="-47625"/>
              <a:ext cx="1544724" cy="732968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18"/>
          <p:cNvGrpSpPr/>
          <p:nvPr/>
        </p:nvGrpSpPr>
        <p:grpSpPr>
          <a:xfrm>
            <a:off x="2732080" y="5720517"/>
            <a:ext cx="1853720" cy="741370"/>
            <a:chOff x="0" y="0"/>
            <a:chExt cx="1544724" cy="685343"/>
          </a:xfrm>
        </p:grpSpPr>
        <p:sp>
          <p:nvSpPr>
            <p:cNvPr id="44" name="Freeform 19"/>
            <p:cNvSpPr/>
            <p:nvPr/>
          </p:nvSpPr>
          <p:spPr>
            <a:xfrm>
              <a:off x="0" y="0"/>
              <a:ext cx="1544724" cy="685343"/>
            </a:xfrm>
            <a:custGeom>
              <a:avLst/>
              <a:gdLst/>
              <a:ahLst/>
              <a:cxnLst/>
              <a:rect l="l" t="t" r="r" b="b"/>
              <a:pathLst>
                <a:path w="1544724" h="685343">
                  <a:moveTo>
                    <a:pt x="86952" y="0"/>
                  </a:moveTo>
                  <a:lnTo>
                    <a:pt x="1457773" y="0"/>
                  </a:lnTo>
                  <a:cubicBezTo>
                    <a:pt x="1480834" y="0"/>
                    <a:pt x="1502950" y="9161"/>
                    <a:pt x="1519257" y="25468"/>
                  </a:cubicBezTo>
                  <a:cubicBezTo>
                    <a:pt x="1535563" y="41774"/>
                    <a:pt x="1544724" y="63891"/>
                    <a:pt x="1544724" y="86952"/>
                  </a:cubicBezTo>
                  <a:lnTo>
                    <a:pt x="1544724" y="598391"/>
                  </a:lnTo>
                  <a:cubicBezTo>
                    <a:pt x="1544724" y="621452"/>
                    <a:pt x="1535563" y="643569"/>
                    <a:pt x="1519257" y="659875"/>
                  </a:cubicBezTo>
                  <a:cubicBezTo>
                    <a:pt x="1502950" y="676182"/>
                    <a:pt x="1480834" y="685343"/>
                    <a:pt x="1457773" y="685343"/>
                  </a:cubicBezTo>
                  <a:lnTo>
                    <a:pt x="86952" y="685343"/>
                  </a:lnTo>
                  <a:cubicBezTo>
                    <a:pt x="63891" y="685343"/>
                    <a:pt x="41774" y="676182"/>
                    <a:pt x="25468" y="659875"/>
                  </a:cubicBezTo>
                  <a:cubicBezTo>
                    <a:pt x="9161" y="643569"/>
                    <a:pt x="0" y="621452"/>
                    <a:pt x="0" y="598391"/>
                  </a:cubicBezTo>
                  <a:lnTo>
                    <a:pt x="0" y="86952"/>
                  </a:lnTo>
                  <a:cubicBezTo>
                    <a:pt x="0" y="63891"/>
                    <a:pt x="9161" y="41774"/>
                    <a:pt x="25468" y="25468"/>
                  </a:cubicBezTo>
                  <a:cubicBezTo>
                    <a:pt x="41774" y="9161"/>
                    <a:pt x="63891" y="0"/>
                    <a:pt x="8695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45" name="TextBox 20"/>
            <p:cNvSpPr txBox="1"/>
            <p:nvPr/>
          </p:nvSpPr>
          <p:spPr>
            <a:xfrm>
              <a:off x="0" y="-47625"/>
              <a:ext cx="1544724" cy="732968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18"/>
          <p:cNvGrpSpPr/>
          <p:nvPr/>
        </p:nvGrpSpPr>
        <p:grpSpPr>
          <a:xfrm>
            <a:off x="5409568" y="5721385"/>
            <a:ext cx="2388653" cy="740502"/>
            <a:chOff x="0" y="0"/>
            <a:chExt cx="1544724" cy="685343"/>
          </a:xfrm>
        </p:grpSpPr>
        <p:sp>
          <p:nvSpPr>
            <p:cNvPr id="47" name="Freeform 19"/>
            <p:cNvSpPr/>
            <p:nvPr/>
          </p:nvSpPr>
          <p:spPr>
            <a:xfrm>
              <a:off x="0" y="0"/>
              <a:ext cx="1544724" cy="685343"/>
            </a:xfrm>
            <a:custGeom>
              <a:avLst/>
              <a:gdLst/>
              <a:ahLst/>
              <a:cxnLst/>
              <a:rect l="l" t="t" r="r" b="b"/>
              <a:pathLst>
                <a:path w="1544724" h="685343">
                  <a:moveTo>
                    <a:pt x="86952" y="0"/>
                  </a:moveTo>
                  <a:lnTo>
                    <a:pt x="1457773" y="0"/>
                  </a:lnTo>
                  <a:cubicBezTo>
                    <a:pt x="1480834" y="0"/>
                    <a:pt x="1502950" y="9161"/>
                    <a:pt x="1519257" y="25468"/>
                  </a:cubicBezTo>
                  <a:cubicBezTo>
                    <a:pt x="1535563" y="41774"/>
                    <a:pt x="1544724" y="63891"/>
                    <a:pt x="1544724" y="86952"/>
                  </a:cubicBezTo>
                  <a:lnTo>
                    <a:pt x="1544724" y="598391"/>
                  </a:lnTo>
                  <a:cubicBezTo>
                    <a:pt x="1544724" y="621452"/>
                    <a:pt x="1535563" y="643569"/>
                    <a:pt x="1519257" y="659875"/>
                  </a:cubicBezTo>
                  <a:cubicBezTo>
                    <a:pt x="1502950" y="676182"/>
                    <a:pt x="1480834" y="685343"/>
                    <a:pt x="1457773" y="685343"/>
                  </a:cubicBezTo>
                  <a:lnTo>
                    <a:pt x="86952" y="685343"/>
                  </a:lnTo>
                  <a:cubicBezTo>
                    <a:pt x="63891" y="685343"/>
                    <a:pt x="41774" y="676182"/>
                    <a:pt x="25468" y="659875"/>
                  </a:cubicBezTo>
                  <a:cubicBezTo>
                    <a:pt x="9161" y="643569"/>
                    <a:pt x="0" y="621452"/>
                    <a:pt x="0" y="598391"/>
                  </a:cubicBezTo>
                  <a:lnTo>
                    <a:pt x="0" y="86952"/>
                  </a:lnTo>
                  <a:cubicBezTo>
                    <a:pt x="0" y="63891"/>
                    <a:pt x="9161" y="41774"/>
                    <a:pt x="25468" y="25468"/>
                  </a:cubicBezTo>
                  <a:cubicBezTo>
                    <a:pt x="41774" y="9161"/>
                    <a:pt x="63891" y="0"/>
                    <a:pt x="8695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48" name="TextBox 20"/>
            <p:cNvSpPr txBox="1"/>
            <p:nvPr/>
          </p:nvSpPr>
          <p:spPr>
            <a:xfrm>
              <a:off x="0" y="-47625"/>
              <a:ext cx="1544724" cy="732968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974229" y="4696034"/>
            <a:ext cx="1421474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8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732079" y="5812197"/>
            <a:ext cx="1853721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8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82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82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91005" y="4597386"/>
            <a:ext cx="2640987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05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48878" y="5771700"/>
            <a:ext cx="1774073" cy="48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5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56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65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56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458985" y="1996419"/>
            <a:ext cx="1421474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82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42338" y="3469783"/>
            <a:ext cx="1853721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30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30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30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63125" y="3421156"/>
            <a:ext cx="3678839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405"/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5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05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86405"/>
            <a:endParaRPr lang="en-US" sz="205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9"/>
          <p:cNvGrpSpPr/>
          <p:nvPr/>
        </p:nvGrpSpPr>
        <p:grpSpPr>
          <a:xfrm>
            <a:off x="7291648" y="1742339"/>
            <a:ext cx="2890278" cy="715918"/>
            <a:chOff x="0" y="0"/>
            <a:chExt cx="932616" cy="323276"/>
          </a:xfrm>
        </p:grpSpPr>
        <p:sp>
          <p:nvSpPr>
            <p:cNvPr id="58" name="Freeform 10"/>
            <p:cNvSpPr/>
            <p:nvPr/>
          </p:nvSpPr>
          <p:spPr>
            <a:xfrm>
              <a:off x="0" y="0"/>
              <a:ext cx="932616" cy="323276"/>
            </a:xfrm>
            <a:custGeom>
              <a:avLst/>
              <a:gdLst/>
              <a:ahLst/>
              <a:cxnLst/>
              <a:rect l="l" t="t" r="r" b="b"/>
              <a:pathLst>
                <a:path w="932616" h="323276">
                  <a:moveTo>
                    <a:pt x="729416" y="0"/>
                  </a:moveTo>
                  <a:cubicBezTo>
                    <a:pt x="841641" y="0"/>
                    <a:pt x="932616" y="72368"/>
                    <a:pt x="932616" y="161638"/>
                  </a:cubicBezTo>
                  <a:cubicBezTo>
                    <a:pt x="932616" y="250908"/>
                    <a:pt x="841641" y="323276"/>
                    <a:pt x="729416" y="323276"/>
                  </a:cubicBezTo>
                  <a:lnTo>
                    <a:pt x="203200" y="323276"/>
                  </a:lnTo>
                  <a:cubicBezTo>
                    <a:pt x="90976" y="323276"/>
                    <a:pt x="0" y="250908"/>
                    <a:pt x="0" y="161638"/>
                  </a:cubicBezTo>
                  <a:cubicBezTo>
                    <a:pt x="0" y="7236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</p:sp>
        <p:sp>
          <p:nvSpPr>
            <p:cNvPr id="59" name="TextBox 11"/>
            <p:cNvSpPr txBox="1"/>
            <p:nvPr/>
          </p:nvSpPr>
          <p:spPr>
            <a:xfrm>
              <a:off x="0" y="-47625"/>
              <a:ext cx="932616" cy="370901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7488124" y="1800420"/>
            <a:ext cx="2693802" cy="52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405"/>
            <a:r>
              <a:rPr lang="en-US" sz="2822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2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22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2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22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2822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32"/>
          <p:cNvSpPr txBox="1"/>
          <p:nvPr/>
        </p:nvSpPr>
        <p:spPr>
          <a:xfrm>
            <a:off x="7509433" y="1315077"/>
            <a:ext cx="1735328" cy="22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1631"/>
              </a:lnSpc>
              <a:spcBef>
                <a:spcPct val="0"/>
              </a:spcBef>
            </a:pPr>
            <a:r>
              <a:rPr lang="en-US" sz="2309" b="1" dirty="0" err="1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Họ</a:t>
            </a:r>
            <a:r>
              <a:rPr lang="en-US" sz="2309" b="1" dirty="0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309" b="1" dirty="0" err="1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và</a:t>
            </a:r>
            <a:r>
              <a:rPr lang="en-US" sz="2309" b="1" dirty="0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 </a:t>
            </a:r>
            <a:r>
              <a:rPr lang="en-US" sz="2309" b="1" dirty="0" err="1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tên</a:t>
            </a:r>
            <a:r>
              <a:rPr lang="en-US" sz="2309" b="1" dirty="0" smtClean="0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:</a:t>
            </a:r>
            <a:endParaRPr lang="en-US" sz="2309" b="1" dirty="0">
              <a:solidFill>
                <a:srgbClr val="000000"/>
              </a:solidFill>
              <a:latin typeface="A Day Without Sun Text Bold"/>
              <a:ea typeface="A Day Without Sun Text Bold"/>
              <a:cs typeface="A Day Without Sun Text Bold"/>
              <a:sym typeface="A Day Without Sun Text Bold"/>
            </a:endParaRPr>
          </a:p>
        </p:txBody>
      </p:sp>
      <p:grpSp>
        <p:nvGrpSpPr>
          <p:cNvPr id="62" name="Group 18"/>
          <p:cNvGrpSpPr/>
          <p:nvPr/>
        </p:nvGrpSpPr>
        <p:grpSpPr>
          <a:xfrm>
            <a:off x="8417444" y="4669442"/>
            <a:ext cx="2981190" cy="925162"/>
            <a:chOff x="0" y="0"/>
            <a:chExt cx="1544724" cy="685343"/>
          </a:xfrm>
        </p:grpSpPr>
        <p:sp>
          <p:nvSpPr>
            <p:cNvPr id="63" name="Freeform 19"/>
            <p:cNvSpPr/>
            <p:nvPr/>
          </p:nvSpPr>
          <p:spPr>
            <a:xfrm>
              <a:off x="0" y="0"/>
              <a:ext cx="1544724" cy="685343"/>
            </a:xfrm>
            <a:custGeom>
              <a:avLst/>
              <a:gdLst/>
              <a:ahLst/>
              <a:cxnLst/>
              <a:rect l="l" t="t" r="r" b="b"/>
              <a:pathLst>
                <a:path w="1544724" h="685343">
                  <a:moveTo>
                    <a:pt x="86952" y="0"/>
                  </a:moveTo>
                  <a:lnTo>
                    <a:pt x="1457773" y="0"/>
                  </a:lnTo>
                  <a:cubicBezTo>
                    <a:pt x="1480834" y="0"/>
                    <a:pt x="1502950" y="9161"/>
                    <a:pt x="1519257" y="25468"/>
                  </a:cubicBezTo>
                  <a:cubicBezTo>
                    <a:pt x="1535563" y="41774"/>
                    <a:pt x="1544724" y="63891"/>
                    <a:pt x="1544724" y="86952"/>
                  </a:cubicBezTo>
                  <a:lnTo>
                    <a:pt x="1544724" y="598391"/>
                  </a:lnTo>
                  <a:cubicBezTo>
                    <a:pt x="1544724" y="621452"/>
                    <a:pt x="1535563" y="643569"/>
                    <a:pt x="1519257" y="659875"/>
                  </a:cubicBezTo>
                  <a:cubicBezTo>
                    <a:pt x="1502950" y="676182"/>
                    <a:pt x="1480834" y="685343"/>
                    <a:pt x="1457773" y="685343"/>
                  </a:cubicBezTo>
                  <a:lnTo>
                    <a:pt x="86952" y="685343"/>
                  </a:lnTo>
                  <a:cubicBezTo>
                    <a:pt x="63891" y="685343"/>
                    <a:pt x="41774" y="676182"/>
                    <a:pt x="25468" y="659875"/>
                  </a:cubicBezTo>
                  <a:cubicBezTo>
                    <a:pt x="9161" y="643569"/>
                    <a:pt x="0" y="621452"/>
                    <a:pt x="0" y="598391"/>
                  </a:cubicBezTo>
                  <a:lnTo>
                    <a:pt x="0" y="86952"/>
                  </a:lnTo>
                  <a:cubicBezTo>
                    <a:pt x="0" y="63891"/>
                    <a:pt x="9161" y="41774"/>
                    <a:pt x="25468" y="25468"/>
                  </a:cubicBezTo>
                  <a:cubicBezTo>
                    <a:pt x="41774" y="9161"/>
                    <a:pt x="63891" y="0"/>
                    <a:pt x="8695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64" name="TextBox 20"/>
            <p:cNvSpPr txBox="1"/>
            <p:nvPr/>
          </p:nvSpPr>
          <p:spPr>
            <a:xfrm>
              <a:off x="0" y="-47625"/>
              <a:ext cx="1544724" cy="732968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>
                <a:lnSpc>
                  <a:spcPts val="1257"/>
                </a:lnSpc>
              </a:pPr>
              <a:endParaRPr sz="1154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8712177" y="4845694"/>
            <a:ext cx="264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86405"/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2" descr="Từ Thằng quỷ nhỏ của Nguyễn Nhật Ánh nghĩ về những phẩm chất của một tác phẩm viết cho thiếu nhi - Tác giả tác phẩm (mới 2024) | Ngữ văn lớp 9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17" y="815570"/>
            <a:ext cx="2068495" cy="21615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60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C47664-63A7-E630-B046-0BE69FDA5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4" t="9970" r="12045" b="11073"/>
          <a:stretch/>
        </p:blipFill>
        <p:spPr>
          <a:xfrm>
            <a:off x="231927" y="865789"/>
            <a:ext cx="3077155" cy="4762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6223579" y="2170938"/>
            <a:ext cx="5703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2022),…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F4C5A-4694-3A59-F379-31C7B81CB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9" r="16686"/>
          <a:stretch/>
        </p:blipFill>
        <p:spPr>
          <a:xfrm rot="505717">
            <a:off x="2731723" y="1059795"/>
            <a:ext cx="2977390" cy="448167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E8728AB8-E377-D55A-96F8-76706048A8FE}"/>
              </a:ext>
            </a:extLst>
          </p:cNvPr>
          <p:cNvSpPr/>
          <p:nvPr/>
        </p:nvSpPr>
        <p:spPr>
          <a:xfrm>
            <a:off x="8208909" y="4650679"/>
            <a:ext cx="4033311" cy="2207321"/>
          </a:xfrm>
          <a:custGeom>
            <a:avLst/>
            <a:gdLst/>
            <a:ahLst/>
            <a:cxnLst/>
            <a:rect l="l" t="t" r="r" b="b"/>
            <a:pathLst>
              <a:path w="7315200" h="4003409">
                <a:moveTo>
                  <a:pt x="0" y="0"/>
                </a:moveTo>
                <a:lnTo>
                  <a:pt x="7315200" y="0"/>
                </a:lnTo>
                <a:lnTo>
                  <a:pt x="7315200" y="4003410"/>
                </a:lnTo>
                <a:lnTo>
                  <a:pt x="0" y="4003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638A04-2A66-129D-F19A-33B4D17C511D}"/>
              </a:ext>
            </a:extLst>
          </p:cNvPr>
          <p:cNvSpPr txBox="1"/>
          <p:nvPr/>
        </p:nvSpPr>
        <p:spPr>
          <a:xfrm>
            <a:off x="433863" y="15907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556DB6A-21ED-C524-5839-108E11F35F7A}"/>
              </a:ext>
            </a:extLst>
          </p:cNvPr>
          <p:cNvGrpSpPr/>
          <p:nvPr/>
        </p:nvGrpSpPr>
        <p:grpSpPr>
          <a:xfrm rot="5400000">
            <a:off x="305997" y="922837"/>
            <a:ext cx="1818537" cy="1562805"/>
            <a:chOff x="0" y="0"/>
            <a:chExt cx="812800" cy="698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11BC12-1D89-B575-C617-5A5CF27B4041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B72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B5D01B9-3B8F-317B-7953-E3CFCE695B10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D795DEE6-B39C-83D5-BBDC-6468515D3608}"/>
              </a:ext>
            </a:extLst>
          </p:cNvPr>
          <p:cNvGrpSpPr/>
          <p:nvPr/>
        </p:nvGrpSpPr>
        <p:grpSpPr>
          <a:xfrm rot="5400000">
            <a:off x="305994" y="2875146"/>
            <a:ext cx="1818540" cy="1562808"/>
            <a:chOff x="0" y="0"/>
            <a:chExt cx="812800" cy="6985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03B21A4-BDD1-9571-E789-A6C7B550A302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AA8C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F8C3C0C-620B-9091-1981-2758E70DC56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30FE7883-3F9B-251A-137B-F87B36DF2451}"/>
              </a:ext>
            </a:extLst>
          </p:cNvPr>
          <p:cNvGrpSpPr/>
          <p:nvPr/>
        </p:nvGrpSpPr>
        <p:grpSpPr>
          <a:xfrm rot="5400000">
            <a:off x="305993" y="4938911"/>
            <a:ext cx="1818541" cy="1562808"/>
            <a:chOff x="0" y="0"/>
            <a:chExt cx="812800" cy="698500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A8963D7B-E521-027F-9457-855BABC0AC29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EB3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2D017FD5-CA59-57CF-2F7A-5018F56BF69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133776-EF65-E561-0310-AA8333C773DA}"/>
              </a:ext>
            </a:extLst>
          </p:cNvPr>
          <p:cNvSpPr txBox="1"/>
          <p:nvPr/>
        </p:nvSpPr>
        <p:spPr>
          <a:xfrm>
            <a:off x="511154" y="1370288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F0DC2-8BB2-024E-3E5A-A35E826F3BAF}"/>
              </a:ext>
            </a:extLst>
          </p:cNvPr>
          <p:cNvSpPr txBox="1"/>
          <p:nvPr/>
        </p:nvSpPr>
        <p:spPr>
          <a:xfrm>
            <a:off x="511154" y="3391297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C8E0F-E60E-AB50-1747-CF1759EFA500}"/>
              </a:ext>
            </a:extLst>
          </p:cNvPr>
          <p:cNvSpPr txBox="1"/>
          <p:nvPr/>
        </p:nvSpPr>
        <p:spPr>
          <a:xfrm>
            <a:off x="481666" y="5307434"/>
            <a:ext cx="1515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PTBĐ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94594143-763B-CB70-8615-4C22529CD5A8}"/>
              </a:ext>
            </a:extLst>
          </p:cNvPr>
          <p:cNvSpPr/>
          <p:nvPr/>
        </p:nvSpPr>
        <p:spPr>
          <a:xfrm rot="180677">
            <a:off x="9855156" y="5326925"/>
            <a:ext cx="3244197" cy="3455868"/>
          </a:xfrm>
          <a:custGeom>
            <a:avLst/>
            <a:gdLst/>
            <a:ahLst/>
            <a:cxnLst/>
            <a:rect l="l" t="t" r="r" b="b"/>
            <a:pathLst>
              <a:path w="2442706" h="2602083">
                <a:moveTo>
                  <a:pt x="0" y="0"/>
                </a:moveTo>
                <a:lnTo>
                  <a:pt x="2442706" y="0"/>
                </a:lnTo>
                <a:lnTo>
                  <a:pt x="2442706" y="2602084"/>
                </a:lnTo>
                <a:lnTo>
                  <a:pt x="0" y="260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>
            <a:stCxn id="18" idx="3"/>
            <a:endCxn id="13" idx="1"/>
          </p:cNvCxnSpPr>
          <p:nvPr/>
        </p:nvCxnSpPr>
        <p:spPr>
          <a:xfrm>
            <a:off x="2026156" y="1631898"/>
            <a:ext cx="1127384" cy="35351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Horizontal Scroll 12"/>
          <p:cNvSpPr/>
          <p:nvPr/>
        </p:nvSpPr>
        <p:spPr>
          <a:xfrm>
            <a:off x="3153540" y="3244953"/>
            <a:ext cx="8754207" cy="3844216"/>
          </a:xfrm>
          <a:prstGeom prst="horizontalScroll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NXB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2015, tr.146-159 </a:t>
            </a:r>
          </a:p>
        </p:txBody>
      </p:sp>
      <p:sp>
        <p:nvSpPr>
          <p:cNvPr id="26" name="Cloud 25"/>
          <p:cNvSpPr/>
          <p:nvPr/>
        </p:nvSpPr>
        <p:spPr>
          <a:xfrm>
            <a:off x="2938409" y="356608"/>
            <a:ext cx="3102795" cy="1634801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nip and Round Single Corner Rectangle 27"/>
          <p:cNvSpPr/>
          <p:nvPr/>
        </p:nvSpPr>
        <p:spPr>
          <a:xfrm>
            <a:off x="6134693" y="1155205"/>
            <a:ext cx="5342561" cy="2089748"/>
          </a:xfrm>
          <a:prstGeom prst="snip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103086-05CC-61B2-6602-6A739FD4688D}"/>
              </a:ext>
            </a:extLst>
          </p:cNvPr>
          <p:cNvSpPr txBox="1"/>
          <p:nvPr/>
        </p:nvSpPr>
        <p:spPr>
          <a:xfrm>
            <a:off x="3023653" y="794563"/>
            <a:ext cx="2835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FD48EE-E4EB-8C11-E71E-B555EA2EC191}"/>
              </a:ext>
            </a:extLst>
          </p:cNvPr>
          <p:cNvSpPr txBox="1"/>
          <p:nvPr/>
        </p:nvSpPr>
        <p:spPr>
          <a:xfrm>
            <a:off x="6268964" y="1538360"/>
            <a:ext cx="5153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6" name="Straight Arrow Connector 35"/>
          <p:cNvCxnSpPr>
            <a:endCxn id="28" idx="2"/>
          </p:cNvCxnSpPr>
          <p:nvPr/>
        </p:nvCxnSpPr>
        <p:spPr>
          <a:xfrm flipV="1">
            <a:off x="2026156" y="2200079"/>
            <a:ext cx="4108537" cy="11858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0" idx="3"/>
            <a:endCxn id="26" idx="2"/>
          </p:cNvCxnSpPr>
          <p:nvPr/>
        </p:nvCxnSpPr>
        <p:spPr>
          <a:xfrm flipV="1">
            <a:off x="1996668" y="1174009"/>
            <a:ext cx="951365" cy="4610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4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638A04-2A66-129D-F19A-33B4D17C511D}"/>
              </a:ext>
            </a:extLst>
          </p:cNvPr>
          <p:cNvSpPr txBox="1"/>
          <p:nvPr/>
        </p:nvSpPr>
        <p:spPr>
          <a:xfrm>
            <a:off x="433863" y="159076"/>
            <a:ext cx="271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0D7FC-0B1B-1A4F-2241-B4946E6259B3}"/>
              </a:ext>
            </a:extLst>
          </p:cNvPr>
          <p:cNvSpPr txBox="1"/>
          <p:nvPr/>
        </p:nvSpPr>
        <p:spPr>
          <a:xfrm>
            <a:off x="271337" y="3627941"/>
            <a:ext cx="5521478" cy="3107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2015, tr.146-159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D48EE-E4EB-8C11-E71E-B555EA2EC191}"/>
              </a:ext>
            </a:extLst>
          </p:cNvPr>
          <p:cNvSpPr txBox="1"/>
          <p:nvPr/>
        </p:nvSpPr>
        <p:spPr>
          <a:xfrm>
            <a:off x="6294815" y="3669199"/>
            <a:ext cx="2835269" cy="1384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556DB6A-21ED-C524-5839-108E11F35F7A}"/>
              </a:ext>
            </a:extLst>
          </p:cNvPr>
          <p:cNvGrpSpPr/>
          <p:nvPr/>
        </p:nvGrpSpPr>
        <p:grpSpPr>
          <a:xfrm rot="5400000">
            <a:off x="1579993" y="1909484"/>
            <a:ext cx="1818537" cy="1562805"/>
            <a:chOff x="0" y="0"/>
            <a:chExt cx="812800" cy="6985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811BC12-1D89-B575-C617-5A5CF27B4041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B7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B5D01B9-3B8F-317B-7953-E3CFCE695B10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D795DEE6-B39C-83D5-BBDC-6468515D3608}"/>
              </a:ext>
            </a:extLst>
          </p:cNvPr>
          <p:cNvGrpSpPr/>
          <p:nvPr/>
        </p:nvGrpSpPr>
        <p:grpSpPr>
          <a:xfrm rot="5400000">
            <a:off x="6753625" y="1909484"/>
            <a:ext cx="1818540" cy="1562808"/>
            <a:chOff x="0" y="0"/>
            <a:chExt cx="812800" cy="6985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03B21A4-BDD1-9571-E789-A6C7B550A302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AA8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F8C3C0C-620B-9091-1981-2758E70DC56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30FE7883-3F9B-251A-137B-F87B36DF2451}"/>
              </a:ext>
            </a:extLst>
          </p:cNvPr>
          <p:cNvGrpSpPr/>
          <p:nvPr/>
        </p:nvGrpSpPr>
        <p:grpSpPr>
          <a:xfrm rot="5400000">
            <a:off x="9890412" y="1978525"/>
            <a:ext cx="1818541" cy="1562808"/>
            <a:chOff x="0" y="0"/>
            <a:chExt cx="812800" cy="698500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A8963D7B-E521-027F-9457-855BABC0AC29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8EB3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2D017FD5-CA59-57CF-2F7A-5018F56BF698}"/>
                </a:ext>
              </a:extLst>
            </p:cNvPr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0133776-EF65-E561-0310-AA8333C773DA}"/>
              </a:ext>
            </a:extLst>
          </p:cNvPr>
          <p:cNvSpPr txBox="1"/>
          <p:nvPr/>
        </p:nvSpPr>
        <p:spPr>
          <a:xfrm>
            <a:off x="1840906" y="2356935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F0DC2-8BB2-024E-3E5A-A35E826F3BAF}"/>
              </a:ext>
            </a:extLst>
          </p:cNvPr>
          <p:cNvSpPr txBox="1"/>
          <p:nvPr/>
        </p:nvSpPr>
        <p:spPr>
          <a:xfrm>
            <a:off x="6966735" y="2413530"/>
            <a:ext cx="151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C8E0F-E60E-AB50-1747-CF1759EFA500}"/>
              </a:ext>
            </a:extLst>
          </p:cNvPr>
          <p:cNvSpPr txBox="1"/>
          <p:nvPr/>
        </p:nvSpPr>
        <p:spPr>
          <a:xfrm>
            <a:off x="10066085" y="2347048"/>
            <a:ext cx="1515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03086-05CC-61B2-6602-6A739FD4688D}"/>
              </a:ext>
            </a:extLst>
          </p:cNvPr>
          <p:cNvSpPr txBox="1"/>
          <p:nvPr/>
        </p:nvSpPr>
        <p:spPr>
          <a:xfrm>
            <a:off x="9356731" y="3909857"/>
            <a:ext cx="2835269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94594143-763B-CB70-8615-4C22529CD5A8}"/>
              </a:ext>
            </a:extLst>
          </p:cNvPr>
          <p:cNvSpPr/>
          <p:nvPr/>
        </p:nvSpPr>
        <p:spPr>
          <a:xfrm rot="180677">
            <a:off x="9855156" y="5326925"/>
            <a:ext cx="3244197" cy="3455868"/>
          </a:xfrm>
          <a:custGeom>
            <a:avLst/>
            <a:gdLst/>
            <a:ahLst/>
            <a:cxnLst/>
            <a:rect l="l" t="t" r="r" b="b"/>
            <a:pathLst>
              <a:path w="2442706" h="2602083">
                <a:moveTo>
                  <a:pt x="0" y="0"/>
                </a:moveTo>
                <a:lnTo>
                  <a:pt x="2442706" y="0"/>
                </a:lnTo>
                <a:lnTo>
                  <a:pt x="2442706" y="2602084"/>
                </a:lnTo>
                <a:lnTo>
                  <a:pt x="0" y="260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-191784" y="2151009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 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Khám</a:t>
            </a:r>
            <a:r>
              <a:rPr lang="en-US" sz="5867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</a:t>
            </a:r>
            <a:r>
              <a:rPr lang="en-US" sz="5867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5867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5867" b="1" i="1" kern="0" dirty="0">
              <a:solidFill>
                <a:srgbClr val="36252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5E9C5097-D40B-0756-BAD8-F28C56F738BD}"/>
              </a:ext>
            </a:extLst>
          </p:cNvPr>
          <p:cNvGrpSpPr/>
          <p:nvPr/>
        </p:nvGrpSpPr>
        <p:grpSpPr>
          <a:xfrm>
            <a:off x="6162261" y="-1"/>
            <a:ext cx="6029739" cy="7209555"/>
            <a:chOff x="0" y="0"/>
            <a:chExt cx="8603361" cy="10286746"/>
          </a:xfrm>
        </p:grpSpPr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8AC34C01-67BE-CCB4-CABD-A7F33824FF86}"/>
                </a:ext>
              </a:extLst>
            </p:cNvPr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10341" t="-42043" b="-1270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904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CD1C66-057E-D9D3-A09B-FFE1587BDB48}"/>
              </a:ext>
            </a:extLst>
          </p:cNvPr>
          <p:cNvSpPr txBox="1"/>
          <p:nvPr/>
        </p:nvSpPr>
        <p:spPr>
          <a:xfrm>
            <a:off x="349321" y="1153878"/>
            <a:ext cx="94449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</a:t>
            </a:r>
          </a:p>
          <a:p>
            <a:pPr algn="ctr" defTabSz="609630">
              <a:defRPr/>
            </a:pP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endParaRPr lang="en-US" sz="5400" b="1" kern="0" dirty="0">
              <a:solidFill>
                <a:srgbClr val="36252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630">
              <a:defRPr/>
            </a:pPr>
            <a:r>
              <a:rPr lang="en-US" sz="5400" b="1" kern="0" dirty="0" err="1" smtClean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400" b="1" kern="0" dirty="0" smtClean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5400" b="1" kern="0" dirty="0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36252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5400" b="1" kern="0" dirty="0">
              <a:solidFill>
                <a:srgbClr val="36252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222A07B-44D5-A0D5-47DB-07C437FB88ED}"/>
              </a:ext>
            </a:extLst>
          </p:cNvPr>
          <p:cNvSpPr/>
          <p:nvPr/>
        </p:nvSpPr>
        <p:spPr>
          <a:xfrm>
            <a:off x="9915277" y="65598"/>
            <a:ext cx="2161181" cy="6792402"/>
          </a:xfrm>
          <a:custGeom>
            <a:avLst/>
            <a:gdLst/>
            <a:ahLst/>
            <a:cxnLst/>
            <a:rect l="l" t="t" r="r" b="b"/>
            <a:pathLst>
              <a:path w="1030594" h="4114800">
                <a:moveTo>
                  <a:pt x="0" y="0"/>
                </a:moveTo>
                <a:lnTo>
                  <a:pt x="1030594" y="0"/>
                </a:lnTo>
                <a:lnTo>
                  <a:pt x="1030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689085C-2375-6078-6A6C-F5CC550A39F9}"/>
              </a:ext>
            </a:extLst>
          </p:cNvPr>
          <p:cNvSpPr/>
          <p:nvPr/>
        </p:nvSpPr>
        <p:spPr>
          <a:xfrm>
            <a:off x="218492" y="4037744"/>
            <a:ext cx="3613769" cy="2686692"/>
          </a:xfrm>
          <a:custGeom>
            <a:avLst/>
            <a:gdLst/>
            <a:ahLst/>
            <a:cxnLst/>
            <a:rect l="l" t="t" r="r" b="b"/>
            <a:pathLst>
              <a:path w="5533350" h="4114800">
                <a:moveTo>
                  <a:pt x="0" y="0"/>
                </a:moveTo>
                <a:lnTo>
                  <a:pt x="5533349" y="0"/>
                </a:lnTo>
                <a:lnTo>
                  <a:pt x="55333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05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5DE9ACD1-4783-AEFE-5277-954CE49156B3}"/>
              </a:ext>
            </a:extLst>
          </p:cNvPr>
          <p:cNvSpPr/>
          <p:nvPr/>
        </p:nvSpPr>
        <p:spPr>
          <a:xfrm>
            <a:off x="-247137" y="2034341"/>
            <a:ext cx="7477291" cy="4982685"/>
          </a:xfrm>
          <a:custGeom>
            <a:avLst/>
            <a:gdLst/>
            <a:ahLst/>
            <a:cxnLst/>
            <a:rect l="l" t="t" r="r" b="b"/>
            <a:pathLst>
              <a:path w="12441574" h="4982685">
                <a:moveTo>
                  <a:pt x="0" y="0"/>
                </a:moveTo>
                <a:lnTo>
                  <a:pt x="12441574" y="0"/>
                </a:lnTo>
                <a:lnTo>
                  <a:pt x="12441574" y="4982685"/>
                </a:lnTo>
                <a:lnTo>
                  <a:pt x="0" y="49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392" t="-63490" r="1" b="-228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967C3-F4FC-CC00-B081-8C7E87BFDFD0}"/>
              </a:ext>
            </a:extLst>
          </p:cNvPr>
          <p:cNvSpPr txBox="1"/>
          <p:nvPr/>
        </p:nvSpPr>
        <p:spPr>
          <a:xfrm>
            <a:off x="477575" y="506370"/>
            <a:ext cx="1123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6 SVNBlow Brush" pitchFamily="2" charset="0"/>
                <a:cs typeface="Times New Roman" panose="02020603050405020304" pitchFamily="18" charset="0"/>
              </a:rPr>
              <a:t>THINK – PAIR - 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E7A0D-71F0-EC87-8E4F-BACF08FC8773}"/>
              </a:ext>
            </a:extLst>
          </p:cNvPr>
          <p:cNvSpPr txBox="1"/>
          <p:nvPr/>
        </p:nvSpPr>
        <p:spPr>
          <a:xfrm>
            <a:off x="4753232" y="2322090"/>
            <a:ext cx="6597810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1DB97E2-FB4B-306D-707A-550DB4E1273E}"/>
              </a:ext>
            </a:extLst>
          </p:cNvPr>
          <p:cNvSpPr/>
          <p:nvPr/>
        </p:nvSpPr>
        <p:spPr>
          <a:xfrm>
            <a:off x="6184455" y="5622963"/>
            <a:ext cx="7315200" cy="1306286"/>
          </a:xfrm>
          <a:custGeom>
            <a:avLst/>
            <a:gdLst/>
            <a:ahLst/>
            <a:cxnLst/>
            <a:rect l="l" t="t" r="r" b="b"/>
            <a:pathLst>
              <a:path w="7315200" h="1306286">
                <a:moveTo>
                  <a:pt x="0" y="0"/>
                </a:moveTo>
                <a:lnTo>
                  <a:pt x="7315200" y="0"/>
                </a:lnTo>
                <a:lnTo>
                  <a:pt x="7315200" y="1306286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ruyện cổ tích sọ dừ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-1"/>
            <a:ext cx="12188952" cy="53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2939" y="5774076"/>
            <a:ext cx="622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SỌ DỪA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1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BFB2D-8939-AFA5-08E8-0D2B1B016DC2}"/>
              </a:ext>
            </a:extLst>
          </p:cNvPr>
          <p:cNvGrpSpPr/>
          <p:nvPr/>
        </p:nvGrpSpPr>
        <p:grpSpPr>
          <a:xfrm>
            <a:off x="-1" y="1116437"/>
            <a:ext cx="12257903" cy="1569098"/>
            <a:chOff x="0" y="0"/>
            <a:chExt cx="3705215" cy="8128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F571C89-5112-6A5D-F25E-A272C916BFB8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A6CA22-C33A-0EA8-AA1C-77815A75ABC4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FE9A3B-6FF2-D625-6917-479F23BC85D0}"/>
              </a:ext>
            </a:extLst>
          </p:cNvPr>
          <p:cNvSpPr txBox="1"/>
          <p:nvPr/>
        </p:nvSpPr>
        <p:spPr>
          <a:xfrm>
            <a:off x="515178" y="180367"/>
            <a:ext cx="1123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F3D40-7B53-8354-6851-F66BD664A8C4}"/>
              </a:ext>
            </a:extLst>
          </p:cNvPr>
          <p:cNvSpPr txBox="1"/>
          <p:nvPr/>
        </p:nvSpPr>
        <p:spPr>
          <a:xfrm>
            <a:off x="515178" y="1375891"/>
            <a:ext cx="11236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CDC525BD-975E-D0FF-713B-A7DD29FE0ED2}"/>
              </a:ext>
            </a:extLst>
          </p:cNvPr>
          <p:cNvGrpSpPr>
            <a:grpSpLocks noChangeAspect="1"/>
          </p:cNvGrpSpPr>
          <p:nvPr/>
        </p:nvGrpSpPr>
        <p:grpSpPr>
          <a:xfrm>
            <a:off x="614824" y="2944989"/>
            <a:ext cx="2496324" cy="3435010"/>
            <a:chOff x="0" y="0"/>
            <a:chExt cx="1854200" cy="255143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8410B93-511F-5022-EC9E-C61969359BA4}"/>
                </a:ext>
              </a:extLst>
            </p:cNvPr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8731D3C-C488-F46C-9E97-E1CE952C6979}"/>
                </a:ext>
              </a:extLst>
            </p:cNvPr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A0AF421-9489-63DD-EFA6-04FDF1969E76}"/>
                </a:ext>
              </a:extLst>
            </p:cNvPr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FF32E26-6213-75D1-BBD7-4FCFD5C5B84B}"/>
                </a:ext>
              </a:extLst>
            </p:cNvPr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3"/>
              <a:stretch>
                <a:fillRect t="-7237" b="-72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71E8800-7D43-B79C-33A2-ACC703BBE80F}"/>
                </a:ext>
              </a:extLst>
            </p:cNvPr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AC0CD-DEB6-B3F2-5C56-27AC818ED8E2}"/>
              </a:ext>
            </a:extLst>
          </p:cNvPr>
          <p:cNvSpPr txBox="1"/>
          <p:nvPr/>
        </p:nvSpPr>
        <p:spPr>
          <a:xfrm>
            <a:off x="353260" y="2810699"/>
            <a:ext cx="66564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40703-4770-BFD7-D9D4-EF6AAE612A41}"/>
              </a:ext>
            </a:extLst>
          </p:cNvPr>
          <p:cNvSpPr txBox="1"/>
          <p:nvPr/>
        </p:nvSpPr>
        <p:spPr>
          <a:xfrm>
            <a:off x="7243772" y="2868928"/>
            <a:ext cx="4468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EB929-54FE-1561-4AB5-7E97A72A5C32}"/>
              </a:ext>
            </a:extLst>
          </p:cNvPr>
          <p:cNvSpPr txBox="1"/>
          <p:nvPr/>
        </p:nvSpPr>
        <p:spPr>
          <a:xfrm>
            <a:off x="332763" y="161479"/>
            <a:ext cx="1123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0F9D8-4E4E-6E99-F8B0-179A02F2EF0A}"/>
              </a:ext>
            </a:extLst>
          </p:cNvPr>
          <p:cNvSpPr txBox="1"/>
          <p:nvPr/>
        </p:nvSpPr>
        <p:spPr>
          <a:xfrm>
            <a:off x="332763" y="822763"/>
            <a:ext cx="6720044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quỷ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Văn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34650-13D5-DF64-4949-3F8FCC9A88A0}"/>
              </a:ext>
            </a:extLst>
          </p:cNvPr>
          <p:cNvSpPr txBox="1"/>
          <p:nvPr/>
        </p:nvSpPr>
        <p:spPr>
          <a:xfrm>
            <a:off x="7243772" y="822763"/>
            <a:ext cx="4412840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–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Na)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AA1563-3215-1C14-8C37-3AC699D7F2A6}"/>
              </a:ext>
            </a:extLst>
          </p:cNvPr>
          <p:cNvCxnSpPr/>
          <p:nvPr/>
        </p:nvCxnSpPr>
        <p:spPr>
          <a:xfrm>
            <a:off x="7120272" y="1025718"/>
            <a:ext cx="0" cy="550230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3">
            <a:extLst>
              <a:ext uri="{FF2B5EF4-FFF2-40B4-BE49-F238E27FC236}">
                <a16:creationId xmlns:a16="http://schemas.microsoft.com/office/drawing/2014/main" id="{05306A40-FCF9-78DF-B52B-3304B9D943F0}"/>
              </a:ext>
            </a:extLst>
          </p:cNvPr>
          <p:cNvSpPr/>
          <p:nvPr/>
        </p:nvSpPr>
        <p:spPr>
          <a:xfrm>
            <a:off x="7920949" y="4785271"/>
            <a:ext cx="5427413" cy="2970275"/>
          </a:xfrm>
          <a:custGeom>
            <a:avLst/>
            <a:gdLst/>
            <a:ahLst/>
            <a:cxnLst/>
            <a:rect l="l" t="t" r="r" b="b"/>
            <a:pathLst>
              <a:path w="7315200" h="4003409">
                <a:moveTo>
                  <a:pt x="0" y="0"/>
                </a:moveTo>
                <a:lnTo>
                  <a:pt x="7315200" y="0"/>
                </a:lnTo>
                <a:lnTo>
                  <a:pt x="7315200" y="4003410"/>
                </a:lnTo>
                <a:lnTo>
                  <a:pt x="0" y="4003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BFB2D-8939-AFA5-08E8-0D2B1B016DC2}"/>
              </a:ext>
            </a:extLst>
          </p:cNvPr>
          <p:cNvGrpSpPr/>
          <p:nvPr/>
        </p:nvGrpSpPr>
        <p:grpSpPr>
          <a:xfrm>
            <a:off x="-1" y="1116437"/>
            <a:ext cx="12257903" cy="1569098"/>
            <a:chOff x="0" y="0"/>
            <a:chExt cx="3705215" cy="8128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F571C89-5112-6A5D-F25E-A272C916BFB8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A6CA22-C33A-0EA8-AA1C-77815A75ABC4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63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FE9A3B-6FF2-D625-6917-479F23BC85D0}"/>
              </a:ext>
            </a:extLst>
          </p:cNvPr>
          <p:cNvSpPr txBox="1"/>
          <p:nvPr/>
        </p:nvSpPr>
        <p:spPr>
          <a:xfrm>
            <a:off x="515178" y="180367"/>
            <a:ext cx="1123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F3D40-7B53-8354-6851-F66BD664A8C4}"/>
              </a:ext>
            </a:extLst>
          </p:cNvPr>
          <p:cNvSpPr txBox="1"/>
          <p:nvPr/>
        </p:nvSpPr>
        <p:spPr>
          <a:xfrm>
            <a:off x="515178" y="1375891"/>
            <a:ext cx="11236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CDC525BD-975E-D0FF-713B-A7DD29FE0ED2}"/>
              </a:ext>
            </a:extLst>
          </p:cNvPr>
          <p:cNvGrpSpPr>
            <a:grpSpLocks noChangeAspect="1"/>
          </p:cNvGrpSpPr>
          <p:nvPr/>
        </p:nvGrpSpPr>
        <p:grpSpPr>
          <a:xfrm>
            <a:off x="614824" y="2944989"/>
            <a:ext cx="2496324" cy="3435010"/>
            <a:chOff x="0" y="0"/>
            <a:chExt cx="1854200" cy="255143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8410B93-511F-5022-EC9E-C61969359BA4}"/>
                </a:ext>
              </a:extLst>
            </p:cNvPr>
            <p:cNvSpPr/>
            <p:nvPr/>
          </p:nvSpPr>
          <p:spPr>
            <a:xfrm>
              <a:off x="5080" y="41910"/>
              <a:ext cx="1849120" cy="2509520"/>
            </a:xfrm>
            <a:custGeom>
              <a:avLst/>
              <a:gdLst/>
              <a:ahLst/>
              <a:cxnLst/>
              <a:rect l="l" t="t" r="r" b="b"/>
              <a:pathLst>
                <a:path w="1849120" h="2509520">
                  <a:moveTo>
                    <a:pt x="1849120" y="2509520"/>
                  </a:moveTo>
                  <a:lnTo>
                    <a:pt x="27940" y="2509520"/>
                  </a:lnTo>
                  <a:lnTo>
                    <a:pt x="0" y="2467610"/>
                  </a:lnTo>
                  <a:lnTo>
                    <a:pt x="27940" y="0"/>
                  </a:lnTo>
                  <a:lnTo>
                    <a:pt x="184912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8731D3C-C488-F46C-9E97-E1CE952C6979}"/>
                </a:ext>
              </a:extLst>
            </p:cNvPr>
            <p:cNvSpPr/>
            <p:nvPr/>
          </p:nvSpPr>
          <p:spPr>
            <a:xfrm>
              <a:off x="19050" y="15240"/>
              <a:ext cx="1823720" cy="2526030"/>
            </a:xfrm>
            <a:custGeom>
              <a:avLst/>
              <a:gdLst/>
              <a:ahLst/>
              <a:cxnLst/>
              <a:rect l="l" t="t" r="r" b="b"/>
              <a:pathLst>
                <a:path w="1823720" h="2526030">
                  <a:moveTo>
                    <a:pt x="1823720" y="2526030"/>
                  </a:moveTo>
                  <a:lnTo>
                    <a:pt x="27940" y="2526030"/>
                  </a:lnTo>
                  <a:lnTo>
                    <a:pt x="0" y="2482850"/>
                  </a:lnTo>
                  <a:lnTo>
                    <a:pt x="27940" y="16510"/>
                  </a:lnTo>
                  <a:lnTo>
                    <a:pt x="1800860" y="0"/>
                  </a:lnTo>
                  <a:lnTo>
                    <a:pt x="1823720" y="4191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A0AF421-9489-63DD-EFA6-04FDF1969E76}"/>
                </a:ext>
              </a:extLst>
            </p:cNvPr>
            <p:cNvSpPr/>
            <p:nvPr/>
          </p:nvSpPr>
          <p:spPr>
            <a:xfrm>
              <a:off x="0" y="0"/>
              <a:ext cx="1821180" cy="2509520"/>
            </a:xfrm>
            <a:custGeom>
              <a:avLst/>
              <a:gdLst/>
              <a:ahLst/>
              <a:cxnLst/>
              <a:rect l="l" t="t" r="r" b="b"/>
              <a:pathLst>
                <a:path w="1821180" h="2509520">
                  <a:moveTo>
                    <a:pt x="0" y="0"/>
                  </a:moveTo>
                  <a:lnTo>
                    <a:pt x="1821180" y="0"/>
                  </a:lnTo>
                  <a:lnTo>
                    <a:pt x="182118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FF32E26-6213-75D1-BBD7-4FCFD5C5B84B}"/>
                </a:ext>
              </a:extLst>
            </p:cNvPr>
            <p:cNvSpPr/>
            <p:nvPr/>
          </p:nvSpPr>
          <p:spPr>
            <a:xfrm>
              <a:off x="123190" y="52070"/>
              <a:ext cx="1642110" cy="2405380"/>
            </a:xfrm>
            <a:custGeom>
              <a:avLst/>
              <a:gdLst/>
              <a:ahLst/>
              <a:cxnLst/>
              <a:rect l="l" t="t" r="r" b="b"/>
              <a:pathLst>
                <a:path w="1642110" h="2405380">
                  <a:moveTo>
                    <a:pt x="0" y="0"/>
                  </a:moveTo>
                  <a:lnTo>
                    <a:pt x="1642110" y="0"/>
                  </a:lnTo>
                  <a:lnTo>
                    <a:pt x="1642110" y="2405380"/>
                  </a:lnTo>
                  <a:lnTo>
                    <a:pt x="0" y="2405380"/>
                  </a:lnTo>
                  <a:close/>
                </a:path>
              </a:pathLst>
            </a:custGeom>
            <a:blipFill>
              <a:blip r:embed="rId3"/>
              <a:stretch>
                <a:fillRect t="-7237" b="-72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71E8800-7D43-B79C-33A2-ACC703BBE80F}"/>
                </a:ext>
              </a:extLst>
            </p:cNvPr>
            <p:cNvSpPr/>
            <p:nvPr/>
          </p:nvSpPr>
          <p:spPr>
            <a:xfrm>
              <a:off x="38100" y="0"/>
              <a:ext cx="24130" cy="2509520"/>
            </a:xfrm>
            <a:custGeom>
              <a:avLst/>
              <a:gdLst/>
              <a:ahLst/>
              <a:cxnLst/>
              <a:rect l="l" t="t" r="r" b="b"/>
              <a:pathLst>
                <a:path w="24130" h="2509520">
                  <a:moveTo>
                    <a:pt x="0" y="0"/>
                  </a:moveTo>
                  <a:lnTo>
                    <a:pt x="24130" y="0"/>
                  </a:lnTo>
                  <a:lnTo>
                    <a:pt x="2413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CD5F48-3B76-C87D-FD65-327DEF22F166}"/>
              </a:ext>
            </a:extLst>
          </p:cNvPr>
          <p:cNvSpPr txBox="1"/>
          <p:nvPr/>
        </p:nvSpPr>
        <p:spPr>
          <a:xfrm>
            <a:off x="3477817" y="3091051"/>
            <a:ext cx="8393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–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kịch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63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6085" y="-33754"/>
            <a:ext cx="5496676" cy="6891753"/>
          </a:xfrm>
          <a:custGeom>
            <a:avLst/>
            <a:gdLst/>
            <a:ahLst/>
            <a:cxnLst/>
            <a:rect l="l" t="t" r="r" b="b"/>
            <a:pathLst>
              <a:path w="7611534" h="7556177">
                <a:moveTo>
                  <a:pt x="0" y="0"/>
                </a:moveTo>
                <a:lnTo>
                  <a:pt x="7611534" y="0"/>
                </a:lnTo>
                <a:lnTo>
                  <a:pt x="7611534" y="7556177"/>
                </a:lnTo>
                <a:lnTo>
                  <a:pt x="0" y="755617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3" name="Freeform 3"/>
          <p:cNvSpPr/>
          <p:nvPr/>
        </p:nvSpPr>
        <p:spPr>
          <a:xfrm>
            <a:off x="3298004" y="122706"/>
            <a:ext cx="5352836" cy="9646020"/>
          </a:xfrm>
          <a:custGeom>
            <a:avLst/>
            <a:gdLst/>
            <a:ahLst/>
            <a:cxnLst/>
            <a:rect l="l" t="t" r="r" b="b"/>
            <a:pathLst>
              <a:path w="7611534" h="7556177">
                <a:moveTo>
                  <a:pt x="0" y="0"/>
                </a:moveTo>
                <a:lnTo>
                  <a:pt x="7611534" y="0"/>
                </a:lnTo>
                <a:lnTo>
                  <a:pt x="7611534" y="7556177"/>
                </a:lnTo>
                <a:lnTo>
                  <a:pt x="0" y="7556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16668" y="122706"/>
            <a:ext cx="405326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>
              <a:lnSpc>
                <a:spcPts val="8670"/>
              </a:lnSpc>
            </a:pPr>
            <a:r>
              <a:rPr lang="en-US" sz="3848" b="1" dirty="0">
                <a:solidFill>
                  <a:srgbClr val="222220"/>
                </a:solidFill>
                <a:latin typeface="Goudy Old Style" panose="02020502050305020303" pitchFamily="18" charset="0"/>
                <a:ea typeface="Handy Casual"/>
                <a:cs typeface="Handy Casual"/>
                <a:sym typeface="Handy Casual"/>
              </a:rPr>
              <a:t>PHIẾU HỌC TẬP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56979" y="4263008"/>
            <a:ext cx="4280286" cy="2304426"/>
            <a:chOff x="0" y="0"/>
            <a:chExt cx="16131810" cy="8685064"/>
          </a:xfrm>
        </p:grpSpPr>
        <p:sp>
          <p:nvSpPr>
            <p:cNvPr id="14" name="Freeform 14"/>
            <p:cNvSpPr/>
            <p:nvPr/>
          </p:nvSpPr>
          <p:spPr>
            <a:xfrm>
              <a:off x="-1" y="0"/>
              <a:ext cx="16139469" cy="8685064"/>
            </a:xfrm>
            <a:custGeom>
              <a:avLst/>
              <a:gdLst/>
              <a:ahLst/>
              <a:cxnLst/>
              <a:rect l="l" t="t" r="r" b="b"/>
              <a:pathLst>
                <a:path w="16139469" h="8685064">
                  <a:moveTo>
                    <a:pt x="15633030" y="8668145"/>
                  </a:moveTo>
                  <a:cubicBezTo>
                    <a:pt x="15633030" y="8668145"/>
                    <a:pt x="15396035" y="8658175"/>
                    <a:pt x="15033896" y="8671620"/>
                  </a:cubicBezTo>
                  <a:cubicBezTo>
                    <a:pt x="14671757" y="8685064"/>
                    <a:pt x="490924" y="8685064"/>
                    <a:pt x="490924" y="8685064"/>
                  </a:cubicBezTo>
                  <a:cubicBezTo>
                    <a:pt x="245502" y="8685064"/>
                    <a:pt x="32509" y="8587796"/>
                    <a:pt x="31032" y="8427682"/>
                  </a:cubicBezTo>
                  <a:cubicBezTo>
                    <a:pt x="31032" y="8427682"/>
                    <a:pt x="0" y="595875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5586482" y="0"/>
                    <a:pt x="15586482" y="0"/>
                  </a:cubicBezTo>
                  <a:cubicBezTo>
                    <a:pt x="15898383" y="0"/>
                    <a:pt x="16131812" y="101069"/>
                    <a:pt x="16123953" y="303616"/>
                  </a:cubicBezTo>
                  <a:cubicBezTo>
                    <a:pt x="16123953" y="303616"/>
                    <a:pt x="16121958" y="5482574"/>
                    <a:pt x="16130714" y="7728094"/>
                  </a:cubicBezTo>
                  <a:cubicBezTo>
                    <a:pt x="16139469" y="8021396"/>
                    <a:pt x="16092921" y="8354468"/>
                    <a:pt x="16092921" y="8354468"/>
                  </a:cubicBezTo>
                  <a:cubicBezTo>
                    <a:pt x="16089955" y="8534492"/>
                    <a:pt x="15878452" y="8668145"/>
                    <a:pt x="15633030" y="8668145"/>
                  </a:cubicBezTo>
                  <a:close/>
                </a:path>
              </a:pathLst>
            </a:custGeom>
            <a:solidFill>
              <a:srgbClr val="76978E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4096306" y="4419813"/>
            <a:ext cx="1601458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1379"/>
              </a:lnSpc>
            </a:pPr>
            <a:r>
              <a:rPr lang="en-US" sz="2052" b="1" dirty="0" err="1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Luận</a:t>
            </a:r>
            <a:r>
              <a:rPr lang="en-US" sz="2052" b="1" dirty="0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</a:t>
            </a:r>
            <a:r>
              <a:rPr lang="en-US" sz="2052" b="1" dirty="0" err="1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điểm</a:t>
            </a:r>
            <a:r>
              <a:rPr lang="en-US" sz="2052" b="1" dirty="0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3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007419" y="1424884"/>
            <a:ext cx="2341959" cy="2636501"/>
            <a:chOff x="0" y="0"/>
            <a:chExt cx="8826523" cy="6726839"/>
          </a:xfrm>
        </p:grpSpPr>
        <p:sp>
          <p:nvSpPr>
            <p:cNvPr id="25" name="Freeform 25"/>
            <p:cNvSpPr/>
            <p:nvPr/>
          </p:nvSpPr>
          <p:spPr>
            <a:xfrm>
              <a:off x="-1" y="0"/>
              <a:ext cx="8834182" cy="6726839"/>
            </a:xfrm>
            <a:custGeom>
              <a:avLst/>
              <a:gdLst/>
              <a:ahLst/>
              <a:cxnLst/>
              <a:rect l="l" t="t" r="r" b="b"/>
              <a:pathLst>
                <a:path w="8834182" h="6726839">
                  <a:moveTo>
                    <a:pt x="8327743" y="6709920"/>
                  </a:moveTo>
                  <a:cubicBezTo>
                    <a:pt x="8327743" y="6709920"/>
                    <a:pt x="8090747" y="6699951"/>
                    <a:pt x="7728608" y="6713395"/>
                  </a:cubicBezTo>
                  <a:cubicBezTo>
                    <a:pt x="7366470" y="6726839"/>
                    <a:pt x="490924" y="6726839"/>
                    <a:pt x="490924" y="6726839"/>
                  </a:cubicBezTo>
                  <a:cubicBezTo>
                    <a:pt x="245502" y="6726839"/>
                    <a:pt x="32509" y="6629571"/>
                    <a:pt x="31032" y="6469457"/>
                  </a:cubicBezTo>
                  <a:cubicBezTo>
                    <a:pt x="31032" y="6469457"/>
                    <a:pt x="0" y="4441922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8281195" y="0"/>
                    <a:pt x="8281195" y="0"/>
                  </a:cubicBezTo>
                  <a:cubicBezTo>
                    <a:pt x="8593095" y="0"/>
                    <a:pt x="8826523" y="101069"/>
                    <a:pt x="8818666" y="303616"/>
                  </a:cubicBezTo>
                  <a:cubicBezTo>
                    <a:pt x="8818666" y="303616"/>
                    <a:pt x="8816671" y="4100724"/>
                    <a:pt x="8825427" y="5769870"/>
                  </a:cubicBezTo>
                  <a:cubicBezTo>
                    <a:pt x="8834182" y="6063171"/>
                    <a:pt x="8787634" y="6396243"/>
                    <a:pt x="8787634" y="6396243"/>
                  </a:cubicBezTo>
                  <a:cubicBezTo>
                    <a:pt x="8784669" y="6576268"/>
                    <a:pt x="8573165" y="6709920"/>
                    <a:pt x="8327743" y="67099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3768305" y="1240593"/>
            <a:ext cx="2127001" cy="2846347"/>
            <a:chOff x="0" y="0"/>
            <a:chExt cx="6945471" cy="6726839"/>
          </a:xfrm>
        </p:grpSpPr>
        <p:sp>
          <p:nvSpPr>
            <p:cNvPr id="27" name="Freeform 27"/>
            <p:cNvSpPr/>
            <p:nvPr/>
          </p:nvSpPr>
          <p:spPr>
            <a:xfrm>
              <a:off x="-1" y="0"/>
              <a:ext cx="6953130" cy="6726839"/>
            </a:xfrm>
            <a:custGeom>
              <a:avLst/>
              <a:gdLst/>
              <a:ahLst/>
              <a:cxnLst/>
              <a:rect l="l" t="t" r="r" b="b"/>
              <a:pathLst>
                <a:path w="6953130" h="6726839">
                  <a:moveTo>
                    <a:pt x="6446691" y="6709920"/>
                  </a:moveTo>
                  <a:cubicBezTo>
                    <a:pt x="6446691" y="6709920"/>
                    <a:pt x="6209695" y="6699951"/>
                    <a:pt x="5847556" y="6713395"/>
                  </a:cubicBezTo>
                  <a:cubicBezTo>
                    <a:pt x="5485418" y="6726839"/>
                    <a:pt x="490924" y="6726839"/>
                    <a:pt x="490924" y="6726839"/>
                  </a:cubicBezTo>
                  <a:cubicBezTo>
                    <a:pt x="245502" y="6726839"/>
                    <a:pt x="32509" y="6629571"/>
                    <a:pt x="31032" y="6469457"/>
                  </a:cubicBezTo>
                  <a:cubicBezTo>
                    <a:pt x="31032" y="6469457"/>
                    <a:pt x="0" y="4441922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400143" y="0"/>
                    <a:pt x="6400143" y="0"/>
                  </a:cubicBezTo>
                  <a:cubicBezTo>
                    <a:pt x="6712043" y="0"/>
                    <a:pt x="6945472" y="101069"/>
                    <a:pt x="6937614" y="303616"/>
                  </a:cubicBezTo>
                  <a:cubicBezTo>
                    <a:pt x="6937614" y="303616"/>
                    <a:pt x="6935620" y="4100724"/>
                    <a:pt x="6944375" y="5769870"/>
                  </a:cubicBezTo>
                  <a:cubicBezTo>
                    <a:pt x="6953130" y="6063171"/>
                    <a:pt x="6906582" y="6396243"/>
                    <a:pt x="6906582" y="6396243"/>
                  </a:cubicBezTo>
                  <a:cubicBezTo>
                    <a:pt x="6903617" y="6576268"/>
                    <a:pt x="6692113" y="6709920"/>
                    <a:pt x="6446691" y="6709920"/>
                  </a:cubicBezTo>
                  <a:close/>
                </a:path>
              </a:pathLst>
            </a:custGeom>
            <a:solidFill>
              <a:srgbClr val="FDA645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6086736" y="1599698"/>
            <a:ext cx="1568417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1314"/>
              </a:lnSpc>
            </a:pPr>
            <a:r>
              <a:rPr lang="en-US" sz="2052" b="1" dirty="0" err="1">
                <a:solidFill>
                  <a:srgbClr val="22222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Luận</a:t>
            </a:r>
            <a:r>
              <a:rPr lang="en-US" sz="2052" b="1" dirty="0">
                <a:solidFill>
                  <a:srgbClr val="22222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</a:t>
            </a:r>
            <a:r>
              <a:rPr lang="en-US" sz="2052" b="1" dirty="0" err="1">
                <a:solidFill>
                  <a:srgbClr val="22222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điểm</a:t>
            </a:r>
            <a:r>
              <a:rPr lang="en-US" sz="2052" b="1" dirty="0">
                <a:solidFill>
                  <a:srgbClr val="222220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06457" y="1435209"/>
            <a:ext cx="1291534" cy="16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586405">
              <a:lnSpc>
                <a:spcPts val="1314"/>
              </a:lnSpc>
            </a:pPr>
            <a:r>
              <a:rPr lang="en-US" sz="1796" b="1" dirty="0" err="1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Luận</a:t>
            </a:r>
            <a:r>
              <a:rPr lang="en-US" sz="1796" b="1" dirty="0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</a:t>
            </a:r>
            <a:r>
              <a:rPr lang="en-US" sz="1796" b="1" dirty="0" err="1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điểm</a:t>
            </a:r>
            <a:r>
              <a:rPr lang="en-US" sz="1796" b="1" dirty="0">
                <a:solidFill>
                  <a:srgbClr val="FFFFFF"/>
                </a:solidFill>
                <a:latin typeface="Times New Roman" panose="02020603050405020304" pitchFamily="18" charset="0"/>
                <a:ea typeface="Lazydog"/>
                <a:cs typeface="Times New Roman" panose="02020603050405020304" pitchFamily="18" charset="0"/>
                <a:sym typeface="Lazydog"/>
              </a:rPr>
              <a:t> 1</a:t>
            </a:r>
          </a:p>
        </p:txBody>
      </p:sp>
      <p:sp>
        <p:nvSpPr>
          <p:cNvPr id="40" name="Freeform 40"/>
          <p:cNvSpPr/>
          <p:nvPr/>
        </p:nvSpPr>
        <p:spPr>
          <a:xfrm>
            <a:off x="5360626" y="1165540"/>
            <a:ext cx="534680" cy="627881"/>
          </a:xfrm>
          <a:custGeom>
            <a:avLst/>
            <a:gdLst/>
            <a:ahLst/>
            <a:cxnLst/>
            <a:rect l="l" t="t" r="r" b="b"/>
            <a:pathLst>
              <a:path w="833704" h="979029">
                <a:moveTo>
                  <a:pt x="0" y="0"/>
                </a:moveTo>
                <a:lnTo>
                  <a:pt x="833704" y="0"/>
                </a:lnTo>
                <a:lnTo>
                  <a:pt x="833704" y="979028"/>
                </a:lnTo>
                <a:lnTo>
                  <a:pt x="0" y="97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86945">
            <a:off x="7364889" y="4260379"/>
            <a:ext cx="659987" cy="531084"/>
          </a:xfrm>
          <a:custGeom>
            <a:avLst/>
            <a:gdLst/>
            <a:ahLst/>
            <a:cxnLst/>
            <a:rect l="l" t="t" r="r" b="b"/>
            <a:pathLst>
              <a:path w="1029091" h="828097">
                <a:moveTo>
                  <a:pt x="0" y="0"/>
                </a:moveTo>
                <a:lnTo>
                  <a:pt x="1029091" y="0"/>
                </a:lnTo>
                <a:lnTo>
                  <a:pt x="1029091" y="828097"/>
                </a:lnTo>
                <a:lnTo>
                  <a:pt x="0" y="828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563123">
            <a:off x="7658050" y="1331077"/>
            <a:ext cx="460285" cy="386567"/>
          </a:xfrm>
          <a:custGeom>
            <a:avLst/>
            <a:gdLst/>
            <a:ahLst/>
            <a:cxnLst/>
            <a:rect l="l" t="t" r="r" b="b"/>
            <a:pathLst>
              <a:path w="717703" h="602758">
                <a:moveTo>
                  <a:pt x="0" y="0"/>
                </a:moveTo>
                <a:lnTo>
                  <a:pt x="717702" y="0"/>
                </a:lnTo>
                <a:lnTo>
                  <a:pt x="717702" y="602758"/>
                </a:lnTo>
                <a:lnTo>
                  <a:pt x="0" y="6027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07" b="-2107"/>
            </a:stretch>
          </a:blipFill>
        </p:spPr>
      </p:sp>
      <p:sp>
        <p:nvSpPr>
          <p:cNvPr id="43" name="Freeform 43"/>
          <p:cNvSpPr/>
          <p:nvPr/>
        </p:nvSpPr>
        <p:spPr>
          <a:xfrm rot="-1075141">
            <a:off x="3850099" y="6215317"/>
            <a:ext cx="279233" cy="476558"/>
          </a:xfrm>
          <a:custGeom>
            <a:avLst/>
            <a:gdLst/>
            <a:ahLst/>
            <a:cxnLst/>
            <a:rect l="l" t="t" r="r" b="b"/>
            <a:pathLst>
              <a:path w="435397" h="743078">
                <a:moveTo>
                  <a:pt x="0" y="0"/>
                </a:moveTo>
                <a:lnTo>
                  <a:pt x="435398" y="0"/>
                </a:lnTo>
                <a:lnTo>
                  <a:pt x="435398" y="743078"/>
                </a:lnTo>
                <a:lnTo>
                  <a:pt x="0" y="743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3" b="-413"/>
            </a:stretch>
          </a:blipFill>
        </p:spPr>
      </p:sp>
    </p:spTree>
    <p:extLst>
      <p:ext uri="{BB962C8B-B14F-4D97-AF65-F5344CB8AC3E}">
        <p14:creationId xmlns:p14="http://schemas.microsoft.com/office/powerpoint/2010/main" val="37356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748DB-0EC7-5E2F-C1A3-44DDE8D4E523}"/>
              </a:ext>
            </a:extLst>
          </p:cNvPr>
          <p:cNvSpPr txBox="1"/>
          <p:nvPr/>
        </p:nvSpPr>
        <p:spPr>
          <a:xfrm>
            <a:off x="515178" y="180367"/>
            <a:ext cx="1123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4C99D-6DEB-58AC-4859-EEADAB372E6C}"/>
              </a:ext>
            </a:extLst>
          </p:cNvPr>
          <p:cNvSpPr txBox="1"/>
          <p:nvPr/>
        </p:nvSpPr>
        <p:spPr>
          <a:xfrm>
            <a:off x="144946" y="3901095"/>
            <a:ext cx="4881852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1AAB5DF-9324-C62D-A917-2EB15801499C}"/>
              </a:ext>
            </a:extLst>
          </p:cNvPr>
          <p:cNvSpPr/>
          <p:nvPr/>
        </p:nvSpPr>
        <p:spPr>
          <a:xfrm>
            <a:off x="5157663" y="3676888"/>
            <a:ext cx="2148343" cy="3181112"/>
          </a:xfrm>
          <a:custGeom>
            <a:avLst/>
            <a:gdLst/>
            <a:ahLst/>
            <a:cxnLst/>
            <a:rect l="l" t="t" r="r" b="b"/>
            <a:pathLst>
              <a:path w="3897796" h="5771576">
                <a:moveTo>
                  <a:pt x="0" y="0"/>
                </a:moveTo>
                <a:lnTo>
                  <a:pt x="3897796" y="0"/>
                </a:lnTo>
                <a:lnTo>
                  <a:pt x="3897796" y="5771577"/>
                </a:lnTo>
                <a:lnTo>
                  <a:pt x="0" y="57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87B16-5106-29FB-945F-690E0AB0DC60}"/>
              </a:ext>
            </a:extLst>
          </p:cNvPr>
          <p:cNvSpPr txBox="1"/>
          <p:nvPr/>
        </p:nvSpPr>
        <p:spPr>
          <a:xfrm>
            <a:off x="8125902" y="3381243"/>
            <a:ext cx="3626126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31272-9B35-5EDF-5564-C8B380842A62}"/>
              </a:ext>
            </a:extLst>
          </p:cNvPr>
          <p:cNvSpPr txBox="1"/>
          <p:nvPr/>
        </p:nvSpPr>
        <p:spPr>
          <a:xfrm>
            <a:off x="4904930" y="1047627"/>
            <a:ext cx="310802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7014199-F78B-A90A-00C3-5D86F6E60B90}"/>
              </a:ext>
            </a:extLst>
          </p:cNvPr>
          <p:cNvCxnSpPr>
            <a:cxnSpLocks/>
            <a:endCxn id="3" idx="3"/>
          </p:cNvCxnSpPr>
          <p:nvPr/>
        </p:nvCxnSpPr>
        <p:spPr>
          <a:xfrm rot="10800000" flipV="1">
            <a:off x="5026798" y="4293703"/>
            <a:ext cx="548224" cy="29988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F80A2A8-2BA5-1F00-525A-BB075A5592D6}"/>
              </a:ext>
            </a:extLst>
          </p:cNvPr>
          <p:cNvCxnSpPr>
            <a:cxnSpLocks/>
          </p:cNvCxnSpPr>
          <p:nvPr/>
        </p:nvCxnSpPr>
        <p:spPr>
          <a:xfrm rot="16200000" flipV="1">
            <a:off x="5722201" y="3264702"/>
            <a:ext cx="1191795" cy="281692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223F89F-67D3-6993-9E24-8998CB0ED1DF}"/>
              </a:ext>
            </a:extLst>
          </p:cNvPr>
          <p:cNvCxnSpPr>
            <a:cxnSpLocks/>
          </p:cNvCxnSpPr>
          <p:nvPr/>
        </p:nvCxnSpPr>
        <p:spPr>
          <a:xfrm>
            <a:off x="6798366" y="4070372"/>
            <a:ext cx="1327536" cy="703371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C6CC18-AB1E-9CC2-FE31-B24C53742397}"/>
              </a:ext>
            </a:extLst>
          </p:cNvPr>
          <p:cNvSpPr txBox="1"/>
          <p:nvPr/>
        </p:nvSpPr>
        <p:spPr>
          <a:xfrm>
            <a:off x="8423556" y="1306801"/>
            <a:ext cx="3517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8BAEE-1AED-BD97-FECA-469A3FBE2C3D}"/>
              </a:ext>
            </a:extLst>
          </p:cNvPr>
          <p:cNvSpPr txBox="1"/>
          <p:nvPr/>
        </p:nvSpPr>
        <p:spPr>
          <a:xfrm>
            <a:off x="214768" y="5286090"/>
            <a:ext cx="4540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068C2D-8523-199A-EEF4-F52878C2C3E8}"/>
              </a:ext>
            </a:extLst>
          </p:cNvPr>
          <p:cNvSpPr txBox="1"/>
          <p:nvPr/>
        </p:nvSpPr>
        <p:spPr>
          <a:xfrm>
            <a:off x="139455" y="767096"/>
            <a:ext cx="45892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3E4824-B7E6-5563-5F27-E6D6E9928BB8}"/>
              </a:ext>
            </a:extLst>
          </p:cNvPr>
          <p:cNvSpPr txBox="1"/>
          <p:nvPr/>
        </p:nvSpPr>
        <p:spPr>
          <a:xfrm>
            <a:off x="7462134" y="5267444"/>
            <a:ext cx="44791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9" grpId="0"/>
      <p:bldP spid="21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2805" y="4158321"/>
            <a:ext cx="3173781" cy="1788325"/>
          </a:xfrm>
          <a:custGeom>
            <a:avLst/>
            <a:gdLst/>
            <a:ahLst/>
            <a:cxnLst/>
            <a:rect l="l" t="t" r="r" b="b"/>
            <a:pathLst>
              <a:path w="4041249" h="2788462">
                <a:moveTo>
                  <a:pt x="0" y="0"/>
                </a:moveTo>
                <a:lnTo>
                  <a:pt x="4041249" y="0"/>
                </a:lnTo>
                <a:lnTo>
                  <a:pt x="4041249" y="2788462"/>
                </a:lnTo>
                <a:lnTo>
                  <a:pt x="0" y="278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8959" y="-53025"/>
            <a:ext cx="5571887" cy="2001109"/>
          </a:xfrm>
          <a:custGeom>
            <a:avLst/>
            <a:gdLst/>
            <a:ahLst/>
            <a:cxnLst/>
            <a:rect l="l" t="t" r="r" b="b"/>
            <a:pathLst>
              <a:path w="4041249" h="2788462">
                <a:moveTo>
                  <a:pt x="0" y="0"/>
                </a:moveTo>
                <a:lnTo>
                  <a:pt x="4041249" y="0"/>
                </a:lnTo>
                <a:lnTo>
                  <a:pt x="4041249" y="2788462"/>
                </a:lnTo>
                <a:lnTo>
                  <a:pt x="0" y="278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98484" y="2988967"/>
            <a:ext cx="3983339" cy="1788325"/>
          </a:xfrm>
          <a:custGeom>
            <a:avLst/>
            <a:gdLst/>
            <a:ahLst/>
            <a:cxnLst/>
            <a:rect l="l" t="t" r="r" b="b"/>
            <a:pathLst>
              <a:path w="4041249" h="2788462">
                <a:moveTo>
                  <a:pt x="0" y="0"/>
                </a:moveTo>
                <a:lnTo>
                  <a:pt x="4041249" y="0"/>
                </a:lnTo>
                <a:lnTo>
                  <a:pt x="4041249" y="2788462"/>
                </a:lnTo>
                <a:lnTo>
                  <a:pt x="0" y="278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7254" y="869762"/>
            <a:ext cx="3399454" cy="4082381"/>
          </a:xfrm>
          <a:custGeom>
            <a:avLst/>
            <a:gdLst/>
            <a:ahLst/>
            <a:cxnLst/>
            <a:rect l="l" t="t" r="r" b="b"/>
            <a:pathLst>
              <a:path w="2319689" h="2319689">
                <a:moveTo>
                  <a:pt x="0" y="0"/>
                </a:moveTo>
                <a:lnTo>
                  <a:pt x="2319689" y="0"/>
                </a:lnTo>
                <a:lnTo>
                  <a:pt x="2319689" y="2319689"/>
                </a:lnTo>
                <a:lnTo>
                  <a:pt x="0" y="2319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0800000">
            <a:off x="3673716" y="470473"/>
            <a:ext cx="8301961" cy="5892236"/>
            <a:chOff x="-7491744" y="-372449"/>
            <a:chExt cx="17259880" cy="12250029"/>
          </a:xfrm>
        </p:grpSpPr>
        <p:sp>
          <p:nvSpPr>
            <p:cNvPr id="11" name="Freeform 11"/>
            <p:cNvSpPr/>
            <p:nvPr/>
          </p:nvSpPr>
          <p:spPr>
            <a:xfrm>
              <a:off x="-7491744" y="4358515"/>
              <a:ext cx="9622461" cy="7519065"/>
            </a:xfrm>
            <a:custGeom>
              <a:avLst/>
              <a:gdLst/>
              <a:ahLst/>
              <a:cxnLst/>
              <a:rect l="l" t="t" r="r" b="b"/>
              <a:pathLst>
                <a:path w="3092918" h="3092918">
                  <a:moveTo>
                    <a:pt x="0" y="0"/>
                  </a:moveTo>
                  <a:lnTo>
                    <a:pt x="3092918" y="0"/>
                  </a:lnTo>
                  <a:lnTo>
                    <a:pt x="3092918" y="3092918"/>
                  </a:lnTo>
                  <a:lnTo>
                    <a:pt x="0" y="3092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-1693073" y="-372449"/>
              <a:ext cx="11461209" cy="5319429"/>
            </a:xfrm>
            <a:custGeom>
              <a:avLst/>
              <a:gdLst/>
              <a:ahLst/>
              <a:cxnLst/>
              <a:rect l="l" t="t" r="r" b="b"/>
              <a:pathLst>
                <a:path w="3092918" h="3092918">
                  <a:moveTo>
                    <a:pt x="0" y="0"/>
                  </a:moveTo>
                  <a:lnTo>
                    <a:pt x="3092918" y="0"/>
                  </a:lnTo>
                  <a:lnTo>
                    <a:pt x="3092918" y="3092918"/>
                  </a:lnTo>
                  <a:lnTo>
                    <a:pt x="0" y="3092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" y="5970955"/>
            <a:ext cx="5867090" cy="887045"/>
          </a:xfrm>
          <a:custGeom>
            <a:avLst/>
            <a:gdLst/>
            <a:ahLst/>
            <a:cxnLst/>
            <a:rect l="l" t="t" r="r" b="b"/>
            <a:pathLst>
              <a:path w="4202268" h="947420">
                <a:moveTo>
                  <a:pt x="0" y="0"/>
                </a:moveTo>
                <a:lnTo>
                  <a:pt x="4202267" y="0"/>
                </a:lnTo>
                <a:lnTo>
                  <a:pt x="4202267" y="947420"/>
                </a:lnTo>
                <a:lnTo>
                  <a:pt x="0" y="947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47379" y="6010910"/>
            <a:ext cx="6346163" cy="844477"/>
          </a:xfrm>
          <a:custGeom>
            <a:avLst/>
            <a:gdLst/>
            <a:ahLst/>
            <a:cxnLst/>
            <a:rect l="l" t="t" r="r" b="b"/>
            <a:pathLst>
              <a:path w="4202268" h="947420">
                <a:moveTo>
                  <a:pt x="0" y="0"/>
                </a:moveTo>
                <a:lnTo>
                  <a:pt x="4202268" y="0"/>
                </a:lnTo>
                <a:lnTo>
                  <a:pt x="4202268" y="947420"/>
                </a:lnTo>
                <a:lnTo>
                  <a:pt x="0" y="947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520154" flipH="1">
            <a:off x="3116720" y="2235803"/>
            <a:ext cx="632742" cy="424235"/>
          </a:xfrm>
          <a:custGeom>
            <a:avLst/>
            <a:gdLst/>
            <a:ahLst/>
            <a:cxnLst/>
            <a:rect l="l" t="t" r="r" b="b"/>
            <a:pathLst>
              <a:path w="715239" h="529277">
                <a:moveTo>
                  <a:pt x="715239" y="0"/>
                </a:moveTo>
                <a:lnTo>
                  <a:pt x="0" y="0"/>
                </a:lnTo>
                <a:lnTo>
                  <a:pt x="0" y="529277"/>
                </a:lnTo>
                <a:lnTo>
                  <a:pt x="715239" y="529277"/>
                </a:lnTo>
                <a:lnTo>
                  <a:pt x="7152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968281" flipH="1">
            <a:off x="7372630" y="1633357"/>
            <a:ext cx="650945" cy="541738"/>
          </a:xfrm>
          <a:custGeom>
            <a:avLst/>
            <a:gdLst/>
            <a:ahLst/>
            <a:cxnLst/>
            <a:rect l="l" t="t" r="r" b="b"/>
            <a:pathLst>
              <a:path w="715239" h="529277">
                <a:moveTo>
                  <a:pt x="715239" y="0"/>
                </a:moveTo>
                <a:lnTo>
                  <a:pt x="0" y="0"/>
                </a:lnTo>
                <a:lnTo>
                  <a:pt x="0" y="529277"/>
                </a:lnTo>
                <a:lnTo>
                  <a:pt x="715239" y="529277"/>
                </a:lnTo>
                <a:lnTo>
                  <a:pt x="7152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99006" flipH="1">
            <a:off x="5332859" y="3587358"/>
            <a:ext cx="655471" cy="498067"/>
          </a:xfrm>
          <a:custGeom>
            <a:avLst/>
            <a:gdLst/>
            <a:ahLst/>
            <a:cxnLst/>
            <a:rect l="l" t="t" r="r" b="b"/>
            <a:pathLst>
              <a:path w="715239" h="529277">
                <a:moveTo>
                  <a:pt x="715239" y="0"/>
                </a:moveTo>
                <a:lnTo>
                  <a:pt x="0" y="0"/>
                </a:lnTo>
                <a:lnTo>
                  <a:pt x="0" y="529277"/>
                </a:lnTo>
                <a:lnTo>
                  <a:pt x="715239" y="529277"/>
                </a:lnTo>
                <a:lnTo>
                  <a:pt x="7152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lowchart: Alternate Process 35"/>
          <p:cNvSpPr/>
          <p:nvPr/>
        </p:nvSpPr>
        <p:spPr>
          <a:xfrm>
            <a:off x="3765663" y="541118"/>
            <a:ext cx="3628854" cy="303473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7" name="Freeform 16"/>
          <p:cNvSpPr/>
          <p:nvPr/>
        </p:nvSpPr>
        <p:spPr>
          <a:xfrm>
            <a:off x="3462078" y="137920"/>
            <a:ext cx="1091967" cy="665107"/>
          </a:xfrm>
          <a:custGeom>
            <a:avLst/>
            <a:gdLst/>
            <a:ahLst/>
            <a:cxnLst/>
            <a:rect l="l" t="t" r="r" b="b"/>
            <a:pathLst>
              <a:path w="1702659" h="1037074">
                <a:moveTo>
                  <a:pt x="0" y="0"/>
                </a:moveTo>
                <a:lnTo>
                  <a:pt x="1702658" y="0"/>
                </a:lnTo>
                <a:lnTo>
                  <a:pt x="1702658" y="1037074"/>
                </a:lnTo>
                <a:lnTo>
                  <a:pt x="0" y="10370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7"/>
          <p:cNvSpPr/>
          <p:nvPr/>
        </p:nvSpPr>
        <p:spPr>
          <a:xfrm rot="1678567" flipH="1">
            <a:off x="7201414" y="224702"/>
            <a:ext cx="1065069" cy="739739"/>
          </a:xfrm>
          <a:custGeom>
            <a:avLst/>
            <a:gdLst/>
            <a:ahLst/>
            <a:cxnLst/>
            <a:rect l="l" t="t" r="r" b="b"/>
            <a:pathLst>
              <a:path w="1038658" h="632637">
                <a:moveTo>
                  <a:pt x="1038658" y="0"/>
                </a:moveTo>
                <a:lnTo>
                  <a:pt x="0" y="0"/>
                </a:lnTo>
                <a:lnTo>
                  <a:pt x="0" y="632637"/>
                </a:lnTo>
                <a:lnTo>
                  <a:pt x="1038658" y="632637"/>
                </a:lnTo>
                <a:lnTo>
                  <a:pt x="103865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9" name="Rectangle 38"/>
          <p:cNvSpPr/>
          <p:nvPr/>
        </p:nvSpPr>
        <p:spPr>
          <a:xfrm>
            <a:off x="842293" y="1446822"/>
            <a:ext cx="2231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8086039" y="1051442"/>
            <a:ext cx="3184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46517" y="4412100"/>
            <a:ext cx="37395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03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653ACE-B91C-90F7-F841-7CE685032615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D638024B-38D1-3A4C-3550-EDBD6718B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id="{4860FF8B-1E86-CCBD-71BA-903AF628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628A8416-67E6-DB89-FBEB-093DE12EE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7621BE33-2DA3-D38B-67AB-0020CDA0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B2E50-8C48-64E7-0633-E7CCC19A69AD}"/>
              </a:ext>
            </a:extLst>
          </p:cNvPr>
          <p:cNvGrpSpPr/>
          <p:nvPr/>
        </p:nvGrpSpPr>
        <p:grpSpPr>
          <a:xfrm>
            <a:off x="-5092332" y="176245"/>
            <a:ext cx="5014314" cy="2597915"/>
            <a:chOff x="-5092332" y="176244"/>
            <a:chExt cx="5014314" cy="2597915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CC379DE3-9852-8864-640A-4BED10453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0CF416-5F1F-6A12-1CD1-98E416F2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2533FD92-B7EE-3B29-1FFD-298AF9F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4C41A83-75A0-BA32-5CD9-AECDFA15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" name="Picture 14">
            <a:extLst>
              <a:ext uri="{FF2B5EF4-FFF2-40B4-BE49-F238E27FC236}">
                <a16:creationId xmlns:a16="http://schemas.microsoft.com/office/drawing/2014/main" id="{C65B06C7-61EB-0676-D597-D7299F33E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5928" y="4526280"/>
            <a:ext cx="6216073" cy="233172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0EEBF5D7-0461-0B8D-0AC5-5DE45C62E4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26280"/>
            <a:ext cx="6096000" cy="23317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5928F19-2BB9-2B92-4FF8-3276D8B707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6617" y="778567"/>
            <a:ext cx="5694919" cy="511830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5ED3509-9514-769F-1FED-91B0794C6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912" y="118692"/>
            <a:ext cx="1319753" cy="13197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F9520BE-2053-7A3F-079A-83073CA0C17B}"/>
              </a:ext>
            </a:extLst>
          </p:cNvPr>
          <p:cNvSpPr txBox="1">
            <a:spLocks/>
          </p:cNvSpPr>
          <p:nvPr/>
        </p:nvSpPr>
        <p:spPr>
          <a:xfrm>
            <a:off x="478972" y="2766219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 MẬT TRÊN CÁNH HOA</a:t>
            </a:r>
          </a:p>
        </p:txBody>
      </p:sp>
    </p:spTree>
    <p:extLst>
      <p:ext uri="{BB962C8B-B14F-4D97-AF65-F5344CB8AC3E}">
        <p14:creationId xmlns:p14="http://schemas.microsoft.com/office/powerpoint/2010/main" val="5375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EDE3E0-1F0C-DBD7-A502-937195AA4788}"/>
              </a:ext>
            </a:extLst>
          </p:cNvPr>
          <p:cNvGrpSpPr/>
          <p:nvPr/>
        </p:nvGrpSpPr>
        <p:grpSpPr>
          <a:xfrm>
            <a:off x="0" y="4526280"/>
            <a:ext cx="12192000" cy="2331720"/>
            <a:chOff x="0" y="4526280"/>
            <a:chExt cx="12192000" cy="2331720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C65B06C7-61EB-0676-D597-D7299F33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927" y="4526280"/>
              <a:ext cx="6216073" cy="2331720"/>
            </a:xfrm>
            <a:prstGeom prst="rect">
              <a:avLst/>
            </a:prstGeom>
          </p:spPr>
        </p:pic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0EEBF5D7-0461-0B8D-0AC5-5DE45C62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4526280"/>
              <a:ext cx="6096000" cy="2331720"/>
            </a:xfrm>
            <a:prstGeom prst="rect">
              <a:avLst/>
            </a:prstGeom>
          </p:spPr>
        </p:pic>
      </p:grpSp>
      <p:pic>
        <p:nvPicPr>
          <p:cNvPr id="21" name="Picture 7">
            <a:extLst>
              <a:ext uri="{FF2B5EF4-FFF2-40B4-BE49-F238E27FC236}">
                <a16:creationId xmlns:a16="http://schemas.microsoft.com/office/drawing/2014/main" id="{32C6A8F7-44A9-757D-9229-E4D8A76C2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2"/>
          <a:stretch/>
        </p:blipFill>
        <p:spPr>
          <a:xfrm>
            <a:off x="5308780" y="2978870"/>
            <a:ext cx="1620051" cy="38791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653ACE-B91C-90F7-F841-7CE685032615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D638024B-38D1-3A4C-3550-EDBD6718B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id="{4860FF8B-1E86-CCBD-71BA-903AF628B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628A8416-67E6-DB89-FBEB-093DE12EE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7621BE33-2DA3-D38B-67AB-0020CDA0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B2E50-8C48-64E7-0633-E7CCC19A69AD}"/>
              </a:ext>
            </a:extLst>
          </p:cNvPr>
          <p:cNvGrpSpPr/>
          <p:nvPr/>
        </p:nvGrpSpPr>
        <p:grpSpPr>
          <a:xfrm>
            <a:off x="-5092332" y="176245"/>
            <a:ext cx="5014314" cy="2597915"/>
            <a:chOff x="-5092332" y="176244"/>
            <a:chExt cx="5014314" cy="2597915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CC379DE3-9852-8864-640A-4BED10453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0CF416-5F1F-6A12-1CD1-98E416F24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17" name="Picture 15">
              <a:extLst>
                <a:ext uri="{FF2B5EF4-FFF2-40B4-BE49-F238E27FC236}">
                  <a16:creationId xmlns:a16="http://schemas.microsoft.com/office/drawing/2014/main" id="{2533FD92-B7EE-3B29-1FFD-298AF9F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64C41A83-75A0-BA32-5CD9-AECDFA15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5ED3509-9514-769F-1FED-91B0794C6F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912" y="118692"/>
            <a:ext cx="1319753" cy="1319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91679FD-86C6-FAB2-93F0-3114DDDCD5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902" y="445761"/>
            <a:ext cx="4340728" cy="4352921"/>
          </a:xfrm>
          <a:prstGeom prst="rect">
            <a:avLst/>
          </a:prstGeom>
        </p:spPr>
      </p:pic>
      <p:sp>
        <p:nvSpPr>
          <p:cNvPr id="3" name="Cánh hoa 1">
            <a:hlinkClick r:id="rId10" action="ppaction://hlinksldjump"/>
            <a:extLst>
              <a:ext uri="{FF2B5EF4-FFF2-40B4-BE49-F238E27FC236}">
                <a16:creationId xmlns:a16="http://schemas.microsoft.com/office/drawing/2014/main" id="{EF933F79-72E3-12C0-E324-6566B27AF894}"/>
              </a:ext>
            </a:extLst>
          </p:cNvPr>
          <p:cNvSpPr/>
          <p:nvPr/>
        </p:nvSpPr>
        <p:spPr>
          <a:xfrm>
            <a:off x="4911496" y="425574"/>
            <a:ext cx="2281263" cy="2057400"/>
          </a:xfrm>
          <a:prstGeom prst="heart">
            <a:avLst/>
          </a:prstGeom>
          <a:solidFill>
            <a:srgbClr val="C2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Cánh hoa 2">
            <a:hlinkClick r:id="rId11" action="ppaction://hlinksldjump"/>
            <a:extLst>
              <a:ext uri="{FF2B5EF4-FFF2-40B4-BE49-F238E27FC236}">
                <a16:creationId xmlns:a16="http://schemas.microsoft.com/office/drawing/2014/main" id="{D1F1A8D0-D2E1-3057-FEE5-25BEBDAF7397}"/>
              </a:ext>
            </a:extLst>
          </p:cNvPr>
          <p:cNvSpPr/>
          <p:nvPr/>
        </p:nvSpPr>
        <p:spPr>
          <a:xfrm rot="16200000">
            <a:off x="3749641" y="1592782"/>
            <a:ext cx="2286000" cy="2056700"/>
          </a:xfrm>
          <a:prstGeom prst="heart">
            <a:avLst/>
          </a:prstGeom>
          <a:solidFill>
            <a:srgbClr val="C2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609630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Cánh hoa 4">
            <a:hlinkClick r:id="rId12" action="ppaction://hlinksldjump"/>
            <a:extLst>
              <a:ext uri="{FF2B5EF4-FFF2-40B4-BE49-F238E27FC236}">
                <a16:creationId xmlns:a16="http://schemas.microsoft.com/office/drawing/2014/main" id="{ED31219A-CDA6-DBC9-15EC-10EBFA0FC8EC}"/>
              </a:ext>
            </a:extLst>
          </p:cNvPr>
          <p:cNvSpPr/>
          <p:nvPr/>
        </p:nvSpPr>
        <p:spPr>
          <a:xfrm rot="5400000">
            <a:off x="6084349" y="1589319"/>
            <a:ext cx="2281263" cy="2057400"/>
          </a:xfrm>
          <a:prstGeom prst="heart">
            <a:avLst/>
          </a:prstGeom>
          <a:solidFill>
            <a:srgbClr val="C2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09630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ABE638A5-E78F-5D33-FA2D-8097BD464F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6391" y="2761466"/>
            <a:ext cx="2304488" cy="2030144"/>
          </a:xfrm>
          <a:prstGeom prst="rect">
            <a:avLst/>
          </a:prstGeom>
        </p:spPr>
      </p:pic>
      <p:sp>
        <p:nvSpPr>
          <p:cNvPr id="2" name="Nhị hoa">
            <a:hlinkClick r:id="rId15" action="ppaction://hlinksldjump"/>
            <a:extLst>
              <a:ext uri="{FF2B5EF4-FFF2-40B4-BE49-F238E27FC236}">
                <a16:creationId xmlns:a16="http://schemas.microsoft.com/office/drawing/2014/main" id="{3F003499-2414-1472-68A1-F876C4FE2682}"/>
              </a:ext>
            </a:extLst>
          </p:cNvPr>
          <p:cNvSpPr/>
          <p:nvPr/>
        </p:nvSpPr>
        <p:spPr>
          <a:xfrm>
            <a:off x="5387285" y="1894680"/>
            <a:ext cx="1463040" cy="1463040"/>
          </a:xfrm>
          <a:prstGeom prst="ellipse">
            <a:avLst/>
          </a:prstGeom>
          <a:solidFill>
            <a:srgbClr val="F2BC5F"/>
          </a:solidFill>
          <a:ln>
            <a:solidFill>
              <a:srgbClr val="F2B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1498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14582" y="330807"/>
            <a:ext cx="9762837" cy="15395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Câu 1: Theo người viết, </a:t>
            </a:r>
            <a:r>
              <a:rPr lang="vi-VN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Thằng quỷ nhỏ 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có những đặc điểm gì?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4584" y="3589481"/>
            <a:ext cx="4535055" cy="2167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Hàm chứa những thông điệp sâu sắc và gợi mở nhiều suy ngẫm về phẩm chất của một tác phẩm văn học viết cho thiếu nhi.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4582" y="2098961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A. Hàm chứa những thông điệp sâu sắc.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442364" y="2098961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B. Gợi mở nhiều suy ngẫm về lứa tuổi học trò.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63" y="3589481"/>
            <a:ext cx="4535055" cy="21670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Mở ra những cảm hứng mới cho văn học thiếu nhi.</a:t>
            </a: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434" y="4637170"/>
            <a:ext cx="853046" cy="74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2370277"/>
            <a:ext cx="850122" cy="75738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629726"/>
            <a:ext cx="850122" cy="7573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2370277"/>
            <a:ext cx="850122" cy="757381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203200" y="5765800"/>
            <a:ext cx="12598400" cy="1135521"/>
            <a:chOff x="0" y="5522976"/>
            <a:chExt cx="14173200" cy="133502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0" y="5601541"/>
            <a:ext cx="1405025" cy="1278687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79" y="5516840"/>
            <a:ext cx="1325641" cy="13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36043" y="307114"/>
            <a:ext cx="10215419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người viết, chữ “quỷ” mà Nguyễn Nhật Ánh sử dụng trong nhan đề có ý nghĩa gì?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6442363" y="2606967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chỉ sự kì dị trong nhân dạng.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4582" y="2606967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Để chỉ về tính cách kì lạ của nhân vật.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14582" y="4247567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mô tả sự kì bí, quái dị của câu chuyện.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63" y="4241801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Để mô tả sự kì quái của không gian diễn ra câu chuyện.</a:t>
            </a: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1096" y="2900736"/>
            <a:ext cx="853046" cy="74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4528126"/>
            <a:ext cx="850122" cy="75738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528126"/>
            <a:ext cx="850122" cy="7573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2878283"/>
            <a:ext cx="850122" cy="757381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203200" y="5765800"/>
            <a:ext cx="12598400" cy="1135521"/>
            <a:chOff x="0" y="5522976"/>
            <a:chExt cx="14173200" cy="133502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18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79" y="5516840"/>
            <a:ext cx="1325641" cy="1384481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0" y="5601541"/>
            <a:ext cx="1405025" cy="1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ruyện cổ tích thế giới: Nàng tiên c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-1"/>
            <a:ext cx="12190476" cy="56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3083" y="5887092"/>
            <a:ext cx="545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NÀNG TIÊN CÁ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3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36043" y="307114"/>
            <a:ext cx="10215419" cy="165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những nét kì dị gắn trên gương mặt Quỳnh và trở thành dấu hiệu thường trực để nhận biết nhân vật?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6442363" y="2107885"/>
            <a:ext cx="4909099" cy="1773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Hai vành tai to, có tâm trạng lại ve vẩy như cánh bướm, chiếc mũi to, đỏ ửng, lấm tấm mồ hôi.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4582" y="2107885"/>
            <a:ext cx="4535055" cy="17736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Hai vành tai to, có tâm trạng lại ve vẩy như cánh bướm.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14582" y="4039742"/>
            <a:ext cx="4535055" cy="15617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Chiếc mũi to, đỏ ửng, lấm tấm mồ hôi.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63" y="4033976"/>
            <a:ext cx="4909099" cy="15617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Hai vành tai nhỏ, có tâm trạng lại ve vẩy như cánh bướm, chiếc mũi dài, đỏ ửng, lấm tấm mồ hôi.</a:t>
            </a: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1096" y="2900736"/>
            <a:ext cx="853046" cy="74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4528126"/>
            <a:ext cx="850122" cy="75738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528126"/>
            <a:ext cx="850122" cy="7573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8" y="2878283"/>
            <a:ext cx="850122" cy="757381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203200" y="5765800"/>
            <a:ext cx="12598400" cy="1135521"/>
            <a:chOff x="0" y="5522976"/>
            <a:chExt cx="14173200" cy="133502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18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79" y="5516840"/>
            <a:ext cx="1325641" cy="1384481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0" y="5601541"/>
            <a:ext cx="1405025" cy="1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14582" y="136232"/>
            <a:ext cx="9762837" cy="1407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một trong những luận điểm chính trong bài viết?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4582" y="1626615"/>
            <a:ext cx="4535055" cy="1793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Nhân dạng là của riêng một cá nhân nhưng nó lại được định giá bởi cộng đồng.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4582" y="3607821"/>
            <a:ext cx="4535055" cy="2127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</a:t>
            </a: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loài, cái khoảng cách ấy đã che khuất tất cả tồn tại đích thực của Quỳnh.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442364" y="1626615"/>
            <a:ext cx="4535055" cy="1793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Mọi nông nỗi của Quỳnh đều bắt nguồn từ ngoại hình dị thường, lạc loài của chú bé ấy.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63" y="3607821"/>
            <a:ext cx="4535055" cy="2127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Một tác phẩm văn học thiếu nhi phải góp phần hình thành những chuẩn mực văn hóa của một cộng đồng trong tâm hồn trẻ thơ.</a:t>
            </a: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432" y="2951536"/>
            <a:ext cx="853046" cy="74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2929083"/>
            <a:ext cx="850122" cy="75738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578926"/>
            <a:ext cx="850122" cy="7573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6" y="4578926"/>
            <a:ext cx="850122" cy="757381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203200" y="5765800"/>
            <a:ext cx="12598400" cy="1135521"/>
            <a:chOff x="0" y="5522976"/>
            <a:chExt cx="14173200" cy="133502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19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79" y="5516840"/>
            <a:ext cx="1325641" cy="1384481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0" y="5601541"/>
            <a:ext cx="1405025" cy="1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14582" y="357912"/>
            <a:ext cx="9762837" cy="12701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4582" y="1858815"/>
            <a:ext cx="4535055" cy="17295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4582" y="3847977"/>
            <a:ext cx="4535055" cy="17746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442364" y="1858815"/>
            <a:ext cx="4535055" cy="17295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63" y="3847977"/>
            <a:ext cx="4535055" cy="17746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3" y="-637266"/>
            <a:ext cx="487363" cy="48736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432" y="2646732"/>
            <a:ext cx="853046" cy="742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2624279"/>
            <a:ext cx="850122" cy="75738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7296" y="4578926"/>
            <a:ext cx="850122" cy="75738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356" y="4578926"/>
            <a:ext cx="850122" cy="757381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6" y="-637266"/>
            <a:ext cx="487363" cy="4873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78AC7-B7AD-1B38-4641-E3EBBF26E665}"/>
              </a:ext>
            </a:extLst>
          </p:cNvPr>
          <p:cNvGrpSpPr/>
          <p:nvPr/>
        </p:nvGrpSpPr>
        <p:grpSpPr>
          <a:xfrm>
            <a:off x="-203200" y="5765800"/>
            <a:ext cx="12598400" cy="1135521"/>
            <a:chOff x="0" y="5522976"/>
            <a:chExt cx="14173200" cy="133502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5004FE07-2582-EA3D-3CB1-9B17FEDA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5522976"/>
              <a:ext cx="7315200" cy="1335024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4C50EE16-EEB7-3528-D8D8-C49B5D244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58000" y="5522976"/>
              <a:ext cx="7315200" cy="1335024"/>
            </a:xfrm>
            <a:prstGeom prst="rect">
              <a:avLst/>
            </a:prstGeom>
          </p:spPr>
        </p:pic>
      </p:grpSp>
      <p:pic>
        <p:nvPicPr>
          <p:cNvPr id="19" name="Picture 11">
            <a:extLst>
              <a:ext uri="{FF2B5EF4-FFF2-40B4-BE49-F238E27FC236}">
                <a16:creationId xmlns:a16="http://schemas.microsoft.com/office/drawing/2014/main" id="{FBAF1A31-EAF5-CFFE-F368-88296F4D6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79" y="5516840"/>
            <a:ext cx="1325641" cy="1384481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A91FEBD2-96FD-B72A-9BC2-3ED899B1C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8000" y="5601541"/>
            <a:ext cx="1405025" cy="12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4455988" y="1862883"/>
            <a:ext cx="7033064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IV.</a:t>
            </a:r>
          </a:p>
          <a:p>
            <a:pPr algn="ctr" defTabSz="609630">
              <a:defRPr/>
            </a:pP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5867" b="1" kern="0" dirty="0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solidFill>
                  <a:srgbClr val="36252C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lang="en-US" sz="5867" b="1" kern="0" dirty="0">
              <a:solidFill>
                <a:srgbClr val="36252C"/>
              </a:solidFill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06AFAE92-F3CA-5A6C-8192-F1AC27DAA853}"/>
              </a:ext>
            </a:extLst>
          </p:cNvPr>
          <p:cNvSpPr/>
          <p:nvPr/>
        </p:nvSpPr>
        <p:spPr>
          <a:xfrm>
            <a:off x="249261" y="281276"/>
            <a:ext cx="4903183" cy="5768451"/>
          </a:xfrm>
          <a:custGeom>
            <a:avLst/>
            <a:gdLst/>
            <a:ahLst/>
            <a:cxnLst/>
            <a:rect l="l" t="t" r="r" b="b"/>
            <a:pathLst>
              <a:path w="3497580" h="4114800">
                <a:moveTo>
                  <a:pt x="0" y="0"/>
                </a:moveTo>
                <a:lnTo>
                  <a:pt x="3497580" y="0"/>
                </a:lnTo>
                <a:lnTo>
                  <a:pt x="3497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81035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1B004-5317-8F89-7903-534345396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3434" y="72899"/>
            <a:ext cx="12918868" cy="3962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515178" y="276167"/>
            <a:ext cx="111616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838A6-7753-DEC0-77B7-0D9619AF00EC}"/>
              </a:ext>
            </a:extLst>
          </p:cNvPr>
          <p:cNvSpPr txBox="1"/>
          <p:nvPr/>
        </p:nvSpPr>
        <p:spPr>
          <a:xfrm>
            <a:off x="322021" y="3566572"/>
            <a:ext cx="115492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A71125-D817-7E61-4714-8FE2FE690DA1}"/>
              </a:ext>
            </a:extLst>
          </p:cNvPr>
          <p:cNvSpPr/>
          <p:nvPr/>
        </p:nvSpPr>
        <p:spPr>
          <a:xfrm>
            <a:off x="8458528" y="-580244"/>
            <a:ext cx="7315200" cy="1306286"/>
          </a:xfrm>
          <a:custGeom>
            <a:avLst/>
            <a:gdLst/>
            <a:ahLst/>
            <a:cxnLst/>
            <a:rect l="l" t="t" r="r" b="b"/>
            <a:pathLst>
              <a:path w="7315200" h="1306286">
                <a:moveTo>
                  <a:pt x="0" y="0"/>
                </a:moveTo>
                <a:lnTo>
                  <a:pt x="7315200" y="0"/>
                </a:lnTo>
                <a:lnTo>
                  <a:pt x="7315200" y="1306286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Truyện cổ tích Thánh Gióng | Trường Mầm Non Cần Thạ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53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1987" y="5845996"/>
            <a:ext cx="519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5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924F4-0F27-2759-941D-0B3DCFB5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29"/>
          <a:stretch/>
        </p:blipFill>
        <p:spPr>
          <a:xfrm>
            <a:off x="20" y="1282"/>
            <a:ext cx="12191980" cy="52796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29519" y="5702157"/>
            <a:ext cx="598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HARRY POTTER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1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CA6F5E-5F29-0328-77EC-050DCEEB127D}"/>
              </a:ext>
            </a:extLst>
          </p:cNvPr>
          <p:cNvSpPr txBox="1"/>
          <p:nvPr/>
        </p:nvSpPr>
        <p:spPr>
          <a:xfrm>
            <a:off x="675672" y="2090172"/>
            <a:ext cx="40712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3C3B38D-40A6-5ACF-E187-2489CB325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2258878" y="225167"/>
            <a:ext cx="721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46: </a:t>
            </a:r>
            <a:r>
              <a:rPr lang="en-US" sz="3200" dirty="0" err="1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#9Slide07 SVNA Love Of Thunder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#9Slide07 SVNA Love Of Thunder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7F1B82-7D24-758F-66B7-2A8D89D3F018}"/>
              </a:ext>
            </a:extLst>
          </p:cNvPr>
          <p:cNvSpPr txBox="1"/>
          <p:nvPr/>
        </p:nvSpPr>
        <p:spPr>
          <a:xfrm>
            <a:off x="-871940" y="1174490"/>
            <a:ext cx="9842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651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5400" b="1" dirty="0">
              <a:solidFill>
                <a:srgbClr val="6510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8E265-A7DB-8B74-078A-476E75BC503B}"/>
              </a:ext>
            </a:extLst>
          </p:cNvPr>
          <p:cNvSpPr txBox="1"/>
          <p:nvPr/>
        </p:nvSpPr>
        <p:spPr>
          <a:xfrm>
            <a:off x="6453889" y="5121782"/>
            <a:ext cx="5182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51832-33AA-6E5A-8795-86154CBF809F}"/>
              </a:ext>
            </a:extLst>
          </p:cNvPr>
          <p:cNvSpPr txBox="1"/>
          <p:nvPr/>
        </p:nvSpPr>
        <p:spPr>
          <a:xfrm>
            <a:off x="3883632" y="2955535"/>
            <a:ext cx="7996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dirty="0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8C19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4800" dirty="0">
              <a:solidFill>
                <a:srgbClr val="8C19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14B84EE-1705-47FB-5724-E069162AFB37}"/>
              </a:ext>
            </a:extLst>
          </p:cNvPr>
          <p:cNvSpPr/>
          <p:nvPr/>
        </p:nvSpPr>
        <p:spPr>
          <a:xfrm>
            <a:off x="-98854" y="2802359"/>
            <a:ext cx="7731328" cy="4982685"/>
          </a:xfrm>
          <a:custGeom>
            <a:avLst/>
            <a:gdLst/>
            <a:ahLst/>
            <a:cxnLst/>
            <a:rect l="l" t="t" r="r" b="b"/>
            <a:pathLst>
              <a:path w="12441574" h="4982685">
                <a:moveTo>
                  <a:pt x="0" y="0"/>
                </a:moveTo>
                <a:lnTo>
                  <a:pt x="12441574" y="0"/>
                </a:lnTo>
                <a:lnTo>
                  <a:pt x="12441574" y="4982685"/>
                </a:lnTo>
                <a:lnTo>
                  <a:pt x="0" y="49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924" t="-63490" b="-228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8EC311A-248E-AE68-4BDC-4CFB43EE587F}"/>
              </a:ext>
            </a:extLst>
          </p:cNvPr>
          <p:cNvSpPr/>
          <p:nvPr/>
        </p:nvSpPr>
        <p:spPr>
          <a:xfrm>
            <a:off x="6096000" y="5800103"/>
            <a:ext cx="7315200" cy="1215356"/>
          </a:xfrm>
          <a:custGeom>
            <a:avLst/>
            <a:gdLst/>
            <a:ahLst/>
            <a:cxnLst/>
            <a:rect l="l" t="t" r="r" b="b"/>
            <a:pathLst>
              <a:path w="7315200" h="1306286">
                <a:moveTo>
                  <a:pt x="0" y="0"/>
                </a:moveTo>
                <a:lnTo>
                  <a:pt x="7315200" y="0"/>
                </a:lnTo>
                <a:lnTo>
                  <a:pt x="7315200" y="1306286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6495253-FBB0-9E67-7B27-89BB04525BA1}"/>
              </a:ext>
            </a:extLst>
          </p:cNvPr>
          <p:cNvSpPr/>
          <p:nvPr/>
        </p:nvSpPr>
        <p:spPr>
          <a:xfrm>
            <a:off x="9296525" y="-1293333"/>
            <a:ext cx="5427413" cy="2970275"/>
          </a:xfrm>
          <a:custGeom>
            <a:avLst/>
            <a:gdLst/>
            <a:ahLst/>
            <a:cxnLst/>
            <a:rect l="l" t="t" r="r" b="b"/>
            <a:pathLst>
              <a:path w="7315200" h="4003409">
                <a:moveTo>
                  <a:pt x="0" y="0"/>
                </a:moveTo>
                <a:lnTo>
                  <a:pt x="7315200" y="0"/>
                </a:lnTo>
                <a:lnTo>
                  <a:pt x="7315200" y="4003410"/>
                </a:lnTo>
                <a:lnTo>
                  <a:pt x="0" y="400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6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320899" y="992808"/>
            <a:ext cx="7033845" cy="1898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5867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algn="ctr" defTabSz="609630">
              <a:defRPr/>
            </a:pPr>
            <a:r>
              <a:rPr lang="en-US" sz="5867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5867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5867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5867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5867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867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5867" b="1" i="1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41306FA-3245-3629-A3DB-4EABDC428477}"/>
              </a:ext>
            </a:extLst>
          </p:cNvPr>
          <p:cNvSpPr/>
          <p:nvPr/>
        </p:nvSpPr>
        <p:spPr>
          <a:xfrm>
            <a:off x="6158847" y="2736664"/>
            <a:ext cx="5920576" cy="4114800"/>
          </a:xfrm>
          <a:custGeom>
            <a:avLst/>
            <a:gdLst/>
            <a:ahLst/>
            <a:cxnLst/>
            <a:rect l="l" t="t" r="r" b="b"/>
            <a:pathLst>
              <a:path w="5920576" h="4114800">
                <a:moveTo>
                  <a:pt x="0" y="0"/>
                </a:moveTo>
                <a:lnTo>
                  <a:pt x="5920575" y="0"/>
                </a:lnTo>
                <a:lnTo>
                  <a:pt x="5920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3D3465E-74CC-ACCA-0806-03939F4EDF3A}"/>
              </a:ext>
            </a:extLst>
          </p:cNvPr>
          <p:cNvSpPr/>
          <p:nvPr/>
        </p:nvSpPr>
        <p:spPr>
          <a:xfrm>
            <a:off x="-69377" y="5551714"/>
            <a:ext cx="7315200" cy="1306286"/>
          </a:xfrm>
          <a:custGeom>
            <a:avLst/>
            <a:gdLst/>
            <a:ahLst/>
            <a:cxnLst/>
            <a:rect l="l" t="t" r="r" b="b"/>
            <a:pathLst>
              <a:path w="7315200" h="1306286">
                <a:moveTo>
                  <a:pt x="0" y="0"/>
                </a:moveTo>
                <a:lnTo>
                  <a:pt x="7315200" y="0"/>
                </a:lnTo>
                <a:lnTo>
                  <a:pt x="7315200" y="1306286"/>
                </a:lnTo>
                <a:lnTo>
                  <a:pt x="0" y="1306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3 Tóm tắt Thằng quỷ nhỏ">
            <a:hlinkClick r:id="" action="ppaction://media"/>
            <a:extLst>
              <a:ext uri="{FF2B5EF4-FFF2-40B4-BE49-F238E27FC236}">
                <a16:creationId xmlns:a16="http://schemas.microsoft.com/office/drawing/2014/main" id="{F4BEBD51-91BE-2D37-EC11-D3BC805AF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16" y="0"/>
            <a:ext cx="11850094" cy="66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1790</Words>
  <Application>Microsoft Office PowerPoint</Application>
  <PresentationFormat>Widescreen</PresentationFormat>
  <Paragraphs>158</Paragraphs>
  <Slides>34</Slides>
  <Notes>25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#9Slide04 Vollkorn Bold</vt:lpstr>
      <vt:lpstr>#9Slide06 SVNBlow Brush</vt:lpstr>
      <vt:lpstr>#9Slide07 SVNA Love Of Thunder</vt:lpstr>
      <vt:lpstr>#9Slide07 SVNGuerrilla</vt:lpstr>
      <vt:lpstr>A Day Without Sun Text Bold</vt:lpstr>
      <vt:lpstr>Arial</vt:lpstr>
      <vt:lpstr>Arial Rounded MT Bold</vt:lpstr>
      <vt:lpstr>Calibri</vt:lpstr>
      <vt:lpstr>Calibri Light</vt:lpstr>
      <vt:lpstr>Cambria</vt:lpstr>
      <vt:lpstr>Goudy Old Style</vt:lpstr>
      <vt:lpstr>Handy Casual</vt:lpstr>
      <vt:lpstr>Lazydog</vt:lpstr>
      <vt:lpstr>Times New Roman</vt:lpstr>
      <vt:lpstr>Wingdings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Inspiron 5320</dc:creator>
  <cp:lastModifiedBy>FPT SHOP</cp:lastModifiedBy>
  <cp:revision>291</cp:revision>
  <dcterms:created xsi:type="dcterms:W3CDTF">2024-08-05T10:19:49Z</dcterms:created>
  <dcterms:modified xsi:type="dcterms:W3CDTF">2025-03-11T13:35:16Z</dcterms:modified>
</cp:coreProperties>
</file>