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332" r:id="rId2"/>
    <p:sldId id="298" r:id="rId3"/>
    <p:sldId id="328" r:id="rId4"/>
    <p:sldId id="274" r:id="rId5"/>
    <p:sldId id="279" r:id="rId6"/>
    <p:sldId id="329" r:id="rId7"/>
    <p:sldId id="277" r:id="rId8"/>
    <p:sldId id="275" r:id="rId9"/>
    <p:sldId id="303" r:id="rId10"/>
    <p:sldId id="305" r:id="rId11"/>
    <p:sldId id="304" r:id="rId12"/>
    <p:sldId id="306" r:id="rId13"/>
    <p:sldId id="280" r:id="rId14"/>
    <p:sldId id="319" r:id="rId15"/>
    <p:sldId id="320" r:id="rId16"/>
    <p:sldId id="308" r:id="rId17"/>
    <p:sldId id="310" r:id="rId18"/>
    <p:sldId id="321" r:id="rId19"/>
    <p:sldId id="318" r:id="rId20"/>
    <p:sldId id="323" r:id="rId21"/>
    <p:sldId id="325" r:id="rId22"/>
    <p:sldId id="331" r:id="rId23"/>
    <p:sldId id="330" r:id="rId24"/>
  </p:sldIdLst>
  <p:sldSz cx="18288000" cy="10287000"/>
  <p:notesSz cx="6858000" cy="9144000"/>
  <p:embeddedFontLst>
    <p:embeddedFont>
      <p:font typeface="Calibri" panose="020F0502020204030204" pitchFamily="34" charset="0"/>
      <p:regular r:id="rId26"/>
      <p:bold r:id="rId27"/>
      <p:italic r:id="rId28"/>
      <p:boldItalic r:id="rId29"/>
    </p:embeddedFont>
    <p:embeddedFont>
      <p:font typeface="Cambria" panose="02040503050406030204" pitchFamily="18" charset="0"/>
      <p:regular r:id="rId30"/>
      <p:bold r:id="rId31"/>
      <p:italic r:id="rId32"/>
      <p:boldItalic r:id="rId33"/>
    </p:embeddedFont>
    <p:embeddedFont>
      <p:font typeface="#9Slide07 SVNGuerrilla" panose="00000500000000000000" charset="0"/>
      <p:regular r:id="rId34"/>
    </p:embeddedFont>
    <p:embeddedFont>
      <p:font typeface="Roboto Condensed" panose="020B0604020202020204" charset="0"/>
      <p:regular r:id="rId35"/>
      <p:bold r:id="rId36"/>
      <p:italic r:id="rId37"/>
      <p:boldItalic r:id="rId38"/>
    </p:embeddedFont>
    <p:embeddedFont>
      <p:font typeface="#9Slide07 IcielKoni" panose="020B0604020202020204" charset="0"/>
      <p:bold r:id="rId39"/>
    </p:embeddedFont>
    <p:embeddedFont>
      <p:font typeface="Roboto" panose="020B0604020202020204" charset="0"/>
      <p:regular r:id="rId40"/>
      <p:bold r:id="rId41"/>
      <p:italic r:id="rId42"/>
      <p:boldItalic r:id="rId43"/>
    </p:embeddedFont>
    <p:embeddedFont>
      <p:font typeface="#9Slide05 FS Blonde Script" panose="020B0604020202020204" charset="0"/>
      <p: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9F96"/>
    <a:srgbClr val="5140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636"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6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721D8-4CF7-4706-8623-1F5D9823C37F}"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FFD3F-9725-4C26-B78F-75518D3C32D7}" type="slidenum">
              <a:rPr lang="en-US" smtClean="0"/>
              <a:t>‹#›</a:t>
            </a:fld>
            <a:endParaRPr lang="en-US"/>
          </a:p>
        </p:txBody>
      </p:sp>
    </p:spTree>
    <p:extLst>
      <p:ext uri="{BB962C8B-B14F-4D97-AF65-F5344CB8AC3E}">
        <p14:creationId xmlns:p14="http://schemas.microsoft.com/office/powerpoint/2010/main" val="206632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uddhistart.vn/vuot-vu-m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883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11</a:t>
            </a:fld>
            <a:endParaRPr lang="en-US"/>
          </a:p>
        </p:txBody>
      </p:sp>
    </p:spTree>
    <p:extLst>
      <p:ext uri="{BB962C8B-B14F-4D97-AF65-F5344CB8AC3E}">
        <p14:creationId xmlns:p14="http://schemas.microsoft.com/office/powerpoint/2010/main" val="1505397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err="1">
                <a:latin typeface="Times New Roman" panose="02020603050405020304" pitchFamily="18" charset="0"/>
                <a:cs typeface="Times New Roman" panose="02020603050405020304" pitchFamily="18" charset="0"/>
              </a:rPr>
              <a:t>Bố</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cục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gồm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mấy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Đó</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là</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những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nào</a:t>
            </a:r>
            <a:r>
              <a:rPr lang="en-US" sz="1200" dirty="0">
                <a:latin typeface="Times New Roman" panose="02020603050405020304" pitchFamily="18" charset="0"/>
                <a:cs typeface="Times New Roman" panose="02020603050405020304" pitchFamily="18" charset="0"/>
              </a:rPr>
              <a:t>?</a:t>
            </a:r>
          </a:p>
          <a:p>
            <a:pPr algn="just"/>
            <a:r>
              <a:rPr lang="vi-VN" sz="1200" dirty="0">
                <a:latin typeface="Times New Roman" panose="02020603050405020304" pitchFamily="18" charset="0"/>
                <a:cs typeface="Times New Roman" panose="02020603050405020304" pitchFamily="18" charset="0"/>
              </a:rPr>
              <a:t>- Đề (hai câu đầu): giới thiệu chung về vấn đề nói tới, ở đây là kì thi Hương được diễn ra năm 1897 có “Trường Nam thi lẫn với trường Hà”.</a:t>
            </a:r>
          </a:p>
          <a:p>
            <a:pPr algn="just"/>
            <a:r>
              <a:rPr lang="vi-VN" sz="1200" dirty="0">
                <a:latin typeface="Times New Roman" panose="02020603050405020304" pitchFamily="18" charset="0"/>
                <a:cs typeface="Times New Roman" panose="02020603050405020304" pitchFamily="18" charset="0"/>
              </a:rPr>
              <a:t>- Thực (câu 3 và câu 4): nêu cụ thể hơn nội dung đã đề cập ở hai câu đề, ở đây là hình ảnh các nhân vật trong kì thi.</a:t>
            </a:r>
          </a:p>
          <a:p>
            <a:pPr algn="just"/>
            <a:r>
              <a:rPr lang="vi-VN" sz="1200" dirty="0">
                <a:latin typeface="Times New Roman" panose="02020603050405020304" pitchFamily="18" charset="0"/>
                <a:cs typeface="Times New Roman" panose="02020603050405020304" pitchFamily="18" charset="0"/>
              </a:rPr>
              <a:t>- Luận (câu 5 và câu 6): bàn luận, mở rộng vấn đề, ở đây là sự hiện diện của những người nước ngoài “phủ bóng” lên khung cảnh của kì thi, khiến hình ảnh những nhân vật chính của kì thi trong hai câu thực – sĩ tử, quan trường – càng trở nên tội nghiệp, thảm hại)</a:t>
            </a:r>
          </a:p>
          <a:p>
            <a:pPr algn="just"/>
            <a:r>
              <a:rPr lang="vi-VN" sz="1200" dirty="0">
                <a:latin typeface="Times New Roman" panose="02020603050405020304" pitchFamily="18" charset="0"/>
                <a:cs typeface="Times New Roman" panose="02020603050405020304" pitchFamily="18" charset="0"/>
              </a:rPr>
              <a:t>- Kết (hai câu cuối): tổng kết vấn đề, tác giả muốn nhắc nhở các “nhân tài đất Bắc” về thực trạng bi hài của kì thi nói riêng và của đất nước nói chung trong hoàn cảnh thực dân Pháp đô hộ.</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12</a:t>
            </a:fld>
            <a:endParaRPr lang="en-US"/>
          </a:p>
        </p:txBody>
      </p:sp>
    </p:spTree>
    <p:extLst>
      <p:ext uri="{BB962C8B-B14F-4D97-AF65-F5344CB8AC3E}">
        <p14:creationId xmlns:p14="http://schemas.microsoft.com/office/powerpoint/2010/main" val="2390481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13</a:t>
            </a:fld>
            <a:endParaRPr lang="en-US"/>
          </a:p>
        </p:txBody>
      </p:sp>
    </p:spTree>
    <p:extLst>
      <p:ext uri="{BB962C8B-B14F-4D97-AF65-F5344CB8AC3E}">
        <p14:creationId xmlns:p14="http://schemas.microsoft.com/office/powerpoint/2010/main" val="421158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14</a:t>
            </a:fld>
            <a:endParaRPr lang="en-US"/>
          </a:p>
        </p:txBody>
      </p:sp>
    </p:spTree>
    <p:extLst>
      <p:ext uri="{BB962C8B-B14F-4D97-AF65-F5344CB8AC3E}">
        <p14:creationId xmlns:p14="http://schemas.microsoft.com/office/powerpoint/2010/main" val="2454194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15</a:t>
            </a:fld>
            <a:endParaRPr lang="en-US"/>
          </a:p>
        </p:txBody>
      </p:sp>
    </p:spTree>
    <p:extLst>
      <p:ext uri="{BB962C8B-B14F-4D97-AF65-F5344CB8AC3E}">
        <p14:creationId xmlns:p14="http://schemas.microsoft.com/office/powerpoint/2010/main" val="125052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Hai </a:t>
            </a: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gì</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cử</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nước</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cuối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kỉ</a:t>
            </a:r>
            <a:r>
              <a:rPr lang="en-US" sz="1200" dirty="0">
                <a:latin typeface="Times New Roman" panose="02020603050405020304" pitchFamily="18" charset="0"/>
                <a:cs typeface="Times New Roman" panose="02020603050405020304" pitchFamily="18" charset="0"/>
              </a:rPr>
              <a:t> XIX?</a:t>
            </a:r>
            <a:endParaRPr lang="en-US" dirty="0"/>
          </a:p>
          <a:p>
            <a:r>
              <a:rPr lang="en-US" dirty="0" err="1"/>
              <a:t>Từ</a:t>
            </a:r>
            <a:r>
              <a:rPr lang="en-US" dirty="0"/>
              <a:t> “</a:t>
            </a:r>
            <a:r>
              <a:rPr lang="en-US" dirty="0" err="1"/>
              <a:t>lẫn</a:t>
            </a:r>
            <a:r>
              <a:rPr lang="en-US" dirty="0"/>
              <a:t>” </a:t>
            </a:r>
            <a:r>
              <a:rPr lang="en-US" dirty="0" err="1"/>
              <a:t>có</a:t>
            </a:r>
            <a:r>
              <a:rPr lang="en-US" dirty="0"/>
              <a:t> ý </a:t>
            </a:r>
            <a:r>
              <a:rPr lang="en-US" dirty="0" err="1"/>
              <a:t>nghĩa</a:t>
            </a:r>
            <a:r>
              <a:rPr lang="en-US" dirty="0"/>
              <a:t> </a:t>
            </a:r>
            <a:r>
              <a:rPr lang="en-US" dirty="0" err="1"/>
              <a:t>gì</a:t>
            </a:r>
            <a:r>
              <a:rPr lang="en-US" dirty="0"/>
              <a:t>?</a:t>
            </a:r>
            <a:r>
              <a:rPr lang="vi-VN" dirty="0"/>
              <a:t> Qua đó, tác giả bộc lộ thái độ gì trước chế độ thi cử ở nước ta cuối thế kỉ XIX?</a:t>
            </a:r>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16</a:t>
            </a:fld>
            <a:endParaRPr lang="en-US"/>
          </a:p>
        </p:txBody>
      </p:sp>
    </p:spTree>
    <p:extLst>
      <p:ext uri="{BB962C8B-B14F-4D97-AF65-F5344CB8AC3E}">
        <p14:creationId xmlns:p14="http://schemas.microsoft.com/office/powerpoint/2010/main" val="3456512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Giáo</a:t>
            </a:r>
            <a:r>
              <a:rPr lang="vi-VN" baseline="0" dirty="0" smtClean="0"/>
              <a:t> án của Thảo Nguyên 0979818956</a:t>
            </a:r>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17</a:t>
            </a:fld>
            <a:endParaRPr lang="en-US"/>
          </a:p>
        </p:txBody>
      </p:sp>
    </p:spTree>
    <p:extLst>
      <p:ext uri="{BB962C8B-B14F-4D97-AF65-F5344CB8AC3E}">
        <p14:creationId xmlns:p14="http://schemas.microsoft.com/office/powerpoint/2010/main" val="19941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333333"/>
                </a:solidFill>
                <a:effectLst/>
                <a:latin typeface="Quicksand"/>
              </a:rPr>
              <a:t>Theo định nghĩa trong  từ điển tiếng Việt thì </a:t>
            </a:r>
            <a:r>
              <a:rPr lang="vi-VN" b="1" i="0" u="none" strike="noStrike" dirty="0">
                <a:solidFill>
                  <a:srgbClr val="0000FF"/>
                </a:solidFill>
                <a:effectLst/>
                <a:latin typeface="Quicksand"/>
                <a:hlinkClick r:id="rId3"/>
              </a:rPr>
              <a:t>vượt vũ môn</a:t>
            </a:r>
            <a:r>
              <a:rPr lang="vi-VN" b="0" i="0" dirty="0">
                <a:solidFill>
                  <a:srgbClr val="333333"/>
                </a:solidFill>
                <a:effectLst/>
                <a:latin typeface="Quicksand"/>
              </a:rPr>
              <a:t> là một cụm từ dùng để chỉ người học trò đi thi được đỗ đạt vinh hiển; cũng dùng để ví người thành đạt hoặc được thỏa chí, toại nguyện. Đây là một cụm từ cũ có từ điển tích cá chép hóa rồng.</a:t>
            </a:r>
            <a:endParaRPr lang="vi-VN" b="1" i="0" dirty="0">
              <a:solidFill>
                <a:srgbClr val="333333"/>
              </a:solidFill>
              <a:effectLst/>
              <a:latin typeface="Quicksand"/>
            </a:endParaRPr>
          </a:p>
          <a:p>
            <a:r>
              <a:rPr lang="en-US" dirty="0" err="1"/>
              <a:t>Các</a:t>
            </a:r>
            <a:r>
              <a:rPr lang="en-US" dirty="0"/>
              <a:t> </a:t>
            </a:r>
            <a:r>
              <a:rPr lang="en-US" dirty="0" err="1"/>
              <a:t>em</a:t>
            </a:r>
            <a:r>
              <a:rPr lang="en-US" dirty="0"/>
              <a:t> </a:t>
            </a:r>
            <a:r>
              <a:rPr lang="en-US" dirty="0" err="1"/>
              <a:t>hãy</a:t>
            </a:r>
            <a:r>
              <a:rPr lang="en-US" dirty="0"/>
              <a:t> </a:t>
            </a:r>
            <a:r>
              <a:rPr lang="en-US" dirty="0" err="1"/>
              <a:t>trả</a:t>
            </a:r>
            <a:r>
              <a:rPr lang="en-US" dirty="0"/>
              <a:t> </a:t>
            </a:r>
            <a:r>
              <a:rPr lang="en-US" dirty="0" err="1"/>
              <a:t>lời</a:t>
            </a:r>
            <a:r>
              <a:rPr lang="en-US" dirty="0"/>
              <a:t> </a:t>
            </a:r>
            <a:r>
              <a:rPr lang="en-US" dirty="0" err="1"/>
              <a:t>các</a:t>
            </a:r>
            <a:r>
              <a:rPr lang="en-US" dirty="0"/>
              <a:t> </a:t>
            </a:r>
            <a:r>
              <a:rPr lang="en-US" dirty="0" err="1"/>
              <a:t>câu</a:t>
            </a:r>
            <a:r>
              <a:rPr lang="en-US" dirty="0"/>
              <a:t> </a:t>
            </a:r>
            <a:r>
              <a:rPr lang="en-US" dirty="0" err="1"/>
              <a:t>hỏi</a:t>
            </a:r>
            <a:r>
              <a:rPr lang="en-US" dirty="0"/>
              <a:t> </a:t>
            </a:r>
            <a:r>
              <a:rPr lang="en-US" dirty="0" err="1"/>
              <a:t>trắc</a:t>
            </a:r>
            <a:r>
              <a:rPr lang="en-US" dirty="0"/>
              <a:t> </a:t>
            </a:r>
            <a:r>
              <a:rPr lang="en-US" dirty="0" err="1"/>
              <a:t>nghiệm</a:t>
            </a:r>
            <a:r>
              <a:rPr lang="en-US" dirty="0"/>
              <a:t> </a:t>
            </a:r>
            <a:r>
              <a:rPr lang="en-US" dirty="0" err="1"/>
              <a:t>nhanh</a:t>
            </a:r>
            <a:r>
              <a:rPr lang="en-US" dirty="0"/>
              <a:t> </a:t>
            </a:r>
            <a:r>
              <a:rPr lang="en-US" dirty="0" err="1"/>
              <a:t>dưới</a:t>
            </a:r>
            <a:r>
              <a:rPr lang="en-US" dirty="0"/>
              <a:t> </a:t>
            </a:r>
            <a:r>
              <a:rPr lang="en-US" dirty="0" err="1"/>
              <a:t>đây</a:t>
            </a:r>
            <a:r>
              <a:rPr lang="en-US" dirty="0"/>
              <a:t> </a:t>
            </a:r>
            <a:r>
              <a:rPr lang="en-US" dirty="0" err="1"/>
              <a:t>để</a:t>
            </a:r>
            <a:r>
              <a:rPr lang="en-US" dirty="0"/>
              <a:t> </a:t>
            </a:r>
            <a:r>
              <a:rPr lang="en-US" dirty="0" err="1"/>
              <a:t>cùng</a:t>
            </a:r>
            <a:r>
              <a:rPr lang="en-US" dirty="0"/>
              <a:t> </a:t>
            </a:r>
            <a:r>
              <a:rPr lang="en-US" dirty="0" err="1"/>
              <a:t>cá</a:t>
            </a:r>
            <a:r>
              <a:rPr lang="en-US" dirty="0"/>
              <a:t> </a:t>
            </a:r>
            <a:r>
              <a:rPr lang="en-US" dirty="0" err="1"/>
              <a:t>chép</a:t>
            </a:r>
            <a:r>
              <a:rPr lang="en-US" dirty="0"/>
              <a:t> </a:t>
            </a:r>
            <a:r>
              <a:rPr lang="en-US" dirty="0" err="1"/>
              <a:t>vượt</a:t>
            </a:r>
            <a:r>
              <a:rPr lang="en-US" dirty="0"/>
              <a:t> qua </a:t>
            </a:r>
            <a:r>
              <a:rPr lang="en-US" dirty="0" err="1"/>
              <a:t>vũ</a:t>
            </a:r>
            <a:r>
              <a:rPr lang="en-US" dirty="0"/>
              <a:t> </a:t>
            </a:r>
            <a:r>
              <a:rPr lang="en-US" dirty="0" err="1"/>
              <a:t>môn</a:t>
            </a:r>
            <a:r>
              <a:rPr lang="en-US" dirty="0"/>
              <a:t> </a:t>
            </a:r>
            <a:r>
              <a:rPr lang="en-US" dirty="0" err="1"/>
              <a:t>nhé</a:t>
            </a:r>
            <a:r>
              <a:rPr lang="en-US" dirty="0"/>
              <a:t>.</a:t>
            </a:r>
          </a:p>
        </p:txBody>
      </p:sp>
      <p:sp>
        <p:nvSpPr>
          <p:cNvPr id="4" name="Slide Number Placeholder 3"/>
          <p:cNvSpPr>
            <a:spLocks noGrp="1"/>
          </p:cNvSpPr>
          <p:nvPr>
            <p:ph type="sldNum" sz="quarter" idx="5"/>
          </p:nvPr>
        </p:nvSpPr>
        <p:spPr/>
        <p:txBody>
          <a:bodyPr/>
          <a:lstStyle/>
          <a:p>
            <a:fld id="{778FFD3F-9725-4C26-B78F-75518D3C32D7}" type="slidenum">
              <a:rPr lang="en-US" smtClean="0"/>
              <a:t>18</a:t>
            </a:fld>
            <a:endParaRPr lang="en-US"/>
          </a:p>
        </p:txBody>
      </p:sp>
    </p:spTree>
    <p:extLst>
      <p:ext uri="{BB962C8B-B14F-4D97-AF65-F5344CB8AC3E}">
        <p14:creationId xmlns:p14="http://schemas.microsoft.com/office/powerpoint/2010/main" val="810190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19</a:t>
            </a:fld>
            <a:endParaRPr lang="en-US"/>
          </a:p>
        </p:txBody>
      </p:sp>
    </p:spTree>
    <p:extLst>
      <p:ext uri="{BB962C8B-B14F-4D97-AF65-F5344CB8AC3E}">
        <p14:creationId xmlns:p14="http://schemas.microsoft.com/office/powerpoint/2010/main" val="81898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20</a:t>
            </a:fld>
            <a:endParaRPr lang="en-US"/>
          </a:p>
        </p:txBody>
      </p:sp>
    </p:spTree>
    <p:extLst>
      <p:ext uri="{BB962C8B-B14F-4D97-AF65-F5344CB8AC3E}">
        <p14:creationId xmlns:p14="http://schemas.microsoft.com/office/powerpoint/2010/main" val="186557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2</a:t>
            </a:fld>
            <a:endParaRPr lang="en-US"/>
          </a:p>
        </p:txBody>
      </p:sp>
    </p:spTree>
    <p:extLst>
      <p:ext uri="{BB962C8B-B14F-4D97-AF65-F5344CB8AC3E}">
        <p14:creationId xmlns:p14="http://schemas.microsoft.com/office/powerpoint/2010/main" val="2791926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21</a:t>
            </a:fld>
            <a:endParaRPr lang="en-US"/>
          </a:p>
        </p:txBody>
      </p:sp>
    </p:spTree>
    <p:extLst>
      <p:ext uri="{BB962C8B-B14F-4D97-AF65-F5344CB8AC3E}">
        <p14:creationId xmlns:p14="http://schemas.microsoft.com/office/powerpoint/2010/main" val="97163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Hai </a:t>
            </a:r>
            <a:r>
              <a:rPr lang="en-US" sz="1200" dirty="0" err="1">
                <a:latin typeface="Times New Roman" panose="02020603050405020304" pitchFamily="18" charset="0"/>
                <a:cs typeface="Times New Roman" panose="02020603050405020304" pitchFamily="18" charset="0"/>
              </a:rPr>
              <a:t>câu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đề</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điều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gì</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cử</a:t>
            </a:r>
            <a:r>
              <a:rPr lang="en-US" sz="1200" dirty="0">
                <a:latin typeface="Times New Roman" panose="02020603050405020304" pitchFamily="18" charset="0"/>
                <a:cs typeface="Times New Roman" panose="02020603050405020304" pitchFamily="18" charset="0"/>
              </a:rPr>
              <a:t> ở </a:t>
            </a:r>
            <a:r>
              <a:rPr lang="en-US" sz="1200" dirty="0" err="1">
                <a:latin typeface="Times New Roman" panose="02020603050405020304" pitchFamily="18" charset="0"/>
                <a:cs typeface="Times New Roman" panose="02020603050405020304" pitchFamily="18" charset="0"/>
              </a:rPr>
              <a:t>nước</a:t>
            </a:r>
            <a:r>
              <a:rPr lang="en-US" sz="1200" dirty="0">
                <a:latin typeface="Times New Roman" panose="02020603050405020304" pitchFamily="18" charset="0"/>
                <a:cs typeface="Times New Roman" panose="02020603050405020304" pitchFamily="18" charset="0"/>
              </a:rPr>
              <a:t> ta </a:t>
            </a:r>
            <a:r>
              <a:rPr lang="en-US" sz="1200" dirty="0" err="1">
                <a:latin typeface="Times New Roman" panose="02020603050405020304" pitchFamily="18" charset="0"/>
                <a:cs typeface="Times New Roman" panose="02020603050405020304" pitchFamily="18" charset="0"/>
              </a:rPr>
              <a:t>cuối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thế</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kỉ</a:t>
            </a:r>
            <a:r>
              <a:rPr lang="en-US" sz="1200" dirty="0">
                <a:latin typeface="Times New Roman" panose="02020603050405020304" pitchFamily="18" charset="0"/>
                <a:cs typeface="Times New Roman" panose="02020603050405020304" pitchFamily="18" charset="0"/>
              </a:rPr>
              <a:t> XIX?</a:t>
            </a:r>
            <a:endParaRPr lang="en-US" dirty="0"/>
          </a:p>
          <a:p>
            <a:r>
              <a:rPr lang="en-US" dirty="0" err="1"/>
              <a:t>Từ</a:t>
            </a:r>
            <a:r>
              <a:rPr lang="en-US" dirty="0"/>
              <a:t> “</a:t>
            </a:r>
            <a:r>
              <a:rPr lang="en-US" dirty="0" err="1"/>
              <a:t>lẫn</a:t>
            </a:r>
            <a:r>
              <a:rPr lang="en-US" dirty="0"/>
              <a:t>” </a:t>
            </a:r>
            <a:r>
              <a:rPr lang="en-US" dirty="0" err="1"/>
              <a:t>có</a:t>
            </a:r>
            <a:r>
              <a:rPr lang="en-US" dirty="0"/>
              <a:t> ý </a:t>
            </a:r>
            <a:r>
              <a:rPr lang="en-US" dirty="0" err="1"/>
              <a:t>nghĩa</a:t>
            </a:r>
            <a:r>
              <a:rPr lang="en-US" dirty="0"/>
              <a:t> </a:t>
            </a:r>
            <a:r>
              <a:rPr lang="en-US" dirty="0" err="1"/>
              <a:t>gì</a:t>
            </a:r>
            <a:r>
              <a:rPr lang="en-US" dirty="0"/>
              <a:t>?</a:t>
            </a:r>
            <a:r>
              <a:rPr lang="vi-VN" dirty="0"/>
              <a:t> Qua đó, tác giả bộc lộ thái độ gì trước chế độ thi cử ở nước ta cuối thế kỉ XIX?</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42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FFD3F-9725-4C26-B78F-75518D3C32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6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4</a:t>
            </a:fld>
            <a:endParaRPr lang="en-US"/>
          </a:p>
        </p:txBody>
      </p:sp>
    </p:spTree>
    <p:extLst>
      <p:ext uri="{BB962C8B-B14F-4D97-AF65-F5344CB8AC3E}">
        <p14:creationId xmlns:p14="http://schemas.microsoft.com/office/powerpoint/2010/main" val="1957188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5</a:t>
            </a:fld>
            <a:endParaRPr lang="en-US"/>
          </a:p>
        </p:txBody>
      </p:sp>
    </p:spTree>
    <p:extLst>
      <p:ext uri="{BB962C8B-B14F-4D97-AF65-F5344CB8AC3E}">
        <p14:creationId xmlns:p14="http://schemas.microsoft.com/office/powerpoint/2010/main" val="36228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7</a:t>
            </a:fld>
            <a:endParaRPr lang="en-US"/>
          </a:p>
        </p:txBody>
      </p:sp>
    </p:spTree>
    <p:extLst>
      <p:ext uri="{BB962C8B-B14F-4D97-AF65-F5344CB8AC3E}">
        <p14:creationId xmlns:p14="http://schemas.microsoft.com/office/powerpoint/2010/main" val="183144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8</a:t>
            </a:fld>
            <a:endParaRPr lang="en-US"/>
          </a:p>
        </p:txBody>
      </p:sp>
    </p:spTree>
    <p:extLst>
      <p:ext uri="{BB962C8B-B14F-4D97-AF65-F5344CB8AC3E}">
        <p14:creationId xmlns:p14="http://schemas.microsoft.com/office/powerpoint/2010/main" val="102316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spc="10" dirty="0" err="1">
                <a:solidFill>
                  <a:srgbClr val="242A2E"/>
                </a:solidFill>
                <a:effectLst/>
                <a:latin typeface="Roboto" panose="02000000000000000000" pitchFamily="2" charset="0"/>
              </a:rPr>
              <a:t>Thời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giai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đoạn</a:t>
            </a:r>
            <a:r>
              <a:rPr lang="en-GB" b="0" i="0" spc="10" dirty="0">
                <a:solidFill>
                  <a:srgbClr val="242A2E"/>
                </a:solidFill>
                <a:effectLst/>
                <a:latin typeface="Roboto" panose="02000000000000000000" pitchFamily="2" charset="0"/>
              </a:rPr>
              <a:t> bi </a:t>
            </a:r>
            <a:r>
              <a:rPr lang="en-GB" b="0" i="0" spc="10" dirty="0" err="1">
                <a:solidFill>
                  <a:srgbClr val="242A2E"/>
                </a:solidFill>
                <a:effectLst/>
                <a:latin typeface="Roboto" panose="02000000000000000000" pitchFamily="2" charset="0"/>
              </a:rPr>
              <a:t>phẫn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yêu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nước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thoái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1873 </a:t>
            </a:r>
            <a:r>
              <a:rPr lang="en-GB" b="0" i="0" spc="10" dirty="0" err="1">
                <a:solidFill>
                  <a:srgbClr val="242A2E"/>
                </a:solidFill>
                <a:effectLst/>
                <a:latin typeface="Roboto" panose="02000000000000000000" pitchFamily="2" charset="0"/>
              </a:rPr>
              <a:t>Pháp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đánh</a:t>
            </a:r>
            <a:r>
              <a:rPr lang="en-GB" b="0" i="0" spc="10" dirty="0">
                <a:solidFill>
                  <a:srgbClr val="242A2E"/>
                </a:solidFill>
                <a:effectLst/>
                <a:latin typeface="Roboto" panose="02000000000000000000" pitchFamily="2" charset="0"/>
              </a:rPr>
              <a:t> Hà </a:t>
            </a:r>
            <a:r>
              <a:rPr lang="en-GB" b="0" i="0" spc="10" dirty="0" err="1">
                <a:solidFill>
                  <a:srgbClr val="242A2E"/>
                </a:solidFill>
                <a:effectLst/>
                <a:latin typeface="Roboto" panose="02000000000000000000" pitchFamily="2" charset="0"/>
              </a:rPr>
              <a:t>Nội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rồi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tấn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công</a:t>
            </a:r>
            <a:r>
              <a:rPr lang="en-GB" b="0" i="0" spc="10" dirty="0">
                <a:solidFill>
                  <a:srgbClr val="242A2E"/>
                </a:solidFill>
                <a:effectLst/>
                <a:latin typeface="Roboto" panose="02000000000000000000" pitchFamily="2" charset="0"/>
              </a:rPr>
              <a:t> Nam </a:t>
            </a:r>
            <a:r>
              <a:rPr lang="en-GB" b="0" i="0" spc="10" dirty="0" err="1">
                <a:solidFill>
                  <a:srgbClr val="242A2E"/>
                </a:solidFill>
                <a:effectLst/>
                <a:latin typeface="Roboto" panose="02000000000000000000" pitchFamily="2" charset="0"/>
              </a:rPr>
              <a:t>Định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1884 </a:t>
            </a:r>
            <a:r>
              <a:rPr lang="en-GB" b="0" i="0" spc="10" dirty="0" err="1">
                <a:solidFill>
                  <a:srgbClr val="242A2E"/>
                </a:solidFill>
                <a:effectLst/>
                <a:latin typeface="Roboto" panose="02000000000000000000" pitchFamily="2" charset="0"/>
              </a:rPr>
              <a:t>triều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đình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Nguyễn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chính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ký</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ước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đất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nước</a:t>
            </a:r>
            <a:r>
              <a:rPr lang="en-GB" b="0" i="0" spc="10" dirty="0">
                <a:solidFill>
                  <a:srgbClr val="242A2E"/>
                </a:solidFill>
                <a:effectLst/>
                <a:latin typeface="Roboto" panose="02000000000000000000" pitchFamily="2" charset="0"/>
              </a:rPr>
              <a:t> ta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giặc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người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làm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cũng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a:t>
            </a:r>
            <a:r>
              <a:rPr lang="en-GB" b="0" i="0" spc="10" dirty="0">
                <a:solidFill>
                  <a:srgbClr val="242A2E"/>
                </a:solidFill>
                <a:effectLst/>
                <a:latin typeface="Roboto" panose="02000000000000000000" pitchFamily="2" charset="0"/>
              </a:rPr>
              <a:t> bao </a:t>
            </a:r>
            <a:r>
              <a:rPr lang="en-GB" b="0" i="0" spc="10" dirty="0" err="1">
                <a:solidFill>
                  <a:srgbClr val="242A2E"/>
                </a:solidFill>
                <a:effectLst/>
                <a:latin typeface="Roboto" panose="02000000000000000000" pitchFamily="2" charset="0"/>
              </a:rPr>
              <a:t>nho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trẻ</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thơ</a:t>
            </a:r>
            <a:r>
              <a:rPr lang="en-GB" b="0" i="0" spc="10" dirty="0">
                <a:solidFill>
                  <a:srgbClr val="242A2E"/>
                </a:solidFill>
                <a:effectLst/>
                <a:latin typeface="Roboto" panose="02000000000000000000" pitchFamily="2" charset="0"/>
              </a:rPr>
              <a:t> mang </a:t>
            </a:r>
            <a:r>
              <a:rPr lang="en-GB" b="0" i="0" spc="10" dirty="0" err="1">
                <a:solidFill>
                  <a:srgbClr val="242A2E"/>
                </a:solidFill>
                <a:effectLst/>
                <a:latin typeface="Roboto" panose="02000000000000000000" pitchFamily="2" charset="0"/>
              </a:rPr>
              <a:t>khát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vọng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để</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1886 </a:t>
            </a:r>
            <a:r>
              <a:rPr lang="en-GB" b="0" i="0" spc="10" dirty="0" err="1">
                <a:solidFill>
                  <a:srgbClr val="242A2E"/>
                </a:solidFill>
                <a:effectLst/>
                <a:latin typeface="Roboto" panose="02000000000000000000" pitchFamily="2" charset="0"/>
              </a:rPr>
              <a:t>lúc</a:t>
            </a:r>
            <a:r>
              <a:rPr lang="en-GB" b="0" i="0" spc="10" dirty="0">
                <a:solidFill>
                  <a:srgbClr val="242A2E"/>
                </a:solidFill>
                <a:effectLst/>
                <a:latin typeface="Roboto" panose="02000000000000000000" pitchFamily="2" charset="0"/>
              </a:rPr>
              <a:t> 16 </a:t>
            </a:r>
            <a:r>
              <a:rPr lang="en-GB" b="0" i="0" spc="10" dirty="0" err="1">
                <a:solidFill>
                  <a:srgbClr val="242A2E"/>
                </a:solidFill>
                <a:effectLst/>
                <a:latin typeface="Roboto" panose="02000000000000000000" pitchFamily="2" charset="0"/>
              </a:rPr>
              <a:t>tuổi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đã</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rồi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trì</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đeo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tám</a:t>
            </a:r>
            <a:r>
              <a:rPr lang="en-GB" b="0" i="0" spc="10" dirty="0">
                <a:solidFill>
                  <a:srgbClr val="242A2E"/>
                </a:solidFill>
                <a:effectLst/>
                <a:latin typeface="Roboto" panose="02000000000000000000" pitchFamily="2" charset="0"/>
              </a:rPr>
              <a:t> khoa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1886, 1888, 1891, 1894, 1897, 1900, 1903, 1906).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lẽ</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phóng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khoáng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tuân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thủ</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theo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văn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khuôn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sáo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nghiệp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cộng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với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chọn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độ</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thực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đến</a:t>
            </a:r>
            <a:r>
              <a:rPr lang="en-GB" b="0" i="0" spc="10" dirty="0">
                <a:solidFill>
                  <a:srgbClr val="242A2E"/>
                </a:solidFill>
                <a:effectLst/>
                <a:latin typeface="Roboto" panose="02000000000000000000" pitchFamily="2" charset="0"/>
              </a:rPr>
              <a:t> khoa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tư</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hiệu</a:t>
            </a:r>
            <a:r>
              <a:rPr lang="en-GB" b="0" i="0" spc="10" dirty="0">
                <a:solidFill>
                  <a:srgbClr val="242A2E"/>
                </a:solidFill>
                <a:effectLst/>
                <a:latin typeface="Roboto" panose="02000000000000000000" pitchFamily="2" charset="0"/>
              </a:rPr>
              <a:t> Thành Thái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6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Ngọ</a:t>
            </a:r>
            <a:r>
              <a:rPr lang="en-GB" b="0" i="0" spc="10" dirty="0">
                <a:solidFill>
                  <a:srgbClr val="242A2E"/>
                </a:solidFill>
                <a:effectLst/>
                <a:latin typeface="Roboto" panose="02000000000000000000" pitchFamily="2" charset="0"/>
              </a:rPr>
              <a:t> 1894, </a:t>
            </a:r>
            <a:r>
              <a:rPr lang="en-GB" b="0" i="0" spc="10" dirty="0" err="1">
                <a:solidFill>
                  <a:srgbClr val="242A2E"/>
                </a:solidFill>
                <a:effectLst/>
                <a:latin typeface="Roboto" panose="02000000000000000000" pitchFamily="2" charset="0"/>
              </a:rPr>
              <a:t>khi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đã</a:t>
            </a:r>
            <a:r>
              <a:rPr lang="en-GB" b="0" i="0" spc="10" dirty="0">
                <a:solidFill>
                  <a:srgbClr val="242A2E"/>
                </a:solidFill>
                <a:effectLst/>
                <a:latin typeface="Roboto" panose="02000000000000000000" pitchFamily="2" charset="0"/>
              </a:rPr>
              <a:t> 24 </a:t>
            </a:r>
            <a:r>
              <a:rPr lang="en-GB" b="0" i="0" spc="10" dirty="0" err="1">
                <a:solidFill>
                  <a:srgbClr val="242A2E"/>
                </a:solidFill>
                <a:effectLst/>
                <a:latin typeface="Roboto" panose="02000000000000000000" pitchFamily="2" charset="0"/>
              </a:rPr>
              <a:t>tuổi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mới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đỗ</a:t>
            </a:r>
            <a:r>
              <a:rPr lang="en-GB" b="0" i="0" spc="10" dirty="0">
                <a:solidFill>
                  <a:srgbClr val="242A2E"/>
                </a:solidFill>
                <a:effectLst/>
                <a:latin typeface="Roboto" panose="02000000000000000000" pitchFamily="2" charset="0"/>
              </a:rPr>
              <a:t> Tú </a:t>
            </a:r>
            <a:r>
              <a:rPr lang="en-GB" b="0" i="0" spc="10" dirty="0" err="1">
                <a:solidFill>
                  <a:srgbClr val="242A2E"/>
                </a:solidFill>
                <a:effectLst/>
                <a:latin typeface="Roboto" panose="02000000000000000000" pitchFamily="2" charset="0"/>
              </a:rPr>
              <a:t>tài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thủ</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lấy</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thêm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bảng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Những</a:t>
            </a:r>
            <a:r>
              <a:rPr lang="en-GB" b="0" i="0" spc="10" dirty="0">
                <a:solidFill>
                  <a:srgbClr val="242A2E"/>
                </a:solidFill>
                <a:effectLst/>
                <a:latin typeface="Roboto" panose="02000000000000000000" pitchFamily="2" charset="0"/>
              </a:rPr>
              <a:t> mong </a:t>
            </a:r>
            <a:r>
              <a:rPr lang="en-GB" b="0" i="0" spc="10" dirty="0" err="1">
                <a:solidFill>
                  <a:srgbClr val="242A2E"/>
                </a:solidFill>
                <a:effectLst/>
                <a:latin typeface="Roboto" panose="02000000000000000000" pitchFamily="2" charset="0"/>
              </a:rPr>
              <a:t>chăm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chỉ</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đèn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sách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để</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tấm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bằng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tủi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nghiên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bút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thoát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cảnh</a:t>
            </a:r>
            <a:r>
              <a:rPr lang="en-GB" b="0" i="0" spc="10" dirty="0">
                <a:solidFill>
                  <a:srgbClr val="242A2E"/>
                </a:solidFill>
                <a:effectLst/>
                <a:latin typeface="Roboto" panose="02000000000000000000" pitchFamily="2" charset="0"/>
              </a:rPr>
              <a:t> </a:t>
            </a:r>
            <a:r>
              <a:rPr lang="en-GB" b="0" i="1" spc="10" dirty="0">
                <a:solidFill>
                  <a:srgbClr val="242A2E"/>
                </a:solidFill>
                <a:effectLst/>
                <a:latin typeface="Roboto" panose="02000000000000000000" pitchFamily="2" charset="0"/>
              </a:rPr>
              <a:t>“</a:t>
            </a:r>
            <a:r>
              <a:rPr lang="en-GB" b="0" i="1" spc="10" dirty="0" err="1">
                <a:solidFill>
                  <a:srgbClr val="242A2E"/>
                </a:solidFill>
                <a:effectLst/>
                <a:latin typeface="Roboto" panose="02000000000000000000" pitchFamily="2" charset="0"/>
              </a:rPr>
              <a:t>thua</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mãi</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anh</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em</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cánh</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Bắc</a:t>
            </a:r>
            <a:r>
              <a:rPr lang="en-GB" b="0" i="1" spc="10" dirty="0">
                <a:solidFill>
                  <a:srgbClr val="242A2E"/>
                </a:solidFill>
                <a:effectLst/>
                <a:latin typeface="Roboto" panose="02000000000000000000" pitchFamily="2" charset="0"/>
              </a:rPr>
              <a:t> </a:t>
            </a:r>
            <a:r>
              <a:rPr lang="en-GB" b="0" i="1" spc="10" dirty="0" err="1">
                <a:solidFill>
                  <a:srgbClr val="242A2E"/>
                </a:solidFill>
                <a:effectLst/>
                <a:latin typeface="Roboto" panose="02000000000000000000" pitchFamily="2" charset="0"/>
              </a:rPr>
              <a:t>Kỳ</a:t>
            </a:r>
            <a:r>
              <a:rPr lang="en-GB" b="0" i="1" spc="10" dirty="0">
                <a:solidFill>
                  <a:srgbClr val="242A2E"/>
                </a:solidFill>
                <a:effectLst/>
                <a:latin typeface="Roboto" panose="02000000000000000000" pitchFamily="2" charset="0"/>
              </a:rPr>
              <a:t>”,</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cùng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niên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hiệu</a:t>
            </a:r>
            <a:r>
              <a:rPr lang="en-GB" b="0" i="0" spc="10" dirty="0">
                <a:solidFill>
                  <a:srgbClr val="242A2E"/>
                </a:solidFill>
                <a:effectLst/>
                <a:latin typeface="Roboto" panose="02000000000000000000" pitchFamily="2" charset="0"/>
              </a:rPr>
              <a:t> Thành Thái </a:t>
            </a:r>
            <a:r>
              <a:rPr lang="en-GB" b="0" i="0" spc="10" dirty="0" err="1">
                <a:solidFill>
                  <a:srgbClr val="242A2E"/>
                </a:solidFill>
                <a:effectLst/>
                <a:latin typeface="Roboto" panose="02000000000000000000" pitchFamily="2" charset="0"/>
              </a:rPr>
              <a:t>thứ</a:t>
            </a:r>
            <a:r>
              <a:rPr lang="en-GB" b="0" i="0" spc="10" dirty="0">
                <a:solidFill>
                  <a:srgbClr val="242A2E"/>
                </a:solidFill>
                <a:effectLst/>
                <a:latin typeface="Roboto" panose="02000000000000000000" pitchFamily="2" charset="0"/>
              </a:rPr>
              <a:t> 18 </a:t>
            </a:r>
            <a:r>
              <a:rPr lang="en-GB" b="0" i="0" spc="10" dirty="0" err="1">
                <a:solidFill>
                  <a:srgbClr val="242A2E"/>
                </a:solidFill>
                <a:effectLst/>
                <a:latin typeface="Roboto" panose="02000000000000000000" pitchFamily="2" charset="0"/>
              </a:rPr>
              <a:t>năm</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Bính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Ngọ</a:t>
            </a:r>
            <a:r>
              <a:rPr lang="en-GB" b="0" i="0" spc="10" dirty="0">
                <a:solidFill>
                  <a:srgbClr val="242A2E"/>
                </a:solidFill>
                <a:effectLst/>
                <a:latin typeface="Roboto" panose="02000000000000000000" pitchFamily="2" charset="0"/>
              </a:rPr>
              <a:t> 1906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còn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tên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bằng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Trần</a:t>
            </a:r>
            <a:r>
              <a:rPr lang="en-GB" b="0" i="0" spc="10" dirty="0">
                <a:solidFill>
                  <a:srgbClr val="242A2E"/>
                </a:solidFill>
                <a:effectLst/>
                <a:latin typeface="Roboto" panose="02000000000000000000" pitchFamily="2" charset="0"/>
              </a:rPr>
              <a:t> Cao </a:t>
            </a:r>
            <a:r>
              <a:rPr lang="en-GB" b="0" i="0" spc="10" dirty="0" err="1">
                <a:solidFill>
                  <a:srgbClr val="242A2E"/>
                </a:solidFill>
                <a:effectLst/>
                <a:latin typeface="Roboto" panose="02000000000000000000" pitchFamily="2" charset="0"/>
              </a:rPr>
              <a:t>Xương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vẫn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cay </a:t>
            </a:r>
            <a:r>
              <a:rPr lang="en-GB" b="0" i="0" spc="10" dirty="0" err="1">
                <a:solidFill>
                  <a:srgbClr val="242A2E"/>
                </a:solidFill>
                <a:effectLst/>
                <a:latin typeface="Roboto" panose="02000000000000000000" pitchFamily="2" charset="0"/>
              </a:rPr>
              <a:t>đắng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ra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cửa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Khổng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Trình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của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cái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buổi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nhiễu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nhương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này</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không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có</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ngôi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nào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những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người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như</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Ông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đành</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chấp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phận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cuộc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đời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phải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sống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môi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trường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đang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chi </a:t>
            </a:r>
            <a:r>
              <a:rPr lang="en-GB" b="0" i="0" spc="10" dirty="0" err="1">
                <a:solidFill>
                  <a:srgbClr val="242A2E"/>
                </a:solidFill>
                <a:effectLst/>
                <a:latin typeface="Roboto" panose="02000000000000000000" pitchFamily="2" charset="0"/>
              </a:rPr>
              <a:t>phối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sâu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sắc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bởi</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chế</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độ</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thực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dân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nửa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phong</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kiến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nhiều</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giá</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trị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đạo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đức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và</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nhân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văn</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bị</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pha</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tạp</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hoặc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đảo</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lộn</a:t>
            </a:r>
            <a:r>
              <a:rPr lang="en-GB" b="0" i="0" spc="10" dirty="0">
                <a:solidFill>
                  <a:srgbClr val="242A2E"/>
                </a:solidFill>
                <a:effectLst/>
                <a:latin typeface="Roboto" panose="02000000000000000000" pitchFamily="2" charset="0"/>
              </a:rPr>
              <a:t>.</a:t>
            </a:r>
          </a:p>
          <a:p>
            <a:r>
              <a:rPr lang="en-GB" b="0" i="0" spc="10" dirty="0" err="1">
                <a:solidFill>
                  <a:srgbClr val="242A2E"/>
                </a:solidFill>
                <a:effectLst/>
                <a:latin typeface="Roboto" panose="02000000000000000000" pitchFamily="2" charset="0"/>
              </a:rPr>
              <a:t>Đọc</a:t>
            </a:r>
            <a:r>
              <a:rPr lang="en-GB" b="0" i="0" spc="10" dirty="0">
                <a:solidFill>
                  <a:srgbClr val="242A2E"/>
                </a:solidFill>
                <a:effectLst/>
                <a:latin typeface="Roboto" panose="02000000000000000000" pitchFamily="2" charset="0"/>
              </a:rPr>
              <a:t> </a:t>
            </a:r>
            <a:r>
              <a:rPr lang="en-GB" b="0" i="0" spc="10" dirty="0" err="1">
                <a:solidFill>
                  <a:srgbClr val="242A2E"/>
                </a:solidFill>
                <a:effectLst/>
                <a:latin typeface="Roboto" panose="02000000000000000000" pitchFamily="2" charset="0"/>
              </a:rPr>
              <a:t>thêm</a:t>
            </a:r>
            <a:r>
              <a:rPr lang="en-GB" b="0" i="0" spc="10" dirty="0">
                <a:solidFill>
                  <a:srgbClr val="242A2E"/>
                </a:solidFill>
                <a:effectLst/>
                <a:latin typeface="Roboto" panose="02000000000000000000" pitchFamily="2" charset="0"/>
              </a:rPr>
              <a:t>: https://baonamdinh.vn/channel/5093/202008/ky-niem-150-nam-ngay-sinh-nha-tho-tran-te-xuong-5-9-1870-5-9-2020-nha-tho-tran-te-xuong-mot-nhan-cach-van-hoa-2539412/</a:t>
            </a:r>
            <a:endParaRPr lang="en-US" dirty="0"/>
          </a:p>
        </p:txBody>
      </p:sp>
      <p:sp>
        <p:nvSpPr>
          <p:cNvPr id="4" name="Slide Number Placeholder 3"/>
          <p:cNvSpPr>
            <a:spLocks noGrp="1"/>
          </p:cNvSpPr>
          <p:nvPr>
            <p:ph type="sldNum" sz="quarter" idx="5"/>
          </p:nvPr>
        </p:nvSpPr>
        <p:spPr/>
        <p:txBody>
          <a:bodyPr/>
          <a:lstStyle/>
          <a:p>
            <a:fld id="{778FFD3F-9725-4C26-B78F-75518D3C32D7}" type="slidenum">
              <a:rPr lang="en-US" smtClean="0"/>
              <a:t>9</a:t>
            </a:fld>
            <a:endParaRPr lang="en-US"/>
          </a:p>
        </p:txBody>
      </p:sp>
    </p:spTree>
    <p:extLst>
      <p:ext uri="{BB962C8B-B14F-4D97-AF65-F5344CB8AC3E}">
        <p14:creationId xmlns:p14="http://schemas.microsoft.com/office/powerpoint/2010/main" val="404066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smtClean="0"/>
              <a:t>Giáo</a:t>
            </a:r>
            <a:r>
              <a:rPr lang="vi-VN" baseline="0" dirty="0" smtClean="0"/>
              <a:t> án của Thảo Nguyên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78FFD3F-9725-4C26-B78F-75518D3C32D7}" type="slidenum">
              <a:rPr lang="en-US" smtClean="0"/>
              <a:t>10</a:t>
            </a:fld>
            <a:endParaRPr lang="en-US"/>
          </a:p>
        </p:txBody>
      </p:sp>
    </p:spTree>
    <p:extLst>
      <p:ext uri="{BB962C8B-B14F-4D97-AF65-F5344CB8AC3E}">
        <p14:creationId xmlns:p14="http://schemas.microsoft.com/office/powerpoint/2010/main" val="198944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stretch>
            <a:fillRect l="-14000" r="-14000" b="-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67.svg"/><Relationship Id="rId4" Type="http://schemas.openxmlformats.org/officeDocument/2006/relationships/image" Target="../media/image65.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67.svg"/><Relationship Id="rId4" Type="http://schemas.openxmlformats.org/officeDocument/2006/relationships/image" Target="../media/image65.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9.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67.svg"/><Relationship Id="rId4" Type="http://schemas.openxmlformats.org/officeDocument/2006/relationships/image" Target="../media/image65.sv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3C3893D7-9A9C-2F62-D95A-D4DDEEE03500}"/>
              </a:ext>
            </a:extLst>
          </p:cNvPr>
          <p:cNvSpPr txBox="1"/>
          <p:nvPr/>
        </p:nvSpPr>
        <p:spPr>
          <a:xfrm>
            <a:off x="1600200" y="6854474"/>
            <a:ext cx="15888261" cy="1500983"/>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16600" b="0" i="0" u="none" strike="noStrike" kern="1200" cap="none" spc="0" normalizeH="0" baseline="0" noProof="0" dirty="0" err="1" smtClean="0">
                <a:ln>
                  <a:noFill/>
                </a:ln>
                <a:solidFill>
                  <a:prstClr val="black"/>
                </a:solidFill>
                <a:effectLst/>
                <a:uLnTx/>
                <a:uFillTx/>
                <a:latin typeface="#9Slide07 SVNGuerrilla" panose="00000500000000000000" pitchFamily="2" charset="0"/>
                <a:ea typeface="+mn-ea"/>
                <a:cs typeface="+mn-cs"/>
              </a:rPr>
              <a:t>Khởi</a:t>
            </a:r>
            <a:r>
              <a:rPr kumimoji="0" lang="en-US" sz="16600" b="0" i="0" u="none" strike="noStrike" kern="1200" cap="none" spc="0" normalizeH="0" baseline="0" noProof="0" dirty="0" smtClean="0">
                <a:ln>
                  <a:noFill/>
                </a:ln>
                <a:solidFill>
                  <a:prstClr val="black"/>
                </a:solidFill>
                <a:effectLst/>
                <a:uLnTx/>
                <a:uFillTx/>
                <a:latin typeface="#9Slide07 SVNGuerrilla" panose="00000500000000000000" pitchFamily="2" charset="0"/>
                <a:ea typeface="+mn-ea"/>
                <a:cs typeface="+mn-cs"/>
              </a:rPr>
              <a:t> </a:t>
            </a:r>
            <a:r>
              <a:rPr kumimoji="0" lang="en-US" sz="16600" b="0" i="0" u="none" strike="noStrike" kern="1200" cap="none" spc="0" normalizeH="0" baseline="0" noProof="0" dirty="0" err="1" smtClean="0">
                <a:ln>
                  <a:noFill/>
                </a:ln>
                <a:solidFill>
                  <a:prstClr val="black"/>
                </a:solidFill>
                <a:effectLst/>
                <a:uLnTx/>
                <a:uFillTx/>
                <a:latin typeface="#9Slide07 SVNGuerrilla" panose="00000500000000000000" pitchFamily="2" charset="0"/>
                <a:ea typeface="+mn-ea"/>
                <a:cs typeface="+mn-cs"/>
              </a:rPr>
              <a:t>động</a:t>
            </a:r>
            <a:endParaRPr kumimoji="0" lang="en-US" sz="16600" b="0" i="0" u="none" strike="noStrike" kern="1200" cap="none" spc="0" normalizeH="0" baseline="0" noProof="0" dirty="0">
              <a:ln>
                <a:noFill/>
              </a:ln>
              <a:solidFill>
                <a:prstClr val="black"/>
              </a:solidFill>
              <a:effectLst/>
              <a:uLnTx/>
              <a:uFillTx/>
              <a:latin typeface="#9Slide07 SVNGuerrilla" panose="00000500000000000000" pitchFamily="2" charset="0"/>
              <a:ea typeface="+mn-ea"/>
              <a:cs typeface="+mn-cs"/>
            </a:endParaRPr>
          </a:p>
        </p:txBody>
      </p:sp>
      <p:pic>
        <p:nvPicPr>
          <p:cNvPr id="2050" name="Picture 2" descr="Văn phân tích: Lễ Xướng Danh Khoa Thi Đinh Dậu">
            <a:extLst>
              <a:ext uri="{FF2B5EF4-FFF2-40B4-BE49-F238E27FC236}">
                <a16:creationId xmlns:a16="http://schemas.microsoft.com/office/drawing/2014/main" id="{9EBE2D0B-D323-111A-7885-A45B2CD4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970" b="15833"/>
          <a:stretch/>
        </p:blipFill>
        <p:spPr bwMode="auto">
          <a:xfrm>
            <a:off x="-1" y="10"/>
            <a:ext cx="18288001" cy="6302178"/>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412717"/>
            <a:ext cx="18283427" cy="2743199"/>
            <a:chOff x="-305" y="3144820"/>
            <a:chExt cx="9182100" cy="1551136"/>
          </a:xfrm>
        </p:grpSpPr>
        <p:sp useBgFill="1">
          <p:nvSpPr>
            <p:cNvPr id="2058" name="Freeform: Shape 2057">
              <a:extLst>
                <a:ext uri="{FF2B5EF4-FFF2-40B4-BE49-F238E27FC236}">
                  <a16:creationId xmlns:a16="http://schemas.microsoft.com/office/drawing/2014/main"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9" name="Freeform: Shape 2058">
              <a:extLst>
                <a:ext uri="{FF2B5EF4-FFF2-40B4-BE49-F238E27FC236}">
                  <a16:creationId xmlns:a16="http://schemas.microsoft.com/office/drawing/2014/main"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60" name="Freeform: Shape 2059">
              <a:extLst>
                <a:ext uri="{FF2B5EF4-FFF2-40B4-BE49-F238E27FC236}">
                  <a16:creationId xmlns:a16="http://schemas.microsoft.com/office/drawing/2014/main"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61" name="Freeform: Shape 2060">
              <a:extLst>
                <a:ext uri="{FF2B5EF4-FFF2-40B4-BE49-F238E27FC236}">
                  <a16:creationId xmlns:a16="http://schemas.microsoft.com/office/drawing/2014/main"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31927651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6AA2DA-281A-4806-8977-D617AEAC83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4185774-6FC0-4B8D-A8DB-A885468896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1967" y="0"/>
            <a:ext cx="3726033" cy="10287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4F224CC-03ED-F6E9-0868-AB85C4FD0DD0}"/>
              </a:ext>
            </a:extLst>
          </p:cNvPr>
          <p:cNvSpPr txBox="1"/>
          <p:nvPr/>
        </p:nvSpPr>
        <p:spPr>
          <a:xfrm>
            <a:off x="-220828" y="1714500"/>
            <a:ext cx="10591799" cy="7724254"/>
          </a:xfrm>
          <a:prstGeom prst="rect">
            <a:avLst/>
          </a:prstGeom>
        </p:spPr>
        <p:txBody>
          <a:bodyPr vert="horz" lIns="91440" tIns="45720" rIns="91440" bIns="45720" rtlCol="0">
            <a:normAutofit/>
          </a:bodyPr>
          <a:lstStyle/>
          <a:p>
            <a:pPr algn="ctr" fontAlgn="base">
              <a:spcAft>
                <a:spcPts val="600"/>
              </a:spcAft>
            </a:pPr>
            <a:r>
              <a:rPr lang="en-US" sz="4000" b="0" i="1" spc="10" dirty="0">
                <a:effectLst/>
                <a:latin typeface="Times New Roman" panose="02020603050405020304" pitchFamily="18" charset="0"/>
                <a:cs typeface="Times New Roman" panose="02020603050405020304" pitchFamily="18" charset="0"/>
              </a:rPr>
              <a:t>“</a:t>
            </a:r>
            <a:r>
              <a:rPr lang="en-US" sz="4000" b="0" i="1" spc="10" dirty="0" err="1">
                <a:effectLst/>
                <a:latin typeface="Times New Roman" panose="02020603050405020304" pitchFamily="18" charset="0"/>
                <a:cs typeface="Times New Roman" panose="02020603050405020304" pitchFamily="18" charset="0"/>
              </a:rPr>
              <a:t>Thật</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giả</a:t>
            </a:r>
            <a:r>
              <a:rPr lang="en-US" sz="4000" b="0" i="1" spc="10" dirty="0">
                <a:effectLst/>
                <a:latin typeface="Times New Roman" panose="02020603050405020304" pitchFamily="18" charset="0"/>
                <a:cs typeface="Times New Roman" panose="02020603050405020304" pitchFamily="18" charset="0"/>
              </a:rPr>
              <a:t> Thành Nam, </a:t>
            </a:r>
            <a:r>
              <a:rPr lang="en-US" sz="4000" b="0" i="1" spc="10" dirty="0" err="1">
                <a:effectLst/>
                <a:latin typeface="Times New Roman" panose="02020603050405020304" pitchFamily="18" charset="0"/>
                <a:cs typeface="Times New Roman" panose="02020603050405020304" pitchFamily="18" charset="0"/>
              </a:rPr>
              <a:t>buổi</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nhiễu</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nhương</a:t>
            </a:r>
            <a:r>
              <a:rPr lang="en-US" sz="4000" b="0" i="1" spc="10" dirty="0">
                <a:effectLst/>
                <a:latin typeface="Times New Roman" panose="02020603050405020304" pitchFamily="18" charset="0"/>
                <a:cs typeface="Times New Roman" panose="02020603050405020304" pitchFamily="18" charset="0"/>
              </a:rPr>
              <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Đèn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xanh</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một</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ngọn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rạng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văn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chương</a:t>
            </a:r>
            <a:r>
              <a:rPr lang="en-US" sz="4000" b="0" i="1" spc="10" dirty="0">
                <a:effectLst/>
                <a:latin typeface="Times New Roman" panose="02020603050405020304" pitchFamily="18" charset="0"/>
                <a:cs typeface="Times New Roman" panose="02020603050405020304" pitchFamily="18" charset="0"/>
              </a:rPr>
              <a:t>.</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Trường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thi</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lận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đận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lòng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chua</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chát</a:t>
            </a:r>
            <a:r>
              <a:rPr lang="en-US" sz="4000" b="0" i="1" spc="10" dirty="0">
                <a:effectLst/>
                <a:latin typeface="Times New Roman" panose="02020603050405020304" pitchFamily="18" charset="0"/>
                <a:cs typeface="Times New Roman" panose="02020603050405020304" pitchFamily="18" charset="0"/>
              </a:rPr>
              <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Cảnh</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sống</a:t>
            </a:r>
            <a:r>
              <a:rPr lang="en-US" sz="4000" b="0" i="1" spc="10" dirty="0">
                <a:effectLst/>
                <a:latin typeface="Times New Roman" panose="02020603050405020304" pitchFamily="18" charset="0"/>
                <a:cs typeface="Times New Roman" panose="02020603050405020304" pitchFamily="18" charset="0"/>
              </a:rPr>
              <a:t> long </a:t>
            </a:r>
            <a:r>
              <a:rPr lang="en-US" sz="4000" b="0" i="1" spc="10" dirty="0" err="1">
                <a:effectLst/>
                <a:latin typeface="Times New Roman" panose="02020603050405020304" pitchFamily="18" charset="0"/>
                <a:cs typeface="Times New Roman" panose="02020603050405020304" pitchFamily="18" charset="0"/>
              </a:rPr>
              <a:t>đong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dạ</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vấn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vương</a:t>
            </a:r>
            <a:r>
              <a:rPr lang="en-US" sz="4000" b="0" i="1" spc="10" dirty="0">
                <a:effectLst/>
                <a:latin typeface="Times New Roman" panose="02020603050405020304" pitchFamily="18" charset="0"/>
                <a:cs typeface="Times New Roman" panose="02020603050405020304" pitchFamily="18" charset="0"/>
              </a:rPr>
              <a:t>.</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Sắc</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sảo</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tâm</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hồn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ưa</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đả</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kích</a:t>
            </a:r>
            <a:r>
              <a:rPr lang="en-US" sz="4000" b="0" i="1" spc="10" dirty="0">
                <a:effectLst/>
                <a:latin typeface="Times New Roman" panose="02020603050405020304" pitchFamily="18" charset="0"/>
                <a:cs typeface="Times New Roman" panose="02020603050405020304" pitchFamily="18" charset="0"/>
              </a:rPr>
              <a:t>,</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Thiết</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tha</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nghệ</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thuật</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nặng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yêu</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thương</a:t>
            </a:r>
            <a:r>
              <a:rPr lang="en-US" sz="4000" b="0" i="1" spc="10" dirty="0">
                <a:effectLst/>
                <a:latin typeface="Times New Roman" panose="02020603050405020304" pitchFamily="18" charset="0"/>
                <a:cs typeface="Times New Roman" panose="02020603050405020304" pitchFamily="18" charset="0"/>
              </a:rPr>
              <a:t>.</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Tài</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cao</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phận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mỏng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thơ</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không</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mỏng</a:t>
            </a:r>
            <a:r>
              <a:rPr lang="en-US" sz="4000" b="0" i="1" spc="10" dirty="0">
                <a:effectLst/>
                <a:latin typeface="Times New Roman" panose="02020603050405020304" pitchFamily="18" charset="0"/>
                <a:cs typeface="Times New Roman" panose="02020603050405020304" pitchFamily="18" charset="0"/>
              </a:rPr>
              <a:t>,</a:t>
            </a:r>
            <a:br>
              <a:rPr lang="en-US" sz="4000" b="0" i="1" spc="10" dirty="0">
                <a:effectLst/>
                <a:latin typeface="Times New Roman" panose="02020603050405020304" pitchFamily="18" charset="0"/>
                <a:cs typeface="Times New Roman" panose="02020603050405020304" pitchFamily="18" charset="0"/>
              </a:rPr>
            </a:br>
            <a:r>
              <a:rPr lang="en-US" sz="4000" b="0" i="1" spc="10" dirty="0" err="1">
                <a:effectLst/>
                <a:latin typeface="Times New Roman" panose="02020603050405020304" pitchFamily="18" charset="0"/>
                <a:cs typeface="Times New Roman" panose="02020603050405020304" pitchFamily="18" charset="0"/>
              </a:rPr>
              <a:t>Ngạo</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nghễ</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thi</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đàn</a:t>
            </a:r>
            <a:r>
              <a:rPr lang="en-US" sz="4000" b="0" i="1" spc="10" dirty="0">
                <a:effectLst/>
                <a:latin typeface="Times New Roman" panose="02020603050405020304" pitchFamily="18" charset="0"/>
                <a:cs typeface="Times New Roman" panose="02020603050405020304" pitchFamily="18" charset="0"/>
              </a:rPr>
              <a:t> </a:t>
            </a:r>
            <a:r>
              <a:rPr lang="en-US" sz="4000" b="0" i="1" spc="10" dirty="0" err="1">
                <a:effectLst/>
                <a:latin typeface="Times New Roman" panose="02020603050405020304" pitchFamily="18" charset="0"/>
                <a:cs typeface="Times New Roman" panose="02020603050405020304" pitchFamily="18" charset="0"/>
              </a:rPr>
              <a:t>một</a:t>
            </a:r>
            <a:r>
              <a:rPr lang="en-US" sz="4000" b="0" i="1" spc="10" dirty="0">
                <a:effectLst/>
                <a:latin typeface="Times New Roman" panose="02020603050405020304" pitchFamily="18" charset="0"/>
                <a:cs typeface="Times New Roman" panose="02020603050405020304" pitchFamily="18" charset="0"/>
              </a:rPr>
              <a:t> Tú </a:t>
            </a:r>
            <a:r>
              <a:rPr lang="en-US" sz="4000" b="0" i="1" spc="10" dirty="0" err="1">
                <a:effectLst/>
                <a:latin typeface="Times New Roman" panose="02020603050405020304" pitchFamily="18" charset="0"/>
                <a:cs typeface="Times New Roman" panose="02020603050405020304" pitchFamily="18" charset="0"/>
              </a:rPr>
              <a:t>Xương</a:t>
            </a:r>
            <a:r>
              <a:rPr lang="en-US" sz="4000" b="0" i="1" spc="10" dirty="0">
                <a:effectLst/>
                <a:latin typeface="Times New Roman" panose="02020603050405020304" pitchFamily="18" charset="0"/>
                <a:cs typeface="Times New Roman" panose="02020603050405020304" pitchFamily="18" charset="0"/>
              </a:rPr>
              <a:t>”.</a:t>
            </a:r>
            <a:endParaRPr lang="en-US" sz="4000" i="1" dirty="0">
              <a:latin typeface="Times New Roman" panose="02020603050405020304" pitchFamily="18" charset="0"/>
              <a:cs typeface="Times New Roman" panose="02020603050405020304" pitchFamily="18" charset="0"/>
            </a:endParaRPr>
          </a:p>
          <a:p>
            <a:pPr algn="r" fontAlgn="base">
              <a:spcAft>
                <a:spcPts val="600"/>
              </a:spcAft>
            </a:pPr>
            <a:r>
              <a:rPr lang="en-US" sz="4000" b="0" spc="10" dirty="0" err="1">
                <a:effectLst/>
                <a:latin typeface="Times New Roman" panose="02020603050405020304" pitchFamily="18" charset="0"/>
                <a:cs typeface="Times New Roman" panose="02020603050405020304" pitchFamily="18" charset="0"/>
              </a:rPr>
              <a:t>Nguyễn</a:t>
            </a:r>
            <a:r>
              <a:rPr lang="en-US" sz="4000" b="0" spc="10" dirty="0">
                <a:effectLst/>
                <a:latin typeface="Times New Roman" panose="02020603050405020304" pitchFamily="18" charset="0"/>
                <a:cs typeface="Times New Roman" panose="02020603050405020304" pitchFamily="18" charset="0"/>
              </a:rPr>
              <a:t> </a:t>
            </a:r>
            <a:r>
              <a:rPr lang="en-US" sz="4000" b="0" spc="10" dirty="0" err="1">
                <a:effectLst/>
                <a:latin typeface="Times New Roman" panose="02020603050405020304" pitchFamily="18" charset="0"/>
                <a:cs typeface="Times New Roman" panose="02020603050405020304" pitchFamily="18" charset="0"/>
              </a:rPr>
              <a:t>Công</a:t>
            </a:r>
            <a:r>
              <a:rPr lang="en-US" sz="4000" b="0" spc="10" dirty="0">
                <a:effectLst/>
                <a:latin typeface="Times New Roman" panose="02020603050405020304" pitchFamily="18" charset="0"/>
                <a:cs typeface="Times New Roman" panose="02020603050405020304" pitchFamily="18" charset="0"/>
              </a:rPr>
              <a:t> Thành</a:t>
            </a:r>
            <a:r>
              <a:rPr lang="en-US" sz="4000" b="0" dirty="0">
                <a:effectLst/>
                <a:latin typeface="Times New Roman" panose="02020603050405020304" pitchFamily="18" charset="0"/>
                <a:cs typeface="Times New Roman" panose="02020603050405020304" pitchFamily="18" charset="0"/>
              </a:rPr>
              <a:t/>
            </a:r>
            <a:br>
              <a:rPr lang="en-US" sz="4000" b="0" dirty="0">
                <a:effectLst/>
                <a:latin typeface="Times New Roman" panose="02020603050405020304" pitchFamily="18" charset="0"/>
                <a:cs typeface="Times New Roman" panose="02020603050405020304" pitchFamily="18" charset="0"/>
              </a:rPr>
            </a:br>
            <a:r>
              <a:rPr lang="en-US" sz="4000" b="0" spc="10" dirty="0">
                <a:effectLst/>
                <a:latin typeface="Times New Roman" panose="02020603050405020304" pitchFamily="18" charset="0"/>
                <a:cs typeface="Times New Roman" panose="02020603050405020304" pitchFamily="18" charset="0"/>
              </a:rPr>
              <a:t>(</a:t>
            </a:r>
            <a:r>
              <a:rPr lang="en-US" sz="4000" b="0" spc="10" dirty="0" err="1">
                <a:effectLst/>
                <a:latin typeface="Times New Roman" panose="02020603050405020304" pitchFamily="18" charset="0"/>
                <a:cs typeface="Times New Roman" panose="02020603050405020304" pitchFamily="18" charset="0"/>
              </a:rPr>
              <a:t>Chủ</a:t>
            </a:r>
            <a:r>
              <a:rPr lang="en-US" sz="4000" b="0" spc="10" dirty="0">
                <a:effectLst/>
                <a:latin typeface="Times New Roman" panose="02020603050405020304" pitchFamily="18" charset="0"/>
                <a:cs typeface="Times New Roman" panose="02020603050405020304" pitchFamily="18" charset="0"/>
              </a:rPr>
              <a:t> </a:t>
            </a:r>
            <a:r>
              <a:rPr lang="en-US" sz="4000" b="0" spc="10" dirty="0" err="1">
                <a:effectLst/>
                <a:latin typeface="Times New Roman" panose="02020603050405020304" pitchFamily="18" charset="0"/>
                <a:cs typeface="Times New Roman" panose="02020603050405020304" pitchFamily="18" charset="0"/>
              </a:rPr>
              <a:t>tịch</a:t>
            </a:r>
            <a:r>
              <a:rPr lang="en-US" sz="4000" b="0" spc="10" dirty="0">
                <a:effectLst/>
                <a:latin typeface="Times New Roman" panose="02020603050405020304" pitchFamily="18" charset="0"/>
                <a:cs typeface="Times New Roman" panose="02020603050405020304" pitchFamily="18" charset="0"/>
              </a:rPr>
              <a:t> </a:t>
            </a:r>
            <a:r>
              <a:rPr lang="en-US" sz="4000" b="0" spc="10" dirty="0" err="1">
                <a:effectLst/>
                <a:latin typeface="Times New Roman" panose="02020603050405020304" pitchFamily="18" charset="0"/>
                <a:cs typeface="Times New Roman" panose="02020603050405020304" pitchFamily="18" charset="0"/>
              </a:rPr>
              <a:t>Hội</a:t>
            </a:r>
            <a:r>
              <a:rPr lang="en-US" sz="4000" b="0" spc="10" dirty="0">
                <a:effectLst/>
                <a:latin typeface="Times New Roman" panose="02020603050405020304" pitchFamily="18" charset="0"/>
                <a:cs typeface="Times New Roman" panose="02020603050405020304" pitchFamily="18" charset="0"/>
              </a:rPr>
              <a:t> VHNT </a:t>
            </a:r>
            <a:r>
              <a:rPr lang="en-US" sz="4000" b="0" spc="10" dirty="0" err="1">
                <a:effectLst/>
                <a:latin typeface="Times New Roman" panose="02020603050405020304" pitchFamily="18" charset="0"/>
                <a:cs typeface="Times New Roman" panose="02020603050405020304" pitchFamily="18" charset="0"/>
              </a:rPr>
              <a:t>tỉnh</a:t>
            </a:r>
            <a:r>
              <a:rPr lang="en-US" sz="4000" b="0" spc="10" dirty="0">
                <a:effectLst/>
                <a:latin typeface="Times New Roman" panose="02020603050405020304" pitchFamily="18" charset="0"/>
                <a:cs typeface="Times New Roman" panose="02020603050405020304" pitchFamily="18" charset="0"/>
              </a:rPr>
              <a:t>)</a:t>
            </a:r>
            <a:endParaRPr lang="en-US" sz="4000" b="0" dirty="0">
              <a:effectLst/>
              <a:latin typeface="Times New Roman" panose="02020603050405020304" pitchFamily="18" charset="0"/>
              <a:cs typeface="Times New Roman" panose="02020603050405020304" pitchFamily="18" charset="0"/>
            </a:endParaRPr>
          </a:p>
        </p:txBody>
      </p:sp>
      <p:sp>
        <p:nvSpPr>
          <p:cNvPr id="13" name="Freeform: Shape 12">
            <a:extLst>
              <a:ext uri="{FF2B5EF4-FFF2-40B4-BE49-F238E27FC236}">
                <a16:creationId xmlns:a16="http://schemas.microsoft.com/office/drawing/2014/main" id="{B7D3B4FC-79F4-47D2-9D79-DA876E6AD8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91482" y="3033744"/>
            <a:ext cx="6996820" cy="606590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oogle Shape;369;p13">
            <a:extLst>
              <a:ext uri="{FF2B5EF4-FFF2-40B4-BE49-F238E27FC236}">
                <a16:creationId xmlns:a16="http://schemas.microsoft.com/office/drawing/2014/main" id="{BA488B4A-6FA7-162B-9B12-3898EAFF9BE0}"/>
              </a:ext>
            </a:extLst>
          </p:cNvPr>
          <p:cNvPicPr preferRelativeResize="0"/>
          <p:nvPr/>
        </p:nvPicPr>
        <p:blipFill rotWithShape="1">
          <a:blip r:embed="rId3"/>
          <a:srcRect l="10948" r="11223" b="-1"/>
          <a:stretch/>
        </p:blipFill>
        <p:spPr>
          <a:xfrm>
            <a:off x="10524564" y="3275043"/>
            <a:ext cx="6536844" cy="5599411"/>
          </a:xfrm>
          <a:prstGeom prst="rect">
            <a:avLst/>
          </a:prstGeom>
          <a:noFill/>
        </p:spPr>
      </p:pic>
      <p:sp>
        <p:nvSpPr>
          <p:cNvPr id="15"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17814" y="8760534"/>
            <a:ext cx="1544153" cy="678220"/>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44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9F319-C3A0-99C5-FB22-3CE4E14D20CD}"/>
              </a:ext>
            </a:extLst>
          </p:cNvPr>
          <p:cNvSpPr txBox="1"/>
          <p:nvPr/>
        </p:nvSpPr>
        <p:spPr>
          <a:xfrm>
            <a:off x="1135867" y="1365519"/>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5B7B9F-B9DD-4417-D371-C3DF7B8FEEF3}"/>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A2076B4D-2529-21C2-E006-76BA601780DE}"/>
              </a:ext>
            </a:extLst>
          </p:cNvPr>
          <p:cNvSpPr/>
          <p:nvPr/>
        </p:nvSpPr>
        <p:spPr>
          <a:xfrm>
            <a:off x="-5181600" y="-123826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4">
            <a:extLst>
              <a:ext uri="{FF2B5EF4-FFF2-40B4-BE49-F238E27FC236}">
                <a16:creationId xmlns:a16="http://schemas.microsoft.com/office/drawing/2014/main" id="{D8E1052B-9BC5-B377-83BB-247B3DE6D2C9}"/>
              </a:ext>
            </a:extLst>
          </p:cNvPr>
          <p:cNvSpPr txBox="1"/>
          <p:nvPr/>
        </p:nvSpPr>
        <p:spPr>
          <a:xfrm>
            <a:off x="1905000" y="2857500"/>
            <a:ext cx="2819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Xuất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xứ</a:t>
            </a:r>
            <a:r>
              <a:rPr lang="en-US" sz="44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683E9C9C-0400-1EC1-DFC6-77C3AD7F0300}"/>
              </a:ext>
            </a:extLst>
          </p:cNvPr>
          <p:cNvSpPr/>
          <p:nvPr/>
        </p:nvSpPr>
        <p:spPr>
          <a:xfrm>
            <a:off x="-3429000" y="2384418"/>
            <a:ext cx="5334000" cy="6781800"/>
          </a:xfrm>
          <a:prstGeom prst="ellipse">
            <a:avLst/>
          </a:prstGeom>
          <a:solidFill>
            <a:srgbClr val="A8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585D865-448C-C1AB-F709-A9077E3F9FF2}"/>
              </a:ext>
            </a:extLst>
          </p:cNvPr>
          <p:cNvSpPr txBox="1"/>
          <p:nvPr/>
        </p:nvSpPr>
        <p:spPr>
          <a:xfrm>
            <a:off x="5219700" y="2857500"/>
            <a:ext cx="11925300" cy="2800767"/>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Vịnh</a:t>
            </a:r>
            <a:r>
              <a:rPr lang="en-US" sz="4400" dirty="0">
                <a:latin typeface="Times New Roman" panose="02020603050405020304" pitchFamily="18" charset="0"/>
                <a:cs typeface="Times New Roman" panose="02020603050405020304" pitchFamily="18" charset="0"/>
              </a:rPr>
              <a:t> khoa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Lễ</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danh</a:t>
            </a:r>
            <a:r>
              <a:rPr lang="en-US" sz="4400" dirty="0">
                <a:latin typeface="Times New Roman" panose="02020603050405020304" pitchFamily="18" charset="0"/>
                <a:cs typeface="Times New Roman" panose="02020603050405020304" pitchFamily="18" charset="0"/>
              </a:rPr>
              <a:t> khoa </a:t>
            </a:r>
            <a:r>
              <a:rPr lang="en-US" sz="4400" dirty="0" err="1">
                <a:latin typeface="Times New Roman" panose="02020603050405020304" pitchFamily="18" charset="0"/>
                <a:cs typeface="Times New Roman" panose="02020603050405020304" pitchFamily="18" charset="0"/>
              </a:rPr>
              <a:t>Đinh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Dậu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năm</a:t>
            </a:r>
            <a:r>
              <a:rPr lang="en-US" sz="4400" dirty="0">
                <a:latin typeface="Times New Roman" panose="02020603050405020304" pitchFamily="18" charset="0"/>
                <a:cs typeface="Times New Roman" panose="02020603050405020304" pitchFamily="18" charset="0"/>
              </a:rPr>
              <a:t> 1897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xướng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a:t>
            </a:r>
          </a:p>
        </p:txBody>
      </p:sp>
      <p:sp>
        <p:nvSpPr>
          <p:cNvPr id="9" name="Google Shape;388;p14">
            <a:extLst>
              <a:ext uri="{FF2B5EF4-FFF2-40B4-BE49-F238E27FC236}">
                <a16:creationId xmlns:a16="http://schemas.microsoft.com/office/drawing/2014/main" id="{835D133B-93D1-CAC7-BA2D-754F48468D62}"/>
              </a:ext>
            </a:extLst>
          </p:cNvPr>
          <p:cNvSpPr/>
          <p:nvPr/>
        </p:nvSpPr>
        <p:spPr>
          <a:xfrm flipH="1">
            <a:off x="8231135" y="6327791"/>
            <a:ext cx="10056865" cy="3912536"/>
          </a:xfrm>
          <a:custGeom>
            <a:avLst/>
            <a:gdLst/>
            <a:ahLst/>
            <a:cxnLst/>
            <a:rect l="l" t="t" r="r" b="b"/>
            <a:pathLst>
              <a:path w="11676680" h="6551413" extrusionOk="0">
                <a:moveTo>
                  <a:pt x="11676680" y="0"/>
                </a:moveTo>
                <a:lnTo>
                  <a:pt x="0" y="0"/>
                </a:lnTo>
                <a:lnTo>
                  <a:pt x="0" y="6551413"/>
                </a:lnTo>
                <a:lnTo>
                  <a:pt x="11676680" y="6551413"/>
                </a:lnTo>
                <a:lnTo>
                  <a:pt x="11676680" y="0"/>
                </a:lnTo>
                <a:close/>
              </a:path>
            </a:pathLst>
          </a:custGeom>
          <a:blipFill rotWithShape="1">
            <a:blip r:embed="rId5">
              <a:alphaModFix/>
            </a:blip>
            <a:stretch>
              <a:fillRect l="-2550" t="-11314" b="-28540"/>
            </a:stretch>
          </a:blipFill>
          <a:ln>
            <a:noFill/>
          </a:ln>
        </p:spPr>
      </p:sp>
      <p:sp>
        <p:nvSpPr>
          <p:cNvPr id="11" name="TextBox 10">
            <a:extLst>
              <a:ext uri="{FF2B5EF4-FFF2-40B4-BE49-F238E27FC236}">
                <a16:creationId xmlns:a16="http://schemas.microsoft.com/office/drawing/2014/main" id="{1E2564C9-F796-AC3F-D82F-45E384B333F7}"/>
              </a:ext>
            </a:extLst>
          </p:cNvPr>
          <p:cNvSpPr txBox="1"/>
          <p:nvPr/>
        </p:nvSpPr>
        <p:spPr>
          <a:xfrm>
            <a:off x="1905000" y="5943070"/>
            <a:ext cx="2819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Thể</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thơ</a:t>
            </a:r>
            <a:endParaRPr lang="en-US" sz="44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CACB50C-A8A3-2CCD-3D07-5D9E834D1CD9}"/>
              </a:ext>
            </a:extLst>
          </p:cNvPr>
          <p:cNvSpPr txBox="1"/>
          <p:nvPr/>
        </p:nvSpPr>
        <p:spPr>
          <a:xfrm>
            <a:off x="5219700" y="5943070"/>
            <a:ext cx="119253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cú</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89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9F319-C3A0-99C5-FB22-3CE4E14D20CD}"/>
              </a:ext>
            </a:extLst>
          </p:cNvPr>
          <p:cNvSpPr txBox="1"/>
          <p:nvPr/>
        </p:nvSpPr>
        <p:spPr>
          <a:xfrm>
            <a:off x="1135867" y="1365519"/>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phẩm</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5B7B9F-B9DD-4417-D371-C3DF7B8FEEF3}"/>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
        <p:nvSpPr>
          <p:cNvPr id="4" name="Freeform 8">
            <a:extLst>
              <a:ext uri="{FF2B5EF4-FFF2-40B4-BE49-F238E27FC236}">
                <a16:creationId xmlns:a16="http://schemas.microsoft.com/office/drawing/2014/main" id="{A2076B4D-2529-21C2-E006-76BA601780DE}"/>
              </a:ext>
            </a:extLst>
          </p:cNvPr>
          <p:cNvSpPr/>
          <p:nvPr/>
        </p:nvSpPr>
        <p:spPr>
          <a:xfrm>
            <a:off x="-5181600" y="-1238260"/>
            <a:ext cx="11446095" cy="2476519"/>
          </a:xfrm>
          <a:custGeom>
            <a:avLst/>
            <a:gdLst/>
            <a:ahLst/>
            <a:cxnLst/>
            <a:rect l="l" t="t" r="r" b="b"/>
            <a:pathLst>
              <a:path w="11446095" h="2476519">
                <a:moveTo>
                  <a:pt x="0" y="0"/>
                </a:moveTo>
                <a:lnTo>
                  <a:pt x="11446096" y="0"/>
                </a:lnTo>
                <a:lnTo>
                  <a:pt x="11446096" y="2476519"/>
                </a:lnTo>
                <a:lnTo>
                  <a:pt x="0" y="24765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TextBox 4">
            <a:extLst>
              <a:ext uri="{FF2B5EF4-FFF2-40B4-BE49-F238E27FC236}">
                <a16:creationId xmlns:a16="http://schemas.microsoft.com/office/drawing/2014/main" id="{D8E1052B-9BC5-B377-83BB-247B3DE6D2C9}"/>
              </a:ext>
            </a:extLst>
          </p:cNvPr>
          <p:cNvSpPr txBox="1"/>
          <p:nvPr/>
        </p:nvSpPr>
        <p:spPr>
          <a:xfrm>
            <a:off x="1905000" y="2857500"/>
            <a:ext cx="28194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Bố</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cục</a:t>
            </a:r>
            <a:r>
              <a:rPr lang="en-US" sz="4400" b="1" dirty="0">
                <a:latin typeface="Times New Roman" panose="02020603050405020304" pitchFamily="18" charset="0"/>
                <a:cs typeface="Times New Roman" panose="02020603050405020304" pitchFamily="18" charset="0"/>
              </a:rPr>
              <a:t>:</a:t>
            </a:r>
          </a:p>
        </p:txBody>
      </p:sp>
      <p:sp>
        <p:nvSpPr>
          <p:cNvPr id="6" name="Oval 5">
            <a:extLst>
              <a:ext uri="{FF2B5EF4-FFF2-40B4-BE49-F238E27FC236}">
                <a16:creationId xmlns:a16="http://schemas.microsoft.com/office/drawing/2014/main" id="{683E9C9C-0400-1EC1-DFC6-77C3AD7F0300}"/>
              </a:ext>
            </a:extLst>
          </p:cNvPr>
          <p:cNvSpPr/>
          <p:nvPr/>
        </p:nvSpPr>
        <p:spPr>
          <a:xfrm>
            <a:off x="-3429000" y="2384418"/>
            <a:ext cx="5334000" cy="6781800"/>
          </a:xfrm>
          <a:prstGeom prst="ellipse">
            <a:avLst/>
          </a:prstGeom>
          <a:solidFill>
            <a:srgbClr val="A89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65BE38-E26E-41A9-AA50-1B2454E36E47}"/>
              </a:ext>
            </a:extLst>
          </p:cNvPr>
          <p:cNvSpPr txBox="1"/>
          <p:nvPr/>
        </p:nvSpPr>
        <p:spPr>
          <a:xfrm>
            <a:off x="3048000" y="3771900"/>
            <a:ext cx="14020800" cy="4832092"/>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Đề (hai câu đầu): giới thiệu </a:t>
            </a:r>
            <a:r>
              <a:rPr lang="en-US" sz="4400" dirty="0" err="1">
                <a:latin typeface="Times New Roman" panose="02020603050405020304" pitchFamily="18" charset="0"/>
                <a:cs typeface="Times New Roman" panose="02020603050405020304" pitchFamily="18" charset="0"/>
              </a:rPr>
              <a:t>về</a:t>
            </a:r>
            <a:r>
              <a:rPr lang="vi-VN" sz="4400" dirty="0">
                <a:latin typeface="Times New Roman" panose="02020603050405020304" pitchFamily="18" charset="0"/>
                <a:cs typeface="Times New Roman" panose="02020603050405020304" pitchFamily="18" charset="0"/>
              </a:rPr>
              <a:t> kì thi Hương được diễn ra năm 1897 </a:t>
            </a:r>
            <a:endParaRPr lang="en-US"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cs typeface="Times New Roman" panose="02020603050405020304" pitchFamily="18" charset="0"/>
              </a:rPr>
              <a:t>- Thực (câu 3 và câu 4): hình ảnh các nhân vật trong kì thi.</a:t>
            </a:r>
          </a:p>
          <a:p>
            <a:pPr algn="just"/>
            <a:r>
              <a:rPr lang="vi-VN" sz="4400" dirty="0">
                <a:latin typeface="Times New Roman" panose="02020603050405020304" pitchFamily="18" charset="0"/>
                <a:cs typeface="Times New Roman" panose="02020603050405020304" pitchFamily="18" charset="0"/>
              </a:rPr>
              <a:t>- Luận (câu 5 và câu 6): sự hiện diện của những người nước ngoài “phủ bóng” lên khung cảnh của kì thi</a:t>
            </a:r>
            <a:endParaRPr lang="en-US"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cs typeface="Times New Roman" panose="02020603050405020304" pitchFamily="18" charset="0"/>
              </a:rPr>
              <a:t>- Kết (hai câu cuối): thực trạng bi hài của kì thi nói riêng và của đất nước nói chung trong hoàn cảnh thực dân Pháp đô hộ.</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199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inVertical)">
                                      <p:cBhvr>
                                        <p:cTn id="15" dur="500"/>
                                        <p:tgtEl>
                                          <p:spTgt spid="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barn(inVertical)">
                                      <p:cBhvr>
                                        <p:cTn id="18" dur="500"/>
                                        <p:tgtEl>
                                          <p:spTgt spid="8">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barn(inVertical)">
                                      <p:cBhvr>
                                        <p:cTn id="2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ạn văn 8 Lễ xướng danh khoa Đinh Dậu Kết nối tri thức">
            <a:extLst>
              <a:ext uri="{FF2B5EF4-FFF2-40B4-BE49-F238E27FC236}">
                <a16:creationId xmlns:a16="http://schemas.microsoft.com/office/drawing/2014/main" id="{B9DE5247-A49D-104E-F242-B809130321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667" b="1"/>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80213"/>
            <a:ext cx="18288000" cy="1104826"/>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3893D7-9A9C-2F62-D95A-D4DDEEE03500}"/>
              </a:ext>
            </a:extLst>
          </p:cNvPr>
          <p:cNvSpPr txBox="1"/>
          <p:nvPr/>
        </p:nvSpPr>
        <p:spPr>
          <a:xfrm>
            <a:off x="0" y="7975860"/>
            <a:ext cx="17602200" cy="11172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dirty="0">
                <a:solidFill>
                  <a:schemeClr val="tx1">
                    <a:lumMod val="85000"/>
                    <a:lumOff val="15000"/>
                  </a:schemeClr>
                </a:solidFill>
                <a:latin typeface="#9Slide07 SVNGuerrilla" panose="00000500000000000000" pitchFamily="2" charset="0"/>
                <a:ea typeface="+mj-ea"/>
                <a:cs typeface="+mj-cs"/>
              </a:rPr>
              <a:t>II. </a:t>
            </a:r>
            <a:r>
              <a:rPr lang="en-US" sz="7200" dirty="0" err="1">
                <a:solidFill>
                  <a:schemeClr val="tx1">
                    <a:lumMod val="85000"/>
                    <a:lumOff val="15000"/>
                  </a:schemeClr>
                </a:solidFill>
                <a:latin typeface="#9Slide07 SVNGuerrilla" panose="00000500000000000000" pitchFamily="2" charset="0"/>
                <a:ea typeface="+mj-ea"/>
                <a:cs typeface="+mj-cs"/>
              </a:rPr>
              <a:t>Khám</a:t>
            </a:r>
            <a:r>
              <a:rPr lang="en-US" sz="7200" dirty="0">
                <a:solidFill>
                  <a:schemeClr val="tx1">
                    <a:lumMod val="85000"/>
                    <a:lumOff val="15000"/>
                  </a:schemeClr>
                </a:solidFill>
                <a:latin typeface="#9Slide07 SVNGuerrilla" panose="00000500000000000000" pitchFamily="2" charset="0"/>
                <a:ea typeface="+mj-ea"/>
                <a:cs typeface="+mj-cs"/>
              </a:rPr>
              <a:t> </a:t>
            </a:r>
            <a:r>
              <a:rPr lang="en-US" sz="7200" dirty="0" err="1">
                <a:solidFill>
                  <a:schemeClr val="tx1">
                    <a:lumMod val="85000"/>
                    <a:lumOff val="15000"/>
                  </a:schemeClr>
                </a:solidFill>
                <a:latin typeface="#9Slide07 SVNGuerrilla" panose="00000500000000000000" pitchFamily="2" charset="0"/>
                <a:ea typeface="+mj-ea"/>
                <a:cs typeface="+mj-cs"/>
              </a:rPr>
              <a:t>phá</a:t>
            </a:r>
            <a:r>
              <a:rPr lang="en-US" sz="7200" dirty="0">
                <a:solidFill>
                  <a:schemeClr val="tx1">
                    <a:lumMod val="85000"/>
                    <a:lumOff val="15000"/>
                  </a:schemeClr>
                </a:solidFill>
                <a:latin typeface="#9Slide07 SVNGuerrilla" panose="00000500000000000000" pitchFamily="2" charset="0"/>
                <a:ea typeface="+mj-ea"/>
                <a:cs typeface="+mj-cs"/>
              </a:rPr>
              <a:t> </a:t>
            </a:r>
            <a:r>
              <a:rPr lang="en-US" sz="7200" dirty="0" err="1">
                <a:solidFill>
                  <a:schemeClr val="tx1">
                    <a:lumMod val="85000"/>
                    <a:lumOff val="15000"/>
                  </a:schemeClr>
                </a:solidFill>
                <a:latin typeface="#9Slide07 SVNGuerrilla" panose="00000500000000000000" pitchFamily="2" charset="0"/>
                <a:ea typeface="+mj-ea"/>
                <a:cs typeface="+mj-cs"/>
              </a:rPr>
              <a:t>văn</a:t>
            </a:r>
            <a:r>
              <a:rPr lang="en-US" sz="7200" dirty="0">
                <a:solidFill>
                  <a:schemeClr val="tx1">
                    <a:lumMod val="85000"/>
                    <a:lumOff val="15000"/>
                  </a:schemeClr>
                </a:solidFill>
                <a:latin typeface="#9Slide07 SVNGuerrilla" panose="00000500000000000000" pitchFamily="2" charset="0"/>
                <a:ea typeface="+mj-ea"/>
                <a:cs typeface="+mj-cs"/>
              </a:rPr>
              <a:t> </a:t>
            </a:r>
            <a:r>
              <a:rPr lang="en-US" sz="7200" dirty="0" err="1">
                <a:solidFill>
                  <a:schemeClr val="tx1">
                    <a:lumMod val="85000"/>
                    <a:lumOff val="15000"/>
                  </a:schemeClr>
                </a:solidFill>
                <a:latin typeface="#9Slide07 SVNGuerrilla" panose="00000500000000000000" pitchFamily="2" charset="0"/>
                <a:ea typeface="+mj-ea"/>
                <a:cs typeface="+mj-cs"/>
              </a:rPr>
              <a:t>bản</a:t>
            </a:r>
            <a:endParaRPr lang="en-US" sz="7200" dirty="0">
              <a:solidFill>
                <a:schemeClr val="tx1">
                  <a:lumMod val="85000"/>
                  <a:lumOff val="15000"/>
                </a:schemeClr>
              </a:solidFill>
              <a:latin typeface="#9Slide07 SVNGuerrilla" panose="00000500000000000000" pitchFamily="2" charset="0"/>
              <a:ea typeface="+mj-ea"/>
              <a:cs typeface="+mj-cs"/>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7862974"/>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9202278"/>
            <a:ext cx="18288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3702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5032E-663B-41F3-83FA-03E700CF1A5E}"/>
              </a:ext>
            </a:extLst>
          </p:cNvPr>
          <p:cNvPicPr>
            <a:picLocks noChangeAspect="1"/>
          </p:cNvPicPr>
          <p:nvPr/>
        </p:nvPicPr>
        <p:blipFill>
          <a:blip r:embed="rId3"/>
          <a:stretch>
            <a:fillRect/>
          </a:stretch>
        </p:blipFill>
        <p:spPr>
          <a:xfrm>
            <a:off x="1828800" y="196516"/>
            <a:ext cx="6477000" cy="9532346"/>
          </a:xfrm>
          <a:prstGeom prst="rect">
            <a:avLst/>
          </a:prstGeom>
        </p:spPr>
      </p:pic>
      <p:pic>
        <p:nvPicPr>
          <p:cNvPr id="5" name="Picture 4">
            <a:extLst>
              <a:ext uri="{FF2B5EF4-FFF2-40B4-BE49-F238E27FC236}">
                <a16:creationId xmlns:a16="http://schemas.microsoft.com/office/drawing/2014/main" id="{01EAF02E-7D0F-B092-2CD3-E04CF89C6C0F}"/>
              </a:ext>
            </a:extLst>
          </p:cNvPr>
          <p:cNvPicPr>
            <a:picLocks noChangeAspect="1"/>
          </p:cNvPicPr>
          <p:nvPr/>
        </p:nvPicPr>
        <p:blipFill>
          <a:blip r:embed="rId4"/>
          <a:stretch>
            <a:fillRect/>
          </a:stretch>
        </p:blipFill>
        <p:spPr>
          <a:xfrm>
            <a:off x="9677400" y="196516"/>
            <a:ext cx="6324600" cy="9532346"/>
          </a:xfrm>
          <a:prstGeom prst="rect">
            <a:avLst/>
          </a:prstGeom>
        </p:spPr>
      </p:pic>
    </p:spTree>
    <p:extLst>
      <p:ext uri="{BB962C8B-B14F-4D97-AF65-F5344CB8AC3E}">
        <p14:creationId xmlns:p14="http://schemas.microsoft.com/office/powerpoint/2010/main" val="3205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A5D960-8C1A-7F53-B7FA-FF1592D446CC}"/>
              </a:ext>
            </a:extLst>
          </p:cNvPr>
          <p:cNvPicPr>
            <a:picLocks noChangeAspect="1"/>
          </p:cNvPicPr>
          <p:nvPr/>
        </p:nvPicPr>
        <p:blipFill>
          <a:blip r:embed="rId3"/>
          <a:stretch>
            <a:fillRect/>
          </a:stretch>
        </p:blipFill>
        <p:spPr>
          <a:xfrm>
            <a:off x="1905000" y="266700"/>
            <a:ext cx="6767660" cy="9601200"/>
          </a:xfrm>
          <a:prstGeom prst="rect">
            <a:avLst/>
          </a:prstGeom>
        </p:spPr>
      </p:pic>
      <p:pic>
        <p:nvPicPr>
          <p:cNvPr id="5" name="Picture 4">
            <a:extLst>
              <a:ext uri="{FF2B5EF4-FFF2-40B4-BE49-F238E27FC236}">
                <a16:creationId xmlns:a16="http://schemas.microsoft.com/office/drawing/2014/main" id="{6FB72C01-F705-45B2-50A1-8CFFFE73AB9F}"/>
              </a:ext>
            </a:extLst>
          </p:cNvPr>
          <p:cNvPicPr>
            <a:picLocks noChangeAspect="1"/>
          </p:cNvPicPr>
          <p:nvPr/>
        </p:nvPicPr>
        <p:blipFill>
          <a:blip r:embed="rId4"/>
          <a:stretch>
            <a:fillRect/>
          </a:stretch>
        </p:blipFill>
        <p:spPr>
          <a:xfrm>
            <a:off x="9131968" y="264695"/>
            <a:ext cx="6767660" cy="9601200"/>
          </a:xfrm>
          <a:prstGeom prst="rect">
            <a:avLst/>
          </a:prstGeom>
        </p:spPr>
      </p:pic>
    </p:spTree>
    <p:extLst>
      <p:ext uri="{BB962C8B-B14F-4D97-AF65-F5344CB8AC3E}">
        <p14:creationId xmlns:p14="http://schemas.microsoft.com/office/powerpoint/2010/main" val="1639035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am Định, 28-12-1897 - Khoa thi Hương năm Đinh Dậu - Các t… | Flickr">
            <a:extLst>
              <a:ext uri="{FF2B5EF4-FFF2-40B4-BE49-F238E27FC236}">
                <a16:creationId xmlns:a16="http://schemas.microsoft.com/office/drawing/2014/main" id="{DAAF7964-7E0C-6909-A3EF-633658D6D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66ECAD3-4074-8C36-18D9-379DEC39EB0E}"/>
              </a:ext>
            </a:extLst>
          </p:cNvPr>
          <p:cNvSpPr txBox="1"/>
          <p:nvPr/>
        </p:nvSpPr>
        <p:spPr>
          <a:xfrm>
            <a:off x="11887200" y="419100"/>
            <a:ext cx="6003897" cy="5538042"/>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8800" b="1" dirty="0">
                <a:latin typeface="#9Slide07 SVNGuerrilla" panose="00000500000000000000" pitchFamily="2" charset="0"/>
                <a:ea typeface="+mj-ea"/>
                <a:cs typeface="+mj-cs"/>
              </a:rPr>
              <a:t>1. Hai </a:t>
            </a:r>
            <a:r>
              <a:rPr lang="en-US" sz="8800" b="1" dirty="0" err="1">
                <a:latin typeface="#9Slide07 SVNGuerrilla" panose="00000500000000000000" pitchFamily="2" charset="0"/>
                <a:ea typeface="+mj-ea"/>
                <a:cs typeface="+mj-cs"/>
              </a:rPr>
              <a:t>câu</a:t>
            </a:r>
            <a:r>
              <a:rPr lang="en-US" sz="8800" b="1" dirty="0">
                <a:latin typeface="#9Slide07 SVNGuerrilla" panose="00000500000000000000" pitchFamily="2" charset="0"/>
                <a:ea typeface="+mj-ea"/>
                <a:cs typeface="+mj-cs"/>
              </a:rPr>
              <a:t> </a:t>
            </a:r>
            <a:r>
              <a:rPr lang="en-US" sz="8800" b="1" dirty="0" err="1">
                <a:latin typeface="#9Slide07 SVNGuerrilla" panose="00000500000000000000" pitchFamily="2" charset="0"/>
                <a:ea typeface="+mj-ea"/>
                <a:cs typeface="+mj-cs"/>
              </a:rPr>
              <a:t>đề</a:t>
            </a:r>
            <a:endParaRPr lang="en-US" sz="8800" b="1" dirty="0">
              <a:latin typeface="#9Slide07 SVNGuerrilla" panose="00000500000000000000" pitchFamily="2" charset="0"/>
              <a:ea typeface="+mj-ea"/>
              <a:cs typeface="+mj-cs"/>
            </a:endParaRPr>
          </a:p>
        </p:txBody>
      </p:sp>
    </p:spTree>
    <p:extLst>
      <p:ext uri="{BB962C8B-B14F-4D97-AF65-F5344CB8AC3E}">
        <p14:creationId xmlns:p14="http://schemas.microsoft.com/office/powerpoint/2010/main" val="379295512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A09B3C-A8DB-B721-8A48-6D58A70A0CA9}"/>
              </a:ext>
            </a:extLst>
          </p:cNvPr>
          <p:cNvSpPr txBox="1"/>
          <p:nvPr/>
        </p:nvSpPr>
        <p:spPr>
          <a:xfrm>
            <a:off x="4724400" y="495300"/>
            <a:ext cx="10070328" cy="1718574"/>
          </a:xfrm>
          <a:prstGeom prst="rect">
            <a:avLst/>
          </a:prstGeom>
        </p:spPr>
        <p:txBody>
          <a:bodyPr vert="horz" lIns="91440" tIns="45720" rIns="91440" bIns="45720" rtlCol="0" anchor="t">
            <a:normAutofit/>
          </a:bodyPr>
          <a:lstStyle/>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khoa,</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thi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lẫn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Hà.</a:t>
            </a:r>
          </a:p>
        </p:txBody>
      </p:sp>
      <p:sp>
        <p:nvSpPr>
          <p:cNvPr id="3" name="TextBox 2">
            <a:extLst>
              <a:ext uri="{FF2B5EF4-FFF2-40B4-BE49-F238E27FC236}">
                <a16:creationId xmlns:a16="http://schemas.microsoft.com/office/drawing/2014/main" id="{AE8FC0C5-736E-5546-E1F1-8C28170F6899}"/>
              </a:ext>
            </a:extLst>
          </p:cNvPr>
          <p:cNvSpPr txBox="1"/>
          <p:nvPr/>
        </p:nvSpPr>
        <p:spPr>
          <a:xfrm>
            <a:off x="838200" y="3009900"/>
            <a:ext cx="9258300" cy="1446550"/>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Sự kiện: theo lệ thường thời phong kiến cứ ba năm có một khoa thi Hương</a:t>
            </a:r>
          </a:p>
        </p:txBody>
      </p:sp>
      <p:sp>
        <p:nvSpPr>
          <p:cNvPr id="4" name="TextBox 3">
            <a:extLst>
              <a:ext uri="{FF2B5EF4-FFF2-40B4-BE49-F238E27FC236}">
                <a16:creationId xmlns:a16="http://schemas.microsoft.com/office/drawing/2014/main" id="{4113B66B-748F-1160-D81E-AABB95C44A48}"/>
              </a:ext>
            </a:extLst>
          </p:cNvPr>
          <p:cNvSpPr txBox="1"/>
          <p:nvPr/>
        </p:nvSpPr>
        <p:spPr>
          <a:xfrm>
            <a:off x="1143000" y="4764184"/>
            <a:ext cx="8953500" cy="1446550"/>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sym typeface="Wingdings" panose="05000000000000000000" pitchFamily="2" charset="2"/>
              </a:rPr>
              <a:t></a:t>
            </a:r>
            <a:r>
              <a:rPr lang="vi-VN" sz="4400" dirty="0">
                <a:latin typeface="Times New Roman" panose="02020603050405020304" pitchFamily="18" charset="0"/>
                <a:cs typeface="Times New Roman" panose="02020603050405020304" pitchFamily="18" charset="0"/>
              </a:rPr>
              <a:t> sự kiện tưởng như không có gì đặc biệt, chỉ có tính chất thông báo</a:t>
            </a:r>
            <a:endParaRPr lang="en-US" sz="4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D1FCD9C-686F-1B34-300F-092B562BCEC6}"/>
              </a:ext>
            </a:extLst>
          </p:cNvPr>
          <p:cNvSpPr txBox="1"/>
          <p:nvPr/>
        </p:nvSpPr>
        <p:spPr>
          <a:xfrm>
            <a:off x="838200" y="6515100"/>
            <a:ext cx="9258300" cy="1311128"/>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vi-VN" sz="4400" b="0" i="0" u="none" strike="noStrike" cap="none" dirty="0">
                <a:latin typeface="+mj-lt"/>
                <a:ea typeface="Roboto Condensed"/>
                <a:cs typeface="Roboto Condensed"/>
                <a:sym typeface="Roboto Condensed"/>
              </a:rPr>
              <a:t>- Từ “lẫn”: thể hiện sự ô hợp, hỗn tạp của kì thi. </a:t>
            </a:r>
            <a:r>
              <a:rPr lang="vi-VN" sz="4400" b="0" i="0" u="none" strike="noStrike" cap="none" dirty="0">
                <a:latin typeface="+mj-lt"/>
                <a:ea typeface="Roboto Condensed"/>
                <a:cs typeface="Roboto Condensed"/>
                <a:sym typeface="Wingdings" panose="05000000000000000000" pitchFamily="2" charset="2"/>
              </a:rPr>
              <a:t> </a:t>
            </a:r>
            <a:r>
              <a:rPr lang="vi-VN" sz="4400" b="0" i="0" u="none" strike="noStrike" cap="none" dirty="0">
                <a:latin typeface="+mj-lt"/>
                <a:ea typeface="Roboto Condensed"/>
                <a:cs typeface="Roboto Condensed"/>
                <a:sym typeface="Roboto Condensed"/>
              </a:rPr>
              <a:t>điều bất thường của kì thi.</a:t>
            </a:r>
            <a:endParaRPr lang="vi-VN" sz="4400" b="0" i="0" u="none" strike="noStrike" cap="none" dirty="0">
              <a:latin typeface="+mj-lt"/>
              <a:ea typeface="Arial"/>
              <a:cs typeface="Arial"/>
              <a:sym typeface="Arial"/>
            </a:endParaRPr>
          </a:p>
        </p:txBody>
      </p:sp>
      <p:sp>
        <p:nvSpPr>
          <p:cNvPr id="7" name="Oval 6">
            <a:extLst>
              <a:ext uri="{FF2B5EF4-FFF2-40B4-BE49-F238E27FC236}">
                <a16:creationId xmlns:a16="http://schemas.microsoft.com/office/drawing/2014/main" id="{4D56A70C-2079-E601-BAB8-D8901C7A7407}"/>
              </a:ext>
            </a:extLst>
          </p:cNvPr>
          <p:cNvSpPr/>
          <p:nvPr/>
        </p:nvSpPr>
        <p:spPr>
          <a:xfrm>
            <a:off x="8458200" y="1104900"/>
            <a:ext cx="838200" cy="99060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58F84BE-BFDD-E54F-5611-5BEFE78CD2F6}"/>
              </a:ext>
            </a:extLst>
          </p:cNvPr>
          <p:cNvSpPr txBox="1"/>
          <p:nvPr/>
        </p:nvSpPr>
        <p:spPr>
          <a:xfrm>
            <a:off x="8191500" y="2068069"/>
            <a:ext cx="1905000" cy="707886"/>
          </a:xfrm>
          <a:prstGeom prst="rect">
            <a:avLst/>
          </a:prstGeom>
          <a:noFill/>
        </p:spPr>
        <p:txBody>
          <a:bodyPr wrap="square" rtlCol="0">
            <a:spAutoFit/>
          </a:bodyPr>
          <a:lstStyle/>
          <a:p>
            <a:pPr algn="just"/>
            <a:r>
              <a:rPr lang="vi-VN" sz="40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lẫn lộn</a:t>
            </a:r>
            <a:endParaRPr lang="en-US" sz="4000" dirty="0">
              <a:solidFill>
                <a:srgbClr val="C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C8A7CEE-BCB7-CE93-4B3F-81CF6302F734}"/>
              </a:ext>
            </a:extLst>
          </p:cNvPr>
          <p:cNvSpPr txBox="1"/>
          <p:nvPr/>
        </p:nvSpPr>
        <p:spPr>
          <a:xfrm>
            <a:off x="12496800" y="3733175"/>
            <a:ext cx="5061857" cy="4358116"/>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vi-VN" sz="4400" b="1" i="0" u="none" strike="noStrike" cap="none" dirty="0">
                <a:latin typeface="Times New Roman" panose="02020603050405020304" pitchFamily="18" charset="0"/>
                <a:ea typeface="Roboto Condensed"/>
                <a:cs typeface="Times New Roman" panose="02020603050405020304" pitchFamily="18" charset="0"/>
                <a:sym typeface="Roboto Condensed"/>
              </a:rPr>
              <a:t>V</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ới</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kiểu</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câu</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tự</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sự</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có</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tính</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chất</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kể</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lại</a:t>
            </a:r>
            <a:r>
              <a:rPr lang="vi-VN" sz="4400" b="1" dirty="0">
                <a:latin typeface="Times New Roman" panose="02020603050405020304" pitchFamily="18" charset="0"/>
                <a:ea typeface="Roboto Condensed"/>
                <a:cs typeface="Times New Roman" panose="02020603050405020304" pitchFamily="18" charset="0"/>
                <a:sym typeface="Roboto Condensed"/>
              </a:rPr>
              <a:t>, hai câu đề cho thấy</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kì</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thi</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với</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tất</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cả</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sự</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ô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hợp</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hỗn</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tạp</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thiếu</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nghiêm</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túc</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trong</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buổi</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giao</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 </a:t>
            </a:r>
            <a:r>
              <a:rPr lang="en-US" sz="4400" b="1" i="0" u="none" strike="noStrike" cap="none" dirty="0" err="1">
                <a:latin typeface="Times New Roman" panose="02020603050405020304" pitchFamily="18" charset="0"/>
                <a:ea typeface="Roboto Condensed"/>
                <a:cs typeface="Times New Roman" panose="02020603050405020304" pitchFamily="18" charset="0"/>
                <a:sym typeface="Roboto Condensed"/>
              </a:rPr>
              <a:t>thời</a:t>
            </a:r>
            <a:r>
              <a:rPr lang="en-US" sz="4400" b="1" i="0" u="none" strike="noStrike" cap="none" dirty="0">
                <a:latin typeface="Times New Roman" panose="02020603050405020304" pitchFamily="18" charset="0"/>
                <a:ea typeface="Roboto Condensed"/>
                <a:cs typeface="Times New Roman" panose="02020603050405020304" pitchFamily="18" charset="0"/>
                <a:sym typeface="Roboto Condensed"/>
              </a:rPr>
              <a:t>.</a:t>
            </a:r>
          </a:p>
        </p:txBody>
      </p:sp>
      <p:sp>
        <p:nvSpPr>
          <p:cNvPr id="11" name="Right Brace 10">
            <a:extLst>
              <a:ext uri="{FF2B5EF4-FFF2-40B4-BE49-F238E27FC236}">
                <a16:creationId xmlns:a16="http://schemas.microsoft.com/office/drawing/2014/main" id="{CAAE8A4E-2BC6-56C9-AF3F-34B92FA8D2C7}"/>
              </a:ext>
            </a:extLst>
          </p:cNvPr>
          <p:cNvSpPr/>
          <p:nvPr/>
        </p:nvSpPr>
        <p:spPr>
          <a:xfrm>
            <a:off x="10210800" y="3009900"/>
            <a:ext cx="2057400" cy="51816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B7638FFC-AADF-25D5-CE06-409DBDECA1A0}"/>
              </a:ext>
            </a:extLst>
          </p:cNvPr>
          <p:cNvSpPr txBox="1"/>
          <p:nvPr/>
        </p:nvSpPr>
        <p:spPr>
          <a:xfrm>
            <a:off x="762000" y="8648700"/>
            <a:ext cx="16916400" cy="1311128"/>
          </a:xfrm>
          <a:prstGeom prst="rect">
            <a:avLst/>
          </a:prstGeom>
          <a:noFill/>
        </p:spPr>
        <p:txBody>
          <a:bodyPr wrap="square">
            <a:spAutoFit/>
          </a:bodyPr>
          <a:lstStyle/>
          <a:p>
            <a:pPr marL="0" marR="0" lvl="0" indent="0" algn="just" rtl="0">
              <a:lnSpc>
                <a:spcPct val="90000"/>
              </a:lnSpc>
              <a:spcBef>
                <a:spcPts val="0"/>
              </a:spcBef>
              <a:spcAft>
                <a:spcPts val="0"/>
              </a:spcAft>
              <a:buClr>
                <a:srgbClr val="4A5241"/>
              </a:buClr>
              <a:buSzPts val="2500"/>
              <a:buFont typeface="Roboto Condensed"/>
              <a:buNone/>
            </a:pPr>
            <a:r>
              <a:rPr lang="vi-VN" sz="4400" b="1" i="0" u="none" strike="noStrike" cap="none" dirty="0">
                <a:solidFill>
                  <a:srgbClr val="FF0000"/>
                </a:solidFill>
                <a:latin typeface="Times New Roman" panose="02020603050405020304" pitchFamily="18" charset="0"/>
                <a:ea typeface="Roboto Condensed"/>
                <a:cs typeface="Times New Roman" panose="02020603050405020304" pitchFamily="18" charset="0"/>
                <a:sym typeface="Wingdings" panose="05000000000000000000" pitchFamily="2" charset="2"/>
              </a:rPr>
              <a:t> Thái độ mỉa mai, châm biếm kín đáo cùng nỗi buồn sầu, lo lắng của tác giả trước cảnh đất nước bị mất quyền độc lập, tự chủ. </a:t>
            </a:r>
            <a:endParaRPr lang="en-US" sz="4400" b="1" i="0" u="none" strike="noStrike" cap="none" dirty="0">
              <a:solidFill>
                <a:srgbClr val="FF0000"/>
              </a:solidFill>
              <a:latin typeface="Times New Roman" panose="02020603050405020304" pitchFamily="18" charset="0"/>
              <a:ea typeface="Roboto Condensed"/>
              <a:cs typeface="Times New Roman" panose="02020603050405020304" pitchFamily="18" charset="0"/>
              <a:sym typeface="Roboto Condensed"/>
            </a:endParaRPr>
          </a:p>
        </p:txBody>
      </p:sp>
    </p:spTree>
    <p:extLst>
      <p:ext uri="{BB962C8B-B14F-4D97-AF65-F5344CB8AC3E}">
        <p14:creationId xmlns:p14="http://schemas.microsoft.com/office/powerpoint/2010/main" val="25784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animBg="1"/>
      <p:bldP spid="8"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á chép vượt vũ môn - Báo Công an Nhân dân điện tử">
            <a:extLst>
              <a:ext uri="{FF2B5EF4-FFF2-40B4-BE49-F238E27FC236}">
                <a16:creationId xmlns:a16="http://schemas.microsoft.com/office/drawing/2014/main" id="{CADFA38C-294C-A8F3-F17D-AB9E30CEC9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4"/>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0">
            <a:extLst>
              <a:ext uri="{FF2B5EF4-FFF2-40B4-BE49-F238E27FC236}">
                <a16:creationId xmlns:a16="http://schemas.microsoft.com/office/drawing/2014/main" id="{B4916930-E76E-4100-9DCF-4981566A37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6062" y="2828925"/>
            <a:ext cx="12758738" cy="4729162"/>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8B2D5F8-9203-99A7-A404-17F179B0D93E}"/>
              </a:ext>
            </a:extLst>
          </p:cNvPr>
          <p:cNvSpPr txBox="1"/>
          <p:nvPr/>
        </p:nvSpPr>
        <p:spPr>
          <a:xfrm>
            <a:off x="3414712" y="3371850"/>
            <a:ext cx="11372850" cy="37719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13300" dirty="0" err="1">
                <a:solidFill>
                  <a:schemeClr val="accent6">
                    <a:lumMod val="50000"/>
                  </a:schemeClr>
                </a:solidFill>
                <a:latin typeface="#9Slide07 IcielKoni" pitchFamily="2" charset="0"/>
                <a:ea typeface="+mj-ea"/>
                <a:cs typeface="+mj-cs"/>
              </a:rPr>
              <a:t>Vượt</a:t>
            </a:r>
            <a:r>
              <a:rPr lang="en-US" sz="13300" dirty="0">
                <a:solidFill>
                  <a:schemeClr val="accent6">
                    <a:lumMod val="50000"/>
                  </a:schemeClr>
                </a:solidFill>
                <a:latin typeface="#9Slide07 IcielKoni" pitchFamily="2" charset="0"/>
                <a:ea typeface="+mj-ea"/>
                <a:cs typeface="+mj-cs"/>
              </a:rPr>
              <a:t> </a:t>
            </a:r>
            <a:r>
              <a:rPr lang="en-US" sz="13300" dirty="0" err="1">
                <a:solidFill>
                  <a:schemeClr val="accent6">
                    <a:lumMod val="50000"/>
                  </a:schemeClr>
                </a:solidFill>
                <a:latin typeface="#9Slide07 IcielKoni" pitchFamily="2" charset="0"/>
                <a:ea typeface="+mj-ea"/>
                <a:cs typeface="+mj-cs"/>
              </a:rPr>
              <a:t>vũ</a:t>
            </a:r>
            <a:r>
              <a:rPr lang="en-US" sz="13300" dirty="0">
                <a:solidFill>
                  <a:schemeClr val="accent6">
                    <a:lumMod val="50000"/>
                  </a:schemeClr>
                </a:solidFill>
                <a:latin typeface="#9Slide07 IcielKoni" pitchFamily="2" charset="0"/>
                <a:ea typeface="+mj-ea"/>
                <a:cs typeface="+mj-cs"/>
              </a:rPr>
              <a:t> </a:t>
            </a:r>
            <a:r>
              <a:rPr lang="en-US" sz="13300" dirty="0" err="1">
                <a:solidFill>
                  <a:schemeClr val="accent6">
                    <a:lumMod val="50000"/>
                  </a:schemeClr>
                </a:solidFill>
                <a:latin typeface="#9Slide07 IcielKoni" pitchFamily="2" charset="0"/>
                <a:ea typeface="+mj-ea"/>
                <a:cs typeface="+mj-cs"/>
              </a:rPr>
              <a:t>môn</a:t>
            </a:r>
            <a:endParaRPr lang="en-US" sz="13300" dirty="0">
              <a:solidFill>
                <a:schemeClr val="accent6">
                  <a:lumMod val="50000"/>
                </a:schemeClr>
              </a:solidFill>
              <a:latin typeface="#9Slide07 IcielKoni" pitchFamily="2" charset="0"/>
              <a:ea typeface="+mj-ea"/>
              <a:cs typeface="+mj-cs"/>
            </a:endParaRPr>
          </a:p>
        </p:txBody>
      </p:sp>
    </p:spTree>
    <p:extLst>
      <p:ext uri="{BB962C8B-B14F-4D97-AF65-F5344CB8AC3E}">
        <p14:creationId xmlns:p14="http://schemas.microsoft.com/office/powerpoint/2010/main" val="2670587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4C5056C-CC03-D66E-9600-CF550D0A6F00}"/>
              </a:ext>
            </a:extLst>
          </p:cNvPr>
          <p:cNvSpPr/>
          <p:nvPr/>
        </p:nvSpPr>
        <p:spPr>
          <a:xfrm>
            <a:off x="-2357235" y="8615078"/>
            <a:ext cx="5208608" cy="4114800"/>
          </a:xfrm>
          <a:custGeom>
            <a:avLst/>
            <a:gdLst/>
            <a:ahLst/>
            <a:cxnLst/>
            <a:rect l="l" t="t" r="r" b="b"/>
            <a:pathLst>
              <a:path w="5208608" h="4114800">
                <a:moveTo>
                  <a:pt x="0" y="0"/>
                </a:moveTo>
                <a:lnTo>
                  <a:pt x="5208607" y="0"/>
                </a:lnTo>
                <a:lnTo>
                  <a:pt x="520860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4">
            <a:extLst>
              <a:ext uri="{FF2B5EF4-FFF2-40B4-BE49-F238E27FC236}">
                <a16:creationId xmlns:a16="http://schemas.microsoft.com/office/drawing/2014/main" id="{E988D9F7-071B-98A1-3C6E-FB999EBB8A8F}"/>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5">
            <a:extLst>
              <a:ext uri="{FF2B5EF4-FFF2-40B4-BE49-F238E27FC236}">
                <a16:creationId xmlns:a16="http://schemas.microsoft.com/office/drawing/2014/main" id="{16972015-B436-09DC-BFB7-8015F014F2B1}"/>
              </a:ext>
            </a:extLst>
          </p:cNvPr>
          <p:cNvSpPr/>
          <p:nvPr/>
        </p:nvSpPr>
        <p:spPr>
          <a:xfrm>
            <a:off x="-448776" y="-179776"/>
            <a:ext cx="7315200" cy="2267712"/>
          </a:xfrm>
          <a:custGeom>
            <a:avLst/>
            <a:gdLst/>
            <a:ahLst/>
            <a:cxnLst/>
            <a:rect l="l" t="t" r="r" b="b"/>
            <a:pathLst>
              <a:path w="7315200" h="2267712">
                <a:moveTo>
                  <a:pt x="0" y="0"/>
                </a:moveTo>
                <a:lnTo>
                  <a:pt x="7315200" y="0"/>
                </a:lnTo>
                <a:lnTo>
                  <a:pt x="7315200" y="2267712"/>
                </a:lnTo>
                <a:lnTo>
                  <a:pt x="0" y="22677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9">
            <a:extLst>
              <a:ext uri="{FF2B5EF4-FFF2-40B4-BE49-F238E27FC236}">
                <a16:creationId xmlns:a16="http://schemas.microsoft.com/office/drawing/2014/main" id="{F9C315FC-5DBE-F681-E596-A36EED56A1EC}"/>
              </a:ext>
            </a:extLst>
          </p:cNvPr>
          <p:cNvSpPr/>
          <p:nvPr/>
        </p:nvSpPr>
        <p:spPr>
          <a:xfrm>
            <a:off x="16254859" y="6172200"/>
            <a:ext cx="3194114" cy="4114800"/>
          </a:xfrm>
          <a:custGeom>
            <a:avLst/>
            <a:gdLst/>
            <a:ahLst/>
            <a:cxnLst/>
            <a:rect l="l" t="t" r="r" b="b"/>
            <a:pathLst>
              <a:path w="3194114" h="4114800">
                <a:moveTo>
                  <a:pt x="0" y="0"/>
                </a:moveTo>
                <a:lnTo>
                  <a:pt x="3194113" y="0"/>
                </a:lnTo>
                <a:lnTo>
                  <a:pt x="319411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 name="TextBox 3">
            <a:extLst>
              <a:ext uri="{FF2B5EF4-FFF2-40B4-BE49-F238E27FC236}">
                <a16:creationId xmlns:a16="http://schemas.microsoft.com/office/drawing/2014/main" id="{03089D9E-AAAC-5869-B748-F7D3A5420ECC}"/>
              </a:ext>
            </a:extLst>
          </p:cNvPr>
          <p:cNvSpPr txBox="1"/>
          <p:nvPr/>
        </p:nvSpPr>
        <p:spPr>
          <a:xfrm>
            <a:off x="1752600" y="3695700"/>
            <a:ext cx="14478000" cy="3186963"/>
          </a:xfrm>
          <a:prstGeom prst="rect">
            <a:avLst/>
          </a:prstGeom>
          <a:noFill/>
        </p:spPr>
        <p:txBody>
          <a:bodyPr wrap="square">
            <a:spAutoFit/>
          </a:bodyPr>
          <a:lstStyle/>
          <a:p>
            <a:pPr marL="0" marR="0" algn="just">
              <a:lnSpc>
                <a:spcPct val="250000"/>
              </a:lnSpc>
              <a:spcBef>
                <a:spcPts val="0"/>
              </a:spcBef>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cú</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250000"/>
              </a:lnSpc>
              <a:spcBef>
                <a:spcPts val="0"/>
              </a:spcBef>
              <a:spcAft>
                <a:spcPts val="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Thất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D.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Ngũ</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bát</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cú</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Rectangle: Rounded Corners 2">
            <a:extLst>
              <a:ext uri="{FF2B5EF4-FFF2-40B4-BE49-F238E27FC236}">
                <a16:creationId xmlns:a16="http://schemas.microsoft.com/office/drawing/2014/main" id="{F483AB72-1A78-EB29-2250-06698C943D9D}"/>
              </a:ext>
            </a:extLst>
          </p:cNvPr>
          <p:cNvSpPr/>
          <p:nvPr/>
        </p:nvSpPr>
        <p:spPr>
          <a:xfrm>
            <a:off x="1143000" y="322848"/>
            <a:ext cx="15925800" cy="213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7000"/>
              </a:lnSpc>
              <a:spcBef>
                <a:spcPts val="0"/>
              </a:spcBef>
              <a:spcAft>
                <a:spcPts val="0"/>
              </a:spcAft>
            </a:pPr>
            <a:r>
              <a:rPr lang="en-US" sz="4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xướn</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khoa </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4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green check mark on a black background&#10;&#10;Description automatically generated">
            <a:extLst>
              <a:ext uri="{FF2B5EF4-FFF2-40B4-BE49-F238E27FC236}">
                <a16:creationId xmlns:a16="http://schemas.microsoft.com/office/drawing/2014/main" id="{CE745465-6191-BF64-C72E-6A88632B30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53600" y="4000500"/>
            <a:ext cx="1143000" cy="1143000"/>
          </a:xfrm>
          <a:prstGeom prst="rect">
            <a:avLst/>
          </a:prstGeom>
        </p:spPr>
      </p:pic>
    </p:spTree>
    <p:extLst>
      <p:ext uri="{BB962C8B-B14F-4D97-AF65-F5344CB8AC3E}">
        <p14:creationId xmlns:p14="http://schemas.microsoft.com/office/powerpoint/2010/main" val="286953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6950B7AF-AB8E-85A6-787C-634C388F072A}"/>
              </a:ext>
            </a:extLst>
          </p:cNvPr>
          <p:cNvSpPr txBox="1"/>
          <p:nvPr/>
        </p:nvSpPr>
        <p:spPr>
          <a:xfrm>
            <a:off x="1905000" y="495300"/>
            <a:ext cx="14249400" cy="997902"/>
          </a:xfrm>
          <a:prstGeom prst="rect">
            <a:avLst/>
          </a:prstGeom>
        </p:spPr>
        <p:txBody>
          <a:bodyPr wrap="square" lIns="0" tIns="0" rIns="0" bIns="0" rtlCol="0" anchor="t">
            <a:spAutoFit/>
          </a:bodyPr>
          <a:lstStyle/>
          <a:p>
            <a:pPr algn="ctr">
              <a:lnSpc>
                <a:spcPts val="8513"/>
              </a:lnSpc>
            </a:pPr>
            <a:r>
              <a:rPr lang="en-US" sz="6000" b="1" dirty="0" smtClean="0">
                <a:solidFill>
                  <a:srgbClr val="683E38"/>
                </a:solidFill>
                <a:latin typeface="Times New Roman" panose="02020603050405020304" pitchFamily="18" charset="0"/>
                <a:cs typeface="Times New Roman" panose="02020603050405020304" pitchFamily="18" charset="0"/>
              </a:rPr>
              <a:t>DANH SĨ ĐINH DẬU</a:t>
            </a:r>
            <a:endParaRPr lang="en-US" sz="6000" b="1" dirty="0">
              <a:solidFill>
                <a:srgbClr val="683E38"/>
              </a:solidFill>
              <a:latin typeface="Times New Roman" panose="02020603050405020304" pitchFamily="18" charset="0"/>
              <a:cs typeface="Times New Roman" panose="02020603050405020304" pitchFamily="18" charset="0"/>
            </a:endParaRPr>
          </a:p>
        </p:txBody>
      </p:sp>
      <p:sp>
        <p:nvSpPr>
          <p:cNvPr id="4" name="Freeform 3">
            <a:extLst>
              <a:ext uri="{FF2B5EF4-FFF2-40B4-BE49-F238E27FC236}">
                <a16:creationId xmlns:a16="http://schemas.microsoft.com/office/drawing/2014/main" id="{100B486E-5D4F-E80B-5510-8B60AB751592}"/>
              </a:ext>
            </a:extLst>
          </p:cNvPr>
          <p:cNvSpPr/>
          <p:nvPr/>
        </p:nvSpPr>
        <p:spPr>
          <a:xfrm>
            <a:off x="14386560" y="5818724"/>
            <a:ext cx="3886200" cy="3962400"/>
          </a:xfrm>
          <a:custGeom>
            <a:avLst/>
            <a:gdLst/>
            <a:ahLst/>
            <a:cxnLst/>
            <a:rect l="l" t="t" r="r" b="b"/>
            <a:pathLst>
              <a:path w="1873390" h="1916512">
                <a:moveTo>
                  <a:pt x="0" y="0"/>
                </a:moveTo>
                <a:lnTo>
                  <a:pt x="1873390" y="0"/>
                </a:lnTo>
                <a:lnTo>
                  <a:pt x="1873390" y="1916512"/>
                </a:lnTo>
                <a:lnTo>
                  <a:pt x="0" y="19165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p:cNvSpPr txBox="1"/>
          <p:nvPr/>
        </p:nvSpPr>
        <p:spPr>
          <a:xfrm>
            <a:off x="914400" y="1866900"/>
            <a:ext cx="13868400" cy="8217634"/>
          </a:xfrm>
          <a:prstGeom prst="rect">
            <a:avLst/>
          </a:prstGeom>
          <a:noFill/>
        </p:spPr>
        <p:txBody>
          <a:bodyPr wrap="square" rtlCol="0">
            <a:spAutoFit/>
          </a:bodyPr>
          <a:lstStyle/>
          <a:p>
            <a:r>
              <a:rPr lang="en-US" sz="4800" i="1" dirty="0" err="1" smtClean="0">
                <a:latin typeface="Times New Roman" panose="02020603050405020304" pitchFamily="18" charset="0"/>
                <a:cs typeface="Times New Roman" panose="02020603050405020304" pitchFamily="18" charset="0"/>
              </a:rPr>
              <a:t>Sắp</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xếp</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những</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từ</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sau</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thành</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câu</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có</a:t>
            </a:r>
            <a:r>
              <a:rPr lang="en-US" sz="4800" i="1" dirty="0" smtClean="0">
                <a:latin typeface="Times New Roman" panose="02020603050405020304" pitchFamily="18" charset="0"/>
                <a:cs typeface="Times New Roman" panose="02020603050405020304" pitchFamily="18" charset="0"/>
              </a:rPr>
              <a:t> </a:t>
            </a:r>
            <a:r>
              <a:rPr lang="en-US" sz="4800" i="1" dirty="0" err="1" smtClean="0">
                <a:latin typeface="Times New Roman" panose="02020603050405020304" pitchFamily="18" charset="0"/>
                <a:cs typeface="Times New Roman" panose="02020603050405020304" pitchFamily="18" charset="0"/>
              </a:rPr>
              <a:t>nghĩa</a:t>
            </a:r>
            <a:r>
              <a:rPr lang="en-US" sz="4800" i="1" dirty="0" smtClean="0">
                <a:latin typeface="Times New Roman" panose="02020603050405020304" pitchFamily="18" charset="0"/>
                <a:cs typeface="Times New Roman" panose="02020603050405020304" pitchFamily="18" charset="0"/>
              </a:rPr>
              <a:t>:</a:t>
            </a:r>
          </a:p>
          <a:p>
            <a:pPr lvl="0"/>
            <a:r>
              <a:rPr lang="en-US" sz="4800" dirty="0" smtClean="0">
                <a:latin typeface="Times New Roman" panose="02020603050405020304" pitchFamily="18" charset="0"/>
                <a:cs typeface="Times New Roman" panose="02020603050405020304" pitchFamily="18" charset="0"/>
              </a:rPr>
              <a:t>1. </a:t>
            </a:r>
            <a:r>
              <a:rPr lang="en-US" sz="4800" dirty="0" err="1" smtClean="0">
                <a:latin typeface="Times New Roman" panose="02020603050405020304" pitchFamily="18" charset="0"/>
                <a:cs typeface="Times New Roman" panose="02020603050405020304" pitchFamily="18" charset="0"/>
              </a:rPr>
              <a:t>Học</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mười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2. </a:t>
            </a:r>
            <a:r>
              <a:rPr lang="en-US" sz="4800" dirty="0" err="1" smtClean="0">
                <a:latin typeface="Times New Roman" panose="02020603050405020304" pitchFamily="18" charset="0"/>
                <a:cs typeface="Times New Roman" panose="02020603050405020304" pitchFamily="18" charset="0"/>
              </a:rPr>
              <a:t>công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sắt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kim</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3. </a:t>
            </a:r>
            <a:r>
              <a:rPr lang="en-US" sz="4800" dirty="0" err="1" smtClean="0">
                <a:latin typeface="Times New Roman" panose="02020603050405020304" pitchFamily="18" charset="0"/>
                <a:cs typeface="Times New Roman" panose="02020603050405020304" pitchFamily="18" charset="0"/>
              </a:rPr>
              <a:t>Ăn</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nói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gói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4. </a:t>
            </a:r>
            <a:r>
              <a:rPr lang="en-US" sz="4800" dirty="0" err="1" smtClean="0">
                <a:latin typeface="Times New Roman" panose="02020603050405020304" pitchFamily="18" charset="0"/>
                <a:cs typeface="Times New Roman" panose="02020603050405020304" pitchFamily="18" charset="0"/>
              </a:rPr>
              <a:t>đạo</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trọng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sư</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Tôn</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5. </a:t>
            </a:r>
            <a:r>
              <a:rPr lang="en-US" sz="4800" dirty="0" err="1" smtClean="0">
                <a:latin typeface="Times New Roman" panose="02020603050405020304" pitchFamily="18" charset="0"/>
                <a:cs typeface="Times New Roman" panose="02020603050405020304" pitchFamily="18" charset="0"/>
              </a:rPr>
              <a:t>Không</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thầy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nên</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6. </a:t>
            </a:r>
            <a:r>
              <a:rPr lang="en-US" sz="4800" dirty="0" err="1" smtClean="0">
                <a:latin typeface="Times New Roman" panose="02020603050405020304" pitchFamily="18" charset="0"/>
                <a:cs typeface="Times New Roman" panose="02020603050405020304" pitchFamily="18" charset="0"/>
              </a:rPr>
              <a:t>Tiên</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hậu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lễ</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7. </a:t>
            </a:r>
            <a:r>
              <a:rPr lang="en-US" sz="4800" dirty="0" err="1" smtClean="0">
                <a:latin typeface="Times New Roman" panose="02020603050405020304" pitchFamily="18" charset="0"/>
                <a:cs typeface="Times New Roman" panose="02020603050405020304" pitchFamily="18" charset="0"/>
              </a:rPr>
              <a:t>thầy</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p>
          <a:p>
            <a:pPr lvl="0"/>
            <a:r>
              <a:rPr lang="en-US" sz="4800" dirty="0" smtClean="0">
                <a:latin typeface="Times New Roman" panose="02020603050405020304" pitchFamily="18" charset="0"/>
                <a:cs typeface="Times New Roman" panose="02020603050405020304" pitchFamily="18" charset="0"/>
              </a:rPr>
              <a:t>8. </a:t>
            </a:r>
            <a:r>
              <a:rPr lang="en-US" sz="4800" dirty="0" err="1" smtClean="0">
                <a:latin typeface="Times New Roman" panose="02020603050405020304" pitchFamily="18" charset="0"/>
                <a:cs typeface="Times New Roman" panose="02020603050405020304" pitchFamily="18" charset="0"/>
              </a:rPr>
              <a:t>học</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mãi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nữa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endParaRPr lang="en-US" sz="4800" dirty="0">
              <a:latin typeface="Times New Roman" panose="02020603050405020304" pitchFamily="18" charset="0"/>
              <a:cs typeface="Times New Roman" panose="02020603050405020304" pitchFamily="18" charset="0"/>
            </a:endParaRPr>
          </a:p>
          <a:p>
            <a:pPr lvl="0"/>
            <a:r>
              <a:rPr lang="en-US" sz="4800" dirty="0" smtClean="0">
                <a:latin typeface="Times New Roman" panose="02020603050405020304" pitchFamily="18" charset="0"/>
                <a:cs typeface="Times New Roman" panose="02020603050405020304" pitchFamily="18" charset="0"/>
              </a:rPr>
              <a:t>9. </a:t>
            </a:r>
            <a:r>
              <a:rPr lang="en-US" sz="4800" dirty="0" err="1" smtClean="0">
                <a:latin typeface="Times New Roman" panose="02020603050405020304" pitchFamily="18" charset="0"/>
                <a:cs typeface="Times New Roman" panose="02020603050405020304" pitchFamily="18" charset="0"/>
              </a:rPr>
              <a:t>khôn</a:t>
            </a:r>
            <a:r>
              <a:rPr lang="en-US" sz="4800" dirty="0" smtClean="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sàng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đàng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Đi</a:t>
            </a:r>
            <a:endParaRPr lang="en-US" sz="4800" dirty="0">
              <a:latin typeface="Times New Roman" panose="02020603050405020304" pitchFamily="18" charset="0"/>
              <a:cs typeface="Times New Roman" panose="02020603050405020304" pitchFamily="18" charset="0"/>
            </a:endParaRPr>
          </a:p>
          <a:p>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14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4C5056C-CC03-D66E-9600-CF550D0A6F00}"/>
              </a:ext>
            </a:extLst>
          </p:cNvPr>
          <p:cNvSpPr/>
          <p:nvPr/>
        </p:nvSpPr>
        <p:spPr>
          <a:xfrm>
            <a:off x="-2357235" y="8615078"/>
            <a:ext cx="5208608" cy="4114800"/>
          </a:xfrm>
          <a:custGeom>
            <a:avLst/>
            <a:gdLst/>
            <a:ahLst/>
            <a:cxnLst/>
            <a:rect l="l" t="t" r="r" b="b"/>
            <a:pathLst>
              <a:path w="5208608" h="4114800">
                <a:moveTo>
                  <a:pt x="0" y="0"/>
                </a:moveTo>
                <a:lnTo>
                  <a:pt x="5208607" y="0"/>
                </a:lnTo>
                <a:lnTo>
                  <a:pt x="520860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4">
            <a:extLst>
              <a:ext uri="{FF2B5EF4-FFF2-40B4-BE49-F238E27FC236}">
                <a16:creationId xmlns:a16="http://schemas.microsoft.com/office/drawing/2014/main" id="{E988D9F7-071B-98A1-3C6E-FB999EBB8A8F}"/>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5">
            <a:extLst>
              <a:ext uri="{FF2B5EF4-FFF2-40B4-BE49-F238E27FC236}">
                <a16:creationId xmlns:a16="http://schemas.microsoft.com/office/drawing/2014/main" id="{16972015-B436-09DC-BFB7-8015F014F2B1}"/>
              </a:ext>
            </a:extLst>
          </p:cNvPr>
          <p:cNvSpPr/>
          <p:nvPr/>
        </p:nvSpPr>
        <p:spPr>
          <a:xfrm>
            <a:off x="-448776" y="-179776"/>
            <a:ext cx="7315200" cy="2267712"/>
          </a:xfrm>
          <a:custGeom>
            <a:avLst/>
            <a:gdLst/>
            <a:ahLst/>
            <a:cxnLst/>
            <a:rect l="l" t="t" r="r" b="b"/>
            <a:pathLst>
              <a:path w="7315200" h="2267712">
                <a:moveTo>
                  <a:pt x="0" y="0"/>
                </a:moveTo>
                <a:lnTo>
                  <a:pt x="7315200" y="0"/>
                </a:lnTo>
                <a:lnTo>
                  <a:pt x="7315200" y="2267712"/>
                </a:lnTo>
                <a:lnTo>
                  <a:pt x="0" y="22677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9">
            <a:extLst>
              <a:ext uri="{FF2B5EF4-FFF2-40B4-BE49-F238E27FC236}">
                <a16:creationId xmlns:a16="http://schemas.microsoft.com/office/drawing/2014/main" id="{F9C315FC-5DBE-F681-E596-A36EED56A1EC}"/>
              </a:ext>
            </a:extLst>
          </p:cNvPr>
          <p:cNvSpPr/>
          <p:nvPr/>
        </p:nvSpPr>
        <p:spPr>
          <a:xfrm>
            <a:off x="16254859" y="6172200"/>
            <a:ext cx="3194114" cy="4114800"/>
          </a:xfrm>
          <a:custGeom>
            <a:avLst/>
            <a:gdLst/>
            <a:ahLst/>
            <a:cxnLst/>
            <a:rect l="l" t="t" r="r" b="b"/>
            <a:pathLst>
              <a:path w="3194114" h="4114800">
                <a:moveTo>
                  <a:pt x="0" y="0"/>
                </a:moveTo>
                <a:lnTo>
                  <a:pt x="3194113" y="0"/>
                </a:lnTo>
                <a:lnTo>
                  <a:pt x="319411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 name="TextBox 3">
            <a:extLst>
              <a:ext uri="{FF2B5EF4-FFF2-40B4-BE49-F238E27FC236}">
                <a16:creationId xmlns:a16="http://schemas.microsoft.com/office/drawing/2014/main" id="{03089D9E-AAAC-5869-B748-F7D3A5420ECC}"/>
              </a:ext>
            </a:extLst>
          </p:cNvPr>
          <p:cNvSpPr txBox="1"/>
          <p:nvPr/>
        </p:nvSpPr>
        <p:spPr>
          <a:xfrm>
            <a:off x="2209800" y="3152224"/>
            <a:ext cx="14478000" cy="5509200"/>
          </a:xfrm>
          <a:prstGeom prst="rect">
            <a:avLst/>
          </a:prstGeom>
          <a:noFill/>
        </p:spPr>
        <p:txBody>
          <a:bodyPr wrap="square">
            <a:spAutoFit/>
          </a:bodyPr>
          <a:lstStyle/>
          <a:p>
            <a:pPr marL="0" marR="0" algn="just">
              <a:lnSpc>
                <a:spcPct val="200000"/>
              </a:lnSpc>
              <a:spcBef>
                <a:spcPts val="0"/>
              </a:spcBef>
              <a:spcAft>
                <a:spcPts val="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 Hà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200000"/>
              </a:lnSpc>
              <a:spcBef>
                <a:spcPts val="0"/>
              </a:spcBef>
              <a:spcAft>
                <a:spcPts val="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B. Nam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200000"/>
              </a:lnSpc>
              <a:spcBef>
                <a:spcPts val="0"/>
              </a:spcBef>
              <a:spcAft>
                <a:spcPts val="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C. Nam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200000"/>
              </a:lnSpc>
              <a:spcBef>
                <a:spcPts val="0"/>
              </a:spcBef>
              <a:spcAft>
                <a:spcPts val="0"/>
              </a:spcAf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4400"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smtClean="0">
                <a:latin typeface="Times New Roman" panose="02020603050405020304" pitchFamily="18" charset="0"/>
                <a:ea typeface="Calibri" panose="020F0502020204030204" pitchFamily="34" charset="0"/>
                <a:cs typeface="Times New Roman" panose="02020603050405020304" pitchFamily="18" charset="0"/>
              </a:rPr>
              <a:t>Nam</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483AB72-1A78-EB29-2250-06698C943D9D}"/>
              </a:ext>
            </a:extLst>
          </p:cNvPr>
          <p:cNvSpPr/>
          <p:nvPr/>
        </p:nvSpPr>
        <p:spPr>
          <a:xfrm>
            <a:off x="1143000" y="322848"/>
            <a:ext cx="15925800" cy="213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7000"/>
              </a:lnSpc>
              <a:spcBef>
                <a:spcPts val="0"/>
              </a:spcBef>
              <a:spcAft>
                <a:spcPts val="0"/>
              </a:spcAft>
            </a:pPr>
            <a:r>
              <a:rPr lang="en-US" sz="4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Khoa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Dậu</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(1897)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Xương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Vịnh</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đâu</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green check mark on a black background&#10;&#10;Description automatically generated">
            <a:extLst>
              <a:ext uri="{FF2B5EF4-FFF2-40B4-BE49-F238E27FC236}">
                <a16:creationId xmlns:a16="http://schemas.microsoft.com/office/drawing/2014/main" id="{CE745465-6191-BF64-C72E-6A88632B30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95350" y="5777619"/>
            <a:ext cx="1143000" cy="1143000"/>
          </a:xfrm>
          <a:prstGeom prst="rect">
            <a:avLst/>
          </a:prstGeom>
        </p:spPr>
      </p:pic>
    </p:spTree>
    <p:extLst>
      <p:ext uri="{BB962C8B-B14F-4D97-AF65-F5344CB8AC3E}">
        <p14:creationId xmlns:p14="http://schemas.microsoft.com/office/powerpoint/2010/main" val="3746370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4C5056C-CC03-D66E-9600-CF550D0A6F00}"/>
              </a:ext>
            </a:extLst>
          </p:cNvPr>
          <p:cNvSpPr/>
          <p:nvPr/>
        </p:nvSpPr>
        <p:spPr>
          <a:xfrm>
            <a:off x="-2357235" y="8615078"/>
            <a:ext cx="5208608" cy="4114800"/>
          </a:xfrm>
          <a:custGeom>
            <a:avLst/>
            <a:gdLst/>
            <a:ahLst/>
            <a:cxnLst/>
            <a:rect l="l" t="t" r="r" b="b"/>
            <a:pathLst>
              <a:path w="5208608" h="4114800">
                <a:moveTo>
                  <a:pt x="0" y="0"/>
                </a:moveTo>
                <a:lnTo>
                  <a:pt x="5208607" y="0"/>
                </a:lnTo>
                <a:lnTo>
                  <a:pt x="520860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4">
            <a:extLst>
              <a:ext uri="{FF2B5EF4-FFF2-40B4-BE49-F238E27FC236}">
                <a16:creationId xmlns:a16="http://schemas.microsoft.com/office/drawing/2014/main" id="{E988D9F7-071B-98A1-3C6E-FB999EBB8A8F}"/>
              </a:ext>
            </a:extLst>
          </p:cNvPr>
          <p:cNvSpPr/>
          <p:nvPr/>
        </p:nvSpPr>
        <p:spPr>
          <a:xfrm>
            <a:off x="12133772" y="7274052"/>
            <a:ext cx="7315200" cy="3968496"/>
          </a:xfrm>
          <a:custGeom>
            <a:avLst/>
            <a:gdLst/>
            <a:ahLst/>
            <a:cxnLst/>
            <a:rect l="l" t="t" r="r" b="b"/>
            <a:pathLst>
              <a:path w="7315200" h="3968496">
                <a:moveTo>
                  <a:pt x="0" y="0"/>
                </a:moveTo>
                <a:lnTo>
                  <a:pt x="7315200" y="0"/>
                </a:lnTo>
                <a:lnTo>
                  <a:pt x="7315200" y="3968496"/>
                </a:lnTo>
                <a:lnTo>
                  <a:pt x="0" y="396849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5">
            <a:extLst>
              <a:ext uri="{FF2B5EF4-FFF2-40B4-BE49-F238E27FC236}">
                <a16:creationId xmlns:a16="http://schemas.microsoft.com/office/drawing/2014/main" id="{16972015-B436-09DC-BFB7-8015F014F2B1}"/>
              </a:ext>
            </a:extLst>
          </p:cNvPr>
          <p:cNvSpPr/>
          <p:nvPr/>
        </p:nvSpPr>
        <p:spPr>
          <a:xfrm>
            <a:off x="-448776" y="-179776"/>
            <a:ext cx="7315200" cy="2267712"/>
          </a:xfrm>
          <a:custGeom>
            <a:avLst/>
            <a:gdLst/>
            <a:ahLst/>
            <a:cxnLst/>
            <a:rect l="l" t="t" r="r" b="b"/>
            <a:pathLst>
              <a:path w="7315200" h="2267712">
                <a:moveTo>
                  <a:pt x="0" y="0"/>
                </a:moveTo>
                <a:lnTo>
                  <a:pt x="7315200" y="0"/>
                </a:lnTo>
                <a:lnTo>
                  <a:pt x="7315200" y="2267712"/>
                </a:lnTo>
                <a:lnTo>
                  <a:pt x="0" y="226771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9">
            <a:extLst>
              <a:ext uri="{FF2B5EF4-FFF2-40B4-BE49-F238E27FC236}">
                <a16:creationId xmlns:a16="http://schemas.microsoft.com/office/drawing/2014/main" id="{F9C315FC-5DBE-F681-E596-A36EED56A1EC}"/>
              </a:ext>
            </a:extLst>
          </p:cNvPr>
          <p:cNvSpPr/>
          <p:nvPr/>
        </p:nvSpPr>
        <p:spPr>
          <a:xfrm>
            <a:off x="16254859" y="6172200"/>
            <a:ext cx="3194114" cy="4114800"/>
          </a:xfrm>
          <a:custGeom>
            <a:avLst/>
            <a:gdLst/>
            <a:ahLst/>
            <a:cxnLst/>
            <a:rect l="l" t="t" r="r" b="b"/>
            <a:pathLst>
              <a:path w="3194114" h="4114800">
                <a:moveTo>
                  <a:pt x="0" y="0"/>
                </a:moveTo>
                <a:lnTo>
                  <a:pt x="3194113" y="0"/>
                </a:lnTo>
                <a:lnTo>
                  <a:pt x="3194113"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4" name="TextBox 3">
            <a:extLst>
              <a:ext uri="{FF2B5EF4-FFF2-40B4-BE49-F238E27FC236}">
                <a16:creationId xmlns:a16="http://schemas.microsoft.com/office/drawing/2014/main" id="{03089D9E-AAAC-5869-B748-F7D3A5420ECC}"/>
              </a:ext>
            </a:extLst>
          </p:cNvPr>
          <p:cNvSpPr txBox="1"/>
          <p:nvPr/>
        </p:nvSpPr>
        <p:spPr>
          <a:xfrm>
            <a:off x="1866900" y="3302125"/>
            <a:ext cx="14478000" cy="5302927"/>
          </a:xfrm>
          <a:prstGeom prst="rect">
            <a:avLst/>
          </a:prstGeom>
          <a:noFill/>
        </p:spPr>
        <p:txBody>
          <a:bodyPr wrap="square">
            <a:spAutoFit/>
          </a:bodyPr>
          <a:lstStyle/>
          <a:p>
            <a:pPr marL="0" marR="0" algn="just">
              <a:lnSpc>
                <a:spcPct val="200000"/>
              </a:lnSpc>
              <a:spcBef>
                <a:spcPts val="0"/>
              </a:spcBef>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200000"/>
              </a:lnSpc>
              <a:spcBef>
                <a:spcPts val="0"/>
              </a:spcBef>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Chán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ngán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xót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đau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đớn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lnSpc>
                <a:spcPct val="200000"/>
              </a:lnSpc>
              <a:spcBef>
                <a:spcPts val="0"/>
              </a:spcBef>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nuối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bâng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khuâng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ct val="200000"/>
              </a:lnSpc>
              <a:spcBef>
                <a:spcPts val="0"/>
              </a:spcBef>
              <a:spcAft>
                <a:spcPts val="0"/>
              </a:spcAft>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Phẫn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uất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ngậm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ngùi</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483AB72-1A78-EB29-2250-06698C943D9D}"/>
              </a:ext>
            </a:extLst>
          </p:cNvPr>
          <p:cNvSpPr/>
          <p:nvPr/>
        </p:nvSpPr>
        <p:spPr>
          <a:xfrm>
            <a:off x="1143000" y="322848"/>
            <a:ext cx="15925800" cy="2133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7000"/>
              </a:lnSpc>
              <a:spcBef>
                <a:spcPts val="0"/>
              </a:spcBef>
              <a:spcAft>
                <a:spcPts val="0"/>
              </a:spcAft>
            </a:pPr>
            <a:r>
              <a:rPr lang="en-US" sz="4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Thái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xướng</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Đinh</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Dậu</a:t>
            </a:r>
            <a:r>
              <a:rPr lang="en-US"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A green check mark on a black background&#10;&#10;Description automatically generated">
            <a:extLst>
              <a:ext uri="{FF2B5EF4-FFF2-40B4-BE49-F238E27FC236}">
                <a16:creationId xmlns:a16="http://schemas.microsoft.com/office/drawing/2014/main" id="{CE745465-6191-BF64-C72E-6A88632B30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800" y="7425957"/>
            <a:ext cx="1143000" cy="1143000"/>
          </a:xfrm>
          <a:prstGeom prst="rect">
            <a:avLst/>
          </a:prstGeom>
        </p:spPr>
      </p:pic>
    </p:spTree>
    <p:extLst>
      <p:ext uri="{BB962C8B-B14F-4D97-AF65-F5344CB8AC3E}">
        <p14:creationId xmlns:p14="http://schemas.microsoft.com/office/powerpoint/2010/main" val="4249698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CC07320-C2CA-4E29-8481-9D9E143C77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 name="Picture 2" descr="Nam Định, 28-12-1897 - Khoa thi Hương năm Đinh Dậu - Các t… | Flickr">
            <a:extLst>
              <a:ext uri="{FF2B5EF4-FFF2-40B4-BE49-F238E27FC236}">
                <a16:creationId xmlns:a16="http://schemas.microsoft.com/office/drawing/2014/main" id="{DAAF7964-7E0C-6909-A3EF-633658D6D7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20"/>
          <a:stretch/>
        </p:blipFill>
        <p:spPr bwMode="auto">
          <a:xfrm>
            <a:off x="1" y="10"/>
            <a:ext cx="14504463" cy="10286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178FB36B-5BFE-42CA-BC60-1115E0D95E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87528" y="0"/>
            <a:ext cx="10600467"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D66ECAD3-4074-8C36-18D9-379DEC39EB0E}"/>
              </a:ext>
            </a:extLst>
          </p:cNvPr>
          <p:cNvSpPr txBox="1"/>
          <p:nvPr/>
        </p:nvSpPr>
        <p:spPr>
          <a:xfrm>
            <a:off x="13487400" y="1181100"/>
            <a:ext cx="8366097" cy="5538042"/>
          </a:xfrm>
          <a:prstGeom prst="rect">
            <a:avLst/>
          </a:prstGeom>
          <a:noFill/>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16600" b="1" dirty="0" err="1" smtClean="0">
                <a:solidFill>
                  <a:prstClr val="black"/>
                </a:solidFill>
                <a:latin typeface="#9Slide07 SVNGuerrilla" panose="00000500000000000000" pitchFamily="2" charset="0"/>
              </a:rPr>
              <a:t>Vận</a:t>
            </a:r>
            <a:r>
              <a:rPr lang="en-US" sz="16600" b="1" dirty="0" smtClean="0">
                <a:solidFill>
                  <a:prstClr val="black"/>
                </a:solidFill>
                <a:latin typeface="#9Slide07 SVNGuerrilla" panose="00000500000000000000" pitchFamily="2" charset="0"/>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16600" b="1" dirty="0" err="1" smtClean="0">
                <a:solidFill>
                  <a:prstClr val="black"/>
                </a:solidFill>
                <a:latin typeface="#9Slide07 SVNGuerrilla" panose="00000500000000000000" pitchFamily="2" charset="0"/>
              </a:rPr>
              <a:t>dụng</a:t>
            </a:r>
            <a:endParaRPr kumimoji="0" lang="en-US" sz="16600" b="1" i="0" u="none" strike="noStrike" kern="1200" cap="none" spc="0" normalizeH="0" baseline="0" noProof="0" dirty="0">
              <a:ln>
                <a:noFill/>
              </a:ln>
              <a:solidFill>
                <a:prstClr val="black"/>
              </a:solidFill>
              <a:effectLst/>
              <a:uLnTx/>
              <a:uFillTx/>
              <a:latin typeface="#9Slide07 SVNGuerrilla" panose="00000500000000000000" pitchFamily="2" charset="0"/>
            </a:endParaRPr>
          </a:p>
        </p:txBody>
      </p:sp>
    </p:spTree>
    <p:extLst>
      <p:ext uri="{BB962C8B-B14F-4D97-AF65-F5344CB8AC3E}">
        <p14:creationId xmlns:p14="http://schemas.microsoft.com/office/powerpoint/2010/main" val="165196179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Thi Cử Ngày Xưa | Áo dài Cô Sá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647700"/>
            <a:ext cx="76200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ĩ tử ngày xưa học và thi thế nào để đỗ trạng nguy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59817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69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6950B7AF-AB8E-85A6-787C-634C388F072A}"/>
              </a:ext>
            </a:extLst>
          </p:cNvPr>
          <p:cNvSpPr txBox="1"/>
          <p:nvPr/>
        </p:nvSpPr>
        <p:spPr>
          <a:xfrm>
            <a:off x="1905000" y="495300"/>
            <a:ext cx="14249400" cy="997902"/>
          </a:xfrm>
          <a:prstGeom prst="rect">
            <a:avLst/>
          </a:prstGeom>
        </p:spPr>
        <p:txBody>
          <a:bodyPr wrap="square" lIns="0" tIns="0" rIns="0" bIns="0" rtlCol="0" anchor="t">
            <a:spAutoFit/>
          </a:bodyPr>
          <a:lstStyle/>
          <a:p>
            <a:pPr marL="0" marR="0" lvl="0" indent="0" algn="ctr" defTabSz="914400" rtl="0" eaLnBrk="1" fontAlgn="auto" latinLnBrk="0" hangingPunct="1">
              <a:lnSpc>
                <a:spcPts val="8513"/>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683E38"/>
                </a:solidFill>
                <a:effectLst/>
                <a:uLnTx/>
                <a:uFillTx/>
                <a:latin typeface="Times New Roman" panose="02020603050405020304" pitchFamily="18" charset="0"/>
                <a:ea typeface="+mn-ea"/>
                <a:cs typeface="Times New Roman" panose="02020603050405020304" pitchFamily="18" charset="0"/>
              </a:rPr>
              <a:t>DANH SĨ ĐINH DẬU</a:t>
            </a:r>
            <a:endParaRPr kumimoji="0" lang="en-US" sz="6000" b="1" i="0" u="none" strike="noStrike" kern="1200" cap="none" spc="0" normalizeH="0" baseline="0" noProof="0" dirty="0">
              <a:ln>
                <a:noFill/>
              </a:ln>
              <a:solidFill>
                <a:srgbClr val="683E38"/>
              </a:solidFill>
              <a:effectLst/>
              <a:uLnTx/>
              <a:uFillTx/>
              <a:latin typeface="Times New Roman" panose="02020603050405020304" pitchFamily="18" charset="0"/>
              <a:ea typeface="+mn-ea"/>
              <a:cs typeface="Times New Roman" panose="02020603050405020304" pitchFamily="18" charset="0"/>
            </a:endParaRPr>
          </a:p>
        </p:txBody>
      </p:sp>
      <p:sp>
        <p:nvSpPr>
          <p:cNvPr id="4" name="Freeform 3">
            <a:extLst>
              <a:ext uri="{FF2B5EF4-FFF2-40B4-BE49-F238E27FC236}">
                <a16:creationId xmlns:a16="http://schemas.microsoft.com/office/drawing/2014/main" id="{100B486E-5D4F-E80B-5510-8B60AB751592}"/>
              </a:ext>
            </a:extLst>
          </p:cNvPr>
          <p:cNvSpPr/>
          <p:nvPr/>
        </p:nvSpPr>
        <p:spPr>
          <a:xfrm>
            <a:off x="14386560" y="5818724"/>
            <a:ext cx="3886200" cy="3962400"/>
          </a:xfrm>
          <a:custGeom>
            <a:avLst/>
            <a:gdLst/>
            <a:ahLst/>
            <a:cxnLst/>
            <a:rect l="l" t="t" r="r" b="b"/>
            <a:pathLst>
              <a:path w="1873390" h="1916512">
                <a:moveTo>
                  <a:pt x="0" y="0"/>
                </a:moveTo>
                <a:lnTo>
                  <a:pt x="1873390" y="0"/>
                </a:lnTo>
                <a:lnTo>
                  <a:pt x="1873390" y="1916512"/>
                </a:lnTo>
                <a:lnTo>
                  <a:pt x="0" y="191651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2"/>
          <p:cNvSpPr txBox="1"/>
          <p:nvPr/>
        </p:nvSpPr>
        <p:spPr>
          <a:xfrm>
            <a:off x="914400" y="1790700"/>
            <a:ext cx="13868400" cy="9694962"/>
          </a:xfrm>
          <a:prstGeom prst="rect">
            <a:avLst/>
          </a:prstGeom>
          <a:noFill/>
        </p:spPr>
        <p:txBody>
          <a:bodyPr wrap="square" rtlCol="0">
            <a:spAutoFit/>
          </a:bodyPr>
          <a:lstStyle/>
          <a:p>
            <a:pPr lvl="0"/>
            <a:r>
              <a:rPr lang="en-US" sz="5400" dirty="0" smtClean="0">
                <a:latin typeface="Times New Roman" panose="02020603050405020304" pitchFamily="18" charset="0"/>
                <a:cs typeface="Times New Roman" panose="02020603050405020304" pitchFamily="18" charset="0"/>
              </a:rPr>
              <a:t>1. </a:t>
            </a:r>
            <a:r>
              <a:rPr lang="en-US" sz="5400" dirty="0" err="1" smtClean="0">
                <a:latin typeface="Times New Roman" panose="02020603050405020304" pitchFamily="18" charset="0"/>
                <a:cs typeface="Times New Roman" panose="02020603050405020304" pitchFamily="18" charset="0"/>
              </a:rPr>
              <a:t>Học</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mười</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2. </a:t>
            </a:r>
            <a:r>
              <a:rPr lang="en-US" sz="5400" dirty="0" err="1" smtClean="0">
                <a:latin typeface="Times New Roman" panose="02020603050405020304" pitchFamily="18" charset="0"/>
                <a:cs typeface="Times New Roman" panose="02020603050405020304" pitchFamily="18" charset="0"/>
              </a:rPr>
              <a:t>Có</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sắt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ngày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kim</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3. </a:t>
            </a:r>
            <a:r>
              <a:rPr lang="en-US" sz="5400" dirty="0" err="1" smtClean="0">
                <a:latin typeface="Times New Roman" panose="02020603050405020304" pitchFamily="18" charset="0"/>
                <a:cs typeface="Times New Roman" panose="02020603050405020304" pitchFamily="18" charset="0"/>
              </a:rPr>
              <a:t>Học</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nói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gói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mở</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4. </a:t>
            </a:r>
            <a:r>
              <a:rPr lang="en-US" sz="5400" dirty="0" err="1" smtClean="0">
                <a:latin typeface="Times New Roman" panose="02020603050405020304" pitchFamily="18" charset="0"/>
                <a:cs typeface="Times New Roman" panose="02020603050405020304" pitchFamily="18" charset="0"/>
              </a:rPr>
              <a:t>Tôn</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sư</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trọng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đạo</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5. </a:t>
            </a:r>
            <a:r>
              <a:rPr lang="en-US" sz="5400" dirty="0" err="1" smtClean="0">
                <a:latin typeface="Times New Roman" panose="02020603050405020304" pitchFamily="18" charset="0"/>
                <a:cs typeface="Times New Roman" panose="02020603050405020304" pitchFamily="18" charset="0"/>
              </a:rPr>
              <a:t>Không</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thầy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mày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nên</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6. </a:t>
            </a:r>
            <a:r>
              <a:rPr lang="en-US" sz="5400" dirty="0" err="1" smtClean="0">
                <a:latin typeface="Times New Roman" panose="02020603050405020304" pitchFamily="18" charset="0"/>
                <a:cs typeface="Times New Roman" panose="02020603050405020304" pitchFamily="18" charset="0"/>
              </a:rPr>
              <a:t>Tiên</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lễ</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hậu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7. </a:t>
            </a:r>
            <a:r>
              <a:rPr lang="en-US" sz="5400" dirty="0" err="1" smtClean="0">
                <a:latin typeface="Times New Roman" panose="02020603050405020304" pitchFamily="18" charset="0"/>
                <a:cs typeface="Times New Roman" panose="02020603050405020304" pitchFamily="18" charset="0"/>
              </a:rPr>
              <a:t>Học</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thầy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tày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bạn</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8. </a:t>
            </a:r>
            <a:r>
              <a:rPr lang="en-US" sz="5400" dirty="0" err="1" smtClean="0">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nữa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mãi</a:t>
            </a:r>
            <a:endParaRPr lang="en-US" sz="5400" dirty="0">
              <a:latin typeface="Times New Roman" panose="02020603050405020304" pitchFamily="18" charset="0"/>
              <a:cs typeface="Times New Roman" panose="02020603050405020304" pitchFamily="18" charset="0"/>
            </a:endParaRPr>
          </a:p>
          <a:p>
            <a:pPr lvl="0"/>
            <a:r>
              <a:rPr lang="en-US" sz="5400" dirty="0" smtClean="0">
                <a:latin typeface="Times New Roman" panose="02020603050405020304" pitchFamily="18" charset="0"/>
                <a:cs typeface="Times New Roman" panose="02020603050405020304" pitchFamily="18" charset="0"/>
              </a:rPr>
              <a:t>9. </a:t>
            </a:r>
            <a:r>
              <a:rPr lang="en-US" sz="5400" dirty="0" err="1" smtClean="0">
                <a:latin typeface="Times New Roman" panose="02020603050405020304" pitchFamily="18" charset="0"/>
                <a:cs typeface="Times New Roman" panose="02020603050405020304" pitchFamily="18" charset="0"/>
              </a:rPr>
              <a:t>Đi</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ngày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khôn</a:t>
            </a:r>
            <a:endParaRPr lang="en-US" sz="5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87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1595A09-E336-4D1B-9B3A-06A2287A54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ài thơ: Lễ xướng danh khoa Đinh Dậu (1897) (Trần Tế Xương - 陳濟昌)">
            <a:extLst>
              <a:ext uri="{FF2B5EF4-FFF2-40B4-BE49-F238E27FC236}">
                <a16:creationId xmlns:a16="http://schemas.microsoft.com/office/drawing/2014/main" id="{153E25A2-64B9-43BB-1E3F-2CEA20E353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 t="24676" r="1250" b="22849"/>
          <a:stretch/>
        </p:blipFill>
        <p:spPr bwMode="auto">
          <a:xfrm>
            <a:off x="-23446" y="0"/>
            <a:ext cx="18311446" cy="683763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91958" y="8202309"/>
            <a:ext cx="2057400" cy="27432"/>
          </a:xfrm>
          <a:custGeom>
            <a:avLst/>
            <a:gdLst>
              <a:gd name="connsiteX0" fmla="*/ 0 w 2057400"/>
              <a:gd name="connsiteY0" fmla="*/ 0 h 27432"/>
              <a:gd name="connsiteX1" fmla="*/ 685800 w 2057400"/>
              <a:gd name="connsiteY1" fmla="*/ 0 h 27432"/>
              <a:gd name="connsiteX2" fmla="*/ 1309878 w 2057400"/>
              <a:gd name="connsiteY2" fmla="*/ 0 h 27432"/>
              <a:gd name="connsiteX3" fmla="*/ 2057400 w 2057400"/>
              <a:gd name="connsiteY3" fmla="*/ 0 h 27432"/>
              <a:gd name="connsiteX4" fmla="*/ 2057400 w 2057400"/>
              <a:gd name="connsiteY4" fmla="*/ 27432 h 27432"/>
              <a:gd name="connsiteX5" fmla="*/ 1330452 w 2057400"/>
              <a:gd name="connsiteY5" fmla="*/ 27432 h 27432"/>
              <a:gd name="connsiteX6" fmla="*/ 685800 w 2057400"/>
              <a:gd name="connsiteY6" fmla="*/ 27432 h 27432"/>
              <a:gd name="connsiteX7" fmla="*/ 0 w 2057400"/>
              <a:gd name="connsiteY7" fmla="*/ 27432 h 27432"/>
              <a:gd name="connsiteX8" fmla="*/ 0 w 2057400"/>
              <a:gd name="connsiteY8" fmla="*/ 0 h 27432"/>
              <a:gd name="connsiteX0" fmla="*/ 0 w 2057400"/>
              <a:gd name="connsiteY0" fmla="*/ 0 h 27432"/>
              <a:gd name="connsiteX1" fmla="*/ 624078 w 2057400"/>
              <a:gd name="connsiteY1" fmla="*/ 0 h 27432"/>
              <a:gd name="connsiteX2" fmla="*/ 1289304 w 2057400"/>
              <a:gd name="connsiteY2" fmla="*/ 0 h 27432"/>
              <a:gd name="connsiteX3" fmla="*/ 2057400 w 2057400"/>
              <a:gd name="connsiteY3" fmla="*/ 0 h 27432"/>
              <a:gd name="connsiteX4" fmla="*/ 2057400 w 2057400"/>
              <a:gd name="connsiteY4" fmla="*/ 27432 h 27432"/>
              <a:gd name="connsiteX5" fmla="*/ 1412748 w 2057400"/>
              <a:gd name="connsiteY5" fmla="*/ 27432 h 27432"/>
              <a:gd name="connsiteX6" fmla="*/ 685800 w 2057400"/>
              <a:gd name="connsiteY6" fmla="*/ 27432 h 27432"/>
              <a:gd name="connsiteX7" fmla="*/ 0 w 2057400"/>
              <a:gd name="connsiteY7" fmla="*/ 27432 h 27432"/>
              <a:gd name="connsiteX8" fmla="*/ 0 w 2057400"/>
              <a:gd name="connsiteY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400" h="27432" fill="none" extrusionOk="0">
                <a:moveTo>
                  <a:pt x="0" y="0"/>
                </a:moveTo>
                <a:cubicBezTo>
                  <a:pt x="295080" y="-17992"/>
                  <a:pt x="457190" y="35109"/>
                  <a:pt x="685800" y="0"/>
                </a:cubicBezTo>
                <a:cubicBezTo>
                  <a:pt x="920399" y="-26168"/>
                  <a:pt x="1009375" y="21872"/>
                  <a:pt x="1309878" y="0"/>
                </a:cubicBezTo>
                <a:cubicBezTo>
                  <a:pt x="1617916" y="-38014"/>
                  <a:pt x="1769603" y="62963"/>
                  <a:pt x="2057400" y="0"/>
                </a:cubicBezTo>
                <a:cubicBezTo>
                  <a:pt x="2056501" y="10050"/>
                  <a:pt x="2056931" y="20649"/>
                  <a:pt x="2057400" y="27432"/>
                </a:cubicBezTo>
                <a:cubicBezTo>
                  <a:pt x="1769413" y="-14084"/>
                  <a:pt x="1621917" y="21979"/>
                  <a:pt x="1330452" y="27432"/>
                </a:cubicBezTo>
                <a:cubicBezTo>
                  <a:pt x="1096764" y="-9627"/>
                  <a:pt x="837307" y="69690"/>
                  <a:pt x="685800" y="27432"/>
                </a:cubicBezTo>
                <a:cubicBezTo>
                  <a:pt x="541336" y="18623"/>
                  <a:pt x="254183" y="30694"/>
                  <a:pt x="0" y="27432"/>
                </a:cubicBezTo>
                <a:cubicBezTo>
                  <a:pt x="1800" y="18764"/>
                  <a:pt x="-1206" y="10788"/>
                  <a:pt x="0" y="0"/>
                </a:cubicBezTo>
                <a:close/>
              </a:path>
              <a:path w="2057400" h="27432" stroke="0" extrusionOk="0">
                <a:moveTo>
                  <a:pt x="0" y="0"/>
                </a:moveTo>
                <a:cubicBezTo>
                  <a:pt x="312055" y="-18809"/>
                  <a:pt x="399548" y="531"/>
                  <a:pt x="624078" y="0"/>
                </a:cubicBezTo>
                <a:cubicBezTo>
                  <a:pt x="844755" y="21852"/>
                  <a:pt x="1129452" y="16255"/>
                  <a:pt x="1289304" y="0"/>
                </a:cubicBezTo>
                <a:cubicBezTo>
                  <a:pt x="1457074" y="-40148"/>
                  <a:pt x="1677943" y="41816"/>
                  <a:pt x="2057400" y="0"/>
                </a:cubicBezTo>
                <a:cubicBezTo>
                  <a:pt x="2058366" y="11015"/>
                  <a:pt x="2057231" y="19170"/>
                  <a:pt x="2057400" y="27432"/>
                </a:cubicBezTo>
                <a:cubicBezTo>
                  <a:pt x="1748899" y="-5122"/>
                  <a:pt x="1641790" y="22814"/>
                  <a:pt x="1412748" y="27432"/>
                </a:cubicBezTo>
                <a:cubicBezTo>
                  <a:pt x="1195046" y="27585"/>
                  <a:pt x="922785" y="59988"/>
                  <a:pt x="685800" y="27432"/>
                </a:cubicBezTo>
                <a:cubicBezTo>
                  <a:pt x="382546" y="45800"/>
                  <a:pt x="246348" y="66760"/>
                  <a:pt x="0" y="27432"/>
                </a:cubicBezTo>
                <a:cubicBezTo>
                  <a:pt x="1190" y="20756"/>
                  <a:pt x="-156" y="12031"/>
                  <a:pt x="0" y="0"/>
                </a:cubicBezTo>
                <a:close/>
              </a:path>
              <a:path w="2057400" h="27432" fill="none" stroke="0" extrusionOk="0">
                <a:moveTo>
                  <a:pt x="0" y="0"/>
                </a:moveTo>
                <a:cubicBezTo>
                  <a:pt x="297188" y="-54836"/>
                  <a:pt x="420742" y="24277"/>
                  <a:pt x="685800" y="0"/>
                </a:cubicBezTo>
                <a:cubicBezTo>
                  <a:pt x="920829" y="-50801"/>
                  <a:pt x="1017528" y="25472"/>
                  <a:pt x="1309878" y="0"/>
                </a:cubicBezTo>
                <a:cubicBezTo>
                  <a:pt x="1604631" y="7646"/>
                  <a:pt x="1812836" y="18610"/>
                  <a:pt x="2057400" y="0"/>
                </a:cubicBezTo>
                <a:cubicBezTo>
                  <a:pt x="2055224" y="10369"/>
                  <a:pt x="2056719" y="19696"/>
                  <a:pt x="2057400" y="27432"/>
                </a:cubicBezTo>
                <a:cubicBezTo>
                  <a:pt x="1782928" y="-10207"/>
                  <a:pt x="1565253" y="12523"/>
                  <a:pt x="1330452" y="27432"/>
                </a:cubicBezTo>
                <a:cubicBezTo>
                  <a:pt x="1047657" y="14287"/>
                  <a:pt x="819532" y="57960"/>
                  <a:pt x="685800" y="27432"/>
                </a:cubicBezTo>
                <a:cubicBezTo>
                  <a:pt x="503211" y="2269"/>
                  <a:pt x="193842" y="50171"/>
                  <a:pt x="0" y="27432"/>
                </a:cubicBezTo>
                <a:cubicBezTo>
                  <a:pt x="362" y="16086"/>
                  <a:pt x="-728" y="970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615697673">
                  <a:custGeom>
                    <a:avLst/>
                    <a:gdLst>
                      <a:gd name="connsiteX0" fmla="*/ 0 w 2057400"/>
                      <a:gd name="connsiteY0" fmla="*/ 0 h 27432"/>
                      <a:gd name="connsiteX1" fmla="*/ 685800 w 2057400"/>
                      <a:gd name="connsiteY1" fmla="*/ 0 h 27432"/>
                      <a:gd name="connsiteX2" fmla="*/ 1309878 w 2057400"/>
                      <a:gd name="connsiteY2" fmla="*/ 0 h 27432"/>
                      <a:gd name="connsiteX3" fmla="*/ 2057400 w 2057400"/>
                      <a:gd name="connsiteY3" fmla="*/ 0 h 27432"/>
                      <a:gd name="connsiteX4" fmla="*/ 2057400 w 2057400"/>
                      <a:gd name="connsiteY4" fmla="*/ 27432 h 27432"/>
                      <a:gd name="connsiteX5" fmla="*/ 1330452 w 2057400"/>
                      <a:gd name="connsiteY5" fmla="*/ 27432 h 27432"/>
                      <a:gd name="connsiteX6" fmla="*/ 685800 w 2057400"/>
                      <a:gd name="connsiteY6" fmla="*/ 27432 h 27432"/>
                      <a:gd name="connsiteX7" fmla="*/ 0 w 2057400"/>
                      <a:gd name="connsiteY7" fmla="*/ 27432 h 27432"/>
                      <a:gd name="connsiteX8" fmla="*/ 0 w 2057400"/>
                      <a:gd name="connsiteY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400" h="27432" fill="none" extrusionOk="0">
                        <a:moveTo>
                          <a:pt x="0" y="0"/>
                        </a:moveTo>
                        <a:cubicBezTo>
                          <a:pt x="302803" y="-32679"/>
                          <a:pt x="450041" y="32706"/>
                          <a:pt x="685800" y="0"/>
                        </a:cubicBezTo>
                        <a:cubicBezTo>
                          <a:pt x="921559" y="-32706"/>
                          <a:pt x="1009847" y="29047"/>
                          <a:pt x="1309878" y="0"/>
                        </a:cubicBezTo>
                        <a:cubicBezTo>
                          <a:pt x="1609909" y="-29047"/>
                          <a:pt x="1809302" y="29901"/>
                          <a:pt x="2057400" y="0"/>
                        </a:cubicBezTo>
                        <a:cubicBezTo>
                          <a:pt x="2056280" y="10493"/>
                          <a:pt x="2057243" y="20203"/>
                          <a:pt x="2057400" y="27432"/>
                        </a:cubicBezTo>
                        <a:cubicBezTo>
                          <a:pt x="1773018" y="-8870"/>
                          <a:pt x="1583133" y="36663"/>
                          <a:pt x="1330452" y="27432"/>
                        </a:cubicBezTo>
                        <a:cubicBezTo>
                          <a:pt x="1077771" y="18201"/>
                          <a:pt x="835436" y="58848"/>
                          <a:pt x="685800" y="27432"/>
                        </a:cubicBezTo>
                        <a:cubicBezTo>
                          <a:pt x="536164" y="-3984"/>
                          <a:pt x="241183" y="24057"/>
                          <a:pt x="0" y="27432"/>
                        </a:cubicBezTo>
                        <a:cubicBezTo>
                          <a:pt x="-47" y="18228"/>
                          <a:pt x="-305" y="9449"/>
                          <a:pt x="0" y="0"/>
                        </a:cubicBezTo>
                        <a:close/>
                      </a:path>
                      <a:path w="2057400" h="27432" stroke="0" extrusionOk="0">
                        <a:moveTo>
                          <a:pt x="0" y="0"/>
                        </a:moveTo>
                        <a:cubicBezTo>
                          <a:pt x="303435" y="-7297"/>
                          <a:pt x="415843" y="-14809"/>
                          <a:pt x="624078" y="0"/>
                        </a:cubicBezTo>
                        <a:cubicBezTo>
                          <a:pt x="832313" y="14809"/>
                          <a:pt x="1133755" y="24795"/>
                          <a:pt x="1289304" y="0"/>
                        </a:cubicBezTo>
                        <a:cubicBezTo>
                          <a:pt x="1444853" y="-24795"/>
                          <a:pt x="1722910" y="22004"/>
                          <a:pt x="2057400" y="0"/>
                        </a:cubicBezTo>
                        <a:cubicBezTo>
                          <a:pt x="2056965" y="10475"/>
                          <a:pt x="2058277" y="19313"/>
                          <a:pt x="2057400" y="27432"/>
                        </a:cubicBezTo>
                        <a:cubicBezTo>
                          <a:pt x="1751285" y="-1123"/>
                          <a:pt x="1645759" y="29270"/>
                          <a:pt x="1412748" y="27432"/>
                        </a:cubicBezTo>
                        <a:cubicBezTo>
                          <a:pt x="1179737" y="25594"/>
                          <a:pt x="962869" y="32322"/>
                          <a:pt x="685800" y="27432"/>
                        </a:cubicBezTo>
                        <a:cubicBezTo>
                          <a:pt x="408731" y="22542"/>
                          <a:pt x="220204" y="52941"/>
                          <a:pt x="0" y="27432"/>
                        </a:cubicBezTo>
                        <a:cubicBezTo>
                          <a:pt x="-933" y="21824"/>
                          <a:pt x="-517" y="1114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47EB152-2579-A24E-0E0C-F4D8B02ECDF8}"/>
              </a:ext>
            </a:extLst>
          </p:cNvPr>
          <p:cNvSpPr txBox="1"/>
          <p:nvPr/>
        </p:nvSpPr>
        <p:spPr>
          <a:xfrm>
            <a:off x="6858000" y="7187325"/>
            <a:ext cx="10974327" cy="2822859"/>
          </a:xfrm>
          <a:prstGeom prst="rect">
            <a:avLst/>
          </a:prstGeom>
        </p:spPr>
        <p:txBody>
          <a:bodyPr vert="horz" lIns="91440" tIns="45720" rIns="91440" bIns="45720" rtlCol="0" anchor="ctr">
            <a:normAutofit/>
          </a:bodyPr>
          <a:lstStyle/>
          <a:p>
            <a:pPr>
              <a:lnSpc>
                <a:spcPct val="90000"/>
              </a:lnSpc>
              <a:spcAft>
                <a:spcPts val="600"/>
              </a:spcAft>
            </a:pPr>
            <a:r>
              <a:rPr lang="en-US" sz="6600" dirty="0" err="1">
                <a:latin typeface="#9Slide07 SVNGuerrilla" panose="00000500000000000000" pitchFamily="2" charset="0"/>
              </a:rPr>
              <a:t>Lễ</a:t>
            </a:r>
            <a:r>
              <a:rPr lang="en-US" sz="6600" dirty="0">
                <a:latin typeface="#9Slide07 SVNGuerrilla" panose="00000500000000000000" pitchFamily="2" charset="0"/>
              </a:rPr>
              <a:t> </a:t>
            </a:r>
            <a:r>
              <a:rPr lang="en-US" sz="6600" dirty="0" err="1">
                <a:latin typeface="#9Slide07 SVNGuerrilla" panose="00000500000000000000" pitchFamily="2" charset="0"/>
              </a:rPr>
              <a:t>xướng</a:t>
            </a:r>
            <a:r>
              <a:rPr lang="en-US" sz="6600" dirty="0">
                <a:latin typeface="#9Slide07 SVNGuerrilla" panose="00000500000000000000" pitchFamily="2" charset="0"/>
              </a:rPr>
              <a:t> </a:t>
            </a:r>
            <a:r>
              <a:rPr lang="en-US" sz="6600" dirty="0" err="1">
                <a:latin typeface="#9Slide07 SVNGuerrilla" panose="00000500000000000000" pitchFamily="2" charset="0"/>
              </a:rPr>
              <a:t>danh</a:t>
            </a:r>
            <a:r>
              <a:rPr lang="en-US" sz="6600" dirty="0">
                <a:latin typeface="#9Slide07 SVNGuerrilla" panose="00000500000000000000" pitchFamily="2" charset="0"/>
              </a:rPr>
              <a:t> khoa </a:t>
            </a:r>
            <a:r>
              <a:rPr lang="en-US" sz="6600" dirty="0" err="1">
                <a:latin typeface="#9Slide07 SVNGuerrilla" panose="00000500000000000000" pitchFamily="2" charset="0"/>
              </a:rPr>
              <a:t>Đinh</a:t>
            </a:r>
            <a:r>
              <a:rPr lang="en-US" sz="6600" dirty="0">
                <a:latin typeface="#9Slide07 SVNGuerrilla" panose="00000500000000000000" pitchFamily="2" charset="0"/>
              </a:rPr>
              <a:t> </a:t>
            </a:r>
            <a:r>
              <a:rPr lang="en-US" sz="6600" dirty="0" err="1">
                <a:latin typeface="#9Slide07 SVNGuerrilla" panose="00000500000000000000" pitchFamily="2" charset="0"/>
              </a:rPr>
              <a:t>Dậu</a:t>
            </a:r>
            <a:endParaRPr lang="en-US" sz="6600" dirty="0">
              <a:latin typeface="#9Slide07 SVNGuerrilla" panose="00000500000000000000" pitchFamily="2" charset="0"/>
            </a:endParaRPr>
          </a:p>
          <a:p>
            <a:pPr algn="r">
              <a:lnSpc>
                <a:spcPct val="90000"/>
              </a:lnSpc>
              <a:spcAft>
                <a:spcPts val="600"/>
              </a:spcAft>
            </a:pPr>
            <a:r>
              <a:rPr lang="en-US" sz="6000" dirty="0">
                <a:latin typeface="#9Slide07 SVNGuerrilla" panose="00000500000000000000" pitchFamily="2" charset="0"/>
              </a:rPr>
              <a:t>- </a:t>
            </a:r>
            <a:r>
              <a:rPr lang="en-US" sz="6000" dirty="0" err="1">
                <a:latin typeface="#9Slide07 SVNGuerrilla" panose="00000500000000000000" pitchFamily="2" charset="0"/>
              </a:rPr>
              <a:t>Trần</a:t>
            </a:r>
            <a:r>
              <a:rPr lang="en-US" sz="6000" dirty="0">
                <a:latin typeface="#9Slide07 SVNGuerrilla" panose="00000500000000000000" pitchFamily="2" charset="0"/>
              </a:rPr>
              <a:t> </a:t>
            </a:r>
            <a:r>
              <a:rPr lang="en-US" sz="6000" dirty="0" err="1">
                <a:latin typeface="#9Slide07 SVNGuerrilla" panose="00000500000000000000" pitchFamily="2" charset="0"/>
              </a:rPr>
              <a:t>Tế</a:t>
            </a:r>
            <a:r>
              <a:rPr lang="en-US" sz="6000" dirty="0">
                <a:latin typeface="#9Slide07 SVNGuerrilla" panose="00000500000000000000" pitchFamily="2" charset="0"/>
              </a:rPr>
              <a:t> </a:t>
            </a:r>
            <a:r>
              <a:rPr lang="en-US" sz="6000" dirty="0" err="1">
                <a:latin typeface="#9Slide07 SVNGuerrilla" panose="00000500000000000000" pitchFamily="2" charset="0"/>
              </a:rPr>
              <a:t>Xương</a:t>
            </a:r>
            <a:r>
              <a:rPr lang="en-US" sz="6000" dirty="0">
                <a:latin typeface="#9Slide07 SVNGuerrilla" panose="00000500000000000000" pitchFamily="2" charset="0"/>
              </a:rPr>
              <a:t>- </a:t>
            </a:r>
          </a:p>
        </p:txBody>
      </p:sp>
      <p:sp>
        <p:nvSpPr>
          <p:cNvPr id="3" name="TextBox 2">
            <a:extLst>
              <a:ext uri="{FF2B5EF4-FFF2-40B4-BE49-F238E27FC236}">
                <a16:creationId xmlns:a16="http://schemas.microsoft.com/office/drawing/2014/main" id="{2E3CA949-2990-14C1-DF47-D7D6BD6B164F}"/>
              </a:ext>
            </a:extLst>
          </p:cNvPr>
          <p:cNvSpPr txBox="1"/>
          <p:nvPr/>
        </p:nvSpPr>
        <p:spPr>
          <a:xfrm>
            <a:off x="2120600" y="7048500"/>
            <a:ext cx="3939275" cy="2098835"/>
          </a:xfrm>
          <a:prstGeom prst="rect">
            <a:avLst/>
          </a:prstGeom>
        </p:spPr>
        <p:txBody>
          <a:bodyPr vert="horz" lIns="91440" tIns="45720" rIns="91440" bIns="45720" rtlCol="0" anchor="ctr">
            <a:normAutofit/>
          </a:bodyPr>
          <a:lstStyle/>
          <a:p>
            <a:pPr>
              <a:lnSpc>
                <a:spcPct val="90000"/>
              </a:lnSpc>
              <a:spcAft>
                <a:spcPts val="600"/>
              </a:spcAft>
            </a:pPr>
            <a:r>
              <a:rPr lang="en-US" sz="6000" dirty="0">
                <a:solidFill>
                  <a:srgbClr val="514053"/>
                </a:solidFill>
                <a:latin typeface="#9Slide07 SVNGuerrilla" panose="00000500000000000000" pitchFamily="2" charset="0"/>
              </a:rPr>
              <a:t>Văn </a:t>
            </a:r>
            <a:r>
              <a:rPr lang="en-US" sz="6000" dirty="0" err="1">
                <a:solidFill>
                  <a:srgbClr val="514053"/>
                </a:solidFill>
                <a:latin typeface="#9Slide07 SVNGuerrilla" panose="00000500000000000000" pitchFamily="2" charset="0"/>
              </a:rPr>
              <a:t>bản</a:t>
            </a:r>
            <a:endParaRPr lang="en-US" sz="6000" dirty="0">
              <a:solidFill>
                <a:srgbClr val="514053"/>
              </a:solidFill>
              <a:latin typeface="#9Slide07 SVNGuerrilla" panose="00000500000000000000" pitchFamily="2" charset="0"/>
            </a:endParaRPr>
          </a:p>
        </p:txBody>
      </p:sp>
    </p:spTree>
    <p:extLst>
      <p:ext uri="{BB962C8B-B14F-4D97-AF65-F5344CB8AC3E}">
        <p14:creationId xmlns:p14="http://schemas.microsoft.com/office/powerpoint/2010/main" val="32085471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70A1295-61BC-4214-AA3E-D39667302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3893D7-9A9C-2F62-D95A-D4DDEEE03500}"/>
              </a:ext>
            </a:extLst>
          </p:cNvPr>
          <p:cNvSpPr txBox="1"/>
          <p:nvPr/>
        </p:nvSpPr>
        <p:spPr>
          <a:xfrm>
            <a:off x="1197581" y="7544102"/>
            <a:ext cx="15888261" cy="150098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8000" dirty="0">
                <a:latin typeface="#9Slide07 SVNGuerrilla" panose="00000500000000000000" pitchFamily="2" charset="0"/>
                <a:ea typeface="+mj-ea"/>
                <a:cs typeface="+mj-cs"/>
              </a:rPr>
              <a:t>I. </a:t>
            </a:r>
            <a:r>
              <a:rPr lang="en-US" sz="8000" dirty="0" err="1">
                <a:latin typeface="#9Slide07 SVNGuerrilla" panose="00000500000000000000" pitchFamily="2" charset="0"/>
                <a:ea typeface="+mj-ea"/>
                <a:cs typeface="+mj-cs"/>
              </a:rPr>
              <a:t>Tìm</a:t>
            </a:r>
            <a:r>
              <a:rPr lang="en-US" sz="8000" dirty="0">
                <a:latin typeface="#9Slide07 SVNGuerrilla" panose="00000500000000000000" pitchFamily="2" charset="0"/>
                <a:ea typeface="+mj-ea"/>
                <a:cs typeface="+mj-cs"/>
              </a:rPr>
              <a:t> </a:t>
            </a:r>
            <a:r>
              <a:rPr lang="en-US" sz="8000" dirty="0" err="1">
                <a:latin typeface="#9Slide07 SVNGuerrilla" panose="00000500000000000000" pitchFamily="2" charset="0"/>
                <a:ea typeface="+mj-ea"/>
                <a:cs typeface="+mj-cs"/>
              </a:rPr>
              <a:t>hiểu</a:t>
            </a:r>
            <a:r>
              <a:rPr lang="en-US" sz="8000" dirty="0">
                <a:latin typeface="#9Slide07 SVNGuerrilla" panose="00000500000000000000" pitchFamily="2" charset="0"/>
                <a:ea typeface="+mj-ea"/>
                <a:cs typeface="+mj-cs"/>
              </a:rPr>
              <a:t> </a:t>
            </a:r>
            <a:r>
              <a:rPr lang="en-US" sz="8000" dirty="0" err="1">
                <a:latin typeface="#9Slide07 SVNGuerrilla" panose="00000500000000000000" pitchFamily="2" charset="0"/>
                <a:ea typeface="+mj-ea"/>
                <a:cs typeface="+mj-cs"/>
              </a:rPr>
              <a:t>chung</a:t>
            </a:r>
            <a:endParaRPr lang="en-US" sz="8000" dirty="0">
              <a:latin typeface="#9Slide07 SVNGuerrilla" panose="00000500000000000000" pitchFamily="2" charset="0"/>
              <a:ea typeface="+mj-ea"/>
              <a:cs typeface="+mj-cs"/>
            </a:endParaRPr>
          </a:p>
        </p:txBody>
      </p:sp>
      <p:pic>
        <p:nvPicPr>
          <p:cNvPr id="2050" name="Picture 2" descr="Văn phân tích: Lễ Xướng Danh Khoa Thi Đinh Dậu">
            <a:extLst>
              <a:ext uri="{FF2B5EF4-FFF2-40B4-BE49-F238E27FC236}">
                <a16:creationId xmlns:a16="http://schemas.microsoft.com/office/drawing/2014/main" id="{9EBE2D0B-D323-111A-7885-A45B2CD4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970" b="15833"/>
          <a:stretch/>
        </p:blipFill>
        <p:spPr bwMode="auto">
          <a:xfrm>
            <a:off x="-1" y="10"/>
            <a:ext cx="18288001" cy="6302178"/>
          </a:xfrm>
          <a:prstGeom prst="rect">
            <a:avLst/>
          </a:pr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0B139475-2B26-4CA9-9413-DE741E49F7B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412717"/>
            <a:ext cx="18283427" cy="2743199"/>
            <a:chOff x="-305" y="3144820"/>
            <a:chExt cx="9182100" cy="1551136"/>
          </a:xfrm>
        </p:grpSpPr>
        <p:sp useBgFill="1">
          <p:nvSpPr>
            <p:cNvPr id="2058" name="Freeform: Shape 2057">
              <a:extLst>
                <a:ext uri="{FF2B5EF4-FFF2-40B4-BE49-F238E27FC236}">
                  <a16:creationId xmlns:a16="http://schemas.microsoft.com/office/drawing/2014/main" id="{16C6BF63-6277-4C39-BE5D-3C341662CE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2059" name="Freeform: Shape 2058">
              <a:extLst>
                <a:ext uri="{FF2B5EF4-FFF2-40B4-BE49-F238E27FC236}">
                  <a16:creationId xmlns:a16="http://schemas.microsoft.com/office/drawing/2014/main" id="{6EA3BAD9-C130-4A9C-9086-20D132A6CF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060" name="Freeform: Shape 2059">
              <a:extLst>
                <a:ext uri="{FF2B5EF4-FFF2-40B4-BE49-F238E27FC236}">
                  <a16:creationId xmlns:a16="http://schemas.microsoft.com/office/drawing/2014/main" id="{2587D38B-9E07-4A8B-B285-5FEBF6A60D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id="{5EF4DD4B-217B-4346-A2B8-4327936399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923060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2895600" y="723900"/>
            <a:ext cx="12573000" cy="8610600"/>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5400" b="1" i="1" dirty="0" smtClean="0">
              <a:latin typeface="Times New Roman" panose="02020603050405020304" pitchFamily="18" charset="0"/>
              <a:cs typeface="Times New Roman" panose="02020603050405020304" pitchFamily="18" charset="0"/>
            </a:endParaRPr>
          </a:p>
          <a:p>
            <a:pPr algn="ctr"/>
            <a:r>
              <a:rPr lang="en-US" sz="5400" b="1" i="1" dirty="0" err="1" smtClean="0">
                <a:latin typeface="Times New Roman" panose="02020603050405020304" pitchFamily="18" charset="0"/>
                <a:cs typeface="Times New Roman" panose="02020603050405020304" pitchFamily="18" charset="0"/>
              </a:rPr>
              <a:t>Nội</a:t>
            </a:r>
            <a:r>
              <a:rPr lang="en-US" sz="5400" b="1" i="1" dirty="0" smtClean="0">
                <a:latin typeface="Times New Roman" panose="02020603050405020304" pitchFamily="18" charset="0"/>
                <a:cs typeface="Times New Roman" panose="02020603050405020304" pitchFamily="18" charset="0"/>
              </a:rPr>
              <a:t> dung </a:t>
            </a:r>
            <a:r>
              <a:rPr lang="en-US" sz="5400" b="1" i="1" dirty="0" err="1" smtClean="0">
                <a:latin typeface="Times New Roman" panose="02020603050405020304" pitchFamily="18" charset="0"/>
                <a:cs typeface="Times New Roman" panose="02020603050405020304" pitchFamily="18" charset="0"/>
              </a:rPr>
              <a:t>thảo</a:t>
            </a:r>
            <a:r>
              <a:rPr lang="en-US" sz="5400" b="1" i="1" dirty="0" smtClean="0">
                <a:latin typeface="Times New Roman" panose="02020603050405020304" pitchFamily="18" charset="0"/>
                <a:cs typeface="Times New Roman" panose="02020603050405020304" pitchFamily="18" charset="0"/>
              </a:rPr>
              <a:t> </a:t>
            </a:r>
            <a:r>
              <a:rPr lang="en-US" sz="5400" b="1" i="1" dirty="0" err="1" smtClean="0">
                <a:latin typeface="Times New Roman" panose="02020603050405020304" pitchFamily="18" charset="0"/>
                <a:cs typeface="Times New Roman" panose="02020603050405020304" pitchFamily="18" charset="0"/>
              </a:rPr>
              <a:t>luận</a:t>
            </a:r>
            <a:r>
              <a:rPr lang="en-US" sz="5400" b="1" i="1" dirty="0" smtClean="0">
                <a:latin typeface="Times New Roman" panose="02020603050405020304" pitchFamily="18" charset="0"/>
                <a:cs typeface="Times New Roman" panose="02020603050405020304" pitchFamily="18" charset="0"/>
              </a:rPr>
              <a:t>:</a:t>
            </a:r>
          </a:p>
          <a:p>
            <a:pPr algn="ctr"/>
            <a:endParaRPr lang="en-US" sz="5400" i="1" dirty="0" smtClean="0">
              <a:latin typeface="Times New Roman" panose="02020603050405020304" pitchFamily="18" charset="0"/>
              <a:cs typeface="Times New Roman" panose="02020603050405020304" pitchFamily="18" charset="0"/>
            </a:endParaRPr>
          </a:p>
          <a:p>
            <a:pPr algn="just"/>
            <a:r>
              <a:rPr lang="en-US" sz="5400" i="1" dirty="0" err="1" smtClean="0">
                <a:latin typeface="Times New Roman" panose="02020603050405020304" pitchFamily="18" charset="0"/>
                <a:cs typeface="Times New Roman" panose="02020603050405020304" pitchFamily="18" charset="0"/>
              </a:rPr>
              <a:t>Nhóm</a:t>
            </a:r>
            <a:r>
              <a:rPr lang="en-US" sz="5400" i="1" dirty="0" smtClean="0">
                <a:latin typeface="Times New Roman" panose="02020603050405020304" pitchFamily="18" charset="0"/>
                <a:cs typeface="Times New Roman" panose="02020603050405020304" pitchFamily="18" charset="0"/>
              </a:rPr>
              <a:t> 1: </a:t>
            </a:r>
            <a:r>
              <a:rPr lang="en-US" sz="5400" i="1" dirty="0" err="1" smtClean="0">
                <a:latin typeface="Times New Roman" panose="02020603050405020304" pitchFamily="18" charset="0"/>
                <a:cs typeface="Times New Roman" panose="02020603050405020304" pitchFamily="18" charset="0"/>
              </a:rPr>
              <a:t>Tìm</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hiểu</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về</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tác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giả</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Hình</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thức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vẽ</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sơ</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đồ</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tư</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duy</a:t>
            </a:r>
            <a:r>
              <a:rPr lang="en-US" sz="5400" i="1" dirty="0" smtClean="0">
                <a:latin typeface="Times New Roman" panose="02020603050405020304" pitchFamily="18" charset="0"/>
                <a:cs typeface="Times New Roman" panose="02020603050405020304" pitchFamily="18" charset="0"/>
              </a:rPr>
              <a:t>)</a:t>
            </a:r>
          </a:p>
          <a:p>
            <a:pPr algn="just"/>
            <a:endParaRPr lang="en-US" sz="5400" i="1" dirty="0" smtClean="0">
              <a:latin typeface="Times New Roman" panose="02020603050405020304" pitchFamily="18" charset="0"/>
              <a:cs typeface="Times New Roman" panose="02020603050405020304" pitchFamily="18" charset="0"/>
            </a:endParaRPr>
          </a:p>
          <a:p>
            <a:pPr algn="just"/>
            <a:r>
              <a:rPr lang="en-US" sz="5400" i="1" dirty="0" err="1" smtClean="0">
                <a:latin typeface="Times New Roman" panose="02020603050405020304" pitchFamily="18" charset="0"/>
                <a:cs typeface="Times New Roman" panose="02020603050405020304" pitchFamily="18" charset="0"/>
              </a:rPr>
              <a:t>Nhóm</a:t>
            </a:r>
            <a:r>
              <a:rPr lang="en-US" sz="5400" i="1" dirty="0" smtClean="0">
                <a:latin typeface="Times New Roman" panose="02020603050405020304" pitchFamily="18" charset="0"/>
                <a:cs typeface="Times New Roman" panose="02020603050405020304" pitchFamily="18" charset="0"/>
              </a:rPr>
              <a:t> 2: </a:t>
            </a:r>
            <a:r>
              <a:rPr lang="en-US" sz="5400" i="1" dirty="0" err="1" smtClean="0">
                <a:latin typeface="Times New Roman" panose="02020603050405020304" pitchFamily="18" charset="0"/>
                <a:cs typeface="Times New Roman" panose="02020603050405020304" pitchFamily="18" charset="0"/>
              </a:rPr>
              <a:t>Tìm</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hiểu</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về</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tác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phẩm</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Hình</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thức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trình</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chiếu</a:t>
            </a:r>
            <a:r>
              <a:rPr lang="en-US" sz="5400" i="1" dirty="0" smtClean="0">
                <a:latin typeface="Times New Roman" panose="02020603050405020304" pitchFamily="18" charset="0"/>
                <a:cs typeface="Times New Roman" panose="02020603050405020304" pitchFamily="18" charset="0"/>
              </a:rPr>
              <a:t> pp)</a:t>
            </a:r>
          </a:p>
          <a:p>
            <a:pPr algn="just"/>
            <a:endParaRPr lang="en-US" sz="5400" i="1" dirty="0" smtClean="0">
              <a:latin typeface="Times New Roman" panose="02020603050405020304" pitchFamily="18" charset="0"/>
              <a:cs typeface="Times New Roman" panose="02020603050405020304" pitchFamily="18" charset="0"/>
            </a:endParaRPr>
          </a:p>
          <a:p>
            <a:pPr algn="just"/>
            <a:r>
              <a:rPr lang="en-US" sz="5400" i="1" dirty="0" err="1" smtClean="0">
                <a:latin typeface="Times New Roman" panose="02020603050405020304" pitchFamily="18" charset="0"/>
                <a:cs typeface="Times New Roman" panose="02020603050405020304" pitchFamily="18" charset="0"/>
              </a:rPr>
              <a:t>Nhóm</a:t>
            </a:r>
            <a:r>
              <a:rPr lang="en-US" sz="5400" i="1" dirty="0" smtClean="0">
                <a:latin typeface="Times New Roman" panose="02020603050405020304" pitchFamily="18" charset="0"/>
                <a:cs typeface="Times New Roman" panose="02020603050405020304" pitchFamily="18" charset="0"/>
              </a:rPr>
              <a:t> 3: </a:t>
            </a:r>
            <a:r>
              <a:rPr lang="en-US" sz="5400" i="1" dirty="0" err="1" smtClean="0">
                <a:latin typeface="Times New Roman" panose="02020603050405020304" pitchFamily="18" charset="0"/>
                <a:cs typeface="Times New Roman" panose="02020603050405020304" pitchFamily="18" charset="0"/>
              </a:rPr>
              <a:t>Đọc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tác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phẩm</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Hình</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thức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đóng</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kịch</a:t>
            </a:r>
            <a:r>
              <a:rPr lang="en-US" sz="5400" i="1" dirty="0" smtClean="0">
                <a:latin typeface="Times New Roman" panose="02020603050405020304" pitchFamily="18" charset="0"/>
                <a:cs typeface="Times New Roman" panose="02020603050405020304" pitchFamily="18" charset="0"/>
              </a:rPr>
              <a:t>)</a:t>
            </a:r>
          </a:p>
          <a:p>
            <a:pPr algn="just"/>
            <a:endParaRPr lang="en-US" sz="5400" i="1" dirty="0">
              <a:latin typeface="Times New Roman" panose="02020603050405020304" pitchFamily="18" charset="0"/>
              <a:cs typeface="Times New Roman" panose="02020603050405020304" pitchFamily="18" charset="0"/>
            </a:endParaRPr>
          </a:p>
          <a:p>
            <a:pPr algn="just"/>
            <a:endParaRPr lang="en-US" sz="5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890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0197-975E-1665-3993-0E9D29BD2300}"/>
              </a:ext>
            </a:extLst>
          </p:cNvPr>
          <p:cNvSpPr txBox="1"/>
          <p:nvPr/>
        </p:nvSpPr>
        <p:spPr>
          <a:xfrm>
            <a:off x="7696200" y="41910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Đọc</a:t>
            </a:r>
            <a:endParaRPr lang="en-US" sz="4400" b="1" dirty="0">
              <a:latin typeface="Times New Roman" panose="02020603050405020304" pitchFamily="18" charset="0"/>
              <a:cs typeface="Times New Roman" panose="02020603050405020304" pitchFamily="18" charset="0"/>
            </a:endParaRPr>
          </a:p>
        </p:txBody>
      </p:sp>
      <p:sp>
        <p:nvSpPr>
          <p:cNvPr id="3" name="Google Shape;5931;p48">
            <a:extLst>
              <a:ext uri="{FF2B5EF4-FFF2-40B4-BE49-F238E27FC236}">
                <a16:creationId xmlns:a16="http://schemas.microsoft.com/office/drawing/2014/main" id="{68ED800E-FA39-AE72-5C28-CC9CB3729E07}"/>
              </a:ext>
            </a:extLst>
          </p:cNvPr>
          <p:cNvSpPr txBox="1">
            <a:spLocks/>
          </p:cNvSpPr>
          <p:nvPr/>
        </p:nvSpPr>
        <p:spPr>
          <a:xfrm>
            <a:off x="914400" y="2019300"/>
            <a:ext cx="10134600" cy="685800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to,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ràng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diễn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cảm</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Lưu</a:t>
            </a:r>
            <a:r>
              <a:rPr lang="en-US" sz="4400" dirty="0">
                <a:latin typeface="Times New Roman" panose="02020603050405020304" pitchFamily="18" charset="0"/>
                <a:ea typeface="Cambria" panose="02040503050406030204" pitchFamily="18" charset="0"/>
                <a:cs typeface="Times New Roman" panose="02020603050405020304" pitchFamily="18" charset="0"/>
              </a:rPr>
              <a:t>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ngắt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nhịp</a:t>
            </a:r>
            <a:r>
              <a:rPr lang="en-US" sz="4400" dirty="0">
                <a:latin typeface="Times New Roman" panose="02020603050405020304" pitchFamily="18" charset="0"/>
                <a:ea typeface="Cambria" panose="02040503050406030204" pitchFamily="18" charset="0"/>
                <a:cs typeface="Times New Roman" panose="02020603050405020304" pitchFamily="18" charset="0"/>
              </a:rPr>
              <a:t>: 4/3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hoặc</a:t>
            </a:r>
            <a:r>
              <a:rPr lang="en-US" sz="4400" dirty="0">
                <a:latin typeface="Times New Roman" panose="02020603050405020304" pitchFamily="18" charset="0"/>
                <a:ea typeface="Cambria" panose="02040503050406030204" pitchFamily="18" charset="0"/>
                <a:cs typeface="Times New Roman" panose="02020603050405020304" pitchFamily="18" charset="0"/>
              </a:rPr>
              <a:t> 3/4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hết</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dòng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thơ</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en-US" sz="4400" dirty="0" err="1">
                <a:latin typeface="Times New Roman" panose="02020603050405020304" pitchFamily="18" charset="0"/>
                <a:ea typeface="Cambria" panose="02040503050406030204" pitchFamily="18" charset="0"/>
                <a:cs typeface="Times New Roman" panose="02020603050405020304" pitchFamily="18" charset="0"/>
              </a:rPr>
              <a:t>Giọng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điệu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châm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biếm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giễu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cợt</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a:p>
            <a:pPr marL="285750" indent="-285750" algn="just">
              <a:spcBef>
                <a:spcPts val="0"/>
              </a:spcBef>
              <a:spcAft>
                <a:spcPts val="1200"/>
              </a:spcAft>
              <a:buFontTx/>
              <a:buChar char="-"/>
            </a:pPr>
            <a:r>
              <a:rPr lang="vi-VN" sz="4400" dirty="0">
                <a:latin typeface="Times New Roman" panose="02020603050405020304" pitchFamily="18" charset="0"/>
                <a:ea typeface="Cambria" panose="02040503050406030204" pitchFamily="18" charset="0"/>
                <a:cs typeface="Times New Roman" panose="02020603050405020304" pitchFamily="18" charset="0"/>
              </a:rPr>
              <a:t> Chú ý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chiến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đọc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được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4400" dirty="0">
                <a:latin typeface="Times New Roman" panose="02020603050405020304" pitchFamily="18" charset="0"/>
                <a:ea typeface="Cambria" panose="02040503050406030204" pitchFamily="18" charset="0"/>
                <a:cs typeface="Times New Roman" panose="02020603050405020304" pitchFamily="18" charset="0"/>
              </a:rPr>
              <a:t> ở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phải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endParaRPr lang="vi-VN" sz="4400"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3979392-98BF-906B-B83A-1E4A134A64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0820400" y="1436077"/>
            <a:ext cx="8817778" cy="9658350"/>
          </a:xfrm>
          <a:prstGeom prst="rect">
            <a:avLst/>
          </a:prstGeom>
        </p:spPr>
      </p:pic>
    </p:spTree>
    <p:extLst>
      <p:ext uri="{BB962C8B-B14F-4D97-AF65-F5344CB8AC3E}">
        <p14:creationId xmlns:p14="http://schemas.microsoft.com/office/powerpoint/2010/main" val="39674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72EB9B-95BC-0D5F-4628-623FF319A5DB}"/>
              </a:ext>
            </a:extLst>
          </p:cNvPr>
          <p:cNvSpPr txBox="1"/>
          <p:nvPr/>
        </p:nvSpPr>
        <p:spPr>
          <a:xfrm>
            <a:off x="858739" y="357808"/>
            <a:ext cx="16527780" cy="215162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900" b="1" dirty="0" err="1">
                <a:latin typeface="#9Slide05 FS Blonde Script" panose="03000503000000000000" pitchFamily="65" charset="0"/>
                <a:ea typeface="+mj-ea"/>
                <a:cs typeface="+mj-cs"/>
              </a:rPr>
              <a:t>Lễ</a:t>
            </a:r>
            <a:r>
              <a:rPr lang="en-US" sz="6900" b="1" dirty="0">
                <a:latin typeface="#9Slide05 FS Blonde Script" panose="03000503000000000000" pitchFamily="65" charset="0"/>
                <a:ea typeface="+mj-ea"/>
                <a:cs typeface="+mj-cs"/>
              </a:rPr>
              <a:t> </a:t>
            </a:r>
            <a:r>
              <a:rPr lang="en-US" sz="6900" b="1" dirty="0" err="1">
                <a:latin typeface="#9Slide05 FS Blonde Script" panose="03000503000000000000" pitchFamily="65" charset="0"/>
                <a:ea typeface="+mj-ea"/>
                <a:cs typeface="+mj-cs"/>
              </a:rPr>
              <a:t>xướng</a:t>
            </a:r>
            <a:r>
              <a:rPr lang="en-US" sz="6900" b="1" dirty="0">
                <a:latin typeface="#9Slide05 FS Blonde Script" panose="03000503000000000000" pitchFamily="65" charset="0"/>
                <a:ea typeface="+mj-ea"/>
                <a:cs typeface="+mj-cs"/>
              </a:rPr>
              <a:t> </a:t>
            </a:r>
            <a:r>
              <a:rPr lang="en-US" sz="6900" b="1" dirty="0" err="1">
                <a:latin typeface="#9Slide05 FS Blonde Script" panose="03000503000000000000" pitchFamily="65" charset="0"/>
                <a:ea typeface="+mj-ea"/>
                <a:cs typeface="+mj-cs"/>
              </a:rPr>
              <a:t>danh</a:t>
            </a:r>
            <a:r>
              <a:rPr lang="en-US" sz="6900" b="1" dirty="0">
                <a:latin typeface="#9Slide05 FS Blonde Script" panose="03000503000000000000" pitchFamily="65" charset="0"/>
                <a:ea typeface="+mj-ea"/>
                <a:cs typeface="+mj-cs"/>
              </a:rPr>
              <a:t> khoa </a:t>
            </a:r>
            <a:r>
              <a:rPr lang="en-US" sz="6900" b="1" dirty="0" err="1">
                <a:latin typeface="#9Slide05 FS Blonde Script" panose="03000503000000000000" pitchFamily="65" charset="0"/>
                <a:ea typeface="+mj-ea"/>
                <a:cs typeface="+mj-cs"/>
              </a:rPr>
              <a:t>Đinh</a:t>
            </a:r>
            <a:r>
              <a:rPr lang="en-US" sz="6900" b="1" dirty="0">
                <a:latin typeface="#9Slide05 FS Blonde Script" panose="03000503000000000000" pitchFamily="65" charset="0"/>
                <a:ea typeface="+mj-ea"/>
                <a:cs typeface="+mj-cs"/>
              </a:rPr>
              <a:t> </a:t>
            </a:r>
            <a:r>
              <a:rPr lang="en-US" sz="6900" b="1" dirty="0" err="1">
                <a:latin typeface="#9Slide05 FS Blonde Script" panose="03000503000000000000" pitchFamily="65" charset="0"/>
                <a:ea typeface="+mj-ea"/>
                <a:cs typeface="+mj-cs"/>
              </a:rPr>
              <a:t>Dậu</a:t>
            </a:r>
            <a:endParaRPr lang="en-US" sz="6900" b="1" dirty="0">
              <a:latin typeface="#9Slide05 FS Blonde Script" panose="03000503000000000000" pitchFamily="65" charset="0"/>
              <a:ea typeface="+mj-ea"/>
              <a:cs typeface="+mj-cs"/>
            </a:endParaRPr>
          </a:p>
          <a:p>
            <a:pPr>
              <a:lnSpc>
                <a:spcPct val="90000"/>
              </a:lnSpc>
              <a:spcBef>
                <a:spcPct val="0"/>
              </a:spcBef>
              <a:spcAft>
                <a:spcPts val="600"/>
              </a:spcAft>
            </a:pPr>
            <a:r>
              <a:rPr lang="en-US" sz="6900" b="1" dirty="0">
                <a:latin typeface="#9Slide05 FS Blonde Script" panose="03000503000000000000" pitchFamily="65" charset="0"/>
                <a:ea typeface="+mj-ea"/>
                <a:cs typeface="+mj-cs"/>
              </a:rPr>
              <a:t>-</a:t>
            </a:r>
            <a:r>
              <a:rPr lang="en-US" sz="6900" b="1" dirty="0" err="1">
                <a:latin typeface="#9Slide05 FS Blonde Script" panose="03000503000000000000" pitchFamily="65" charset="0"/>
                <a:ea typeface="+mj-ea"/>
                <a:cs typeface="+mj-cs"/>
              </a:rPr>
              <a:t>Trần</a:t>
            </a:r>
            <a:r>
              <a:rPr lang="en-US" sz="6900" b="1" dirty="0">
                <a:latin typeface="#9Slide05 FS Blonde Script" panose="03000503000000000000" pitchFamily="65" charset="0"/>
                <a:ea typeface="+mj-ea"/>
                <a:cs typeface="+mj-cs"/>
              </a:rPr>
              <a:t> </a:t>
            </a:r>
            <a:r>
              <a:rPr lang="en-US" sz="6900" b="1" dirty="0" err="1">
                <a:latin typeface="#9Slide05 FS Blonde Script" panose="03000503000000000000" pitchFamily="65" charset="0"/>
                <a:ea typeface="+mj-ea"/>
                <a:cs typeface="+mj-cs"/>
              </a:rPr>
              <a:t>Tế</a:t>
            </a:r>
            <a:r>
              <a:rPr lang="en-US" sz="6900" b="1" dirty="0">
                <a:latin typeface="#9Slide05 FS Blonde Script" panose="03000503000000000000" pitchFamily="65" charset="0"/>
                <a:ea typeface="+mj-ea"/>
                <a:cs typeface="+mj-cs"/>
              </a:rPr>
              <a:t> </a:t>
            </a:r>
            <a:r>
              <a:rPr lang="en-US" sz="6900" b="1" dirty="0" err="1">
                <a:latin typeface="#9Slide05 FS Blonde Script" panose="03000503000000000000" pitchFamily="65" charset="0"/>
                <a:ea typeface="+mj-ea"/>
                <a:cs typeface="+mj-cs"/>
              </a:rPr>
              <a:t>Xương</a:t>
            </a:r>
            <a:r>
              <a:rPr lang="en-US" sz="6900" b="1" dirty="0">
                <a:latin typeface="#9Slide05 FS Blonde Script" panose="03000503000000000000" pitchFamily="65" charset="0"/>
                <a:ea typeface="+mj-ea"/>
                <a:cs typeface="+mj-cs"/>
              </a:rPr>
              <a:t>-</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739" y="2522316"/>
            <a:ext cx="16459200" cy="27432"/>
          </a:xfrm>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 name="connsiteX0" fmla="*/ 0 w 16459200"/>
              <a:gd name="connsiteY0" fmla="*/ 0 h 27432"/>
              <a:gd name="connsiteX1" fmla="*/ 356616 w 16459200"/>
              <a:gd name="connsiteY1" fmla="*/ 0 h 27432"/>
              <a:gd name="connsiteX2" fmla="*/ 548640 w 16459200"/>
              <a:gd name="connsiteY2" fmla="*/ 0 h 27432"/>
              <a:gd name="connsiteX3" fmla="*/ 905256 w 16459200"/>
              <a:gd name="connsiteY3" fmla="*/ 0 h 27432"/>
              <a:gd name="connsiteX4" fmla="*/ 1591056 w 16459200"/>
              <a:gd name="connsiteY4" fmla="*/ 0 h 27432"/>
              <a:gd name="connsiteX5" fmla="*/ 2441448 w 16459200"/>
              <a:gd name="connsiteY5" fmla="*/ 0 h 27432"/>
              <a:gd name="connsiteX6" fmla="*/ 3456432 w 16459200"/>
              <a:gd name="connsiteY6" fmla="*/ 0 h 27432"/>
              <a:gd name="connsiteX7" fmla="*/ 4471416 w 16459200"/>
              <a:gd name="connsiteY7" fmla="*/ 0 h 27432"/>
              <a:gd name="connsiteX8" fmla="*/ 4992624 w 16459200"/>
              <a:gd name="connsiteY8" fmla="*/ 0 h 27432"/>
              <a:gd name="connsiteX9" fmla="*/ 5843016 w 16459200"/>
              <a:gd name="connsiteY9" fmla="*/ 0 h 27432"/>
              <a:gd name="connsiteX10" fmla="*/ 6528816 w 16459200"/>
              <a:gd name="connsiteY10" fmla="*/ 0 h 27432"/>
              <a:gd name="connsiteX11" fmla="*/ 7050024 w 16459200"/>
              <a:gd name="connsiteY11" fmla="*/ 0 h 27432"/>
              <a:gd name="connsiteX12" fmla="*/ 7900416 w 16459200"/>
              <a:gd name="connsiteY12" fmla="*/ 0 h 27432"/>
              <a:gd name="connsiteX13" fmla="*/ 8092440 w 16459200"/>
              <a:gd name="connsiteY13" fmla="*/ 0 h 27432"/>
              <a:gd name="connsiteX14" fmla="*/ 8613648 w 16459200"/>
              <a:gd name="connsiteY14" fmla="*/ 0 h 27432"/>
              <a:gd name="connsiteX15" fmla="*/ 9299448 w 16459200"/>
              <a:gd name="connsiteY15" fmla="*/ 0 h 27432"/>
              <a:gd name="connsiteX16" fmla="*/ 10149840 w 16459200"/>
              <a:gd name="connsiteY16" fmla="*/ 0 h 27432"/>
              <a:gd name="connsiteX17" fmla="*/ 10835640 w 16459200"/>
              <a:gd name="connsiteY17" fmla="*/ 0 h 27432"/>
              <a:gd name="connsiteX18" fmla="*/ 11850624 w 16459200"/>
              <a:gd name="connsiteY18" fmla="*/ 0 h 27432"/>
              <a:gd name="connsiteX19" fmla="*/ 12042648 w 16459200"/>
              <a:gd name="connsiteY19" fmla="*/ 0 h 27432"/>
              <a:gd name="connsiteX20" fmla="*/ 12728448 w 16459200"/>
              <a:gd name="connsiteY20" fmla="*/ 0 h 27432"/>
              <a:gd name="connsiteX21" fmla="*/ 12920472 w 16459200"/>
              <a:gd name="connsiteY21" fmla="*/ 0 h 27432"/>
              <a:gd name="connsiteX22" fmla="*/ 13935456 w 16459200"/>
              <a:gd name="connsiteY22" fmla="*/ 0 h 27432"/>
              <a:gd name="connsiteX23" fmla="*/ 14292072 w 16459200"/>
              <a:gd name="connsiteY23" fmla="*/ 0 h 27432"/>
              <a:gd name="connsiteX24" fmla="*/ 14484096 w 16459200"/>
              <a:gd name="connsiteY24" fmla="*/ 0 h 27432"/>
              <a:gd name="connsiteX25" fmla="*/ 15169896 w 16459200"/>
              <a:gd name="connsiteY25" fmla="*/ 0 h 27432"/>
              <a:gd name="connsiteX26" fmla="*/ 15526512 w 16459200"/>
              <a:gd name="connsiteY26" fmla="*/ 0 h 27432"/>
              <a:gd name="connsiteX27" fmla="*/ 16459200 w 16459200"/>
              <a:gd name="connsiteY27" fmla="*/ 0 h 27432"/>
              <a:gd name="connsiteX28" fmla="*/ 16459200 w 16459200"/>
              <a:gd name="connsiteY28" fmla="*/ 27432 h 27432"/>
              <a:gd name="connsiteX29" fmla="*/ 16102584 w 16459200"/>
              <a:gd name="connsiteY29" fmla="*/ 27432 h 27432"/>
              <a:gd name="connsiteX30" fmla="*/ 15416784 w 16459200"/>
              <a:gd name="connsiteY30" fmla="*/ 27432 h 27432"/>
              <a:gd name="connsiteX31" fmla="*/ 15060168 w 16459200"/>
              <a:gd name="connsiteY31" fmla="*/ 27432 h 27432"/>
              <a:gd name="connsiteX32" fmla="*/ 14617964 w 16459200"/>
              <a:gd name="connsiteY32" fmla="*/ 27432 h 27432"/>
              <a:gd name="connsiteX33" fmla="*/ 14209776 w 16459200"/>
              <a:gd name="connsiteY33" fmla="*/ 27432 h 27432"/>
              <a:gd name="connsiteX34" fmla="*/ 13688568 w 16459200"/>
              <a:gd name="connsiteY34" fmla="*/ 27432 h 27432"/>
              <a:gd name="connsiteX35" fmla="*/ 13331952 w 16459200"/>
              <a:gd name="connsiteY35" fmla="*/ 27432 h 27432"/>
              <a:gd name="connsiteX36" fmla="*/ 13139928 w 16459200"/>
              <a:gd name="connsiteY36" fmla="*/ 27432 h 27432"/>
              <a:gd name="connsiteX37" fmla="*/ 12454128 w 16459200"/>
              <a:gd name="connsiteY37" fmla="*/ 27432 h 27432"/>
              <a:gd name="connsiteX38" fmla="*/ 11603736 w 16459200"/>
              <a:gd name="connsiteY38" fmla="*/ 27432 h 27432"/>
              <a:gd name="connsiteX39" fmla="*/ 10917936 w 16459200"/>
              <a:gd name="connsiteY39" fmla="*/ 27432 h 27432"/>
              <a:gd name="connsiteX40" fmla="*/ 9902952 w 16459200"/>
              <a:gd name="connsiteY40" fmla="*/ 27432 h 27432"/>
              <a:gd name="connsiteX41" fmla="*/ 9381744 w 16459200"/>
              <a:gd name="connsiteY41" fmla="*/ 27432 h 27432"/>
              <a:gd name="connsiteX42" fmla="*/ 9189720 w 16459200"/>
              <a:gd name="connsiteY42" fmla="*/ 27432 h 27432"/>
              <a:gd name="connsiteX43" fmla="*/ 8997696 w 16459200"/>
              <a:gd name="connsiteY43" fmla="*/ 27432 h 27432"/>
              <a:gd name="connsiteX44" fmla="*/ 8147304 w 16459200"/>
              <a:gd name="connsiteY44" fmla="*/ 27432 h 27432"/>
              <a:gd name="connsiteX45" fmla="*/ 7461504 w 16459200"/>
              <a:gd name="connsiteY45" fmla="*/ 27432 h 27432"/>
              <a:gd name="connsiteX46" fmla="*/ 6446520 w 16459200"/>
              <a:gd name="connsiteY46" fmla="*/ 27432 h 27432"/>
              <a:gd name="connsiteX47" fmla="*/ 5760720 w 16459200"/>
              <a:gd name="connsiteY47" fmla="*/ 27432 h 27432"/>
              <a:gd name="connsiteX48" fmla="*/ 4910328 w 16459200"/>
              <a:gd name="connsiteY48" fmla="*/ 27432 h 27432"/>
              <a:gd name="connsiteX49" fmla="*/ 4224528 w 16459200"/>
              <a:gd name="connsiteY49" fmla="*/ 27432 h 27432"/>
              <a:gd name="connsiteX50" fmla="*/ 3538728 w 16459200"/>
              <a:gd name="connsiteY50" fmla="*/ 27432 h 27432"/>
              <a:gd name="connsiteX51" fmla="*/ 3017520 w 16459200"/>
              <a:gd name="connsiteY51" fmla="*/ 27432 h 27432"/>
              <a:gd name="connsiteX52" fmla="*/ 2167128 w 16459200"/>
              <a:gd name="connsiteY52" fmla="*/ 27432 h 27432"/>
              <a:gd name="connsiteX53" fmla="*/ 1481328 w 16459200"/>
              <a:gd name="connsiteY53" fmla="*/ 27432 h 27432"/>
              <a:gd name="connsiteX54" fmla="*/ 630936 w 16459200"/>
              <a:gd name="connsiteY54" fmla="*/ 27432 h 27432"/>
              <a:gd name="connsiteX55" fmla="*/ 0 w 16459200"/>
              <a:gd name="connsiteY55" fmla="*/ 27432 h 27432"/>
              <a:gd name="connsiteX56" fmla="*/ 0 w 16459200"/>
              <a:gd name="connsiteY5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459200" h="27432" fill="none" extrusionOk="0">
                <a:moveTo>
                  <a:pt x="0" y="0"/>
                </a:moveTo>
                <a:cubicBezTo>
                  <a:pt x="45970" y="3775"/>
                  <a:pt x="136146" y="570"/>
                  <a:pt x="192024" y="0"/>
                </a:cubicBezTo>
                <a:cubicBezTo>
                  <a:pt x="310430" y="-38800"/>
                  <a:pt x="755545" y="2243"/>
                  <a:pt x="1042416" y="0"/>
                </a:cubicBezTo>
                <a:cubicBezTo>
                  <a:pt x="1365809" y="-27232"/>
                  <a:pt x="1435985" y="5847"/>
                  <a:pt x="1728216" y="0"/>
                </a:cubicBezTo>
                <a:cubicBezTo>
                  <a:pt x="2024401" y="5511"/>
                  <a:pt x="1876238" y="4458"/>
                  <a:pt x="1920240" y="0"/>
                </a:cubicBezTo>
                <a:cubicBezTo>
                  <a:pt x="1976840" y="9859"/>
                  <a:pt x="2329344" y="-5099"/>
                  <a:pt x="2441448" y="0"/>
                </a:cubicBezTo>
                <a:cubicBezTo>
                  <a:pt x="2561364" y="74"/>
                  <a:pt x="2629118" y="3810"/>
                  <a:pt x="2798064" y="0"/>
                </a:cubicBezTo>
                <a:cubicBezTo>
                  <a:pt x="2936498" y="-36917"/>
                  <a:pt x="3273769" y="41111"/>
                  <a:pt x="3648456" y="0"/>
                </a:cubicBezTo>
                <a:cubicBezTo>
                  <a:pt x="4021664" y="6540"/>
                  <a:pt x="3865080" y="-4381"/>
                  <a:pt x="4005072" y="0"/>
                </a:cubicBezTo>
                <a:cubicBezTo>
                  <a:pt x="4210707" y="19454"/>
                  <a:pt x="4718566" y="55273"/>
                  <a:pt x="5020056" y="0"/>
                </a:cubicBezTo>
                <a:cubicBezTo>
                  <a:pt x="5375357" y="-47961"/>
                  <a:pt x="5134530" y="-1272"/>
                  <a:pt x="5212080" y="0"/>
                </a:cubicBezTo>
                <a:cubicBezTo>
                  <a:pt x="5291032" y="-6300"/>
                  <a:pt x="5458067" y="832"/>
                  <a:pt x="5568696" y="0"/>
                </a:cubicBezTo>
                <a:cubicBezTo>
                  <a:pt x="5653624" y="-8926"/>
                  <a:pt x="5960201" y="-4703"/>
                  <a:pt x="6089904" y="0"/>
                </a:cubicBezTo>
                <a:cubicBezTo>
                  <a:pt x="6240062" y="-10936"/>
                  <a:pt x="6476897" y="-10595"/>
                  <a:pt x="6611112" y="0"/>
                </a:cubicBezTo>
                <a:cubicBezTo>
                  <a:pt x="6765548" y="-55596"/>
                  <a:pt x="7179348" y="38179"/>
                  <a:pt x="7461504" y="0"/>
                </a:cubicBezTo>
                <a:cubicBezTo>
                  <a:pt x="7700768" y="12605"/>
                  <a:pt x="8031611" y="-39547"/>
                  <a:pt x="8476488" y="0"/>
                </a:cubicBezTo>
                <a:cubicBezTo>
                  <a:pt x="8948948" y="-5758"/>
                  <a:pt x="9002738" y="-33701"/>
                  <a:pt x="9326880" y="0"/>
                </a:cubicBezTo>
                <a:cubicBezTo>
                  <a:pt x="9644707" y="42194"/>
                  <a:pt x="9573035" y="-12375"/>
                  <a:pt x="9683496" y="0"/>
                </a:cubicBezTo>
                <a:cubicBezTo>
                  <a:pt x="9799497" y="16488"/>
                  <a:pt x="9804412" y="7476"/>
                  <a:pt x="9875520" y="0"/>
                </a:cubicBezTo>
                <a:cubicBezTo>
                  <a:pt x="9944764" y="-10764"/>
                  <a:pt x="9975992" y="-8421"/>
                  <a:pt x="10067544" y="0"/>
                </a:cubicBezTo>
                <a:cubicBezTo>
                  <a:pt x="10160631" y="22382"/>
                  <a:pt x="10254053" y="19993"/>
                  <a:pt x="10424160" y="0"/>
                </a:cubicBezTo>
                <a:cubicBezTo>
                  <a:pt x="10589408" y="14616"/>
                  <a:pt x="10697229" y="-4106"/>
                  <a:pt x="10945368" y="0"/>
                </a:cubicBezTo>
                <a:cubicBezTo>
                  <a:pt x="11197976" y="-8998"/>
                  <a:pt x="11487747" y="27795"/>
                  <a:pt x="11795760" y="0"/>
                </a:cubicBezTo>
                <a:cubicBezTo>
                  <a:pt x="12092205" y="-27583"/>
                  <a:pt x="12027222" y="20647"/>
                  <a:pt x="12152376" y="0"/>
                </a:cubicBezTo>
                <a:cubicBezTo>
                  <a:pt x="12290050" y="-35983"/>
                  <a:pt x="12700887" y="-31532"/>
                  <a:pt x="12838176" y="0"/>
                </a:cubicBezTo>
                <a:cubicBezTo>
                  <a:pt x="12990336" y="67738"/>
                  <a:pt x="13365466" y="-106002"/>
                  <a:pt x="13853160" y="0"/>
                </a:cubicBezTo>
                <a:cubicBezTo>
                  <a:pt x="14357545" y="30045"/>
                  <a:pt x="14016803" y="-254"/>
                  <a:pt x="14209776" y="0"/>
                </a:cubicBezTo>
                <a:cubicBezTo>
                  <a:pt x="14392615" y="-1141"/>
                  <a:pt x="14665634" y="-41377"/>
                  <a:pt x="14895576" y="0"/>
                </a:cubicBezTo>
                <a:cubicBezTo>
                  <a:pt x="15152973" y="17178"/>
                  <a:pt x="15443051" y="31923"/>
                  <a:pt x="15581376" y="0"/>
                </a:cubicBezTo>
                <a:cubicBezTo>
                  <a:pt x="15739137" y="206"/>
                  <a:pt x="15702768" y="-4008"/>
                  <a:pt x="15773400" y="0"/>
                </a:cubicBezTo>
                <a:cubicBezTo>
                  <a:pt x="15874068" y="10409"/>
                  <a:pt x="16164163" y="-52356"/>
                  <a:pt x="16459200" y="0"/>
                </a:cubicBezTo>
                <a:cubicBezTo>
                  <a:pt x="16459350" y="9605"/>
                  <a:pt x="16460586" y="14204"/>
                  <a:pt x="16459200" y="27432"/>
                </a:cubicBezTo>
                <a:cubicBezTo>
                  <a:pt x="16262294" y="121578"/>
                  <a:pt x="16002885" y="65954"/>
                  <a:pt x="15444216" y="27432"/>
                </a:cubicBezTo>
                <a:cubicBezTo>
                  <a:pt x="14945203" y="-9613"/>
                  <a:pt x="15239487" y="81751"/>
                  <a:pt x="15087600" y="27432"/>
                </a:cubicBezTo>
                <a:cubicBezTo>
                  <a:pt x="14967658" y="32345"/>
                  <a:pt x="14598318" y="56460"/>
                  <a:pt x="14401800" y="27432"/>
                </a:cubicBezTo>
                <a:cubicBezTo>
                  <a:pt x="14247220" y="-16907"/>
                  <a:pt x="13968966" y="54357"/>
                  <a:pt x="13551408" y="27432"/>
                </a:cubicBezTo>
                <a:cubicBezTo>
                  <a:pt x="13171285" y="47172"/>
                  <a:pt x="13253064" y="23727"/>
                  <a:pt x="13030200" y="27432"/>
                </a:cubicBezTo>
                <a:cubicBezTo>
                  <a:pt x="12831941" y="71969"/>
                  <a:pt x="12613976" y="30835"/>
                  <a:pt x="12179808" y="27432"/>
                </a:cubicBezTo>
                <a:cubicBezTo>
                  <a:pt x="11762858" y="22712"/>
                  <a:pt x="11559365" y="6999"/>
                  <a:pt x="11329416" y="27432"/>
                </a:cubicBezTo>
                <a:cubicBezTo>
                  <a:pt x="11040097" y="24940"/>
                  <a:pt x="10746505" y="1895"/>
                  <a:pt x="10479024" y="27432"/>
                </a:cubicBezTo>
                <a:cubicBezTo>
                  <a:pt x="10232846" y="5190"/>
                  <a:pt x="9979053" y="42421"/>
                  <a:pt x="9793224" y="27432"/>
                </a:cubicBezTo>
                <a:cubicBezTo>
                  <a:pt x="9598285" y="29836"/>
                  <a:pt x="9530077" y="22633"/>
                  <a:pt x="9436608" y="27432"/>
                </a:cubicBezTo>
                <a:cubicBezTo>
                  <a:pt x="9346886" y="52519"/>
                  <a:pt x="9154502" y="32273"/>
                  <a:pt x="9079992" y="27432"/>
                </a:cubicBezTo>
                <a:cubicBezTo>
                  <a:pt x="9055868" y="18902"/>
                  <a:pt x="8577508" y="36492"/>
                  <a:pt x="8229600" y="27432"/>
                </a:cubicBezTo>
                <a:cubicBezTo>
                  <a:pt x="7868340" y="15049"/>
                  <a:pt x="7847931" y="1635"/>
                  <a:pt x="7543800" y="27432"/>
                </a:cubicBezTo>
                <a:cubicBezTo>
                  <a:pt x="7245763" y="57455"/>
                  <a:pt x="7260553" y="24471"/>
                  <a:pt x="7187184" y="27432"/>
                </a:cubicBezTo>
                <a:cubicBezTo>
                  <a:pt x="7091137" y="29675"/>
                  <a:pt x="6895156" y="-2912"/>
                  <a:pt x="6830568" y="27432"/>
                </a:cubicBezTo>
                <a:cubicBezTo>
                  <a:pt x="6748211" y="31867"/>
                  <a:pt x="6650165" y="50665"/>
                  <a:pt x="6473952" y="27432"/>
                </a:cubicBezTo>
                <a:cubicBezTo>
                  <a:pt x="6309195" y="24012"/>
                  <a:pt x="6117764" y="44136"/>
                  <a:pt x="5788152" y="27432"/>
                </a:cubicBezTo>
                <a:cubicBezTo>
                  <a:pt x="5611164" y="42277"/>
                  <a:pt x="5577496" y="44029"/>
                  <a:pt x="5431536" y="27432"/>
                </a:cubicBezTo>
                <a:cubicBezTo>
                  <a:pt x="5338932" y="7931"/>
                  <a:pt x="5011131" y="-1233"/>
                  <a:pt x="4910328" y="27432"/>
                </a:cubicBezTo>
                <a:cubicBezTo>
                  <a:pt x="4813774" y="41701"/>
                  <a:pt x="4530496" y="50254"/>
                  <a:pt x="4389120" y="27432"/>
                </a:cubicBezTo>
                <a:cubicBezTo>
                  <a:pt x="4230513" y="21679"/>
                  <a:pt x="3576545" y="43299"/>
                  <a:pt x="3374136" y="27432"/>
                </a:cubicBezTo>
                <a:cubicBezTo>
                  <a:pt x="3119673" y="27283"/>
                  <a:pt x="3044853" y="48937"/>
                  <a:pt x="2852928" y="27432"/>
                </a:cubicBezTo>
                <a:cubicBezTo>
                  <a:pt x="2664325" y="13912"/>
                  <a:pt x="2459404" y="34719"/>
                  <a:pt x="2331720" y="27432"/>
                </a:cubicBezTo>
                <a:cubicBezTo>
                  <a:pt x="2188674" y="-39978"/>
                  <a:pt x="1603208" y="68864"/>
                  <a:pt x="1316736" y="27432"/>
                </a:cubicBezTo>
                <a:cubicBezTo>
                  <a:pt x="1037451" y="-13609"/>
                  <a:pt x="1184772" y="39256"/>
                  <a:pt x="1124712" y="27432"/>
                </a:cubicBezTo>
                <a:cubicBezTo>
                  <a:pt x="1067496" y="40038"/>
                  <a:pt x="581890" y="33344"/>
                  <a:pt x="0" y="27432"/>
                </a:cubicBezTo>
                <a:cubicBezTo>
                  <a:pt x="-581" y="16543"/>
                  <a:pt x="-545" y="13299"/>
                  <a:pt x="0" y="0"/>
                </a:cubicBezTo>
                <a:close/>
              </a:path>
              <a:path w="16459200" h="27432" stroke="0" extrusionOk="0">
                <a:moveTo>
                  <a:pt x="0" y="0"/>
                </a:moveTo>
                <a:cubicBezTo>
                  <a:pt x="166282" y="-1698"/>
                  <a:pt x="255403" y="13323"/>
                  <a:pt x="356616" y="0"/>
                </a:cubicBezTo>
                <a:cubicBezTo>
                  <a:pt x="462998" y="-10857"/>
                  <a:pt x="483204" y="8821"/>
                  <a:pt x="548640" y="0"/>
                </a:cubicBezTo>
                <a:cubicBezTo>
                  <a:pt x="614733" y="-12064"/>
                  <a:pt x="810463" y="-3939"/>
                  <a:pt x="905256" y="0"/>
                </a:cubicBezTo>
                <a:cubicBezTo>
                  <a:pt x="1037017" y="-58778"/>
                  <a:pt x="1313683" y="-4484"/>
                  <a:pt x="1591056" y="0"/>
                </a:cubicBezTo>
                <a:cubicBezTo>
                  <a:pt x="1869961" y="-22469"/>
                  <a:pt x="2041737" y="-30760"/>
                  <a:pt x="2441448" y="0"/>
                </a:cubicBezTo>
                <a:cubicBezTo>
                  <a:pt x="2862636" y="36799"/>
                  <a:pt x="2986233" y="5807"/>
                  <a:pt x="3456432" y="0"/>
                </a:cubicBezTo>
                <a:cubicBezTo>
                  <a:pt x="3889169" y="18845"/>
                  <a:pt x="4191152" y="1514"/>
                  <a:pt x="4471416" y="0"/>
                </a:cubicBezTo>
                <a:cubicBezTo>
                  <a:pt x="4758710" y="-45039"/>
                  <a:pt x="4810795" y="-7528"/>
                  <a:pt x="4992624" y="0"/>
                </a:cubicBezTo>
                <a:cubicBezTo>
                  <a:pt x="5189250" y="21815"/>
                  <a:pt x="5425580" y="-11497"/>
                  <a:pt x="5843016" y="0"/>
                </a:cubicBezTo>
                <a:cubicBezTo>
                  <a:pt x="6258202" y="-42388"/>
                  <a:pt x="6240169" y="-5752"/>
                  <a:pt x="6528816" y="0"/>
                </a:cubicBezTo>
                <a:cubicBezTo>
                  <a:pt x="6815611" y="16904"/>
                  <a:pt x="6868042" y="-6109"/>
                  <a:pt x="7050024" y="0"/>
                </a:cubicBezTo>
                <a:cubicBezTo>
                  <a:pt x="7257539" y="-45689"/>
                  <a:pt x="7512912" y="-10084"/>
                  <a:pt x="7900416" y="0"/>
                </a:cubicBezTo>
                <a:cubicBezTo>
                  <a:pt x="8264782" y="37016"/>
                  <a:pt x="8031486" y="7176"/>
                  <a:pt x="8092440" y="0"/>
                </a:cubicBezTo>
                <a:cubicBezTo>
                  <a:pt x="8112207" y="-46863"/>
                  <a:pt x="8360801" y="32894"/>
                  <a:pt x="8613648" y="0"/>
                </a:cubicBezTo>
                <a:cubicBezTo>
                  <a:pt x="8843062" y="-34397"/>
                  <a:pt x="9077058" y="-3663"/>
                  <a:pt x="9299448" y="0"/>
                </a:cubicBezTo>
                <a:cubicBezTo>
                  <a:pt x="9572142" y="-57424"/>
                  <a:pt x="9835029" y="20528"/>
                  <a:pt x="10149840" y="0"/>
                </a:cubicBezTo>
                <a:cubicBezTo>
                  <a:pt x="10430655" y="-26462"/>
                  <a:pt x="10516681" y="26916"/>
                  <a:pt x="10835640" y="0"/>
                </a:cubicBezTo>
                <a:cubicBezTo>
                  <a:pt x="11137780" y="-70147"/>
                  <a:pt x="11569742" y="61089"/>
                  <a:pt x="11850624" y="0"/>
                </a:cubicBezTo>
                <a:cubicBezTo>
                  <a:pt x="12103186" y="-25552"/>
                  <a:pt x="11997036" y="4259"/>
                  <a:pt x="12042648" y="0"/>
                </a:cubicBezTo>
                <a:cubicBezTo>
                  <a:pt x="12095756" y="-16439"/>
                  <a:pt x="12424002" y="14355"/>
                  <a:pt x="12728448" y="0"/>
                </a:cubicBezTo>
                <a:cubicBezTo>
                  <a:pt x="13028989" y="-2179"/>
                  <a:pt x="12873869" y="-16315"/>
                  <a:pt x="12920472" y="0"/>
                </a:cubicBezTo>
                <a:cubicBezTo>
                  <a:pt x="12957045" y="-64455"/>
                  <a:pt x="13507991" y="-12601"/>
                  <a:pt x="13935456" y="0"/>
                </a:cubicBezTo>
                <a:cubicBezTo>
                  <a:pt x="14403507" y="32753"/>
                  <a:pt x="14223161" y="9120"/>
                  <a:pt x="14292072" y="0"/>
                </a:cubicBezTo>
                <a:cubicBezTo>
                  <a:pt x="14360960" y="-7083"/>
                  <a:pt x="14444441" y="3509"/>
                  <a:pt x="14484096" y="0"/>
                </a:cubicBezTo>
                <a:cubicBezTo>
                  <a:pt x="14525161" y="-38559"/>
                  <a:pt x="14940932" y="-37948"/>
                  <a:pt x="15169896" y="0"/>
                </a:cubicBezTo>
                <a:cubicBezTo>
                  <a:pt x="15431604" y="27823"/>
                  <a:pt x="15425201" y="12617"/>
                  <a:pt x="15526512" y="0"/>
                </a:cubicBezTo>
                <a:cubicBezTo>
                  <a:pt x="15671516" y="12557"/>
                  <a:pt x="16080478" y="-1239"/>
                  <a:pt x="16459200" y="0"/>
                </a:cubicBezTo>
                <a:cubicBezTo>
                  <a:pt x="16458684" y="8351"/>
                  <a:pt x="16458889" y="13822"/>
                  <a:pt x="16459200" y="27432"/>
                </a:cubicBezTo>
                <a:cubicBezTo>
                  <a:pt x="16330006" y="11746"/>
                  <a:pt x="16229386" y="48707"/>
                  <a:pt x="16102584" y="27432"/>
                </a:cubicBezTo>
                <a:cubicBezTo>
                  <a:pt x="15996839" y="21952"/>
                  <a:pt x="15572854" y="78432"/>
                  <a:pt x="15416784" y="27432"/>
                </a:cubicBezTo>
                <a:cubicBezTo>
                  <a:pt x="15264634" y="-6827"/>
                  <a:pt x="15180952" y="23436"/>
                  <a:pt x="15060168" y="27432"/>
                </a:cubicBezTo>
                <a:cubicBezTo>
                  <a:pt x="14920912" y="7429"/>
                  <a:pt x="14782986" y="6896"/>
                  <a:pt x="14617964" y="27432"/>
                </a:cubicBezTo>
                <a:cubicBezTo>
                  <a:pt x="14452942" y="47968"/>
                  <a:pt x="14354138" y="27221"/>
                  <a:pt x="14209776" y="27432"/>
                </a:cubicBezTo>
                <a:cubicBezTo>
                  <a:pt x="13999108" y="24448"/>
                  <a:pt x="13821974" y="44066"/>
                  <a:pt x="13688568" y="27432"/>
                </a:cubicBezTo>
                <a:cubicBezTo>
                  <a:pt x="13580534" y="1472"/>
                  <a:pt x="13480950" y="27929"/>
                  <a:pt x="13331952" y="27432"/>
                </a:cubicBezTo>
                <a:cubicBezTo>
                  <a:pt x="13200406" y="22563"/>
                  <a:pt x="13235265" y="18984"/>
                  <a:pt x="13139928" y="27432"/>
                </a:cubicBezTo>
                <a:cubicBezTo>
                  <a:pt x="13072180" y="3574"/>
                  <a:pt x="12666484" y="-8043"/>
                  <a:pt x="12454128" y="27432"/>
                </a:cubicBezTo>
                <a:cubicBezTo>
                  <a:pt x="12190148" y="29661"/>
                  <a:pt x="11949037" y="-15371"/>
                  <a:pt x="11603736" y="27432"/>
                </a:cubicBezTo>
                <a:cubicBezTo>
                  <a:pt x="11227081" y="59490"/>
                  <a:pt x="11210580" y="15415"/>
                  <a:pt x="10917936" y="27432"/>
                </a:cubicBezTo>
                <a:cubicBezTo>
                  <a:pt x="10628961" y="52481"/>
                  <a:pt x="10358242" y="-17245"/>
                  <a:pt x="9902952" y="27432"/>
                </a:cubicBezTo>
                <a:cubicBezTo>
                  <a:pt x="9459432" y="59637"/>
                  <a:pt x="9540894" y="31016"/>
                  <a:pt x="9381744" y="27432"/>
                </a:cubicBezTo>
                <a:cubicBezTo>
                  <a:pt x="9221037" y="17791"/>
                  <a:pt x="9272073" y="13675"/>
                  <a:pt x="9189720" y="27432"/>
                </a:cubicBezTo>
                <a:cubicBezTo>
                  <a:pt x="9102025" y="30245"/>
                  <a:pt x="9033499" y="25708"/>
                  <a:pt x="8997696" y="27432"/>
                </a:cubicBezTo>
                <a:cubicBezTo>
                  <a:pt x="9044498" y="33492"/>
                  <a:pt x="8607532" y="-69744"/>
                  <a:pt x="8147304" y="27432"/>
                </a:cubicBezTo>
                <a:cubicBezTo>
                  <a:pt x="7726529" y="63653"/>
                  <a:pt x="7757389" y="58126"/>
                  <a:pt x="7461504" y="27432"/>
                </a:cubicBezTo>
                <a:cubicBezTo>
                  <a:pt x="7162449" y="-16528"/>
                  <a:pt x="6737789" y="13044"/>
                  <a:pt x="6446520" y="27432"/>
                </a:cubicBezTo>
                <a:cubicBezTo>
                  <a:pt x="6181237" y="49729"/>
                  <a:pt x="6082220" y="-9897"/>
                  <a:pt x="5760720" y="27432"/>
                </a:cubicBezTo>
                <a:cubicBezTo>
                  <a:pt x="5449525" y="95597"/>
                  <a:pt x="5191600" y="40251"/>
                  <a:pt x="4910328" y="27432"/>
                </a:cubicBezTo>
                <a:cubicBezTo>
                  <a:pt x="4622795" y="90478"/>
                  <a:pt x="4505887" y="23437"/>
                  <a:pt x="4224528" y="27432"/>
                </a:cubicBezTo>
                <a:cubicBezTo>
                  <a:pt x="3916031" y="72077"/>
                  <a:pt x="3773546" y="7270"/>
                  <a:pt x="3538728" y="27432"/>
                </a:cubicBezTo>
                <a:cubicBezTo>
                  <a:pt x="3304576" y="35542"/>
                  <a:pt x="3174267" y="15572"/>
                  <a:pt x="3017520" y="27432"/>
                </a:cubicBezTo>
                <a:cubicBezTo>
                  <a:pt x="2852710" y="34877"/>
                  <a:pt x="2334554" y="44615"/>
                  <a:pt x="2167128" y="27432"/>
                </a:cubicBezTo>
                <a:cubicBezTo>
                  <a:pt x="1940664" y="42796"/>
                  <a:pt x="1777423" y="27837"/>
                  <a:pt x="1481328" y="27432"/>
                </a:cubicBezTo>
                <a:cubicBezTo>
                  <a:pt x="1170566" y="35957"/>
                  <a:pt x="938349" y="72983"/>
                  <a:pt x="630936" y="27432"/>
                </a:cubicBezTo>
                <a:cubicBezTo>
                  <a:pt x="288700" y="-7739"/>
                  <a:pt x="162882" y="4073"/>
                  <a:pt x="0" y="27432"/>
                </a:cubicBezTo>
                <a:cubicBezTo>
                  <a:pt x="-1924" y="23079"/>
                  <a:pt x="-570" y="14097"/>
                  <a:pt x="0" y="0"/>
                </a:cubicBezTo>
                <a:close/>
              </a:path>
              <a:path w="16459200" h="27432" fill="none" stroke="0" extrusionOk="0">
                <a:moveTo>
                  <a:pt x="0" y="0"/>
                </a:moveTo>
                <a:cubicBezTo>
                  <a:pt x="44226" y="-5709"/>
                  <a:pt x="125892" y="-9255"/>
                  <a:pt x="192024" y="0"/>
                </a:cubicBezTo>
                <a:cubicBezTo>
                  <a:pt x="176672" y="-2813"/>
                  <a:pt x="700462" y="34887"/>
                  <a:pt x="1042416" y="0"/>
                </a:cubicBezTo>
                <a:cubicBezTo>
                  <a:pt x="1374922" y="-29532"/>
                  <a:pt x="1421307" y="12899"/>
                  <a:pt x="1728216" y="0"/>
                </a:cubicBezTo>
                <a:cubicBezTo>
                  <a:pt x="2024345" y="-5396"/>
                  <a:pt x="1867685" y="5522"/>
                  <a:pt x="1920240" y="0"/>
                </a:cubicBezTo>
                <a:cubicBezTo>
                  <a:pt x="1991324" y="3803"/>
                  <a:pt x="2324629" y="-27818"/>
                  <a:pt x="2441448" y="0"/>
                </a:cubicBezTo>
                <a:cubicBezTo>
                  <a:pt x="2552524" y="-5594"/>
                  <a:pt x="2624824" y="19524"/>
                  <a:pt x="2798064" y="0"/>
                </a:cubicBezTo>
                <a:cubicBezTo>
                  <a:pt x="2974091" y="-4512"/>
                  <a:pt x="3241068" y="-22217"/>
                  <a:pt x="3648456" y="0"/>
                </a:cubicBezTo>
                <a:cubicBezTo>
                  <a:pt x="4007333" y="-14303"/>
                  <a:pt x="3868467" y="-32075"/>
                  <a:pt x="4005072" y="0"/>
                </a:cubicBezTo>
                <a:cubicBezTo>
                  <a:pt x="4189353" y="-58753"/>
                  <a:pt x="4630032" y="3880"/>
                  <a:pt x="5020056" y="0"/>
                </a:cubicBezTo>
                <a:cubicBezTo>
                  <a:pt x="5367216" y="-49446"/>
                  <a:pt x="5138660" y="155"/>
                  <a:pt x="5212080" y="0"/>
                </a:cubicBezTo>
                <a:cubicBezTo>
                  <a:pt x="5311862" y="7613"/>
                  <a:pt x="5443021" y="-4993"/>
                  <a:pt x="5568696" y="0"/>
                </a:cubicBezTo>
                <a:cubicBezTo>
                  <a:pt x="5714237" y="574"/>
                  <a:pt x="5951047" y="21085"/>
                  <a:pt x="6089904" y="0"/>
                </a:cubicBezTo>
                <a:cubicBezTo>
                  <a:pt x="6209956" y="-8225"/>
                  <a:pt x="6486965" y="11684"/>
                  <a:pt x="6611112" y="0"/>
                </a:cubicBezTo>
                <a:cubicBezTo>
                  <a:pt x="6741037" y="-32973"/>
                  <a:pt x="7216607" y="-22200"/>
                  <a:pt x="7461504" y="0"/>
                </a:cubicBezTo>
                <a:cubicBezTo>
                  <a:pt x="7700990" y="-68815"/>
                  <a:pt x="8012726" y="-64571"/>
                  <a:pt x="8476488" y="0"/>
                </a:cubicBezTo>
                <a:cubicBezTo>
                  <a:pt x="8954745" y="-10560"/>
                  <a:pt x="9002864" y="-29599"/>
                  <a:pt x="9326880" y="0"/>
                </a:cubicBezTo>
                <a:cubicBezTo>
                  <a:pt x="9635015" y="50058"/>
                  <a:pt x="9566317" y="-17484"/>
                  <a:pt x="9683496" y="0"/>
                </a:cubicBezTo>
                <a:cubicBezTo>
                  <a:pt x="9799378" y="15106"/>
                  <a:pt x="9804105" y="8248"/>
                  <a:pt x="9875520" y="0"/>
                </a:cubicBezTo>
                <a:cubicBezTo>
                  <a:pt x="9945376" y="-12157"/>
                  <a:pt x="9974625" y="-14711"/>
                  <a:pt x="10067544" y="0"/>
                </a:cubicBezTo>
                <a:cubicBezTo>
                  <a:pt x="10151373" y="-2002"/>
                  <a:pt x="10254745" y="-9789"/>
                  <a:pt x="10424160" y="0"/>
                </a:cubicBezTo>
                <a:cubicBezTo>
                  <a:pt x="10609277" y="-5177"/>
                  <a:pt x="10699723" y="5190"/>
                  <a:pt x="10945368" y="0"/>
                </a:cubicBezTo>
                <a:cubicBezTo>
                  <a:pt x="11196842" y="-18795"/>
                  <a:pt x="11508591" y="56176"/>
                  <a:pt x="11795760" y="0"/>
                </a:cubicBezTo>
                <a:cubicBezTo>
                  <a:pt x="12095247" y="-36236"/>
                  <a:pt x="12026428" y="18655"/>
                  <a:pt x="12152376" y="0"/>
                </a:cubicBezTo>
                <a:cubicBezTo>
                  <a:pt x="12250489" y="-3867"/>
                  <a:pt x="12700775" y="5938"/>
                  <a:pt x="12838176" y="0"/>
                </a:cubicBezTo>
                <a:cubicBezTo>
                  <a:pt x="12916085" y="-49508"/>
                  <a:pt x="13417104" y="-46214"/>
                  <a:pt x="13853160" y="0"/>
                </a:cubicBezTo>
                <a:cubicBezTo>
                  <a:pt x="14342210" y="49954"/>
                  <a:pt x="14053585" y="9560"/>
                  <a:pt x="14209776" y="0"/>
                </a:cubicBezTo>
                <a:cubicBezTo>
                  <a:pt x="14437390" y="14518"/>
                  <a:pt x="14649886" y="-14627"/>
                  <a:pt x="14895576" y="0"/>
                </a:cubicBezTo>
                <a:cubicBezTo>
                  <a:pt x="15155197" y="37536"/>
                  <a:pt x="15446770" y="25603"/>
                  <a:pt x="15581376" y="0"/>
                </a:cubicBezTo>
                <a:cubicBezTo>
                  <a:pt x="15745873" y="-941"/>
                  <a:pt x="15695083" y="-11038"/>
                  <a:pt x="15773400" y="0"/>
                </a:cubicBezTo>
                <a:cubicBezTo>
                  <a:pt x="15795651" y="30972"/>
                  <a:pt x="16135646" y="-5143"/>
                  <a:pt x="16459200" y="0"/>
                </a:cubicBezTo>
                <a:cubicBezTo>
                  <a:pt x="16459040" y="8959"/>
                  <a:pt x="16459453" y="14716"/>
                  <a:pt x="16459200" y="27432"/>
                </a:cubicBezTo>
                <a:cubicBezTo>
                  <a:pt x="16263301" y="66135"/>
                  <a:pt x="15900127" y="76490"/>
                  <a:pt x="15444216" y="27432"/>
                </a:cubicBezTo>
                <a:cubicBezTo>
                  <a:pt x="14968465" y="3529"/>
                  <a:pt x="15265587" y="25922"/>
                  <a:pt x="15087600" y="27432"/>
                </a:cubicBezTo>
                <a:cubicBezTo>
                  <a:pt x="14953119" y="8195"/>
                  <a:pt x="14572839" y="101238"/>
                  <a:pt x="14401800" y="27432"/>
                </a:cubicBezTo>
                <a:cubicBezTo>
                  <a:pt x="14263033" y="-31952"/>
                  <a:pt x="13926958" y="-8253"/>
                  <a:pt x="13551408" y="27432"/>
                </a:cubicBezTo>
                <a:cubicBezTo>
                  <a:pt x="13171078" y="47444"/>
                  <a:pt x="13249594" y="33073"/>
                  <a:pt x="13030200" y="27432"/>
                </a:cubicBezTo>
                <a:cubicBezTo>
                  <a:pt x="12832461" y="54405"/>
                  <a:pt x="12548120" y="47137"/>
                  <a:pt x="12179808" y="27432"/>
                </a:cubicBezTo>
                <a:cubicBezTo>
                  <a:pt x="11757626" y="35033"/>
                  <a:pt x="11591636" y="14065"/>
                  <a:pt x="11329416" y="27432"/>
                </a:cubicBezTo>
                <a:cubicBezTo>
                  <a:pt x="11080550" y="85572"/>
                  <a:pt x="10710937" y="66941"/>
                  <a:pt x="10479024" y="27432"/>
                </a:cubicBezTo>
                <a:cubicBezTo>
                  <a:pt x="10224514" y="39288"/>
                  <a:pt x="10009859" y="26995"/>
                  <a:pt x="9793224" y="27432"/>
                </a:cubicBezTo>
                <a:cubicBezTo>
                  <a:pt x="9599608" y="38837"/>
                  <a:pt x="9536245" y="23070"/>
                  <a:pt x="9436608" y="27432"/>
                </a:cubicBezTo>
                <a:cubicBezTo>
                  <a:pt x="9325130" y="41287"/>
                  <a:pt x="9193993" y="12989"/>
                  <a:pt x="9079992" y="27432"/>
                </a:cubicBezTo>
                <a:cubicBezTo>
                  <a:pt x="9005044" y="8178"/>
                  <a:pt x="8640041" y="31040"/>
                  <a:pt x="8229600" y="27432"/>
                </a:cubicBezTo>
                <a:cubicBezTo>
                  <a:pt x="7863385" y="13382"/>
                  <a:pt x="7848215" y="6910"/>
                  <a:pt x="7543800" y="27432"/>
                </a:cubicBezTo>
                <a:cubicBezTo>
                  <a:pt x="7242325" y="44759"/>
                  <a:pt x="7276084" y="28032"/>
                  <a:pt x="7187184" y="27432"/>
                </a:cubicBezTo>
                <a:cubicBezTo>
                  <a:pt x="7116436" y="40134"/>
                  <a:pt x="6901452" y="19091"/>
                  <a:pt x="6830568" y="27432"/>
                </a:cubicBezTo>
                <a:cubicBezTo>
                  <a:pt x="6748570" y="46901"/>
                  <a:pt x="6652906" y="43055"/>
                  <a:pt x="6473952" y="27432"/>
                </a:cubicBezTo>
                <a:cubicBezTo>
                  <a:pt x="6284037" y="4454"/>
                  <a:pt x="6153115" y="49701"/>
                  <a:pt x="5788152" y="27432"/>
                </a:cubicBezTo>
                <a:cubicBezTo>
                  <a:pt x="5615550" y="18889"/>
                  <a:pt x="5604675" y="10131"/>
                  <a:pt x="5431536" y="27432"/>
                </a:cubicBezTo>
                <a:cubicBezTo>
                  <a:pt x="5316931" y="42355"/>
                  <a:pt x="5017803" y="3714"/>
                  <a:pt x="4910328" y="27432"/>
                </a:cubicBezTo>
                <a:cubicBezTo>
                  <a:pt x="4806277" y="12814"/>
                  <a:pt x="4555395" y="53582"/>
                  <a:pt x="4389120" y="27432"/>
                </a:cubicBezTo>
                <a:cubicBezTo>
                  <a:pt x="4168975" y="2788"/>
                  <a:pt x="3576185" y="39020"/>
                  <a:pt x="3374136" y="27432"/>
                </a:cubicBezTo>
                <a:cubicBezTo>
                  <a:pt x="3134177" y="15127"/>
                  <a:pt x="3043454" y="55011"/>
                  <a:pt x="2852928" y="27432"/>
                </a:cubicBezTo>
                <a:cubicBezTo>
                  <a:pt x="2649026" y="37187"/>
                  <a:pt x="2424871" y="47401"/>
                  <a:pt x="2331720" y="27432"/>
                </a:cubicBezTo>
                <a:cubicBezTo>
                  <a:pt x="2221252" y="11373"/>
                  <a:pt x="1611214" y="79382"/>
                  <a:pt x="1316736" y="27432"/>
                </a:cubicBezTo>
                <a:cubicBezTo>
                  <a:pt x="1039391" y="-1383"/>
                  <a:pt x="1199293" y="43958"/>
                  <a:pt x="1124712" y="27432"/>
                </a:cubicBezTo>
                <a:cubicBezTo>
                  <a:pt x="1036751" y="-99955"/>
                  <a:pt x="505177" y="49806"/>
                  <a:pt x="0" y="27432"/>
                </a:cubicBezTo>
                <a:cubicBezTo>
                  <a:pt x="-793" y="16462"/>
                  <a:pt x="-422" y="13243"/>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custGeom>
                    <a:avLst/>
                    <a:gdLst>
                      <a:gd name="connsiteX0" fmla="*/ 0 w 16459200"/>
                      <a:gd name="connsiteY0" fmla="*/ 0 h 27432"/>
                      <a:gd name="connsiteX1" fmla="*/ 192024 w 16459200"/>
                      <a:gd name="connsiteY1" fmla="*/ 0 h 27432"/>
                      <a:gd name="connsiteX2" fmla="*/ 1042416 w 16459200"/>
                      <a:gd name="connsiteY2" fmla="*/ 0 h 27432"/>
                      <a:gd name="connsiteX3" fmla="*/ 1728216 w 16459200"/>
                      <a:gd name="connsiteY3" fmla="*/ 0 h 27432"/>
                      <a:gd name="connsiteX4" fmla="*/ 1920240 w 16459200"/>
                      <a:gd name="connsiteY4" fmla="*/ 0 h 27432"/>
                      <a:gd name="connsiteX5" fmla="*/ 2441448 w 16459200"/>
                      <a:gd name="connsiteY5" fmla="*/ 0 h 27432"/>
                      <a:gd name="connsiteX6" fmla="*/ 2798064 w 16459200"/>
                      <a:gd name="connsiteY6" fmla="*/ 0 h 27432"/>
                      <a:gd name="connsiteX7" fmla="*/ 3648456 w 16459200"/>
                      <a:gd name="connsiteY7" fmla="*/ 0 h 27432"/>
                      <a:gd name="connsiteX8" fmla="*/ 4005072 w 16459200"/>
                      <a:gd name="connsiteY8" fmla="*/ 0 h 27432"/>
                      <a:gd name="connsiteX9" fmla="*/ 5020056 w 16459200"/>
                      <a:gd name="connsiteY9" fmla="*/ 0 h 27432"/>
                      <a:gd name="connsiteX10" fmla="*/ 5212080 w 16459200"/>
                      <a:gd name="connsiteY10" fmla="*/ 0 h 27432"/>
                      <a:gd name="connsiteX11" fmla="*/ 5568696 w 16459200"/>
                      <a:gd name="connsiteY11" fmla="*/ 0 h 27432"/>
                      <a:gd name="connsiteX12" fmla="*/ 6089904 w 16459200"/>
                      <a:gd name="connsiteY12" fmla="*/ 0 h 27432"/>
                      <a:gd name="connsiteX13" fmla="*/ 6611112 w 16459200"/>
                      <a:gd name="connsiteY13" fmla="*/ 0 h 27432"/>
                      <a:gd name="connsiteX14" fmla="*/ 7461504 w 16459200"/>
                      <a:gd name="connsiteY14" fmla="*/ 0 h 27432"/>
                      <a:gd name="connsiteX15" fmla="*/ 8476488 w 16459200"/>
                      <a:gd name="connsiteY15" fmla="*/ 0 h 27432"/>
                      <a:gd name="connsiteX16" fmla="*/ 9326880 w 16459200"/>
                      <a:gd name="connsiteY16" fmla="*/ 0 h 27432"/>
                      <a:gd name="connsiteX17" fmla="*/ 9683496 w 16459200"/>
                      <a:gd name="connsiteY17" fmla="*/ 0 h 27432"/>
                      <a:gd name="connsiteX18" fmla="*/ 9875520 w 16459200"/>
                      <a:gd name="connsiteY18" fmla="*/ 0 h 27432"/>
                      <a:gd name="connsiteX19" fmla="*/ 10067544 w 16459200"/>
                      <a:gd name="connsiteY19" fmla="*/ 0 h 27432"/>
                      <a:gd name="connsiteX20" fmla="*/ 10424160 w 16459200"/>
                      <a:gd name="connsiteY20" fmla="*/ 0 h 27432"/>
                      <a:gd name="connsiteX21" fmla="*/ 10945368 w 16459200"/>
                      <a:gd name="connsiteY21" fmla="*/ 0 h 27432"/>
                      <a:gd name="connsiteX22" fmla="*/ 11795760 w 16459200"/>
                      <a:gd name="connsiteY22" fmla="*/ 0 h 27432"/>
                      <a:gd name="connsiteX23" fmla="*/ 12152376 w 16459200"/>
                      <a:gd name="connsiteY23" fmla="*/ 0 h 27432"/>
                      <a:gd name="connsiteX24" fmla="*/ 12838176 w 16459200"/>
                      <a:gd name="connsiteY24" fmla="*/ 0 h 27432"/>
                      <a:gd name="connsiteX25" fmla="*/ 13853160 w 16459200"/>
                      <a:gd name="connsiteY25" fmla="*/ 0 h 27432"/>
                      <a:gd name="connsiteX26" fmla="*/ 14209776 w 16459200"/>
                      <a:gd name="connsiteY26" fmla="*/ 0 h 27432"/>
                      <a:gd name="connsiteX27" fmla="*/ 14895576 w 16459200"/>
                      <a:gd name="connsiteY27" fmla="*/ 0 h 27432"/>
                      <a:gd name="connsiteX28" fmla="*/ 15581376 w 16459200"/>
                      <a:gd name="connsiteY28" fmla="*/ 0 h 27432"/>
                      <a:gd name="connsiteX29" fmla="*/ 15773400 w 16459200"/>
                      <a:gd name="connsiteY29" fmla="*/ 0 h 27432"/>
                      <a:gd name="connsiteX30" fmla="*/ 16459200 w 16459200"/>
                      <a:gd name="connsiteY30" fmla="*/ 0 h 27432"/>
                      <a:gd name="connsiteX31" fmla="*/ 16459200 w 16459200"/>
                      <a:gd name="connsiteY31" fmla="*/ 27432 h 27432"/>
                      <a:gd name="connsiteX32" fmla="*/ 15444216 w 16459200"/>
                      <a:gd name="connsiteY32" fmla="*/ 27432 h 27432"/>
                      <a:gd name="connsiteX33" fmla="*/ 15087600 w 16459200"/>
                      <a:gd name="connsiteY33" fmla="*/ 27432 h 27432"/>
                      <a:gd name="connsiteX34" fmla="*/ 14401800 w 16459200"/>
                      <a:gd name="connsiteY34" fmla="*/ 27432 h 27432"/>
                      <a:gd name="connsiteX35" fmla="*/ 13551408 w 16459200"/>
                      <a:gd name="connsiteY35" fmla="*/ 27432 h 27432"/>
                      <a:gd name="connsiteX36" fmla="*/ 13030200 w 16459200"/>
                      <a:gd name="connsiteY36" fmla="*/ 27432 h 27432"/>
                      <a:gd name="connsiteX37" fmla="*/ 12179808 w 16459200"/>
                      <a:gd name="connsiteY37" fmla="*/ 27432 h 27432"/>
                      <a:gd name="connsiteX38" fmla="*/ 11329416 w 16459200"/>
                      <a:gd name="connsiteY38" fmla="*/ 27432 h 27432"/>
                      <a:gd name="connsiteX39" fmla="*/ 10479024 w 16459200"/>
                      <a:gd name="connsiteY39" fmla="*/ 27432 h 27432"/>
                      <a:gd name="connsiteX40" fmla="*/ 9793224 w 16459200"/>
                      <a:gd name="connsiteY40" fmla="*/ 27432 h 27432"/>
                      <a:gd name="connsiteX41" fmla="*/ 9436608 w 16459200"/>
                      <a:gd name="connsiteY41" fmla="*/ 27432 h 27432"/>
                      <a:gd name="connsiteX42" fmla="*/ 9079992 w 16459200"/>
                      <a:gd name="connsiteY42" fmla="*/ 27432 h 27432"/>
                      <a:gd name="connsiteX43" fmla="*/ 8229600 w 16459200"/>
                      <a:gd name="connsiteY43" fmla="*/ 27432 h 27432"/>
                      <a:gd name="connsiteX44" fmla="*/ 7543800 w 16459200"/>
                      <a:gd name="connsiteY44" fmla="*/ 27432 h 27432"/>
                      <a:gd name="connsiteX45" fmla="*/ 7187184 w 16459200"/>
                      <a:gd name="connsiteY45" fmla="*/ 27432 h 27432"/>
                      <a:gd name="connsiteX46" fmla="*/ 6830568 w 16459200"/>
                      <a:gd name="connsiteY46" fmla="*/ 27432 h 27432"/>
                      <a:gd name="connsiteX47" fmla="*/ 6473952 w 16459200"/>
                      <a:gd name="connsiteY47" fmla="*/ 27432 h 27432"/>
                      <a:gd name="connsiteX48" fmla="*/ 5788152 w 16459200"/>
                      <a:gd name="connsiteY48" fmla="*/ 27432 h 27432"/>
                      <a:gd name="connsiteX49" fmla="*/ 5431536 w 16459200"/>
                      <a:gd name="connsiteY49" fmla="*/ 27432 h 27432"/>
                      <a:gd name="connsiteX50" fmla="*/ 4910328 w 16459200"/>
                      <a:gd name="connsiteY50" fmla="*/ 27432 h 27432"/>
                      <a:gd name="connsiteX51" fmla="*/ 4389120 w 16459200"/>
                      <a:gd name="connsiteY51" fmla="*/ 27432 h 27432"/>
                      <a:gd name="connsiteX52" fmla="*/ 3374136 w 16459200"/>
                      <a:gd name="connsiteY52" fmla="*/ 27432 h 27432"/>
                      <a:gd name="connsiteX53" fmla="*/ 2852928 w 16459200"/>
                      <a:gd name="connsiteY53" fmla="*/ 27432 h 27432"/>
                      <a:gd name="connsiteX54" fmla="*/ 2331720 w 16459200"/>
                      <a:gd name="connsiteY54" fmla="*/ 27432 h 27432"/>
                      <a:gd name="connsiteX55" fmla="*/ 1316736 w 16459200"/>
                      <a:gd name="connsiteY55" fmla="*/ 27432 h 27432"/>
                      <a:gd name="connsiteX56" fmla="*/ 1124712 w 16459200"/>
                      <a:gd name="connsiteY56" fmla="*/ 27432 h 27432"/>
                      <a:gd name="connsiteX57" fmla="*/ 0 w 16459200"/>
                      <a:gd name="connsiteY57" fmla="*/ 27432 h 27432"/>
                      <a:gd name="connsiteX58" fmla="*/ 0 w 16459200"/>
                      <a:gd name="connsiteY5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459200" h="27432" fill="none" extrusionOk="0">
                        <a:moveTo>
                          <a:pt x="0" y="0"/>
                        </a:moveTo>
                        <a:cubicBezTo>
                          <a:pt x="47956" y="-7424"/>
                          <a:pt x="130909" y="-3461"/>
                          <a:pt x="192024" y="0"/>
                        </a:cubicBezTo>
                        <a:cubicBezTo>
                          <a:pt x="253139" y="3461"/>
                          <a:pt x="713864" y="27473"/>
                          <a:pt x="1042416" y="0"/>
                        </a:cubicBezTo>
                        <a:cubicBezTo>
                          <a:pt x="1370968" y="-27473"/>
                          <a:pt x="1433592" y="6590"/>
                          <a:pt x="1728216" y="0"/>
                        </a:cubicBezTo>
                        <a:cubicBezTo>
                          <a:pt x="2022840" y="-6590"/>
                          <a:pt x="1862554" y="2847"/>
                          <a:pt x="1920240" y="0"/>
                        </a:cubicBezTo>
                        <a:cubicBezTo>
                          <a:pt x="1977926" y="-2847"/>
                          <a:pt x="2325911" y="-6884"/>
                          <a:pt x="2441448" y="0"/>
                        </a:cubicBezTo>
                        <a:cubicBezTo>
                          <a:pt x="2556985" y="6884"/>
                          <a:pt x="2631822" y="6977"/>
                          <a:pt x="2798064" y="0"/>
                        </a:cubicBezTo>
                        <a:cubicBezTo>
                          <a:pt x="2964306" y="-6977"/>
                          <a:pt x="3274078" y="-12213"/>
                          <a:pt x="3648456" y="0"/>
                        </a:cubicBezTo>
                        <a:cubicBezTo>
                          <a:pt x="4022834" y="12213"/>
                          <a:pt x="3857573" y="-925"/>
                          <a:pt x="4005072" y="0"/>
                        </a:cubicBezTo>
                        <a:cubicBezTo>
                          <a:pt x="4152571" y="925"/>
                          <a:pt x="4671117" y="36098"/>
                          <a:pt x="5020056" y="0"/>
                        </a:cubicBezTo>
                        <a:cubicBezTo>
                          <a:pt x="5368995" y="-36098"/>
                          <a:pt x="5129234" y="2763"/>
                          <a:pt x="5212080" y="0"/>
                        </a:cubicBezTo>
                        <a:cubicBezTo>
                          <a:pt x="5294926" y="-2763"/>
                          <a:pt x="5456351" y="-1340"/>
                          <a:pt x="5568696" y="0"/>
                        </a:cubicBezTo>
                        <a:cubicBezTo>
                          <a:pt x="5681041" y="1340"/>
                          <a:pt x="5957028" y="11791"/>
                          <a:pt x="6089904" y="0"/>
                        </a:cubicBezTo>
                        <a:cubicBezTo>
                          <a:pt x="6222780" y="-11791"/>
                          <a:pt x="6485557" y="8010"/>
                          <a:pt x="6611112" y="0"/>
                        </a:cubicBezTo>
                        <a:cubicBezTo>
                          <a:pt x="6736667" y="-8010"/>
                          <a:pt x="7207166" y="34517"/>
                          <a:pt x="7461504" y="0"/>
                        </a:cubicBezTo>
                        <a:cubicBezTo>
                          <a:pt x="7715842" y="-34517"/>
                          <a:pt x="7997652" y="4727"/>
                          <a:pt x="8476488" y="0"/>
                        </a:cubicBezTo>
                        <a:cubicBezTo>
                          <a:pt x="8955324" y="-4727"/>
                          <a:pt x="9009263" y="-31226"/>
                          <a:pt x="9326880" y="0"/>
                        </a:cubicBezTo>
                        <a:cubicBezTo>
                          <a:pt x="9644497" y="31226"/>
                          <a:pt x="9567141" y="-14781"/>
                          <a:pt x="9683496" y="0"/>
                        </a:cubicBezTo>
                        <a:cubicBezTo>
                          <a:pt x="9799851" y="14781"/>
                          <a:pt x="9804032" y="8468"/>
                          <a:pt x="9875520" y="0"/>
                        </a:cubicBezTo>
                        <a:cubicBezTo>
                          <a:pt x="9947008" y="-8468"/>
                          <a:pt x="9977677" y="-8510"/>
                          <a:pt x="10067544" y="0"/>
                        </a:cubicBezTo>
                        <a:cubicBezTo>
                          <a:pt x="10157411" y="8510"/>
                          <a:pt x="10259211" y="-4808"/>
                          <a:pt x="10424160" y="0"/>
                        </a:cubicBezTo>
                        <a:cubicBezTo>
                          <a:pt x="10589109" y="4808"/>
                          <a:pt x="10698874" y="12995"/>
                          <a:pt x="10945368" y="0"/>
                        </a:cubicBezTo>
                        <a:cubicBezTo>
                          <a:pt x="11191862" y="-12995"/>
                          <a:pt x="11497620" y="30979"/>
                          <a:pt x="11795760" y="0"/>
                        </a:cubicBezTo>
                        <a:cubicBezTo>
                          <a:pt x="12093900" y="-30979"/>
                          <a:pt x="12033359" y="17306"/>
                          <a:pt x="12152376" y="0"/>
                        </a:cubicBezTo>
                        <a:cubicBezTo>
                          <a:pt x="12271393" y="-17306"/>
                          <a:pt x="12698740" y="-6151"/>
                          <a:pt x="12838176" y="0"/>
                        </a:cubicBezTo>
                        <a:cubicBezTo>
                          <a:pt x="12977612" y="6151"/>
                          <a:pt x="13351157" y="-21667"/>
                          <a:pt x="13853160" y="0"/>
                        </a:cubicBezTo>
                        <a:cubicBezTo>
                          <a:pt x="14355163" y="21667"/>
                          <a:pt x="14035345" y="-172"/>
                          <a:pt x="14209776" y="0"/>
                        </a:cubicBezTo>
                        <a:cubicBezTo>
                          <a:pt x="14384207" y="172"/>
                          <a:pt x="14629222" y="-31393"/>
                          <a:pt x="14895576" y="0"/>
                        </a:cubicBezTo>
                        <a:cubicBezTo>
                          <a:pt x="15161930" y="31393"/>
                          <a:pt x="15418721" y="3319"/>
                          <a:pt x="15581376" y="0"/>
                        </a:cubicBezTo>
                        <a:cubicBezTo>
                          <a:pt x="15744031" y="-3319"/>
                          <a:pt x="15695632" y="-9543"/>
                          <a:pt x="15773400" y="0"/>
                        </a:cubicBezTo>
                        <a:cubicBezTo>
                          <a:pt x="15851168" y="9543"/>
                          <a:pt x="16150974" y="-26032"/>
                          <a:pt x="16459200" y="0"/>
                        </a:cubicBezTo>
                        <a:cubicBezTo>
                          <a:pt x="16459222" y="9322"/>
                          <a:pt x="16459920" y="14106"/>
                          <a:pt x="16459200" y="27432"/>
                        </a:cubicBezTo>
                        <a:cubicBezTo>
                          <a:pt x="16249330" y="65783"/>
                          <a:pt x="15931504" y="34569"/>
                          <a:pt x="15444216" y="27432"/>
                        </a:cubicBezTo>
                        <a:cubicBezTo>
                          <a:pt x="14956928" y="20295"/>
                          <a:pt x="15245263" y="43793"/>
                          <a:pt x="15087600" y="27432"/>
                        </a:cubicBezTo>
                        <a:cubicBezTo>
                          <a:pt x="14929937" y="11071"/>
                          <a:pt x="14595147" y="61679"/>
                          <a:pt x="14401800" y="27432"/>
                        </a:cubicBezTo>
                        <a:cubicBezTo>
                          <a:pt x="14208453" y="-6815"/>
                          <a:pt x="13937267" y="-2756"/>
                          <a:pt x="13551408" y="27432"/>
                        </a:cubicBezTo>
                        <a:cubicBezTo>
                          <a:pt x="13165549" y="57620"/>
                          <a:pt x="13244142" y="31152"/>
                          <a:pt x="13030200" y="27432"/>
                        </a:cubicBezTo>
                        <a:cubicBezTo>
                          <a:pt x="12816258" y="23712"/>
                          <a:pt x="12596900" y="37491"/>
                          <a:pt x="12179808" y="27432"/>
                        </a:cubicBezTo>
                        <a:cubicBezTo>
                          <a:pt x="11762716" y="17373"/>
                          <a:pt x="11577023" y="27593"/>
                          <a:pt x="11329416" y="27432"/>
                        </a:cubicBezTo>
                        <a:cubicBezTo>
                          <a:pt x="11081809" y="27271"/>
                          <a:pt x="10723385" y="19623"/>
                          <a:pt x="10479024" y="27432"/>
                        </a:cubicBezTo>
                        <a:cubicBezTo>
                          <a:pt x="10234663" y="35241"/>
                          <a:pt x="9989517" y="31460"/>
                          <a:pt x="9793224" y="27432"/>
                        </a:cubicBezTo>
                        <a:cubicBezTo>
                          <a:pt x="9596931" y="23404"/>
                          <a:pt x="9533524" y="22036"/>
                          <a:pt x="9436608" y="27432"/>
                        </a:cubicBezTo>
                        <a:cubicBezTo>
                          <a:pt x="9339692" y="32828"/>
                          <a:pt x="9173466" y="18472"/>
                          <a:pt x="9079992" y="27432"/>
                        </a:cubicBezTo>
                        <a:cubicBezTo>
                          <a:pt x="8986518" y="36392"/>
                          <a:pt x="8593794" y="42926"/>
                          <a:pt x="8229600" y="27432"/>
                        </a:cubicBezTo>
                        <a:cubicBezTo>
                          <a:pt x="7865406" y="11938"/>
                          <a:pt x="7848302" y="3496"/>
                          <a:pt x="7543800" y="27432"/>
                        </a:cubicBezTo>
                        <a:cubicBezTo>
                          <a:pt x="7239298" y="51368"/>
                          <a:pt x="7267744" y="29308"/>
                          <a:pt x="7187184" y="27432"/>
                        </a:cubicBezTo>
                        <a:cubicBezTo>
                          <a:pt x="7106624" y="25556"/>
                          <a:pt x="6904393" y="10681"/>
                          <a:pt x="6830568" y="27432"/>
                        </a:cubicBezTo>
                        <a:cubicBezTo>
                          <a:pt x="6756743" y="44183"/>
                          <a:pt x="6651191" y="39884"/>
                          <a:pt x="6473952" y="27432"/>
                        </a:cubicBezTo>
                        <a:cubicBezTo>
                          <a:pt x="6296713" y="14980"/>
                          <a:pt x="6119980" y="24308"/>
                          <a:pt x="5788152" y="27432"/>
                        </a:cubicBezTo>
                        <a:cubicBezTo>
                          <a:pt x="5456324" y="30556"/>
                          <a:pt x="5529306" y="26210"/>
                          <a:pt x="5431536" y="27432"/>
                        </a:cubicBezTo>
                        <a:cubicBezTo>
                          <a:pt x="5333766" y="28654"/>
                          <a:pt x="5016672" y="6571"/>
                          <a:pt x="4910328" y="27432"/>
                        </a:cubicBezTo>
                        <a:cubicBezTo>
                          <a:pt x="4803984" y="48293"/>
                          <a:pt x="4553431" y="43362"/>
                          <a:pt x="4389120" y="27432"/>
                        </a:cubicBezTo>
                        <a:cubicBezTo>
                          <a:pt x="4224809" y="11502"/>
                          <a:pt x="3616062" y="38135"/>
                          <a:pt x="3374136" y="27432"/>
                        </a:cubicBezTo>
                        <a:cubicBezTo>
                          <a:pt x="3132210" y="16729"/>
                          <a:pt x="3042843" y="45542"/>
                          <a:pt x="2852928" y="27432"/>
                        </a:cubicBezTo>
                        <a:cubicBezTo>
                          <a:pt x="2663013" y="9322"/>
                          <a:pt x="2455267" y="47011"/>
                          <a:pt x="2331720" y="27432"/>
                        </a:cubicBezTo>
                        <a:cubicBezTo>
                          <a:pt x="2208173" y="7853"/>
                          <a:pt x="1589346" y="70708"/>
                          <a:pt x="1316736" y="27432"/>
                        </a:cubicBezTo>
                        <a:cubicBezTo>
                          <a:pt x="1044126" y="-15844"/>
                          <a:pt x="1186720" y="35239"/>
                          <a:pt x="1124712" y="27432"/>
                        </a:cubicBezTo>
                        <a:cubicBezTo>
                          <a:pt x="1062704" y="19625"/>
                          <a:pt x="503031" y="33212"/>
                          <a:pt x="0" y="27432"/>
                        </a:cubicBezTo>
                        <a:cubicBezTo>
                          <a:pt x="-1295" y="16310"/>
                          <a:pt x="-432" y="13385"/>
                          <a:pt x="0" y="0"/>
                        </a:cubicBezTo>
                        <a:close/>
                      </a:path>
                      <a:path w="16459200" h="27432" stroke="0" extrusionOk="0">
                        <a:moveTo>
                          <a:pt x="0" y="0"/>
                        </a:moveTo>
                        <a:cubicBezTo>
                          <a:pt x="169209" y="4271"/>
                          <a:pt x="248605" y="9913"/>
                          <a:pt x="356616" y="0"/>
                        </a:cubicBezTo>
                        <a:cubicBezTo>
                          <a:pt x="464627" y="-9913"/>
                          <a:pt x="484749" y="7422"/>
                          <a:pt x="548640" y="0"/>
                        </a:cubicBezTo>
                        <a:cubicBezTo>
                          <a:pt x="612531" y="-7422"/>
                          <a:pt x="809859" y="-22"/>
                          <a:pt x="905256" y="0"/>
                        </a:cubicBezTo>
                        <a:cubicBezTo>
                          <a:pt x="1000653" y="22"/>
                          <a:pt x="1309175" y="26161"/>
                          <a:pt x="1591056" y="0"/>
                        </a:cubicBezTo>
                        <a:cubicBezTo>
                          <a:pt x="1872937" y="-26161"/>
                          <a:pt x="2030413" y="-34546"/>
                          <a:pt x="2441448" y="0"/>
                        </a:cubicBezTo>
                        <a:cubicBezTo>
                          <a:pt x="2852483" y="34546"/>
                          <a:pt x="3014836" y="32798"/>
                          <a:pt x="3456432" y="0"/>
                        </a:cubicBezTo>
                        <a:cubicBezTo>
                          <a:pt x="3898028" y="-32798"/>
                          <a:pt x="4190634" y="34192"/>
                          <a:pt x="4471416" y="0"/>
                        </a:cubicBezTo>
                        <a:cubicBezTo>
                          <a:pt x="4752198" y="-34192"/>
                          <a:pt x="4816290" y="10056"/>
                          <a:pt x="4992624" y="0"/>
                        </a:cubicBezTo>
                        <a:cubicBezTo>
                          <a:pt x="5168958" y="-10056"/>
                          <a:pt x="5425571" y="37166"/>
                          <a:pt x="5843016" y="0"/>
                        </a:cubicBezTo>
                        <a:cubicBezTo>
                          <a:pt x="6260461" y="-37166"/>
                          <a:pt x="6243365" y="-11909"/>
                          <a:pt x="6528816" y="0"/>
                        </a:cubicBezTo>
                        <a:cubicBezTo>
                          <a:pt x="6814267" y="11909"/>
                          <a:pt x="6865850" y="-3059"/>
                          <a:pt x="7050024" y="0"/>
                        </a:cubicBezTo>
                        <a:cubicBezTo>
                          <a:pt x="7234198" y="3059"/>
                          <a:pt x="7529059" y="-29032"/>
                          <a:pt x="7900416" y="0"/>
                        </a:cubicBezTo>
                        <a:cubicBezTo>
                          <a:pt x="8271773" y="29032"/>
                          <a:pt x="8040284" y="2293"/>
                          <a:pt x="8092440" y="0"/>
                        </a:cubicBezTo>
                        <a:cubicBezTo>
                          <a:pt x="8144596" y="-2293"/>
                          <a:pt x="8377772" y="18969"/>
                          <a:pt x="8613648" y="0"/>
                        </a:cubicBezTo>
                        <a:cubicBezTo>
                          <a:pt x="8849524" y="-18969"/>
                          <a:pt x="9039253" y="20479"/>
                          <a:pt x="9299448" y="0"/>
                        </a:cubicBezTo>
                        <a:cubicBezTo>
                          <a:pt x="9559643" y="-20479"/>
                          <a:pt x="9864452" y="14915"/>
                          <a:pt x="10149840" y="0"/>
                        </a:cubicBezTo>
                        <a:cubicBezTo>
                          <a:pt x="10435228" y="-14915"/>
                          <a:pt x="10504375" y="14787"/>
                          <a:pt x="10835640" y="0"/>
                        </a:cubicBezTo>
                        <a:cubicBezTo>
                          <a:pt x="11166905" y="-14787"/>
                          <a:pt x="11598715" y="31089"/>
                          <a:pt x="11850624" y="0"/>
                        </a:cubicBezTo>
                        <a:cubicBezTo>
                          <a:pt x="12102533" y="-31089"/>
                          <a:pt x="11992592" y="4447"/>
                          <a:pt x="12042648" y="0"/>
                        </a:cubicBezTo>
                        <a:cubicBezTo>
                          <a:pt x="12092704" y="-4447"/>
                          <a:pt x="12426578" y="2532"/>
                          <a:pt x="12728448" y="0"/>
                        </a:cubicBezTo>
                        <a:cubicBezTo>
                          <a:pt x="13030318" y="-2532"/>
                          <a:pt x="12877528" y="-7149"/>
                          <a:pt x="12920472" y="0"/>
                        </a:cubicBezTo>
                        <a:cubicBezTo>
                          <a:pt x="12963416" y="7149"/>
                          <a:pt x="13485109" y="-36483"/>
                          <a:pt x="13935456" y="0"/>
                        </a:cubicBezTo>
                        <a:cubicBezTo>
                          <a:pt x="14385803" y="36483"/>
                          <a:pt x="14219125" y="12279"/>
                          <a:pt x="14292072" y="0"/>
                        </a:cubicBezTo>
                        <a:cubicBezTo>
                          <a:pt x="14365019" y="-12279"/>
                          <a:pt x="14443877" y="8821"/>
                          <a:pt x="14484096" y="0"/>
                        </a:cubicBezTo>
                        <a:cubicBezTo>
                          <a:pt x="14524315" y="-8821"/>
                          <a:pt x="14905426" y="-30068"/>
                          <a:pt x="15169896" y="0"/>
                        </a:cubicBezTo>
                        <a:cubicBezTo>
                          <a:pt x="15434366" y="30068"/>
                          <a:pt x="15424434" y="12479"/>
                          <a:pt x="15526512" y="0"/>
                        </a:cubicBezTo>
                        <a:cubicBezTo>
                          <a:pt x="15628590" y="-12479"/>
                          <a:pt x="16062010" y="-12069"/>
                          <a:pt x="16459200" y="0"/>
                        </a:cubicBezTo>
                        <a:cubicBezTo>
                          <a:pt x="16459049" y="7706"/>
                          <a:pt x="16460087" y="13931"/>
                          <a:pt x="16459200" y="27432"/>
                        </a:cubicBezTo>
                        <a:cubicBezTo>
                          <a:pt x="16315339" y="20935"/>
                          <a:pt x="16231909" y="42819"/>
                          <a:pt x="16102584" y="27432"/>
                        </a:cubicBezTo>
                        <a:cubicBezTo>
                          <a:pt x="15973259" y="12045"/>
                          <a:pt x="15580560" y="51242"/>
                          <a:pt x="15416784" y="27432"/>
                        </a:cubicBezTo>
                        <a:cubicBezTo>
                          <a:pt x="15253008" y="3622"/>
                          <a:pt x="15181626" y="26334"/>
                          <a:pt x="15060168" y="27432"/>
                        </a:cubicBezTo>
                        <a:cubicBezTo>
                          <a:pt x="14938710" y="28530"/>
                          <a:pt x="14400846" y="21299"/>
                          <a:pt x="14209776" y="27432"/>
                        </a:cubicBezTo>
                        <a:cubicBezTo>
                          <a:pt x="14018706" y="33565"/>
                          <a:pt x="13805385" y="48505"/>
                          <a:pt x="13688568" y="27432"/>
                        </a:cubicBezTo>
                        <a:cubicBezTo>
                          <a:pt x="13571751" y="6359"/>
                          <a:pt x="13472548" y="26552"/>
                          <a:pt x="13331952" y="27432"/>
                        </a:cubicBezTo>
                        <a:cubicBezTo>
                          <a:pt x="13191356" y="28312"/>
                          <a:pt x="13234055" y="20883"/>
                          <a:pt x="13139928" y="27432"/>
                        </a:cubicBezTo>
                        <a:cubicBezTo>
                          <a:pt x="13045801" y="33981"/>
                          <a:pt x="12707747" y="18669"/>
                          <a:pt x="12454128" y="27432"/>
                        </a:cubicBezTo>
                        <a:cubicBezTo>
                          <a:pt x="12200509" y="36195"/>
                          <a:pt x="11974339" y="1821"/>
                          <a:pt x="11603736" y="27432"/>
                        </a:cubicBezTo>
                        <a:cubicBezTo>
                          <a:pt x="11233133" y="53043"/>
                          <a:pt x="11202281" y="15642"/>
                          <a:pt x="10917936" y="27432"/>
                        </a:cubicBezTo>
                        <a:cubicBezTo>
                          <a:pt x="10633591" y="39222"/>
                          <a:pt x="10351188" y="-7651"/>
                          <a:pt x="9902952" y="27432"/>
                        </a:cubicBezTo>
                        <a:cubicBezTo>
                          <a:pt x="9454716" y="62515"/>
                          <a:pt x="9540812" y="35851"/>
                          <a:pt x="9381744" y="27432"/>
                        </a:cubicBezTo>
                        <a:cubicBezTo>
                          <a:pt x="9222676" y="19013"/>
                          <a:pt x="9279274" y="24639"/>
                          <a:pt x="9189720" y="27432"/>
                        </a:cubicBezTo>
                        <a:cubicBezTo>
                          <a:pt x="9100166" y="30225"/>
                          <a:pt x="9040114" y="24993"/>
                          <a:pt x="8997696" y="27432"/>
                        </a:cubicBezTo>
                        <a:cubicBezTo>
                          <a:pt x="8955278" y="29871"/>
                          <a:pt x="8568270" y="-9750"/>
                          <a:pt x="8147304" y="27432"/>
                        </a:cubicBezTo>
                        <a:cubicBezTo>
                          <a:pt x="7726338" y="64614"/>
                          <a:pt x="7756575" y="58097"/>
                          <a:pt x="7461504" y="27432"/>
                        </a:cubicBezTo>
                        <a:cubicBezTo>
                          <a:pt x="7166433" y="-3233"/>
                          <a:pt x="6691777" y="23003"/>
                          <a:pt x="6446520" y="27432"/>
                        </a:cubicBezTo>
                        <a:cubicBezTo>
                          <a:pt x="6201263" y="31861"/>
                          <a:pt x="6055564" y="5822"/>
                          <a:pt x="5760720" y="27432"/>
                        </a:cubicBezTo>
                        <a:cubicBezTo>
                          <a:pt x="5465876" y="49042"/>
                          <a:pt x="5182562" y="-15037"/>
                          <a:pt x="4910328" y="27432"/>
                        </a:cubicBezTo>
                        <a:cubicBezTo>
                          <a:pt x="4638094" y="69901"/>
                          <a:pt x="4524349" y="1902"/>
                          <a:pt x="4224528" y="27432"/>
                        </a:cubicBezTo>
                        <a:cubicBezTo>
                          <a:pt x="3924707" y="52962"/>
                          <a:pt x="3780041" y="5974"/>
                          <a:pt x="3538728" y="27432"/>
                        </a:cubicBezTo>
                        <a:cubicBezTo>
                          <a:pt x="3297415" y="48890"/>
                          <a:pt x="3195183" y="15951"/>
                          <a:pt x="3017520" y="27432"/>
                        </a:cubicBezTo>
                        <a:cubicBezTo>
                          <a:pt x="2839857" y="38913"/>
                          <a:pt x="2369331" y="20768"/>
                          <a:pt x="2167128" y="27432"/>
                        </a:cubicBezTo>
                        <a:cubicBezTo>
                          <a:pt x="1964925" y="34096"/>
                          <a:pt x="1784521" y="20363"/>
                          <a:pt x="1481328" y="27432"/>
                        </a:cubicBezTo>
                        <a:cubicBezTo>
                          <a:pt x="1178135" y="34501"/>
                          <a:pt x="971590" y="55923"/>
                          <a:pt x="630936" y="27432"/>
                        </a:cubicBezTo>
                        <a:cubicBezTo>
                          <a:pt x="290282" y="-1059"/>
                          <a:pt x="133182" y="8818"/>
                          <a:pt x="0" y="27432"/>
                        </a:cubicBezTo>
                        <a:cubicBezTo>
                          <a:pt x="-1246" y="21545"/>
                          <a:pt x="-1312" y="1278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DD69A5-1073-B0D8-AEBA-CDEC87FEA044}"/>
              </a:ext>
            </a:extLst>
          </p:cNvPr>
          <p:cNvSpPr txBox="1"/>
          <p:nvPr/>
        </p:nvSpPr>
        <p:spPr>
          <a:xfrm>
            <a:off x="917378" y="3272526"/>
            <a:ext cx="10070328" cy="6211062"/>
          </a:xfrm>
          <a:prstGeom prst="rect">
            <a:avLst/>
          </a:prstGeom>
        </p:spPr>
        <p:txBody>
          <a:bodyPr vert="horz" lIns="91440" tIns="45720" rIns="91440" bIns="45720" rtlCol="0" anchor="t">
            <a:normAutofit/>
          </a:bodyPr>
          <a:lstStyle/>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khoa,</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Nam </a:t>
            </a:r>
            <a:r>
              <a:rPr lang="en-US" sz="4400" i="1" dirty="0" err="1">
                <a:latin typeface="Times New Roman" panose="02020603050405020304" pitchFamily="18" charset="0"/>
                <a:cs typeface="Times New Roman" panose="02020603050405020304" pitchFamily="18" charset="0"/>
              </a:rPr>
              <a:t>thi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lẫn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Hà.</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Lôi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tử</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vai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lọ</a:t>
            </a:r>
            <a:endParaRPr lang="en-US" sz="4400" i="1" dirty="0">
              <a:latin typeface="Times New Roman" panose="02020603050405020304" pitchFamily="18" charset="0"/>
              <a:cs typeface="Times New Roman" panose="02020603050405020304" pitchFamily="18" charset="0"/>
            </a:endParaRP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Ậm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ọe</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quan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trường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miệng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thét</a:t>
            </a:r>
            <a:r>
              <a:rPr lang="en-US" sz="4400" i="1" dirty="0">
                <a:latin typeface="Times New Roman" panose="02020603050405020304" pitchFamily="18" charset="0"/>
                <a:cs typeface="Times New Roman" panose="02020603050405020304" pitchFamily="18" charset="0"/>
              </a:rPr>
              <a:t> loa.</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Cờ</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kéo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rợp</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quan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đến</a:t>
            </a:r>
            <a:r>
              <a:rPr lang="en-US" sz="4400" i="1" dirty="0">
                <a:latin typeface="Times New Roman" panose="02020603050405020304" pitchFamily="18" charset="0"/>
                <a:cs typeface="Times New Roman" panose="02020603050405020304" pitchFamily="18" charset="0"/>
              </a:rPr>
              <a:t>,</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Váy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lê</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quét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mụ</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đầm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ra.</a:t>
            </a:r>
            <a:endParaRPr lang="en-US" sz="4400" i="1" dirty="0">
              <a:latin typeface="Times New Roman" panose="02020603050405020304" pitchFamily="18" charset="0"/>
              <a:cs typeface="Times New Roman" panose="02020603050405020304" pitchFamily="18" charset="0"/>
            </a:endParaRP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tài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ai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p>
          <a:p>
            <a:pPr>
              <a:lnSpc>
                <a:spcPct val="90000"/>
              </a:lnSpc>
              <a:spcAft>
                <a:spcPts val="600"/>
              </a:spcAft>
            </a:pPr>
            <a:r>
              <a:rPr lang="en-US" sz="4400" i="1" dirty="0" err="1">
                <a:latin typeface="Times New Roman" panose="02020603050405020304" pitchFamily="18" charset="0"/>
                <a:cs typeface="Times New Roman" panose="02020603050405020304" pitchFamily="18" charset="0"/>
              </a:rPr>
              <a:t>Ngoảnh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a:t>
            </a:r>
          </a:p>
          <a:p>
            <a:pPr>
              <a:lnSpc>
                <a:spcPct val="90000"/>
              </a:lnSpc>
              <a:spcAft>
                <a:spcPts val="600"/>
              </a:spcAft>
            </a:pPr>
            <a:endParaRPr lang="en-US" sz="4400" i="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B2D7B0-13C0-F434-D976-5C43F0B24BF8}"/>
              </a:ext>
            </a:extLst>
          </p:cNvPr>
          <p:cNvPicPr>
            <a:picLocks noChangeAspect="1"/>
          </p:cNvPicPr>
          <p:nvPr/>
        </p:nvPicPr>
        <p:blipFill rotWithShape="1">
          <a:blip r:embed="rId3"/>
          <a:srcRect l="22773" r="14452" b="-1"/>
          <a:stretch/>
        </p:blipFill>
        <p:spPr>
          <a:xfrm>
            <a:off x="11513487" y="3140964"/>
            <a:ext cx="5911596" cy="6144768"/>
          </a:xfrm>
          <a:prstGeom prst="rect">
            <a:avLst/>
          </a:prstGeom>
        </p:spPr>
      </p:pic>
    </p:spTree>
    <p:extLst>
      <p:ext uri="{BB962C8B-B14F-4D97-AF65-F5344CB8AC3E}">
        <p14:creationId xmlns:p14="http://schemas.microsoft.com/office/powerpoint/2010/main" val="156172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0197-975E-1665-3993-0E9D29BD2300}"/>
              </a:ext>
            </a:extLst>
          </p:cNvPr>
          <p:cNvSpPr txBox="1"/>
          <p:nvPr/>
        </p:nvSpPr>
        <p:spPr>
          <a:xfrm>
            <a:off x="1135867" y="1271735"/>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endParaRPr lang="en-US" sz="4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616CBF6-0F24-05F9-E178-D6601AC01BDB}"/>
              </a:ext>
            </a:extLst>
          </p:cNvPr>
          <p:cNvSpPr txBox="1"/>
          <p:nvPr/>
        </p:nvSpPr>
        <p:spPr>
          <a:xfrm>
            <a:off x="1130005" y="8343900"/>
            <a:ext cx="4343400"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Xương</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(1870-1907)</a:t>
            </a:r>
          </a:p>
        </p:txBody>
      </p:sp>
      <p:pic>
        <p:nvPicPr>
          <p:cNvPr id="5" name="Picture 4">
            <a:extLst>
              <a:ext uri="{FF2B5EF4-FFF2-40B4-BE49-F238E27FC236}">
                <a16:creationId xmlns:a16="http://schemas.microsoft.com/office/drawing/2014/main" id="{FB0460A3-57FB-6202-090E-89FE59D40B58}"/>
              </a:ext>
            </a:extLst>
          </p:cNvPr>
          <p:cNvPicPr>
            <a:picLocks noChangeAspect="1"/>
          </p:cNvPicPr>
          <p:nvPr/>
        </p:nvPicPr>
        <p:blipFill>
          <a:blip r:embed="rId3"/>
          <a:stretch>
            <a:fillRect/>
          </a:stretch>
        </p:blipFill>
        <p:spPr>
          <a:xfrm>
            <a:off x="1366761" y="2628900"/>
            <a:ext cx="3869887" cy="5604290"/>
          </a:xfrm>
          <a:prstGeom prst="rect">
            <a:avLst/>
          </a:prstGeom>
        </p:spPr>
      </p:pic>
      <p:sp>
        <p:nvSpPr>
          <p:cNvPr id="6" name="TextBox 5">
            <a:extLst>
              <a:ext uri="{FF2B5EF4-FFF2-40B4-BE49-F238E27FC236}">
                <a16:creationId xmlns:a16="http://schemas.microsoft.com/office/drawing/2014/main" id="{7D3AEE2E-C8CC-987D-A8CC-E0EE92E1A702}"/>
              </a:ext>
            </a:extLst>
          </p:cNvPr>
          <p:cNvSpPr txBox="1"/>
          <p:nvPr/>
        </p:nvSpPr>
        <p:spPr>
          <a:xfrm>
            <a:off x="6623538" y="1832074"/>
            <a:ext cx="10972800"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Định</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đỗ</a:t>
            </a:r>
            <a:r>
              <a:rPr lang="en-US" sz="4400" dirty="0">
                <a:latin typeface="Times New Roman" panose="02020603050405020304" pitchFamily="18" charset="0"/>
                <a:cs typeface="Times New Roman" panose="02020603050405020304" pitchFamily="18" charset="0"/>
              </a:rPr>
              <a:t> Tú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Tú </a:t>
            </a:r>
            <a:r>
              <a:rPr lang="en-US" sz="4400" dirty="0" err="1">
                <a:latin typeface="Times New Roman" panose="02020603050405020304" pitchFamily="18" charset="0"/>
                <a:cs typeface="Times New Roman" panose="02020603050405020304" pitchFamily="18" charset="0"/>
              </a:rPr>
              <a:t>Xương</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đậm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cuối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XIX –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kỉ</a:t>
            </a:r>
            <a:r>
              <a:rPr lang="en-US" sz="4400" dirty="0">
                <a:latin typeface="Times New Roman" panose="02020603050405020304" pitchFamily="18" charset="0"/>
                <a:cs typeface="Times New Roman" panose="02020603050405020304" pitchFamily="18" charset="0"/>
              </a:rPr>
              <a:t> XX.</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Nôm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Xương</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Năm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mới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chúc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nhau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Thương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Áo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che</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bạn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Sông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Lấp</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C78D5C-B30B-2E89-9D14-DD784EB88C06}"/>
              </a:ext>
            </a:extLst>
          </p:cNvPr>
          <p:cNvSpPr txBox="1"/>
          <p:nvPr/>
        </p:nvSpPr>
        <p:spPr>
          <a:xfrm>
            <a:off x="6629400" y="346620"/>
            <a:ext cx="7620000" cy="769441"/>
          </a:xfrm>
          <a:prstGeom prst="rect">
            <a:avLst/>
          </a:prstGeom>
          <a:noFill/>
        </p:spPr>
        <p:txBody>
          <a:bodyPr wrap="square" rtlCol="0">
            <a:spAutoFit/>
          </a:bodyPr>
          <a:lstStyle/>
          <a:p>
            <a:pPr algn="just"/>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chung</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2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arn(inVertical)">
                                      <p:cBhvr>
                                        <p:cTn id="23" dur="500"/>
                                        <p:tgtEl>
                                          <p:spTgt spid="6">
                                            <p:txEl>
                                              <p:pRg st="1" end="1"/>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arn(inVertical)">
                                      <p:cBhvr>
                                        <p:cTn id="26" dur="500"/>
                                        <p:tgtEl>
                                          <p:spTgt spid="6">
                                            <p:txEl>
                                              <p:pRg st="2" end="2"/>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arn(inVertical)">
                                      <p:cBhvr>
                                        <p:cTn id="29" dur="500"/>
                                        <p:tgtEl>
                                          <p:spTgt spid="6">
                                            <p:txEl>
                                              <p:pRg st="3" end="3"/>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1451</Words>
  <Application>Microsoft Office PowerPoint</Application>
  <PresentationFormat>Custom</PresentationFormat>
  <Paragraphs>149</Paragraphs>
  <Slides>23</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Calibri</vt:lpstr>
      <vt:lpstr>Wingdings</vt:lpstr>
      <vt:lpstr>Cambria</vt:lpstr>
      <vt:lpstr>#9Slide07 SVNGuerrilla</vt:lpstr>
      <vt:lpstr>Quicksand</vt:lpstr>
      <vt:lpstr>Roboto Condensed</vt:lpstr>
      <vt:lpstr>#9Slide07 IcielKoni</vt:lpstr>
      <vt:lpstr>Roboto</vt:lpstr>
      <vt:lpstr>Times New Roman</vt:lpstr>
      <vt:lpstr>Arial</vt:lpstr>
      <vt:lpstr>#9Slide05 FS Blonde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Colourful Illustrative Class Agenda Educational Presentation</dc:title>
  <cp:lastModifiedBy>FPT SHOP</cp:lastModifiedBy>
  <cp:revision>77</cp:revision>
  <dcterms:created xsi:type="dcterms:W3CDTF">2006-08-16T00:00:00Z</dcterms:created>
  <dcterms:modified xsi:type="dcterms:W3CDTF">2025-03-11T13:22:56Z</dcterms:modified>
  <dc:identifier>DAFtBqhgIv4</dc:identifier>
</cp:coreProperties>
</file>