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64" r:id="rId8"/>
    <p:sldId id="259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197E-2ED2-4C24-996D-EF8DCEADBA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2D16-E75F-4002-88F5-2A7F8B2DCA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ok cover with text and images&#10;&#10;AI-generated content may be incorrect.">
            <a:extLst>
              <a:ext uri="{FF2B5EF4-FFF2-40B4-BE49-F238E27FC236}">
                <a16:creationId xmlns:a16="http://schemas.microsoft.com/office/drawing/2014/main" id="{D80713CA-24A2-FE0E-88CF-B30A495A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42493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children's books&#10;&#10;AI-generated content may be incorrect.">
            <a:extLst>
              <a:ext uri="{FF2B5EF4-FFF2-40B4-BE49-F238E27FC236}">
                <a16:creationId xmlns:a16="http://schemas.microsoft.com/office/drawing/2014/main" id="{A7486D97-8EFE-3CC8-996C-E6C02999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0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ooks with cartoon characters&#10;&#10;AI-generated content may be incorrect.">
            <a:extLst>
              <a:ext uri="{FF2B5EF4-FFF2-40B4-BE49-F238E27FC236}">
                <a16:creationId xmlns:a16="http://schemas.microsoft.com/office/drawing/2014/main" id="{D8162DCB-AAB9-583D-C842-B1506844A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48680"/>
            <a:ext cx="80648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cover with a fish and plants&#10;&#10;AI-generated content may be incorrect.">
            <a:extLst>
              <a:ext uri="{FF2B5EF4-FFF2-40B4-BE49-F238E27FC236}">
                <a16:creationId xmlns:a16="http://schemas.microsoft.com/office/drawing/2014/main" id="{43CE387C-9CD1-C2D1-7C5D-3CCACD2D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777686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ing page of a person shooting a bow&#10;&#10;AI-generated content may be incorrect.">
            <a:extLst>
              <a:ext uri="{FF2B5EF4-FFF2-40B4-BE49-F238E27FC236}">
                <a16:creationId xmlns:a16="http://schemas.microsoft.com/office/drawing/2014/main" id="{38853766-017D-F7D4-C58F-8F9048D4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71" y="260648"/>
            <a:ext cx="4197171" cy="3024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013142-3D82-1D2D-C878-91E738DBD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666" y="332656"/>
            <a:ext cx="3354798" cy="2808311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CDA1DE7-581E-1E2B-76AA-700126EC3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717032"/>
            <a:ext cx="3960440" cy="2664295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48DAB1-6472-DDB2-B6C0-968D01FAC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666" y="3717032"/>
            <a:ext cx="335479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books with cartoon characters&#10;&#10;AI-generated content may be incorrect.">
            <a:extLst>
              <a:ext uri="{FF2B5EF4-FFF2-40B4-BE49-F238E27FC236}">
                <a16:creationId xmlns:a16="http://schemas.microsoft.com/office/drawing/2014/main" id="{F11B96FA-35B5-C453-9816-EAFF35356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6984776" cy="2880320"/>
          </a:xfrm>
          <a:prstGeom prst="rect">
            <a:avLst/>
          </a:prstGeom>
        </p:spPr>
      </p:pic>
      <p:pic>
        <p:nvPicPr>
          <p:cNvPr id="5" name="Picture 4" descr="A book with a picture of a person and a bird&#10;&#10;AI-generated content may be incorrect.">
            <a:extLst>
              <a:ext uri="{FF2B5EF4-FFF2-40B4-BE49-F238E27FC236}">
                <a16:creationId xmlns:a16="http://schemas.microsoft.com/office/drawing/2014/main" id="{7E5A6852-3544-3B1E-EF56-56716272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429000"/>
            <a:ext cx="626469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EB171-588D-6DB4-794A-9C41AF7B3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128791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09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262C-CBBD-D5C6-5C62-473472F5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0FC7D-39DD-A1AC-78BA-9479E222D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49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E2CB-72B4-F74D-BB64-1EB0F3B6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C8DAC-955E-E18B-E83D-BF15874E2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99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 TN</dc:creator>
  <cp:lastModifiedBy>Pham Ha Vy</cp:lastModifiedBy>
  <cp:revision>13</cp:revision>
  <dcterms:created xsi:type="dcterms:W3CDTF">2024-12-26T07:55:00Z</dcterms:created>
  <dcterms:modified xsi:type="dcterms:W3CDTF">2025-03-12T06:32:48Z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6B57535FE05544D7A3401A0B7CD7B098_12</vt:lpwstr>
  </property>
  <property fmtid="{D5CDD505-2E9C-101B-9397-08002B2CF9AE}" pid="3" name="KSOProductBuildVer">
    <vt:lpwstr>1033-12.2.0.19307</vt:lpwstr>
  </property>
</Properties>
</file>