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6" r:id="rId2"/>
    <p:sldId id="258" r:id="rId3"/>
    <p:sldId id="470" r:id="rId4"/>
    <p:sldId id="466" r:id="rId5"/>
    <p:sldId id="458" r:id="rId6"/>
    <p:sldId id="459" r:id="rId7"/>
    <p:sldId id="468" r:id="rId8"/>
    <p:sldId id="287" r:id="rId9"/>
    <p:sldId id="460" r:id="rId10"/>
    <p:sldId id="475" r:id="rId11"/>
    <p:sldId id="315" r:id="rId12"/>
    <p:sldId id="472" r:id="rId13"/>
    <p:sldId id="473" r:id="rId14"/>
    <p:sldId id="471" r:id="rId15"/>
    <p:sldId id="474" r:id="rId16"/>
    <p:sldId id="467" r:id="rId17"/>
    <p:sldId id="465" r:id="rId18"/>
    <p:sldId id="274" r:id="rId19"/>
    <p:sldId id="269" r:id="rId20"/>
    <p:sldId id="271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0"/>
    <a:srgbClr val="F6C3FF"/>
    <a:srgbClr val="ED0000"/>
    <a:srgbClr val="29B95C"/>
    <a:srgbClr val="002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6" autoAdjust="0"/>
    <p:restoredTop sz="94660"/>
  </p:normalViewPr>
  <p:slideViewPr>
    <p:cSldViewPr>
      <p:cViewPr varScale="1">
        <p:scale>
          <a:sx n="90" d="100"/>
          <a:sy n="90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DAF20-EB85-4434-857E-5C8D9629AED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CE151-1267-46E2-A008-A04E38DB6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6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CE151-1267-46E2-A008-A04E38DB67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5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E8DF-975F-4F49-80B0-6E8C1350F78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74A1-A094-4D95-9C17-6DD6C49D2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4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E8DF-975F-4F49-80B0-6E8C1350F78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74A1-A094-4D95-9C17-6DD6C49D2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5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E8DF-975F-4F49-80B0-6E8C1350F78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74A1-A094-4D95-9C17-6DD6C49D2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2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E8DF-975F-4F49-80B0-6E8C1350F78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74A1-A094-4D95-9C17-6DD6C49D2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7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E8DF-975F-4F49-80B0-6E8C1350F78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74A1-A094-4D95-9C17-6DD6C49D2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2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E8DF-975F-4F49-80B0-6E8C1350F78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74A1-A094-4D95-9C17-6DD6C49D2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8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E8DF-975F-4F49-80B0-6E8C1350F78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74A1-A094-4D95-9C17-6DD6C49D2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3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E8DF-975F-4F49-80B0-6E8C1350F78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74A1-A094-4D95-9C17-6DD6C49D2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3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E8DF-975F-4F49-80B0-6E8C1350F78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74A1-A094-4D95-9C17-6DD6C49D2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49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E8DF-975F-4F49-80B0-6E8C1350F78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74A1-A094-4D95-9C17-6DD6C49D2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5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E8DF-975F-4F49-80B0-6E8C1350F78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74A1-A094-4D95-9C17-6DD6C49D2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7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BE8DF-975F-4F49-80B0-6E8C1350F78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474A1-A094-4D95-9C17-6DD6C49D2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6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hdphoto" Target="../media/hdphoto5.wdp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màu xanh dương đẹ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8861" y="209551"/>
            <a:ext cx="486460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TP THÁI NGUYÊN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THCS TÚC DUYÊN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1" y="1947565"/>
            <a:ext cx="639251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 SỬ VÀ ĐỊA LÍ 6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55338" y="4136875"/>
            <a:ext cx="441499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19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ân loại độ mặn của nước">
            <a:extLst>
              <a:ext uri="{FF2B5EF4-FFF2-40B4-BE49-F238E27FC236}">
                <a16:creationId xmlns:a16="http://schemas.microsoft.com/office/drawing/2014/main" id="{74B33898-FC28-ACD5-3B46-3B41FAD02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8839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254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FE662AFD-0C9A-44A8-9CA5-5BF4B5FE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4" y="-7821"/>
            <a:ext cx="8512493" cy="5143500"/>
          </a:xfrm>
          <a:prstGeom prst="rect">
            <a:avLst/>
          </a:prstGeom>
        </p:spPr>
      </p:pic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C0629B9A-D75F-4765-859A-CAC4895E87DB}"/>
              </a:ext>
            </a:extLst>
          </p:cNvPr>
          <p:cNvSpPr/>
          <p:nvPr/>
        </p:nvSpPr>
        <p:spPr>
          <a:xfrm>
            <a:off x="5066415" y="2099931"/>
            <a:ext cx="229304" cy="394538"/>
          </a:xfrm>
          <a:custGeom>
            <a:avLst/>
            <a:gdLst>
              <a:gd name="connsiteX0" fmla="*/ 304800 w 305739"/>
              <a:gd name="connsiteY0" fmla="*/ 524540 h 526051"/>
              <a:gd name="connsiteX1" fmla="*/ 248093 w 305739"/>
              <a:gd name="connsiteY1" fmla="*/ 474921 h 526051"/>
              <a:gd name="connsiteX2" fmla="*/ 226828 w 305739"/>
              <a:gd name="connsiteY2" fmla="*/ 467833 h 526051"/>
              <a:gd name="connsiteX3" fmla="*/ 205562 w 305739"/>
              <a:gd name="connsiteY3" fmla="*/ 453656 h 526051"/>
              <a:gd name="connsiteX4" fmla="*/ 163032 w 305739"/>
              <a:gd name="connsiteY4" fmla="*/ 432391 h 526051"/>
              <a:gd name="connsiteX5" fmla="*/ 134679 w 305739"/>
              <a:gd name="connsiteY5" fmla="*/ 389860 h 526051"/>
              <a:gd name="connsiteX6" fmla="*/ 127590 w 305739"/>
              <a:gd name="connsiteY6" fmla="*/ 347330 h 526051"/>
              <a:gd name="connsiteX7" fmla="*/ 106325 w 305739"/>
              <a:gd name="connsiteY7" fmla="*/ 340242 h 526051"/>
              <a:gd name="connsiteX8" fmla="*/ 85060 w 305739"/>
              <a:gd name="connsiteY8" fmla="*/ 318977 h 526051"/>
              <a:gd name="connsiteX9" fmla="*/ 56707 w 305739"/>
              <a:gd name="connsiteY9" fmla="*/ 241005 h 526051"/>
              <a:gd name="connsiteX10" fmla="*/ 49618 w 305739"/>
              <a:gd name="connsiteY10" fmla="*/ 219740 h 526051"/>
              <a:gd name="connsiteX11" fmla="*/ 28353 w 305739"/>
              <a:gd name="connsiteY11" fmla="*/ 205563 h 526051"/>
              <a:gd name="connsiteX12" fmla="*/ 14176 w 305739"/>
              <a:gd name="connsiteY12" fmla="*/ 184298 h 526051"/>
              <a:gd name="connsiteX13" fmla="*/ 7088 w 305739"/>
              <a:gd name="connsiteY13" fmla="*/ 70884 h 526051"/>
              <a:gd name="connsiteX14" fmla="*/ 7088 w 305739"/>
              <a:gd name="connsiteY14" fmla="*/ 7088 h 526051"/>
              <a:gd name="connsiteX15" fmla="*/ 28353 w 305739"/>
              <a:gd name="connsiteY15" fmla="*/ 0 h 526051"/>
              <a:gd name="connsiteX16" fmla="*/ 77972 w 305739"/>
              <a:gd name="connsiteY16" fmla="*/ 49619 h 526051"/>
              <a:gd name="connsiteX17" fmla="*/ 92148 w 305739"/>
              <a:gd name="connsiteY17" fmla="*/ 70884 h 526051"/>
              <a:gd name="connsiteX18" fmla="*/ 106325 w 305739"/>
              <a:gd name="connsiteY18" fmla="*/ 92149 h 526051"/>
              <a:gd name="connsiteX19" fmla="*/ 134679 w 305739"/>
              <a:gd name="connsiteY19" fmla="*/ 155944 h 526051"/>
              <a:gd name="connsiteX20" fmla="*/ 148855 w 305739"/>
              <a:gd name="connsiteY20" fmla="*/ 205563 h 526051"/>
              <a:gd name="connsiteX21" fmla="*/ 155944 w 305739"/>
              <a:gd name="connsiteY21" fmla="*/ 226828 h 526051"/>
              <a:gd name="connsiteX22" fmla="*/ 170121 w 305739"/>
              <a:gd name="connsiteY22" fmla="*/ 283535 h 526051"/>
              <a:gd name="connsiteX23" fmla="*/ 212651 w 305739"/>
              <a:gd name="connsiteY23" fmla="*/ 326065 h 526051"/>
              <a:gd name="connsiteX24" fmla="*/ 262269 w 305739"/>
              <a:gd name="connsiteY24" fmla="*/ 389860 h 526051"/>
              <a:gd name="connsiteX25" fmla="*/ 276446 w 305739"/>
              <a:gd name="connsiteY25" fmla="*/ 411126 h 526051"/>
              <a:gd name="connsiteX26" fmla="*/ 304800 w 305739"/>
              <a:gd name="connsiteY26" fmla="*/ 524540 h 52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5739" h="526051">
                <a:moveTo>
                  <a:pt x="304800" y="524540"/>
                </a:moveTo>
                <a:cubicBezTo>
                  <a:pt x="300074" y="535173"/>
                  <a:pt x="271536" y="486643"/>
                  <a:pt x="248093" y="474921"/>
                </a:cubicBezTo>
                <a:cubicBezTo>
                  <a:pt x="241410" y="471580"/>
                  <a:pt x="233916" y="470196"/>
                  <a:pt x="226828" y="467833"/>
                </a:cubicBezTo>
                <a:cubicBezTo>
                  <a:pt x="219739" y="463107"/>
                  <a:pt x="213182" y="457466"/>
                  <a:pt x="205562" y="453656"/>
                </a:cubicBezTo>
                <a:cubicBezTo>
                  <a:pt x="146864" y="424306"/>
                  <a:pt x="223978" y="473020"/>
                  <a:pt x="163032" y="432391"/>
                </a:cubicBezTo>
                <a:cubicBezTo>
                  <a:pt x="153581" y="418214"/>
                  <a:pt x="137480" y="406667"/>
                  <a:pt x="134679" y="389860"/>
                </a:cubicBezTo>
                <a:cubicBezTo>
                  <a:pt x="132316" y="375683"/>
                  <a:pt x="134721" y="359809"/>
                  <a:pt x="127590" y="347330"/>
                </a:cubicBezTo>
                <a:cubicBezTo>
                  <a:pt x="123883" y="340843"/>
                  <a:pt x="113413" y="342605"/>
                  <a:pt x="106325" y="340242"/>
                </a:cubicBezTo>
                <a:cubicBezTo>
                  <a:pt x="99237" y="333154"/>
                  <a:pt x="88230" y="328487"/>
                  <a:pt x="85060" y="318977"/>
                </a:cubicBezTo>
                <a:cubicBezTo>
                  <a:pt x="56385" y="232951"/>
                  <a:pt x="103995" y="272529"/>
                  <a:pt x="56707" y="241005"/>
                </a:cubicBezTo>
                <a:cubicBezTo>
                  <a:pt x="54344" y="233917"/>
                  <a:pt x="54286" y="225574"/>
                  <a:pt x="49618" y="219740"/>
                </a:cubicBezTo>
                <a:cubicBezTo>
                  <a:pt x="44296" y="213088"/>
                  <a:pt x="34377" y="211587"/>
                  <a:pt x="28353" y="205563"/>
                </a:cubicBezTo>
                <a:cubicBezTo>
                  <a:pt x="22329" y="199539"/>
                  <a:pt x="18902" y="191386"/>
                  <a:pt x="14176" y="184298"/>
                </a:cubicBezTo>
                <a:cubicBezTo>
                  <a:pt x="11813" y="146493"/>
                  <a:pt x="10517" y="108607"/>
                  <a:pt x="7088" y="70884"/>
                </a:cubicBezTo>
                <a:cubicBezTo>
                  <a:pt x="5966" y="58545"/>
                  <a:pt x="-8285" y="22461"/>
                  <a:pt x="7088" y="7088"/>
                </a:cubicBezTo>
                <a:cubicBezTo>
                  <a:pt x="12371" y="1805"/>
                  <a:pt x="21265" y="2363"/>
                  <a:pt x="28353" y="0"/>
                </a:cubicBezTo>
                <a:cubicBezTo>
                  <a:pt x="65782" y="12476"/>
                  <a:pt x="45474" y="871"/>
                  <a:pt x="77972" y="49619"/>
                </a:cubicBezTo>
                <a:lnTo>
                  <a:pt x="92148" y="70884"/>
                </a:lnTo>
                <a:cubicBezTo>
                  <a:pt x="96874" y="77972"/>
                  <a:pt x="103631" y="84067"/>
                  <a:pt x="106325" y="92149"/>
                </a:cubicBezTo>
                <a:cubicBezTo>
                  <a:pt x="123196" y="142761"/>
                  <a:pt x="112213" y="122245"/>
                  <a:pt x="134679" y="155944"/>
                </a:cubicBezTo>
                <a:cubicBezTo>
                  <a:pt x="151680" y="206950"/>
                  <a:pt x="131046" y="143233"/>
                  <a:pt x="148855" y="205563"/>
                </a:cubicBezTo>
                <a:cubicBezTo>
                  <a:pt x="150908" y="212747"/>
                  <a:pt x="153978" y="219619"/>
                  <a:pt x="155944" y="226828"/>
                </a:cubicBezTo>
                <a:cubicBezTo>
                  <a:pt x="161071" y="245625"/>
                  <a:pt x="156344" y="269758"/>
                  <a:pt x="170121" y="283535"/>
                </a:cubicBezTo>
                <a:lnTo>
                  <a:pt x="212651" y="326065"/>
                </a:lnTo>
                <a:cubicBezTo>
                  <a:pt x="245964" y="359378"/>
                  <a:pt x="228356" y="338990"/>
                  <a:pt x="262269" y="389860"/>
                </a:cubicBezTo>
                <a:lnTo>
                  <a:pt x="276446" y="411126"/>
                </a:lnTo>
                <a:cubicBezTo>
                  <a:pt x="295853" y="469347"/>
                  <a:pt x="309526" y="513907"/>
                  <a:pt x="304800" y="52454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E3DA0C5F-60DC-43F7-ABC0-66FC8723475B}"/>
              </a:ext>
            </a:extLst>
          </p:cNvPr>
          <p:cNvSpPr/>
          <p:nvPr/>
        </p:nvSpPr>
        <p:spPr>
          <a:xfrm>
            <a:off x="4544156" y="983974"/>
            <a:ext cx="292243" cy="381663"/>
          </a:xfrm>
          <a:custGeom>
            <a:avLst/>
            <a:gdLst>
              <a:gd name="connsiteX0" fmla="*/ 47728 w 389657"/>
              <a:gd name="connsiteY0" fmla="*/ 508884 h 508884"/>
              <a:gd name="connsiteX1" fmla="*/ 7971 w 389657"/>
              <a:gd name="connsiteY1" fmla="*/ 500932 h 508884"/>
              <a:gd name="connsiteX2" fmla="*/ 7971 w 389657"/>
              <a:gd name="connsiteY2" fmla="*/ 445273 h 508884"/>
              <a:gd name="connsiteX3" fmla="*/ 31825 w 389657"/>
              <a:gd name="connsiteY3" fmla="*/ 437322 h 508884"/>
              <a:gd name="connsiteX4" fmla="*/ 63630 w 389657"/>
              <a:gd name="connsiteY4" fmla="*/ 429371 h 508884"/>
              <a:gd name="connsiteX5" fmla="*/ 87484 w 389657"/>
              <a:gd name="connsiteY5" fmla="*/ 421419 h 508884"/>
              <a:gd name="connsiteX6" fmla="*/ 119289 w 389657"/>
              <a:gd name="connsiteY6" fmla="*/ 413468 h 508884"/>
              <a:gd name="connsiteX7" fmla="*/ 166997 w 389657"/>
              <a:gd name="connsiteY7" fmla="*/ 397565 h 508884"/>
              <a:gd name="connsiteX8" fmla="*/ 190851 w 389657"/>
              <a:gd name="connsiteY8" fmla="*/ 381663 h 508884"/>
              <a:gd name="connsiteX9" fmla="*/ 198803 w 389657"/>
              <a:gd name="connsiteY9" fmla="*/ 357809 h 508884"/>
              <a:gd name="connsiteX10" fmla="*/ 182900 w 389657"/>
              <a:gd name="connsiteY10" fmla="*/ 310101 h 508884"/>
              <a:gd name="connsiteX11" fmla="*/ 190851 w 389657"/>
              <a:gd name="connsiteY11" fmla="*/ 278296 h 508884"/>
              <a:gd name="connsiteX12" fmla="*/ 206754 w 389657"/>
              <a:gd name="connsiteY12" fmla="*/ 214685 h 508884"/>
              <a:gd name="connsiteX13" fmla="*/ 174949 w 389657"/>
              <a:gd name="connsiteY13" fmla="*/ 206734 h 508884"/>
              <a:gd name="connsiteX14" fmla="*/ 151095 w 389657"/>
              <a:gd name="connsiteY14" fmla="*/ 190832 h 508884"/>
              <a:gd name="connsiteX15" fmla="*/ 182900 w 389657"/>
              <a:gd name="connsiteY15" fmla="*/ 159026 h 508884"/>
              <a:gd name="connsiteX16" fmla="*/ 238559 w 389657"/>
              <a:gd name="connsiteY16" fmla="*/ 87465 h 508884"/>
              <a:gd name="connsiteX17" fmla="*/ 254462 w 389657"/>
              <a:gd name="connsiteY17" fmla="*/ 63611 h 508884"/>
              <a:gd name="connsiteX18" fmla="*/ 326023 w 389657"/>
              <a:gd name="connsiteY18" fmla="*/ 23854 h 508884"/>
              <a:gd name="connsiteX19" fmla="*/ 373731 w 389657"/>
              <a:gd name="connsiteY19" fmla="*/ 0 h 508884"/>
              <a:gd name="connsiteX20" fmla="*/ 373731 w 389657"/>
              <a:gd name="connsiteY20" fmla="*/ 71562 h 508884"/>
              <a:gd name="connsiteX21" fmla="*/ 326023 w 389657"/>
              <a:gd name="connsiteY21" fmla="*/ 87465 h 508884"/>
              <a:gd name="connsiteX22" fmla="*/ 302169 w 389657"/>
              <a:gd name="connsiteY22" fmla="*/ 95416 h 508884"/>
              <a:gd name="connsiteX23" fmla="*/ 310121 w 389657"/>
              <a:gd name="connsiteY23" fmla="*/ 190832 h 508884"/>
              <a:gd name="connsiteX24" fmla="*/ 318072 w 389657"/>
              <a:gd name="connsiteY24" fmla="*/ 214685 h 508884"/>
              <a:gd name="connsiteX25" fmla="*/ 326023 w 389657"/>
              <a:gd name="connsiteY25" fmla="*/ 254442 h 508884"/>
              <a:gd name="connsiteX26" fmla="*/ 318072 w 389657"/>
              <a:gd name="connsiteY26" fmla="*/ 357809 h 508884"/>
              <a:gd name="connsiteX27" fmla="*/ 302169 w 389657"/>
              <a:gd name="connsiteY27" fmla="*/ 381663 h 508884"/>
              <a:gd name="connsiteX28" fmla="*/ 278316 w 389657"/>
              <a:gd name="connsiteY28" fmla="*/ 429371 h 508884"/>
              <a:gd name="connsiteX29" fmla="*/ 270364 w 389657"/>
              <a:gd name="connsiteY29" fmla="*/ 461176 h 508884"/>
              <a:gd name="connsiteX30" fmla="*/ 127241 w 389657"/>
              <a:gd name="connsiteY30" fmla="*/ 492981 h 508884"/>
              <a:gd name="connsiteX31" fmla="*/ 47728 w 389657"/>
              <a:gd name="connsiteY31" fmla="*/ 508884 h 508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9657" h="508884">
                <a:moveTo>
                  <a:pt x="47728" y="508884"/>
                </a:moveTo>
                <a:cubicBezTo>
                  <a:pt x="34476" y="506233"/>
                  <a:pt x="19216" y="508429"/>
                  <a:pt x="7971" y="500932"/>
                </a:cubicBezTo>
                <a:cubicBezTo>
                  <a:pt x="-6336" y="491394"/>
                  <a:pt x="1768" y="453026"/>
                  <a:pt x="7971" y="445273"/>
                </a:cubicBezTo>
                <a:cubicBezTo>
                  <a:pt x="13207" y="438728"/>
                  <a:pt x="23766" y="439624"/>
                  <a:pt x="31825" y="437322"/>
                </a:cubicBezTo>
                <a:cubicBezTo>
                  <a:pt x="42332" y="434320"/>
                  <a:pt x="53123" y="432373"/>
                  <a:pt x="63630" y="429371"/>
                </a:cubicBezTo>
                <a:cubicBezTo>
                  <a:pt x="71689" y="427068"/>
                  <a:pt x="79425" y="423722"/>
                  <a:pt x="87484" y="421419"/>
                </a:cubicBezTo>
                <a:cubicBezTo>
                  <a:pt x="97991" y="418417"/>
                  <a:pt x="108822" y="416608"/>
                  <a:pt x="119289" y="413468"/>
                </a:cubicBezTo>
                <a:cubicBezTo>
                  <a:pt x="135345" y="408651"/>
                  <a:pt x="153049" y="406863"/>
                  <a:pt x="166997" y="397565"/>
                </a:cubicBezTo>
                <a:lnTo>
                  <a:pt x="190851" y="381663"/>
                </a:lnTo>
                <a:cubicBezTo>
                  <a:pt x="193502" y="373712"/>
                  <a:pt x="199729" y="366139"/>
                  <a:pt x="198803" y="357809"/>
                </a:cubicBezTo>
                <a:cubicBezTo>
                  <a:pt x="196952" y="341149"/>
                  <a:pt x="182900" y="310101"/>
                  <a:pt x="182900" y="310101"/>
                </a:cubicBezTo>
                <a:cubicBezTo>
                  <a:pt x="185550" y="299499"/>
                  <a:pt x="185429" y="287784"/>
                  <a:pt x="190851" y="278296"/>
                </a:cubicBezTo>
                <a:cubicBezTo>
                  <a:pt x="204881" y="253743"/>
                  <a:pt x="240202" y="254824"/>
                  <a:pt x="206754" y="214685"/>
                </a:cubicBezTo>
                <a:cubicBezTo>
                  <a:pt x="199758" y="206290"/>
                  <a:pt x="185551" y="209384"/>
                  <a:pt x="174949" y="206734"/>
                </a:cubicBezTo>
                <a:cubicBezTo>
                  <a:pt x="166998" y="201433"/>
                  <a:pt x="154644" y="199705"/>
                  <a:pt x="151095" y="190832"/>
                </a:cubicBezTo>
                <a:cubicBezTo>
                  <a:pt x="141117" y="165887"/>
                  <a:pt x="171675" y="162768"/>
                  <a:pt x="182900" y="159026"/>
                </a:cubicBezTo>
                <a:cubicBezTo>
                  <a:pt x="263281" y="38454"/>
                  <a:pt x="176281" y="162197"/>
                  <a:pt x="238559" y="87465"/>
                </a:cubicBezTo>
                <a:cubicBezTo>
                  <a:pt x="244677" y="80124"/>
                  <a:pt x="247270" y="69904"/>
                  <a:pt x="254462" y="63611"/>
                </a:cubicBezTo>
                <a:cubicBezTo>
                  <a:pt x="321315" y="5114"/>
                  <a:pt x="278699" y="47515"/>
                  <a:pt x="326023" y="23854"/>
                </a:cubicBezTo>
                <a:cubicBezTo>
                  <a:pt x="387687" y="-6977"/>
                  <a:pt x="313766" y="19990"/>
                  <a:pt x="373731" y="0"/>
                </a:cubicBezTo>
                <a:cubicBezTo>
                  <a:pt x="381986" y="24764"/>
                  <a:pt x="405016" y="52009"/>
                  <a:pt x="373731" y="71562"/>
                </a:cubicBezTo>
                <a:cubicBezTo>
                  <a:pt x="359516" y="80446"/>
                  <a:pt x="341926" y="82164"/>
                  <a:pt x="326023" y="87465"/>
                </a:cubicBezTo>
                <a:lnTo>
                  <a:pt x="302169" y="95416"/>
                </a:lnTo>
                <a:cubicBezTo>
                  <a:pt x="304820" y="127221"/>
                  <a:pt x="305903" y="159196"/>
                  <a:pt x="310121" y="190832"/>
                </a:cubicBezTo>
                <a:cubicBezTo>
                  <a:pt x="311229" y="199140"/>
                  <a:pt x="316039" y="206554"/>
                  <a:pt x="318072" y="214685"/>
                </a:cubicBezTo>
                <a:cubicBezTo>
                  <a:pt x="321350" y="227796"/>
                  <a:pt x="323373" y="241190"/>
                  <a:pt x="326023" y="254442"/>
                </a:cubicBezTo>
                <a:cubicBezTo>
                  <a:pt x="323373" y="288898"/>
                  <a:pt x="324441" y="323843"/>
                  <a:pt x="318072" y="357809"/>
                </a:cubicBezTo>
                <a:cubicBezTo>
                  <a:pt x="316311" y="367202"/>
                  <a:pt x="306443" y="373116"/>
                  <a:pt x="302169" y="381663"/>
                </a:cubicBezTo>
                <a:cubicBezTo>
                  <a:pt x="269245" y="447511"/>
                  <a:pt x="323895" y="361000"/>
                  <a:pt x="278316" y="429371"/>
                </a:cubicBezTo>
                <a:cubicBezTo>
                  <a:pt x="275665" y="439973"/>
                  <a:pt x="275786" y="451688"/>
                  <a:pt x="270364" y="461176"/>
                </a:cubicBezTo>
                <a:cubicBezTo>
                  <a:pt x="241516" y="511659"/>
                  <a:pt x="175595" y="489758"/>
                  <a:pt x="127241" y="492981"/>
                </a:cubicBezTo>
                <a:lnTo>
                  <a:pt x="47728" y="508884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C1CFCE6-D6C5-463F-8B60-6B2528E97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09" y="-20583"/>
            <a:ext cx="3598476" cy="2318205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71EBED0F-31EA-4F85-895A-DA849CE2CFA8}"/>
              </a:ext>
            </a:extLst>
          </p:cNvPr>
          <p:cNvSpPr/>
          <p:nvPr/>
        </p:nvSpPr>
        <p:spPr>
          <a:xfrm>
            <a:off x="1143000" y="1365637"/>
            <a:ext cx="857250" cy="7342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5E43864B-F1E8-42B0-84B0-93A253FBA388}"/>
              </a:ext>
            </a:extLst>
          </p:cNvPr>
          <p:cNvSpPr/>
          <p:nvPr/>
        </p:nvSpPr>
        <p:spPr>
          <a:xfrm>
            <a:off x="2117881" y="1382914"/>
            <a:ext cx="795782" cy="7342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96368DA1-460E-4197-A590-73E393E2977F}"/>
              </a:ext>
            </a:extLst>
          </p:cNvPr>
          <p:cNvCxnSpPr/>
          <p:nvPr/>
        </p:nvCxnSpPr>
        <p:spPr>
          <a:xfrm flipV="1">
            <a:off x="2027838" y="1174805"/>
            <a:ext cx="2662439" cy="57525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94784BA3-EE30-44DC-B6D9-337EF1A1A844}"/>
              </a:ext>
            </a:extLst>
          </p:cNvPr>
          <p:cNvCxnSpPr>
            <a:cxnSpLocks/>
            <a:endCxn id="8" idx="8"/>
          </p:cNvCxnSpPr>
          <p:nvPr/>
        </p:nvCxnSpPr>
        <p:spPr>
          <a:xfrm>
            <a:off x="2891477" y="1793410"/>
            <a:ext cx="2238733" cy="54575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502429AA-C89F-447E-876A-DEF27AA7CB41}"/>
              </a:ext>
            </a:extLst>
          </p:cNvPr>
          <p:cNvSpPr/>
          <p:nvPr/>
        </p:nvSpPr>
        <p:spPr>
          <a:xfrm>
            <a:off x="5429250" y="228600"/>
            <a:ext cx="2686050" cy="1137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>
                <a:solidFill>
                  <a:srgbClr val="FF0066"/>
                </a:solidFill>
                <a:latin typeface="#9Slide05 Claudia" pitchFamily="2" charset="0"/>
              </a:rPr>
              <a:t>Là vùng biển kín, có nguồn nước sông đổ vào phong phú =&gt; </a:t>
            </a:r>
            <a:r>
              <a:rPr lang="en-US" sz="2100">
                <a:solidFill>
                  <a:srgbClr val="0000FF"/>
                </a:solidFill>
                <a:latin typeface="#9Slide05 Claudia" pitchFamily="2" charset="0"/>
              </a:rPr>
              <a:t>độ muối thấp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C3CBFD78-4ECC-49E3-91E9-54DBF26E5374}"/>
              </a:ext>
            </a:extLst>
          </p:cNvPr>
          <p:cNvSpPr/>
          <p:nvPr/>
        </p:nvSpPr>
        <p:spPr>
          <a:xfrm>
            <a:off x="5535400" y="1995411"/>
            <a:ext cx="2979950" cy="1137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>
                <a:solidFill>
                  <a:srgbClr val="FF0066"/>
                </a:solidFill>
                <a:latin typeface="#9Slide05 Claudia" pitchFamily="2" charset="0"/>
              </a:rPr>
              <a:t>Biển Hồng Hải ít sông đổ vào, nằm gần xích đạo, độ bốc hơi rất cao =&gt; </a:t>
            </a:r>
            <a:r>
              <a:rPr lang="en-US" sz="2100">
                <a:solidFill>
                  <a:srgbClr val="0000FF"/>
                </a:solidFill>
                <a:latin typeface="#9Slide05 Claudia" pitchFamily="2" charset="0"/>
              </a:rPr>
              <a:t>độ muối cao</a:t>
            </a:r>
          </a:p>
        </p:txBody>
      </p:sp>
    </p:spTree>
    <p:extLst>
      <p:ext uri="{BB962C8B-B14F-4D97-AF65-F5344CB8AC3E}">
        <p14:creationId xmlns:p14="http://schemas.microsoft.com/office/powerpoint/2010/main" val="322646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EDDBFA-8E13-66EF-32AD-621142A9E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024"/>
            <a:ext cx="8915400" cy="511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98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C3C70-391A-05DF-F82A-B52F2A80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6960"/>
            <a:ext cx="8915402" cy="46583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B0A348-D3E7-7383-5EE1-66A96B9F3D0A}"/>
              </a:ext>
            </a:extLst>
          </p:cNvPr>
          <p:cNvSpPr txBox="1"/>
          <p:nvPr/>
        </p:nvSpPr>
        <p:spPr>
          <a:xfrm>
            <a:off x="2362200" y="4705350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969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3708B-A449-75E5-6FF6-5167D383F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6868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82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44388-2F70-F85F-3BD4-32C6BB369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9EBE-5B99-9240-7BE1-55FC98CF5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95250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PHIẾU HỌC TẬP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83E7F-25C5-029D-A47B-1BC947D03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61950"/>
            <a:ext cx="5410200" cy="2074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AB6B9-960E-8C81-EF51-C667A93CA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436629"/>
            <a:ext cx="5334000" cy="26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07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C9C1D-983B-1110-8898-E6143BC88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307F8-1CBA-C930-77F8-8B9FC6CCD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95250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PHIẾU HỌC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70C94-8FF1-BB82-180B-97E6E46D9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48352"/>
            <a:ext cx="5257800" cy="2094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373EE2-D3E1-4766-A7C9-FDEC1EA7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2266950"/>
            <a:ext cx="53339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97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DDBA3-1DF1-B790-FD57-C3E444D02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981C9-0221-14E6-B74D-56E9713CC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97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999 Hình Nền Powerpoint Cute Đẹp Nhất Năm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0"/>
            <a:ext cx="89916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429000" y="914400"/>
            <a:ext cx="3276600" cy="112955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3182" y="57150"/>
            <a:ext cx="5520304" cy="597477"/>
          </a:xfrm>
          <a:prstGeom prst="roundRect">
            <a:avLst/>
          </a:prstGeom>
          <a:solidFill>
            <a:srgbClr val="FFFF00"/>
          </a:solidFill>
          <a:ln w="19050">
            <a:solidFill>
              <a:srgbClr val="00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05000" y="3151059"/>
            <a:ext cx="7010400" cy="857250"/>
          </a:xfrm>
          <a:prstGeom prst="roundRect">
            <a:avLst/>
          </a:prstGeom>
          <a:solidFill>
            <a:srgbClr val="FFFF00"/>
          </a:solidFill>
          <a:ln w="19050">
            <a:solidFill>
              <a:srgbClr val="00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Plickers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801"/>
            <a:ext cx="5715000" cy="209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28701"/>
            <a:ext cx="3505200" cy="1015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06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DA67F8-E907-634A-BF44-3F399417A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11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A74782-9F94-9FC9-77ED-FE565F842504}"/>
              </a:ext>
            </a:extLst>
          </p:cNvPr>
          <p:cNvSpPr/>
          <p:nvPr/>
        </p:nvSpPr>
        <p:spPr>
          <a:xfrm>
            <a:off x="199630" y="161720"/>
            <a:ext cx="8895476" cy="465589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178055-438C-3813-F952-1042A0F6C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4667" l="8000" r="93778">
                        <a14:foregroundMark x1="53778" y1="4889" x2="53778" y2="4889"/>
                        <a14:foregroundMark x1="55556" y1="4000" x2="55556" y2="4000"/>
                        <a14:foregroundMark x1="8444" y1="43556" x2="8444" y2="43556"/>
                        <a14:foregroundMark x1="8000" y1="43556" x2="8000" y2="43556"/>
                        <a14:foregroundMark x1="93778" y1="40000" x2="93778" y2="40000"/>
                        <a14:foregroundMark x1="93778" y1="39556" x2="93778" y2="39556"/>
                        <a14:foregroundMark x1="44444" y1="94667" x2="44444" y2="94667"/>
                        <a14:foregroundMark x1="44444" y1="93778" x2="44444" y2="93778"/>
                        <a14:foregroundMark x1="43556" y1="92889" x2="43556" y2="92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475" y="4061321"/>
            <a:ext cx="291502" cy="1088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ECE15-C4D6-F370-A9C4-B99FAC5CD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4667" l="8000" r="93778">
                        <a14:foregroundMark x1="53778" y1="4889" x2="53778" y2="4889"/>
                        <a14:foregroundMark x1="55556" y1="4000" x2="55556" y2="4000"/>
                        <a14:foregroundMark x1="8444" y1="43556" x2="8444" y2="43556"/>
                        <a14:foregroundMark x1="8000" y1="43556" x2="8000" y2="43556"/>
                        <a14:foregroundMark x1="93778" y1="40000" x2="93778" y2="40000"/>
                        <a14:foregroundMark x1="93778" y1="39556" x2="93778" y2="39556"/>
                        <a14:foregroundMark x1="44444" y1="94667" x2="44444" y2="94667"/>
                        <a14:foregroundMark x1="44444" y1="93778" x2="44444" y2="93778"/>
                        <a14:foregroundMark x1="43556" y1="92889" x2="43556" y2="92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9859" y="3727859"/>
            <a:ext cx="518975" cy="1443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75E85A-C8EB-EED0-42DE-510266699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8444" y1="44889" x2="68444" y2="44889"/>
                        <a14:foregroundMark x1="70222" y1="45778" x2="70222" y2="45778"/>
                        <a14:foregroundMark x1="70222" y1="45333" x2="70222" y2="4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7794" y="-85507"/>
            <a:ext cx="604007" cy="6040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C6BF73-9CAA-D9A3-5750-2698951693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2" b="90000" l="6778" r="90000">
                        <a14:foregroundMark x1="41111" y1="53049" x2="41111" y2="53049"/>
                        <a14:foregroundMark x1="41111" y1="53049" x2="41111" y2="53049"/>
                        <a14:foregroundMark x1="41111" y1="55366" x2="41111" y2="55366"/>
                        <a14:foregroundMark x1="25000" y1="13659" x2="25000" y2="13659"/>
                        <a14:foregroundMark x1="25000" y1="13659" x2="25000" y2="13659"/>
                        <a14:foregroundMark x1="25000" y1="13171" x2="25000" y2="13171"/>
                        <a14:foregroundMark x1="8333" y1="7439" x2="8333" y2="7439"/>
                        <a14:foregroundMark x1="18667" y1="28537" x2="18667" y2="28537"/>
                        <a14:foregroundMark x1="18222" y1="29146" x2="18222" y2="29146"/>
                        <a14:foregroundMark x1="45222" y1="5122" x2="45222" y2="5122"/>
                        <a14:foregroundMark x1="45222" y1="4512" x2="45222" y2="4512"/>
                        <a14:foregroundMark x1="47333" y1="4024" x2="47333" y2="4024"/>
                        <a14:foregroundMark x1="6778" y1="8049" x2="6778" y2="8049"/>
                        <a14:foregroundMark x1="6778" y1="6829" x2="6778" y2="6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150" y="3810208"/>
            <a:ext cx="1209869" cy="11023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7E6EF3-1A16-5DA9-E594-C83618FB40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0000" l="1867" r="97067">
                        <a14:foregroundMark x1="50133" y1="63556" x2="50133" y2="63556"/>
                        <a14:foregroundMark x1="49600" y1="62000" x2="49600" y2="62000"/>
                        <a14:foregroundMark x1="49600" y1="62000" x2="49600" y2="62000"/>
                        <a14:foregroundMark x1="49600" y1="62000" x2="48267" y2="62000"/>
                        <a14:foregroundMark x1="47200" y1="63111" x2="47200" y2="63111"/>
                        <a14:foregroundMark x1="46667" y1="64000" x2="46667" y2="64000"/>
                        <a14:foregroundMark x1="46133" y1="64000" x2="46133" y2="64000"/>
                        <a14:foregroundMark x1="68000" y1="88222" x2="68000" y2="88222"/>
                        <a14:foregroundMark x1="66667" y1="90222" x2="66667" y2="90222"/>
                        <a14:foregroundMark x1="64800" y1="9556" x2="64800" y2="9556"/>
                        <a14:foregroundMark x1="64267" y1="9556" x2="64267" y2="9556"/>
                        <a14:foregroundMark x1="48533" y1="9556" x2="47200" y2="10444"/>
                        <a14:foregroundMark x1="40800" y1="12889" x2="38933" y2="12889"/>
                        <a14:foregroundMark x1="32000" y1="12889" x2="32000" y2="12889"/>
                        <a14:foregroundMark x1="21867" y1="10444" x2="20000" y2="9556"/>
                        <a14:foregroundMark x1="16000" y1="8000" x2="16000" y2="8000"/>
                        <a14:foregroundMark x1="16000" y1="7556" x2="16000" y2="7556"/>
                        <a14:foregroundMark x1="13067" y1="6667" x2="10667" y2="7556"/>
                        <a14:foregroundMark x1="8800" y1="8000" x2="8800" y2="8000"/>
                        <a14:foregroundMark x1="1867" y1="9111" x2="1867" y2="9111"/>
                        <a14:foregroundMark x1="1867" y1="9111" x2="1867" y2="9111"/>
                        <a14:foregroundMark x1="1867" y1="9111" x2="1867" y2="9111"/>
                        <a14:foregroundMark x1="79200" y1="5111" x2="79200" y2="5111"/>
                        <a14:foregroundMark x1="79733" y1="4667" x2="81333" y2="4000"/>
                        <a14:foregroundMark x1="85600" y1="4000" x2="85600" y2="4000"/>
                        <a14:foregroundMark x1="90400" y1="4444" x2="95733" y2="6444"/>
                        <a14:foregroundMark x1="96800" y1="10444" x2="96800" y2="10444"/>
                        <a14:foregroundMark x1="97333" y1="12000" x2="97333" y2="12000"/>
                        <a14:foregroundMark x1="20533" y1="3556" x2="20533" y2="3556"/>
                        <a14:foregroundMark x1="17600" y1="2667" x2="17600" y2="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0424" y="-1"/>
            <a:ext cx="1293576" cy="1552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5837FD-96FB-0DD7-EA12-6B125F007D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167" y1="45854" x2="39167" y2="45854"/>
                        <a14:foregroundMark x1="39167" y1="45854" x2="39167" y2="45854"/>
                        <a14:foregroundMark x1="38333" y1="45854" x2="38333" y2="45854"/>
                        <a14:foregroundMark x1="38333" y1="45854" x2="34917" y2="45854"/>
                        <a14:foregroundMark x1="34083" y1="43367" x2="34083" y2="43367"/>
                        <a14:foregroundMark x1="34083" y1="40796" x2="34083" y2="34826"/>
                        <a14:foregroundMark x1="41750" y1="33997" x2="41750" y2="33997"/>
                        <a14:foregroundMark x1="42583" y1="34826" x2="42583" y2="34826"/>
                        <a14:foregroundMark x1="43500" y1="34826" x2="43500" y2="34826"/>
                        <a14:foregroundMark x1="56250" y1="45854" x2="53667" y2="45854"/>
                        <a14:foregroundMark x1="53667" y1="45854" x2="53667" y2="45854"/>
                        <a14:foregroundMark x1="68167" y1="45854" x2="68167" y2="45854"/>
                        <a14:foregroundMark x1="68167" y1="45854" x2="68167" y2="45854"/>
                        <a14:foregroundMark x1="65583" y1="45854" x2="65583" y2="45854"/>
                        <a14:foregroundMark x1="64750" y1="45854" x2="64750" y2="45854"/>
                        <a14:foregroundMark x1="64750" y1="45854" x2="63083" y2="42454"/>
                        <a14:foregroundMark x1="63083" y1="41625" x2="63083" y2="41625"/>
                        <a14:foregroundMark x1="48583" y1="46766" x2="48583" y2="46766"/>
                        <a14:foregroundMark x1="48583" y1="46766" x2="48583" y2="46766"/>
                        <a14:foregroundMark x1="39167" y1="35738" x2="39167" y2="35738"/>
                        <a14:foregroundMark x1="39167" y1="35738" x2="39167" y2="35738"/>
                        <a14:foregroundMark x1="39167" y1="35738" x2="39167" y2="35738"/>
                        <a14:foregroundMark x1="22167" y1="50995" x2="22167" y2="50995"/>
                        <a14:foregroundMark x1="29000" y1="41625" x2="29000" y2="41625"/>
                        <a14:foregroundMark x1="29000" y1="44196" x2="29000" y2="44196"/>
                        <a14:foregroundMark x1="29000" y1="45854" x2="29000" y2="45854"/>
                        <a14:foregroundMark x1="34083" y1="56882" x2="34083" y2="56882"/>
                        <a14:foregroundMark x1="32417" y1="41625" x2="32417" y2="41625"/>
                        <a14:foregroundMark x1="45167" y1="50995" x2="45167" y2="50995"/>
                        <a14:foregroundMark x1="44333" y1="49254" x2="44333" y2="49254"/>
                        <a14:foregroundMark x1="51167" y1="43367" x2="51167" y2="43367"/>
                        <a14:foregroundMark x1="51167" y1="43367" x2="51167" y2="43367"/>
                        <a14:foregroundMark x1="54500" y1="42454" x2="54500" y2="42454"/>
                        <a14:foregroundMark x1="53667" y1="45025" x2="53667" y2="45025"/>
                        <a14:foregroundMark x1="53667" y1="46766" x2="53667" y2="46766"/>
                        <a14:foregroundMark x1="53667" y1="45854" x2="53667" y2="43367"/>
                        <a14:foregroundMark x1="53667" y1="43367" x2="53667" y2="43367"/>
                        <a14:foregroundMark x1="69833" y1="45854" x2="69833" y2="45854"/>
                        <a14:foregroundMark x1="57917" y1="44196" x2="57917" y2="44196"/>
                        <a14:foregroundMark x1="57917" y1="44196" x2="57917" y2="44196"/>
                        <a14:foregroundMark x1="57917" y1="42454" x2="57917" y2="42454"/>
                        <a14:foregroundMark x1="57917" y1="42454" x2="57917" y2="42454"/>
                        <a14:foregroundMark x1="62167" y1="41625" x2="62167" y2="41625"/>
                        <a14:foregroundMark x1="64750" y1="42454" x2="64750" y2="42454"/>
                        <a14:foregroundMark x1="64750" y1="42454" x2="64750" y2="42454"/>
                        <a14:foregroundMark x1="64750" y1="42454" x2="64750" y2="42454"/>
                        <a14:foregroundMark x1="63917" y1="41625" x2="63917" y2="41625"/>
                        <a14:foregroundMark x1="60500" y1="41625" x2="60500" y2="41625"/>
                        <a14:foregroundMark x1="59667" y1="40796" x2="59667" y2="38226"/>
                        <a14:foregroundMark x1="59667" y1="38226" x2="59667" y2="38226"/>
                        <a14:foregroundMark x1="54500" y1="39138" x2="51167" y2="36567"/>
                        <a14:foregroundMark x1="49417" y1="35738" x2="49417" y2="35738"/>
                        <a14:foregroundMark x1="40917" y1="29768" x2="40917" y2="29768"/>
                        <a14:foregroundMark x1="40917" y1="29768" x2="40917" y2="29768"/>
                        <a14:foregroundMark x1="37500" y1="38226" x2="37500" y2="38226"/>
                        <a14:foregroundMark x1="24750" y1="45854" x2="24750" y2="45854"/>
                        <a14:foregroundMark x1="23833" y1="47595" x2="23833" y2="47595"/>
                        <a14:foregroundMark x1="12833" y1="59453" x2="12833" y2="59453"/>
                        <a14:foregroundMark x1="34917" y1="50995" x2="34917" y2="50995"/>
                        <a14:foregroundMark x1="34917" y1="38226" x2="34917" y2="38226"/>
                        <a14:foregroundMark x1="33250" y1="35738" x2="33250" y2="35738"/>
                        <a14:foregroundMark x1="54500" y1="41625" x2="54500" y2="41625"/>
                        <a14:foregroundMark x1="54500" y1="41625" x2="54500" y2="41625"/>
                        <a14:foregroundMark x1="54500" y1="40796" x2="54500" y2="40796"/>
                        <a14:foregroundMark x1="52833" y1="42454" x2="52833" y2="42454"/>
                        <a14:foregroundMark x1="52000" y1="42454" x2="52000" y2="42454"/>
                        <a14:foregroundMark x1="51167" y1="42454" x2="51167" y2="42454"/>
                        <a14:foregroundMark x1="49417" y1="39967" x2="49417" y2="39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3453" y="4437230"/>
            <a:ext cx="380951" cy="3828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7C03F1-8263-E70C-A15B-CA493879F4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167" y1="45854" x2="39167" y2="45854"/>
                        <a14:foregroundMark x1="39167" y1="45854" x2="39167" y2="45854"/>
                        <a14:foregroundMark x1="38333" y1="45854" x2="38333" y2="45854"/>
                        <a14:foregroundMark x1="38333" y1="45854" x2="34917" y2="45854"/>
                        <a14:foregroundMark x1="34083" y1="43367" x2="34083" y2="43367"/>
                        <a14:foregroundMark x1="34083" y1="40796" x2="34083" y2="34826"/>
                        <a14:foregroundMark x1="41750" y1="33997" x2="41750" y2="33997"/>
                        <a14:foregroundMark x1="42583" y1="34826" x2="42583" y2="34826"/>
                        <a14:foregroundMark x1="43500" y1="34826" x2="43500" y2="34826"/>
                        <a14:foregroundMark x1="56250" y1="45854" x2="53667" y2="45854"/>
                        <a14:foregroundMark x1="53667" y1="45854" x2="53667" y2="45854"/>
                        <a14:foregroundMark x1="68167" y1="45854" x2="68167" y2="45854"/>
                        <a14:foregroundMark x1="68167" y1="45854" x2="68167" y2="45854"/>
                        <a14:foregroundMark x1="65583" y1="45854" x2="65583" y2="45854"/>
                        <a14:foregroundMark x1="64750" y1="45854" x2="64750" y2="45854"/>
                        <a14:foregroundMark x1="64750" y1="45854" x2="63083" y2="42454"/>
                        <a14:foregroundMark x1="63083" y1="41625" x2="63083" y2="41625"/>
                        <a14:foregroundMark x1="48583" y1="46766" x2="48583" y2="46766"/>
                        <a14:foregroundMark x1="48583" y1="46766" x2="48583" y2="46766"/>
                        <a14:foregroundMark x1="39167" y1="35738" x2="39167" y2="35738"/>
                        <a14:foregroundMark x1="39167" y1="35738" x2="39167" y2="35738"/>
                        <a14:foregroundMark x1="39167" y1="35738" x2="39167" y2="35738"/>
                        <a14:foregroundMark x1="22167" y1="50995" x2="22167" y2="50995"/>
                        <a14:foregroundMark x1="29000" y1="41625" x2="29000" y2="41625"/>
                        <a14:foregroundMark x1="29000" y1="44196" x2="29000" y2="44196"/>
                        <a14:foregroundMark x1="29000" y1="45854" x2="29000" y2="45854"/>
                        <a14:foregroundMark x1="34083" y1="56882" x2="34083" y2="56882"/>
                        <a14:foregroundMark x1="32417" y1="41625" x2="32417" y2="41625"/>
                        <a14:foregroundMark x1="45167" y1="50995" x2="45167" y2="50995"/>
                        <a14:foregroundMark x1="44333" y1="49254" x2="44333" y2="49254"/>
                        <a14:foregroundMark x1="51167" y1="43367" x2="51167" y2="43367"/>
                        <a14:foregroundMark x1="51167" y1="43367" x2="51167" y2="43367"/>
                        <a14:foregroundMark x1="54500" y1="42454" x2="54500" y2="42454"/>
                        <a14:foregroundMark x1="53667" y1="45025" x2="53667" y2="45025"/>
                        <a14:foregroundMark x1="53667" y1="46766" x2="53667" y2="46766"/>
                        <a14:foregroundMark x1="53667" y1="45854" x2="53667" y2="43367"/>
                        <a14:foregroundMark x1="53667" y1="43367" x2="53667" y2="43367"/>
                        <a14:foregroundMark x1="69833" y1="45854" x2="69833" y2="45854"/>
                        <a14:foregroundMark x1="57917" y1="44196" x2="57917" y2="44196"/>
                        <a14:foregroundMark x1="57917" y1="44196" x2="57917" y2="44196"/>
                        <a14:foregroundMark x1="57917" y1="42454" x2="57917" y2="42454"/>
                        <a14:foregroundMark x1="57917" y1="42454" x2="57917" y2="42454"/>
                        <a14:foregroundMark x1="62167" y1="41625" x2="62167" y2="41625"/>
                        <a14:foregroundMark x1="64750" y1="42454" x2="64750" y2="42454"/>
                        <a14:foregroundMark x1="64750" y1="42454" x2="64750" y2="42454"/>
                        <a14:foregroundMark x1="64750" y1="42454" x2="64750" y2="42454"/>
                        <a14:foregroundMark x1="63917" y1="41625" x2="63917" y2="41625"/>
                        <a14:foregroundMark x1="60500" y1="41625" x2="60500" y2="41625"/>
                        <a14:foregroundMark x1="59667" y1="40796" x2="59667" y2="38226"/>
                        <a14:foregroundMark x1="59667" y1="38226" x2="59667" y2="38226"/>
                        <a14:foregroundMark x1="54500" y1="39138" x2="51167" y2="36567"/>
                        <a14:foregroundMark x1="49417" y1="35738" x2="49417" y2="35738"/>
                        <a14:foregroundMark x1="40917" y1="29768" x2="40917" y2="29768"/>
                        <a14:foregroundMark x1="40917" y1="29768" x2="40917" y2="29768"/>
                        <a14:foregroundMark x1="37500" y1="38226" x2="37500" y2="38226"/>
                        <a14:foregroundMark x1="24750" y1="45854" x2="24750" y2="45854"/>
                        <a14:foregroundMark x1="23833" y1="47595" x2="23833" y2="47595"/>
                        <a14:foregroundMark x1="12833" y1="59453" x2="12833" y2="59453"/>
                        <a14:foregroundMark x1="34917" y1="50995" x2="34917" y2="50995"/>
                        <a14:foregroundMark x1="34917" y1="38226" x2="34917" y2="38226"/>
                        <a14:foregroundMark x1="33250" y1="35738" x2="33250" y2="35738"/>
                        <a14:foregroundMark x1="54500" y1="41625" x2="54500" y2="41625"/>
                        <a14:foregroundMark x1="54500" y1="41625" x2="54500" y2="41625"/>
                        <a14:foregroundMark x1="54500" y1="40796" x2="54500" y2="40796"/>
                        <a14:foregroundMark x1="52833" y1="42454" x2="52833" y2="42454"/>
                        <a14:foregroundMark x1="52000" y1="42454" x2="52000" y2="42454"/>
                        <a14:foregroundMark x1="51167" y1="42454" x2="51167" y2="42454"/>
                        <a14:foregroundMark x1="49417" y1="39967" x2="49417" y2="39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3697" y="3846747"/>
            <a:ext cx="380951" cy="382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D06173-23B0-152D-B319-17E0894D30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167" y1="45854" x2="39167" y2="45854"/>
                        <a14:foregroundMark x1="39167" y1="45854" x2="39167" y2="45854"/>
                        <a14:foregroundMark x1="38333" y1="45854" x2="38333" y2="45854"/>
                        <a14:foregroundMark x1="38333" y1="45854" x2="34917" y2="45854"/>
                        <a14:foregroundMark x1="34083" y1="43367" x2="34083" y2="43367"/>
                        <a14:foregroundMark x1="34083" y1="40796" x2="34083" y2="34826"/>
                        <a14:foregroundMark x1="41750" y1="33997" x2="41750" y2="33997"/>
                        <a14:foregroundMark x1="42583" y1="34826" x2="42583" y2="34826"/>
                        <a14:foregroundMark x1="43500" y1="34826" x2="43500" y2="34826"/>
                        <a14:foregroundMark x1="56250" y1="45854" x2="53667" y2="45854"/>
                        <a14:foregroundMark x1="53667" y1="45854" x2="53667" y2="45854"/>
                        <a14:foregroundMark x1="68167" y1="45854" x2="68167" y2="45854"/>
                        <a14:foregroundMark x1="68167" y1="45854" x2="68167" y2="45854"/>
                        <a14:foregroundMark x1="65583" y1="45854" x2="65583" y2="45854"/>
                        <a14:foregroundMark x1="64750" y1="45854" x2="64750" y2="45854"/>
                        <a14:foregroundMark x1="64750" y1="45854" x2="63083" y2="42454"/>
                        <a14:foregroundMark x1="63083" y1="41625" x2="63083" y2="41625"/>
                        <a14:foregroundMark x1="48583" y1="46766" x2="48583" y2="46766"/>
                        <a14:foregroundMark x1="48583" y1="46766" x2="48583" y2="46766"/>
                        <a14:foregroundMark x1="39167" y1="35738" x2="39167" y2="35738"/>
                        <a14:foregroundMark x1="39167" y1="35738" x2="39167" y2="35738"/>
                        <a14:foregroundMark x1="39167" y1="35738" x2="39167" y2="35738"/>
                        <a14:foregroundMark x1="22167" y1="50995" x2="22167" y2="50995"/>
                        <a14:foregroundMark x1="29000" y1="41625" x2="29000" y2="41625"/>
                        <a14:foregroundMark x1="29000" y1="44196" x2="29000" y2="44196"/>
                        <a14:foregroundMark x1="29000" y1="45854" x2="29000" y2="45854"/>
                        <a14:foregroundMark x1="34083" y1="56882" x2="34083" y2="56882"/>
                        <a14:foregroundMark x1="32417" y1="41625" x2="32417" y2="41625"/>
                        <a14:foregroundMark x1="45167" y1="50995" x2="45167" y2="50995"/>
                        <a14:foregroundMark x1="44333" y1="49254" x2="44333" y2="49254"/>
                        <a14:foregroundMark x1="51167" y1="43367" x2="51167" y2="43367"/>
                        <a14:foregroundMark x1="51167" y1="43367" x2="51167" y2="43367"/>
                        <a14:foregroundMark x1="54500" y1="42454" x2="54500" y2="42454"/>
                        <a14:foregroundMark x1="53667" y1="45025" x2="53667" y2="45025"/>
                        <a14:foregroundMark x1="53667" y1="46766" x2="53667" y2="46766"/>
                        <a14:foregroundMark x1="53667" y1="45854" x2="53667" y2="43367"/>
                        <a14:foregroundMark x1="53667" y1="43367" x2="53667" y2="43367"/>
                        <a14:foregroundMark x1="69833" y1="45854" x2="69833" y2="45854"/>
                        <a14:foregroundMark x1="57917" y1="44196" x2="57917" y2="44196"/>
                        <a14:foregroundMark x1="57917" y1="44196" x2="57917" y2="44196"/>
                        <a14:foregroundMark x1="57917" y1="42454" x2="57917" y2="42454"/>
                        <a14:foregroundMark x1="57917" y1="42454" x2="57917" y2="42454"/>
                        <a14:foregroundMark x1="62167" y1="41625" x2="62167" y2="41625"/>
                        <a14:foregroundMark x1="64750" y1="42454" x2="64750" y2="42454"/>
                        <a14:foregroundMark x1="64750" y1="42454" x2="64750" y2="42454"/>
                        <a14:foregroundMark x1="64750" y1="42454" x2="64750" y2="42454"/>
                        <a14:foregroundMark x1="63917" y1="41625" x2="63917" y2="41625"/>
                        <a14:foregroundMark x1="60500" y1="41625" x2="60500" y2="41625"/>
                        <a14:foregroundMark x1="59667" y1="40796" x2="59667" y2="38226"/>
                        <a14:foregroundMark x1="59667" y1="38226" x2="59667" y2="38226"/>
                        <a14:foregroundMark x1="54500" y1="39138" x2="51167" y2="36567"/>
                        <a14:foregroundMark x1="49417" y1="35738" x2="49417" y2="35738"/>
                        <a14:foregroundMark x1="40917" y1="29768" x2="40917" y2="29768"/>
                        <a14:foregroundMark x1="40917" y1="29768" x2="40917" y2="29768"/>
                        <a14:foregroundMark x1="37500" y1="38226" x2="37500" y2="38226"/>
                        <a14:foregroundMark x1="24750" y1="45854" x2="24750" y2="45854"/>
                        <a14:foregroundMark x1="23833" y1="47595" x2="23833" y2="47595"/>
                        <a14:foregroundMark x1="12833" y1="59453" x2="12833" y2="59453"/>
                        <a14:foregroundMark x1="34917" y1="50995" x2="34917" y2="50995"/>
                        <a14:foregroundMark x1="34917" y1="38226" x2="34917" y2="38226"/>
                        <a14:foregroundMark x1="33250" y1="35738" x2="33250" y2="35738"/>
                        <a14:foregroundMark x1="54500" y1="41625" x2="54500" y2="41625"/>
                        <a14:foregroundMark x1="54500" y1="41625" x2="54500" y2="41625"/>
                        <a14:foregroundMark x1="54500" y1="40796" x2="54500" y2="40796"/>
                        <a14:foregroundMark x1="52833" y1="42454" x2="52833" y2="42454"/>
                        <a14:foregroundMark x1="52000" y1="42454" x2="52000" y2="42454"/>
                        <a14:foregroundMark x1="51167" y1="42454" x2="51167" y2="42454"/>
                        <a14:foregroundMark x1="49417" y1="39967" x2="49417" y2="39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9734" y="4445693"/>
            <a:ext cx="380951" cy="382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7666CF-0464-068F-8089-AB1BB231B4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167" y1="45854" x2="39167" y2="45854"/>
                        <a14:foregroundMark x1="39167" y1="45854" x2="39167" y2="45854"/>
                        <a14:foregroundMark x1="38333" y1="45854" x2="38333" y2="45854"/>
                        <a14:foregroundMark x1="38333" y1="45854" x2="34917" y2="45854"/>
                        <a14:foregroundMark x1="34083" y1="43367" x2="34083" y2="43367"/>
                        <a14:foregroundMark x1="34083" y1="40796" x2="34083" y2="34826"/>
                        <a14:foregroundMark x1="41750" y1="33997" x2="41750" y2="33997"/>
                        <a14:foregroundMark x1="42583" y1="34826" x2="42583" y2="34826"/>
                        <a14:foregroundMark x1="43500" y1="34826" x2="43500" y2="34826"/>
                        <a14:foregroundMark x1="56250" y1="45854" x2="53667" y2="45854"/>
                        <a14:foregroundMark x1="53667" y1="45854" x2="53667" y2="45854"/>
                        <a14:foregroundMark x1="68167" y1="45854" x2="68167" y2="45854"/>
                        <a14:foregroundMark x1="68167" y1="45854" x2="68167" y2="45854"/>
                        <a14:foregroundMark x1="65583" y1="45854" x2="65583" y2="45854"/>
                        <a14:foregroundMark x1="64750" y1="45854" x2="64750" y2="45854"/>
                        <a14:foregroundMark x1="64750" y1="45854" x2="63083" y2="42454"/>
                        <a14:foregroundMark x1="63083" y1="41625" x2="63083" y2="41625"/>
                        <a14:foregroundMark x1="48583" y1="46766" x2="48583" y2="46766"/>
                        <a14:foregroundMark x1="48583" y1="46766" x2="48583" y2="46766"/>
                        <a14:foregroundMark x1="39167" y1="35738" x2="39167" y2="35738"/>
                        <a14:foregroundMark x1="39167" y1="35738" x2="39167" y2="35738"/>
                        <a14:foregroundMark x1="39167" y1="35738" x2="39167" y2="35738"/>
                        <a14:foregroundMark x1="22167" y1="50995" x2="22167" y2="50995"/>
                        <a14:foregroundMark x1="29000" y1="41625" x2="29000" y2="41625"/>
                        <a14:foregroundMark x1="29000" y1="44196" x2="29000" y2="44196"/>
                        <a14:foregroundMark x1="29000" y1="45854" x2="29000" y2="45854"/>
                        <a14:foregroundMark x1="34083" y1="56882" x2="34083" y2="56882"/>
                        <a14:foregroundMark x1="32417" y1="41625" x2="32417" y2="41625"/>
                        <a14:foregroundMark x1="45167" y1="50995" x2="45167" y2="50995"/>
                        <a14:foregroundMark x1="44333" y1="49254" x2="44333" y2="49254"/>
                        <a14:foregroundMark x1="51167" y1="43367" x2="51167" y2="43367"/>
                        <a14:foregroundMark x1="51167" y1="43367" x2="51167" y2="43367"/>
                        <a14:foregroundMark x1="54500" y1="42454" x2="54500" y2="42454"/>
                        <a14:foregroundMark x1="53667" y1="45025" x2="53667" y2="45025"/>
                        <a14:foregroundMark x1="53667" y1="46766" x2="53667" y2="46766"/>
                        <a14:foregroundMark x1="53667" y1="45854" x2="53667" y2="43367"/>
                        <a14:foregroundMark x1="53667" y1="43367" x2="53667" y2="43367"/>
                        <a14:foregroundMark x1="69833" y1="45854" x2="69833" y2="45854"/>
                        <a14:foregroundMark x1="57917" y1="44196" x2="57917" y2="44196"/>
                        <a14:foregroundMark x1="57917" y1="44196" x2="57917" y2="44196"/>
                        <a14:foregroundMark x1="57917" y1="42454" x2="57917" y2="42454"/>
                        <a14:foregroundMark x1="57917" y1="42454" x2="57917" y2="42454"/>
                        <a14:foregroundMark x1="62167" y1="41625" x2="62167" y2="41625"/>
                        <a14:foregroundMark x1="64750" y1="42454" x2="64750" y2="42454"/>
                        <a14:foregroundMark x1="64750" y1="42454" x2="64750" y2="42454"/>
                        <a14:foregroundMark x1="64750" y1="42454" x2="64750" y2="42454"/>
                        <a14:foregroundMark x1="63917" y1="41625" x2="63917" y2="41625"/>
                        <a14:foregroundMark x1="60500" y1="41625" x2="60500" y2="41625"/>
                        <a14:foregroundMark x1="59667" y1="40796" x2="59667" y2="38226"/>
                        <a14:foregroundMark x1="59667" y1="38226" x2="59667" y2="38226"/>
                        <a14:foregroundMark x1="54500" y1="39138" x2="51167" y2="36567"/>
                        <a14:foregroundMark x1="49417" y1="35738" x2="49417" y2="35738"/>
                        <a14:foregroundMark x1="40917" y1="29768" x2="40917" y2="29768"/>
                        <a14:foregroundMark x1="40917" y1="29768" x2="40917" y2="29768"/>
                        <a14:foregroundMark x1="37500" y1="38226" x2="37500" y2="38226"/>
                        <a14:foregroundMark x1="24750" y1="45854" x2="24750" y2="45854"/>
                        <a14:foregroundMark x1="23833" y1="47595" x2="23833" y2="47595"/>
                        <a14:foregroundMark x1="12833" y1="59453" x2="12833" y2="59453"/>
                        <a14:foregroundMark x1="34917" y1="50995" x2="34917" y2="50995"/>
                        <a14:foregroundMark x1="34917" y1="38226" x2="34917" y2="38226"/>
                        <a14:foregroundMark x1="33250" y1="35738" x2="33250" y2="35738"/>
                        <a14:foregroundMark x1="54500" y1="41625" x2="54500" y2="41625"/>
                        <a14:foregroundMark x1="54500" y1="41625" x2="54500" y2="41625"/>
                        <a14:foregroundMark x1="54500" y1="40796" x2="54500" y2="40796"/>
                        <a14:foregroundMark x1="52833" y1="42454" x2="52833" y2="42454"/>
                        <a14:foregroundMark x1="52000" y1="42454" x2="52000" y2="42454"/>
                        <a14:foregroundMark x1="51167" y1="42454" x2="51167" y2="42454"/>
                        <a14:foregroundMark x1="49417" y1="39967" x2="49417" y2="39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9008" y="4164340"/>
            <a:ext cx="380951" cy="3828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CC67F-6D99-B3FC-7D83-DCE0273B46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167" y1="45854" x2="39167" y2="45854"/>
                        <a14:foregroundMark x1="39167" y1="45854" x2="39167" y2="45854"/>
                        <a14:foregroundMark x1="38333" y1="45854" x2="38333" y2="45854"/>
                        <a14:foregroundMark x1="38333" y1="45854" x2="34917" y2="45854"/>
                        <a14:foregroundMark x1="34083" y1="43367" x2="34083" y2="43367"/>
                        <a14:foregroundMark x1="34083" y1="40796" x2="34083" y2="34826"/>
                        <a14:foregroundMark x1="41750" y1="33997" x2="41750" y2="33997"/>
                        <a14:foregroundMark x1="42583" y1="34826" x2="42583" y2="34826"/>
                        <a14:foregroundMark x1="43500" y1="34826" x2="43500" y2="34826"/>
                        <a14:foregroundMark x1="56250" y1="45854" x2="53667" y2="45854"/>
                        <a14:foregroundMark x1="53667" y1="45854" x2="53667" y2="45854"/>
                        <a14:foregroundMark x1="68167" y1="45854" x2="68167" y2="45854"/>
                        <a14:foregroundMark x1="68167" y1="45854" x2="68167" y2="45854"/>
                        <a14:foregroundMark x1="65583" y1="45854" x2="65583" y2="45854"/>
                        <a14:foregroundMark x1="64750" y1="45854" x2="64750" y2="45854"/>
                        <a14:foregroundMark x1="64750" y1="45854" x2="63083" y2="42454"/>
                        <a14:foregroundMark x1="63083" y1="41625" x2="63083" y2="41625"/>
                        <a14:foregroundMark x1="48583" y1="46766" x2="48583" y2="46766"/>
                        <a14:foregroundMark x1="48583" y1="46766" x2="48583" y2="46766"/>
                        <a14:foregroundMark x1="39167" y1="35738" x2="39167" y2="35738"/>
                        <a14:foregroundMark x1="39167" y1="35738" x2="39167" y2="35738"/>
                        <a14:foregroundMark x1="39167" y1="35738" x2="39167" y2="35738"/>
                        <a14:foregroundMark x1="22167" y1="50995" x2="22167" y2="50995"/>
                        <a14:foregroundMark x1="29000" y1="41625" x2="29000" y2="41625"/>
                        <a14:foregroundMark x1="29000" y1="44196" x2="29000" y2="44196"/>
                        <a14:foregroundMark x1="29000" y1="45854" x2="29000" y2="45854"/>
                        <a14:foregroundMark x1="34083" y1="56882" x2="34083" y2="56882"/>
                        <a14:foregroundMark x1="32417" y1="41625" x2="32417" y2="41625"/>
                        <a14:foregroundMark x1="45167" y1="50995" x2="45167" y2="50995"/>
                        <a14:foregroundMark x1="44333" y1="49254" x2="44333" y2="49254"/>
                        <a14:foregroundMark x1="51167" y1="43367" x2="51167" y2="43367"/>
                        <a14:foregroundMark x1="51167" y1="43367" x2="51167" y2="43367"/>
                        <a14:foregroundMark x1="54500" y1="42454" x2="54500" y2="42454"/>
                        <a14:foregroundMark x1="53667" y1="45025" x2="53667" y2="45025"/>
                        <a14:foregroundMark x1="53667" y1="46766" x2="53667" y2="46766"/>
                        <a14:foregroundMark x1="53667" y1="45854" x2="53667" y2="43367"/>
                        <a14:foregroundMark x1="53667" y1="43367" x2="53667" y2="43367"/>
                        <a14:foregroundMark x1="69833" y1="45854" x2="69833" y2="45854"/>
                        <a14:foregroundMark x1="57917" y1="44196" x2="57917" y2="44196"/>
                        <a14:foregroundMark x1="57917" y1="44196" x2="57917" y2="44196"/>
                        <a14:foregroundMark x1="57917" y1="42454" x2="57917" y2="42454"/>
                        <a14:foregroundMark x1="57917" y1="42454" x2="57917" y2="42454"/>
                        <a14:foregroundMark x1="62167" y1="41625" x2="62167" y2="41625"/>
                        <a14:foregroundMark x1="64750" y1="42454" x2="64750" y2="42454"/>
                        <a14:foregroundMark x1="64750" y1="42454" x2="64750" y2="42454"/>
                        <a14:foregroundMark x1="64750" y1="42454" x2="64750" y2="42454"/>
                        <a14:foregroundMark x1="63917" y1="41625" x2="63917" y2="41625"/>
                        <a14:foregroundMark x1="60500" y1="41625" x2="60500" y2="41625"/>
                        <a14:foregroundMark x1="59667" y1="40796" x2="59667" y2="38226"/>
                        <a14:foregroundMark x1="59667" y1="38226" x2="59667" y2="38226"/>
                        <a14:foregroundMark x1="54500" y1="39138" x2="51167" y2="36567"/>
                        <a14:foregroundMark x1="49417" y1="35738" x2="49417" y2="35738"/>
                        <a14:foregroundMark x1="40917" y1="29768" x2="40917" y2="29768"/>
                        <a14:foregroundMark x1="40917" y1="29768" x2="40917" y2="29768"/>
                        <a14:foregroundMark x1="37500" y1="38226" x2="37500" y2="38226"/>
                        <a14:foregroundMark x1="24750" y1="45854" x2="24750" y2="45854"/>
                        <a14:foregroundMark x1="23833" y1="47595" x2="23833" y2="47595"/>
                        <a14:foregroundMark x1="12833" y1="59453" x2="12833" y2="59453"/>
                        <a14:foregroundMark x1="34917" y1="50995" x2="34917" y2="50995"/>
                        <a14:foregroundMark x1="34917" y1="38226" x2="34917" y2="38226"/>
                        <a14:foregroundMark x1="33250" y1="35738" x2="33250" y2="35738"/>
                        <a14:foregroundMark x1="54500" y1="41625" x2="54500" y2="41625"/>
                        <a14:foregroundMark x1="54500" y1="41625" x2="54500" y2="41625"/>
                        <a14:foregroundMark x1="54500" y1="40796" x2="54500" y2="40796"/>
                        <a14:foregroundMark x1="52833" y1="42454" x2="52833" y2="42454"/>
                        <a14:foregroundMark x1="52000" y1="42454" x2="52000" y2="42454"/>
                        <a14:foregroundMark x1="51167" y1="42454" x2="51167" y2="42454"/>
                        <a14:foregroundMark x1="49417" y1="39967" x2="49417" y2="39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7551" y="3736783"/>
            <a:ext cx="380951" cy="382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533D19-9D7C-7460-4961-A844901658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167" y1="45854" x2="39167" y2="45854"/>
                        <a14:foregroundMark x1="39167" y1="45854" x2="39167" y2="45854"/>
                        <a14:foregroundMark x1="38333" y1="45854" x2="38333" y2="45854"/>
                        <a14:foregroundMark x1="38333" y1="45854" x2="34917" y2="45854"/>
                        <a14:foregroundMark x1="34083" y1="43367" x2="34083" y2="43367"/>
                        <a14:foregroundMark x1="34083" y1="40796" x2="34083" y2="34826"/>
                        <a14:foregroundMark x1="41750" y1="33997" x2="41750" y2="33997"/>
                        <a14:foregroundMark x1="42583" y1="34826" x2="42583" y2="34826"/>
                        <a14:foregroundMark x1="43500" y1="34826" x2="43500" y2="34826"/>
                        <a14:foregroundMark x1="56250" y1="45854" x2="53667" y2="45854"/>
                        <a14:foregroundMark x1="53667" y1="45854" x2="53667" y2="45854"/>
                        <a14:foregroundMark x1="68167" y1="45854" x2="68167" y2="45854"/>
                        <a14:foregroundMark x1="68167" y1="45854" x2="68167" y2="45854"/>
                        <a14:foregroundMark x1="65583" y1="45854" x2="65583" y2="45854"/>
                        <a14:foregroundMark x1="64750" y1="45854" x2="64750" y2="45854"/>
                        <a14:foregroundMark x1="64750" y1="45854" x2="63083" y2="42454"/>
                        <a14:foregroundMark x1="63083" y1="41625" x2="63083" y2="41625"/>
                        <a14:foregroundMark x1="48583" y1="46766" x2="48583" y2="46766"/>
                        <a14:foregroundMark x1="48583" y1="46766" x2="48583" y2="46766"/>
                        <a14:foregroundMark x1="39167" y1="35738" x2="39167" y2="35738"/>
                        <a14:foregroundMark x1="39167" y1="35738" x2="39167" y2="35738"/>
                        <a14:foregroundMark x1="39167" y1="35738" x2="39167" y2="35738"/>
                        <a14:foregroundMark x1="22167" y1="50995" x2="22167" y2="50995"/>
                        <a14:foregroundMark x1="29000" y1="41625" x2="29000" y2="41625"/>
                        <a14:foregroundMark x1="29000" y1="44196" x2="29000" y2="44196"/>
                        <a14:foregroundMark x1="29000" y1="45854" x2="29000" y2="45854"/>
                        <a14:foregroundMark x1="34083" y1="56882" x2="34083" y2="56882"/>
                        <a14:foregroundMark x1="32417" y1="41625" x2="32417" y2="41625"/>
                        <a14:foregroundMark x1="45167" y1="50995" x2="45167" y2="50995"/>
                        <a14:foregroundMark x1="44333" y1="49254" x2="44333" y2="49254"/>
                        <a14:foregroundMark x1="51167" y1="43367" x2="51167" y2="43367"/>
                        <a14:foregroundMark x1="51167" y1="43367" x2="51167" y2="43367"/>
                        <a14:foregroundMark x1="54500" y1="42454" x2="54500" y2="42454"/>
                        <a14:foregroundMark x1="53667" y1="45025" x2="53667" y2="45025"/>
                        <a14:foregroundMark x1="53667" y1="46766" x2="53667" y2="46766"/>
                        <a14:foregroundMark x1="53667" y1="45854" x2="53667" y2="43367"/>
                        <a14:foregroundMark x1="53667" y1="43367" x2="53667" y2="43367"/>
                        <a14:foregroundMark x1="69833" y1="45854" x2="69833" y2="45854"/>
                        <a14:foregroundMark x1="57917" y1="44196" x2="57917" y2="44196"/>
                        <a14:foregroundMark x1="57917" y1="44196" x2="57917" y2="44196"/>
                        <a14:foregroundMark x1="57917" y1="42454" x2="57917" y2="42454"/>
                        <a14:foregroundMark x1="57917" y1="42454" x2="57917" y2="42454"/>
                        <a14:foregroundMark x1="62167" y1="41625" x2="62167" y2="41625"/>
                        <a14:foregroundMark x1="64750" y1="42454" x2="64750" y2="42454"/>
                        <a14:foregroundMark x1="64750" y1="42454" x2="64750" y2="42454"/>
                        <a14:foregroundMark x1="64750" y1="42454" x2="64750" y2="42454"/>
                        <a14:foregroundMark x1="63917" y1="41625" x2="63917" y2="41625"/>
                        <a14:foregroundMark x1="60500" y1="41625" x2="60500" y2="41625"/>
                        <a14:foregroundMark x1="59667" y1="40796" x2="59667" y2="38226"/>
                        <a14:foregroundMark x1="59667" y1="38226" x2="59667" y2="38226"/>
                        <a14:foregroundMark x1="54500" y1="39138" x2="51167" y2="36567"/>
                        <a14:foregroundMark x1="49417" y1="35738" x2="49417" y2="35738"/>
                        <a14:foregroundMark x1="40917" y1="29768" x2="40917" y2="29768"/>
                        <a14:foregroundMark x1="40917" y1="29768" x2="40917" y2="29768"/>
                        <a14:foregroundMark x1="37500" y1="38226" x2="37500" y2="38226"/>
                        <a14:foregroundMark x1="24750" y1="45854" x2="24750" y2="45854"/>
                        <a14:foregroundMark x1="23833" y1="47595" x2="23833" y2="47595"/>
                        <a14:foregroundMark x1="12833" y1="59453" x2="12833" y2="59453"/>
                        <a14:foregroundMark x1="34917" y1="50995" x2="34917" y2="50995"/>
                        <a14:foregroundMark x1="34917" y1="38226" x2="34917" y2="38226"/>
                        <a14:foregroundMark x1="33250" y1="35738" x2="33250" y2="35738"/>
                        <a14:foregroundMark x1="54500" y1="41625" x2="54500" y2="41625"/>
                        <a14:foregroundMark x1="54500" y1="41625" x2="54500" y2="41625"/>
                        <a14:foregroundMark x1="54500" y1="40796" x2="54500" y2="40796"/>
                        <a14:foregroundMark x1="52833" y1="42454" x2="52833" y2="42454"/>
                        <a14:foregroundMark x1="52000" y1="42454" x2="52000" y2="42454"/>
                        <a14:foregroundMark x1="51167" y1="42454" x2="51167" y2="42454"/>
                        <a14:foregroundMark x1="49417" y1="39967" x2="49417" y2="39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2921" y="558283"/>
            <a:ext cx="380951" cy="3828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8DCD4B-BC6C-215F-CDAF-1DE9AED186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167" y1="45854" x2="39167" y2="45854"/>
                        <a14:foregroundMark x1="39167" y1="45854" x2="39167" y2="45854"/>
                        <a14:foregroundMark x1="38333" y1="45854" x2="38333" y2="45854"/>
                        <a14:foregroundMark x1="38333" y1="45854" x2="34917" y2="45854"/>
                        <a14:foregroundMark x1="34083" y1="43367" x2="34083" y2="43367"/>
                        <a14:foregroundMark x1="34083" y1="40796" x2="34083" y2="34826"/>
                        <a14:foregroundMark x1="41750" y1="33997" x2="41750" y2="33997"/>
                        <a14:foregroundMark x1="42583" y1="34826" x2="42583" y2="34826"/>
                        <a14:foregroundMark x1="43500" y1="34826" x2="43500" y2="34826"/>
                        <a14:foregroundMark x1="56250" y1="45854" x2="53667" y2="45854"/>
                        <a14:foregroundMark x1="53667" y1="45854" x2="53667" y2="45854"/>
                        <a14:foregroundMark x1="68167" y1="45854" x2="68167" y2="45854"/>
                        <a14:foregroundMark x1="68167" y1="45854" x2="68167" y2="45854"/>
                        <a14:foregroundMark x1="65583" y1="45854" x2="65583" y2="45854"/>
                        <a14:foregroundMark x1="64750" y1="45854" x2="64750" y2="45854"/>
                        <a14:foregroundMark x1="64750" y1="45854" x2="63083" y2="42454"/>
                        <a14:foregroundMark x1="63083" y1="41625" x2="63083" y2="41625"/>
                        <a14:foregroundMark x1="48583" y1="46766" x2="48583" y2="46766"/>
                        <a14:foregroundMark x1="48583" y1="46766" x2="48583" y2="46766"/>
                        <a14:foregroundMark x1="39167" y1="35738" x2="39167" y2="35738"/>
                        <a14:foregroundMark x1="39167" y1="35738" x2="39167" y2="35738"/>
                        <a14:foregroundMark x1="39167" y1="35738" x2="39167" y2="35738"/>
                        <a14:foregroundMark x1="22167" y1="50995" x2="22167" y2="50995"/>
                        <a14:foregroundMark x1="29000" y1="41625" x2="29000" y2="41625"/>
                        <a14:foregroundMark x1="29000" y1="44196" x2="29000" y2="44196"/>
                        <a14:foregroundMark x1="29000" y1="45854" x2="29000" y2="45854"/>
                        <a14:foregroundMark x1="34083" y1="56882" x2="34083" y2="56882"/>
                        <a14:foregroundMark x1="32417" y1="41625" x2="32417" y2="41625"/>
                        <a14:foregroundMark x1="45167" y1="50995" x2="45167" y2="50995"/>
                        <a14:foregroundMark x1="44333" y1="49254" x2="44333" y2="49254"/>
                        <a14:foregroundMark x1="51167" y1="43367" x2="51167" y2="43367"/>
                        <a14:foregroundMark x1="51167" y1="43367" x2="51167" y2="43367"/>
                        <a14:foregroundMark x1="54500" y1="42454" x2="54500" y2="42454"/>
                        <a14:foregroundMark x1="53667" y1="45025" x2="53667" y2="45025"/>
                        <a14:foregroundMark x1="53667" y1="46766" x2="53667" y2="46766"/>
                        <a14:foregroundMark x1="53667" y1="45854" x2="53667" y2="43367"/>
                        <a14:foregroundMark x1="53667" y1="43367" x2="53667" y2="43367"/>
                        <a14:foregroundMark x1="69833" y1="45854" x2="69833" y2="45854"/>
                        <a14:foregroundMark x1="57917" y1="44196" x2="57917" y2="44196"/>
                        <a14:foregroundMark x1="57917" y1="44196" x2="57917" y2="44196"/>
                        <a14:foregroundMark x1="57917" y1="42454" x2="57917" y2="42454"/>
                        <a14:foregroundMark x1="57917" y1="42454" x2="57917" y2="42454"/>
                        <a14:foregroundMark x1="62167" y1="41625" x2="62167" y2="41625"/>
                        <a14:foregroundMark x1="64750" y1="42454" x2="64750" y2="42454"/>
                        <a14:foregroundMark x1="64750" y1="42454" x2="64750" y2="42454"/>
                        <a14:foregroundMark x1="64750" y1="42454" x2="64750" y2="42454"/>
                        <a14:foregroundMark x1="63917" y1="41625" x2="63917" y2="41625"/>
                        <a14:foregroundMark x1="60500" y1="41625" x2="60500" y2="41625"/>
                        <a14:foregroundMark x1="59667" y1="40796" x2="59667" y2="38226"/>
                        <a14:foregroundMark x1="59667" y1="38226" x2="59667" y2="38226"/>
                        <a14:foregroundMark x1="54500" y1="39138" x2="51167" y2="36567"/>
                        <a14:foregroundMark x1="49417" y1="35738" x2="49417" y2="35738"/>
                        <a14:foregroundMark x1="40917" y1="29768" x2="40917" y2="29768"/>
                        <a14:foregroundMark x1="40917" y1="29768" x2="40917" y2="29768"/>
                        <a14:foregroundMark x1="37500" y1="38226" x2="37500" y2="38226"/>
                        <a14:foregroundMark x1="24750" y1="45854" x2="24750" y2="45854"/>
                        <a14:foregroundMark x1="23833" y1="47595" x2="23833" y2="47595"/>
                        <a14:foregroundMark x1="12833" y1="59453" x2="12833" y2="59453"/>
                        <a14:foregroundMark x1="34917" y1="50995" x2="34917" y2="50995"/>
                        <a14:foregroundMark x1="34917" y1="38226" x2="34917" y2="38226"/>
                        <a14:foregroundMark x1="33250" y1="35738" x2="33250" y2="35738"/>
                        <a14:foregroundMark x1="54500" y1="41625" x2="54500" y2="41625"/>
                        <a14:foregroundMark x1="54500" y1="41625" x2="54500" y2="41625"/>
                        <a14:foregroundMark x1="54500" y1="40796" x2="54500" y2="40796"/>
                        <a14:foregroundMark x1="52833" y1="42454" x2="52833" y2="42454"/>
                        <a14:foregroundMark x1="52000" y1="42454" x2="52000" y2="42454"/>
                        <a14:foregroundMark x1="51167" y1="42454" x2="51167" y2="42454"/>
                        <a14:foregroundMark x1="49417" y1="39967" x2="49417" y2="39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955" y="1180410"/>
            <a:ext cx="380951" cy="3828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953D14-5CEC-D5EE-535F-3829261A1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167" y1="45854" x2="39167" y2="45854"/>
                        <a14:foregroundMark x1="39167" y1="45854" x2="39167" y2="45854"/>
                        <a14:foregroundMark x1="38333" y1="45854" x2="38333" y2="45854"/>
                        <a14:foregroundMark x1="38333" y1="45854" x2="34917" y2="45854"/>
                        <a14:foregroundMark x1="34083" y1="43367" x2="34083" y2="43367"/>
                        <a14:foregroundMark x1="34083" y1="40796" x2="34083" y2="34826"/>
                        <a14:foregroundMark x1="41750" y1="33997" x2="41750" y2="33997"/>
                        <a14:foregroundMark x1="42583" y1="34826" x2="42583" y2="34826"/>
                        <a14:foregroundMark x1="43500" y1="34826" x2="43500" y2="34826"/>
                        <a14:foregroundMark x1="56250" y1="45854" x2="53667" y2="45854"/>
                        <a14:foregroundMark x1="53667" y1="45854" x2="53667" y2="45854"/>
                        <a14:foregroundMark x1="68167" y1="45854" x2="68167" y2="45854"/>
                        <a14:foregroundMark x1="68167" y1="45854" x2="68167" y2="45854"/>
                        <a14:foregroundMark x1="65583" y1="45854" x2="65583" y2="45854"/>
                        <a14:foregroundMark x1="64750" y1="45854" x2="64750" y2="45854"/>
                        <a14:foregroundMark x1="64750" y1="45854" x2="63083" y2="42454"/>
                        <a14:foregroundMark x1="63083" y1="41625" x2="63083" y2="41625"/>
                        <a14:foregroundMark x1="48583" y1="46766" x2="48583" y2="46766"/>
                        <a14:foregroundMark x1="48583" y1="46766" x2="48583" y2="46766"/>
                        <a14:foregroundMark x1="39167" y1="35738" x2="39167" y2="35738"/>
                        <a14:foregroundMark x1="39167" y1="35738" x2="39167" y2="35738"/>
                        <a14:foregroundMark x1="39167" y1="35738" x2="39167" y2="35738"/>
                        <a14:foregroundMark x1="22167" y1="50995" x2="22167" y2="50995"/>
                        <a14:foregroundMark x1="29000" y1="41625" x2="29000" y2="41625"/>
                        <a14:foregroundMark x1="29000" y1="44196" x2="29000" y2="44196"/>
                        <a14:foregroundMark x1="29000" y1="45854" x2="29000" y2="45854"/>
                        <a14:foregroundMark x1="34083" y1="56882" x2="34083" y2="56882"/>
                        <a14:foregroundMark x1="32417" y1="41625" x2="32417" y2="41625"/>
                        <a14:foregroundMark x1="45167" y1="50995" x2="45167" y2="50995"/>
                        <a14:foregroundMark x1="44333" y1="49254" x2="44333" y2="49254"/>
                        <a14:foregroundMark x1="51167" y1="43367" x2="51167" y2="43367"/>
                        <a14:foregroundMark x1="51167" y1="43367" x2="51167" y2="43367"/>
                        <a14:foregroundMark x1="54500" y1="42454" x2="54500" y2="42454"/>
                        <a14:foregroundMark x1="53667" y1="45025" x2="53667" y2="45025"/>
                        <a14:foregroundMark x1="53667" y1="46766" x2="53667" y2="46766"/>
                        <a14:foregroundMark x1="53667" y1="45854" x2="53667" y2="43367"/>
                        <a14:foregroundMark x1="53667" y1="43367" x2="53667" y2="43367"/>
                        <a14:foregroundMark x1="69833" y1="45854" x2="69833" y2="45854"/>
                        <a14:foregroundMark x1="57917" y1="44196" x2="57917" y2="44196"/>
                        <a14:foregroundMark x1="57917" y1="44196" x2="57917" y2="44196"/>
                        <a14:foregroundMark x1="57917" y1="42454" x2="57917" y2="42454"/>
                        <a14:foregroundMark x1="57917" y1="42454" x2="57917" y2="42454"/>
                        <a14:foregroundMark x1="62167" y1="41625" x2="62167" y2="41625"/>
                        <a14:foregroundMark x1="64750" y1="42454" x2="64750" y2="42454"/>
                        <a14:foregroundMark x1="64750" y1="42454" x2="64750" y2="42454"/>
                        <a14:foregroundMark x1="64750" y1="42454" x2="64750" y2="42454"/>
                        <a14:foregroundMark x1="63917" y1="41625" x2="63917" y2="41625"/>
                        <a14:foregroundMark x1="60500" y1="41625" x2="60500" y2="41625"/>
                        <a14:foregroundMark x1="59667" y1="40796" x2="59667" y2="38226"/>
                        <a14:foregroundMark x1="59667" y1="38226" x2="59667" y2="38226"/>
                        <a14:foregroundMark x1="54500" y1="39138" x2="51167" y2="36567"/>
                        <a14:foregroundMark x1="49417" y1="35738" x2="49417" y2="35738"/>
                        <a14:foregroundMark x1="40917" y1="29768" x2="40917" y2="29768"/>
                        <a14:foregroundMark x1="40917" y1="29768" x2="40917" y2="29768"/>
                        <a14:foregroundMark x1="37500" y1="38226" x2="37500" y2="38226"/>
                        <a14:foregroundMark x1="24750" y1="45854" x2="24750" y2="45854"/>
                        <a14:foregroundMark x1="23833" y1="47595" x2="23833" y2="47595"/>
                        <a14:foregroundMark x1="12833" y1="59453" x2="12833" y2="59453"/>
                        <a14:foregroundMark x1="34917" y1="50995" x2="34917" y2="50995"/>
                        <a14:foregroundMark x1="34917" y1="38226" x2="34917" y2="38226"/>
                        <a14:foregroundMark x1="33250" y1="35738" x2="33250" y2="35738"/>
                        <a14:foregroundMark x1="54500" y1="41625" x2="54500" y2="41625"/>
                        <a14:foregroundMark x1="54500" y1="41625" x2="54500" y2="41625"/>
                        <a14:foregroundMark x1="54500" y1="40796" x2="54500" y2="40796"/>
                        <a14:foregroundMark x1="52833" y1="42454" x2="52833" y2="42454"/>
                        <a14:foregroundMark x1="52000" y1="42454" x2="52000" y2="42454"/>
                        <a14:foregroundMark x1="51167" y1="42454" x2="51167" y2="42454"/>
                        <a14:foregroundMark x1="49417" y1="39967" x2="49417" y2="39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1211" y="311162"/>
            <a:ext cx="380951" cy="3828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687FD4-D591-8D47-BD67-E16700ED54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167" y1="45854" x2="39167" y2="45854"/>
                        <a14:foregroundMark x1="39167" y1="45854" x2="39167" y2="45854"/>
                        <a14:foregroundMark x1="38333" y1="45854" x2="38333" y2="45854"/>
                        <a14:foregroundMark x1="38333" y1="45854" x2="34917" y2="45854"/>
                        <a14:foregroundMark x1="34083" y1="43367" x2="34083" y2="43367"/>
                        <a14:foregroundMark x1="34083" y1="40796" x2="34083" y2="34826"/>
                        <a14:foregroundMark x1="41750" y1="33997" x2="41750" y2="33997"/>
                        <a14:foregroundMark x1="42583" y1="34826" x2="42583" y2="34826"/>
                        <a14:foregroundMark x1="43500" y1="34826" x2="43500" y2="34826"/>
                        <a14:foregroundMark x1="56250" y1="45854" x2="53667" y2="45854"/>
                        <a14:foregroundMark x1="53667" y1="45854" x2="53667" y2="45854"/>
                        <a14:foregroundMark x1="68167" y1="45854" x2="68167" y2="45854"/>
                        <a14:foregroundMark x1="68167" y1="45854" x2="68167" y2="45854"/>
                        <a14:foregroundMark x1="65583" y1="45854" x2="65583" y2="45854"/>
                        <a14:foregroundMark x1="64750" y1="45854" x2="64750" y2="45854"/>
                        <a14:foregroundMark x1="64750" y1="45854" x2="63083" y2="42454"/>
                        <a14:foregroundMark x1="63083" y1="41625" x2="63083" y2="41625"/>
                        <a14:foregroundMark x1="48583" y1="46766" x2="48583" y2="46766"/>
                        <a14:foregroundMark x1="48583" y1="46766" x2="48583" y2="46766"/>
                        <a14:foregroundMark x1="39167" y1="35738" x2="39167" y2="35738"/>
                        <a14:foregroundMark x1="39167" y1="35738" x2="39167" y2="35738"/>
                        <a14:foregroundMark x1="39167" y1="35738" x2="39167" y2="35738"/>
                        <a14:foregroundMark x1="22167" y1="50995" x2="22167" y2="50995"/>
                        <a14:foregroundMark x1="29000" y1="41625" x2="29000" y2="41625"/>
                        <a14:foregroundMark x1="29000" y1="44196" x2="29000" y2="44196"/>
                        <a14:foregroundMark x1="29000" y1="45854" x2="29000" y2="45854"/>
                        <a14:foregroundMark x1="34083" y1="56882" x2="34083" y2="56882"/>
                        <a14:foregroundMark x1="32417" y1="41625" x2="32417" y2="41625"/>
                        <a14:foregroundMark x1="45167" y1="50995" x2="45167" y2="50995"/>
                        <a14:foregroundMark x1="44333" y1="49254" x2="44333" y2="49254"/>
                        <a14:foregroundMark x1="51167" y1="43367" x2="51167" y2="43367"/>
                        <a14:foregroundMark x1="51167" y1="43367" x2="51167" y2="43367"/>
                        <a14:foregroundMark x1="54500" y1="42454" x2="54500" y2="42454"/>
                        <a14:foregroundMark x1="53667" y1="45025" x2="53667" y2="45025"/>
                        <a14:foregroundMark x1="53667" y1="46766" x2="53667" y2="46766"/>
                        <a14:foregroundMark x1="53667" y1="45854" x2="53667" y2="43367"/>
                        <a14:foregroundMark x1="53667" y1="43367" x2="53667" y2="43367"/>
                        <a14:foregroundMark x1="69833" y1="45854" x2="69833" y2="45854"/>
                        <a14:foregroundMark x1="57917" y1="44196" x2="57917" y2="44196"/>
                        <a14:foregroundMark x1="57917" y1="44196" x2="57917" y2="44196"/>
                        <a14:foregroundMark x1="57917" y1="42454" x2="57917" y2="42454"/>
                        <a14:foregroundMark x1="57917" y1="42454" x2="57917" y2="42454"/>
                        <a14:foregroundMark x1="62167" y1="41625" x2="62167" y2="41625"/>
                        <a14:foregroundMark x1="64750" y1="42454" x2="64750" y2="42454"/>
                        <a14:foregroundMark x1="64750" y1="42454" x2="64750" y2="42454"/>
                        <a14:foregroundMark x1="64750" y1="42454" x2="64750" y2="42454"/>
                        <a14:foregroundMark x1="63917" y1="41625" x2="63917" y2="41625"/>
                        <a14:foregroundMark x1="60500" y1="41625" x2="60500" y2="41625"/>
                        <a14:foregroundMark x1="59667" y1="40796" x2="59667" y2="38226"/>
                        <a14:foregroundMark x1="59667" y1="38226" x2="59667" y2="38226"/>
                        <a14:foregroundMark x1="54500" y1="39138" x2="51167" y2="36567"/>
                        <a14:foregroundMark x1="49417" y1="35738" x2="49417" y2="35738"/>
                        <a14:foregroundMark x1="40917" y1="29768" x2="40917" y2="29768"/>
                        <a14:foregroundMark x1="40917" y1="29768" x2="40917" y2="29768"/>
                        <a14:foregroundMark x1="37500" y1="38226" x2="37500" y2="38226"/>
                        <a14:foregroundMark x1="24750" y1="45854" x2="24750" y2="45854"/>
                        <a14:foregroundMark x1="23833" y1="47595" x2="23833" y2="47595"/>
                        <a14:foregroundMark x1="12833" y1="59453" x2="12833" y2="59453"/>
                        <a14:foregroundMark x1="34917" y1="50995" x2="34917" y2="50995"/>
                        <a14:foregroundMark x1="34917" y1="38226" x2="34917" y2="38226"/>
                        <a14:foregroundMark x1="33250" y1="35738" x2="33250" y2="35738"/>
                        <a14:foregroundMark x1="54500" y1="41625" x2="54500" y2="41625"/>
                        <a14:foregroundMark x1="54500" y1="41625" x2="54500" y2="41625"/>
                        <a14:foregroundMark x1="54500" y1="40796" x2="54500" y2="40796"/>
                        <a14:foregroundMark x1="52833" y1="42454" x2="52833" y2="42454"/>
                        <a14:foregroundMark x1="52000" y1="42454" x2="52000" y2="42454"/>
                        <a14:foregroundMark x1="51167" y1="42454" x2="51167" y2="42454"/>
                        <a14:foregroundMark x1="49417" y1="39967" x2="49417" y2="39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7046" y="1476953"/>
            <a:ext cx="380951" cy="3828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35E4EF-AE17-7B1A-87A3-0A1D0174B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277" y="115312"/>
            <a:ext cx="877892" cy="8974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172E03-8AFA-0F7B-602C-E75D1F3A77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43539" y="-98985"/>
            <a:ext cx="662998" cy="6629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E276AB-303E-F289-6C97-819A08C29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4667" l="8000" r="93778">
                        <a14:foregroundMark x1="53778" y1="4889" x2="53778" y2="4889"/>
                        <a14:foregroundMark x1="55556" y1="4000" x2="55556" y2="4000"/>
                        <a14:foregroundMark x1="8444" y1="43556" x2="8444" y2="43556"/>
                        <a14:foregroundMark x1="8000" y1="43556" x2="8000" y2="43556"/>
                        <a14:foregroundMark x1="93778" y1="40000" x2="93778" y2="40000"/>
                        <a14:foregroundMark x1="93778" y1="39556" x2="93778" y2="39556"/>
                        <a14:foregroundMark x1="44444" y1="94667" x2="44444" y2="94667"/>
                        <a14:foregroundMark x1="44444" y1="93778" x2="44444" y2="93778"/>
                        <a14:foregroundMark x1="43556" y1="92889" x2="43556" y2="92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8738" y="2571750"/>
            <a:ext cx="2057251" cy="24769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FBB665D-71C8-0F3D-F57A-E0FD27C1A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4667" l="8000" r="93778">
                        <a14:foregroundMark x1="53778" y1="4889" x2="53778" y2="4889"/>
                        <a14:foregroundMark x1="55556" y1="4000" x2="55556" y2="4000"/>
                        <a14:foregroundMark x1="8444" y1="43556" x2="8444" y2="43556"/>
                        <a14:foregroundMark x1="8000" y1="43556" x2="8000" y2="43556"/>
                        <a14:foregroundMark x1="93778" y1="40000" x2="93778" y2="40000"/>
                        <a14:foregroundMark x1="93778" y1="39556" x2="93778" y2="39556"/>
                        <a14:foregroundMark x1="44444" y1="94667" x2="44444" y2="94667"/>
                        <a14:foregroundMark x1="44444" y1="93778" x2="44444" y2="93778"/>
                        <a14:foregroundMark x1="43556" y1="92889" x2="43556" y2="92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4045" y="3534578"/>
            <a:ext cx="755664" cy="15253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67205A-09A3-4481-6B39-B1E61C8058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82214" y="3430977"/>
            <a:ext cx="1801524" cy="180152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5617094-4FA3-8BE3-4972-F79AC4B90FAB}"/>
              </a:ext>
            </a:extLst>
          </p:cNvPr>
          <p:cNvSpPr txBox="1"/>
          <p:nvPr/>
        </p:nvSpPr>
        <p:spPr>
          <a:xfrm>
            <a:off x="1289799" y="223877"/>
            <a:ext cx="661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Hình ảnh 44">
            <a:extLst>
              <a:ext uri="{FF2B5EF4-FFF2-40B4-BE49-F238E27FC236}">
                <a16:creationId xmlns:a16="http://schemas.microsoft.com/office/drawing/2014/main" id="{A8CB2A88-059A-DDB5-D1DE-913481D0B6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1963" y="1665008"/>
            <a:ext cx="4898247" cy="2266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54FCB-F035-59AF-247D-C04196011398}"/>
              </a:ext>
            </a:extLst>
          </p:cNvPr>
          <p:cNvSpPr txBox="1"/>
          <p:nvPr/>
        </p:nvSpPr>
        <p:spPr>
          <a:xfrm>
            <a:off x="459116" y="762418"/>
            <a:ext cx="7276351" cy="1361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1800" dirty="0">
                <a:solidFill>
                  <a:srgbClr val="00204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800" dirty="0">
                <a:solidFill>
                  <a:srgbClr val="00204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người đã biết khai thác độ mặn của muối biển và đại dương để làm gì?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n-US" dirty="0">
                <a:solidFill>
                  <a:srgbClr val="00204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800" dirty="0">
                <a:solidFill>
                  <a:srgbClr val="00204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 tên các vùng sản xuất muối ở nước ta mà em biết?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204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800" dirty="0">
                <a:solidFill>
                  <a:srgbClr val="00204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 ta cần sử dụng muối như thế nào để đảm bảo sưc khỏe?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62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19400" y="1"/>
            <a:ext cx="3429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6CF1-356C-BFA7-7D95-960FF52B4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011" y="734888"/>
            <a:ext cx="3831694" cy="3665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BB426-8FAE-00B2-1532-4DDE5621C7A8}"/>
              </a:ext>
            </a:extLst>
          </p:cNvPr>
          <p:cNvSpPr txBox="1"/>
          <p:nvPr/>
        </p:nvSpPr>
        <p:spPr>
          <a:xfrm>
            <a:off x="685800" y="4467804"/>
            <a:ext cx="305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0BF3F-74A8-1441-003D-2BB99427ED36}"/>
              </a:ext>
            </a:extLst>
          </p:cNvPr>
          <p:cNvSpPr txBox="1"/>
          <p:nvPr/>
        </p:nvSpPr>
        <p:spPr>
          <a:xfrm>
            <a:off x="5257800" y="4489106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Tại sao nước biển lại có màu xanh và vị mặn? Đâu là nguyên nhân khiến sóng  biển trở nên trắng xóa?">
            <a:extLst>
              <a:ext uri="{FF2B5EF4-FFF2-40B4-BE49-F238E27FC236}">
                <a16:creationId xmlns:a16="http://schemas.microsoft.com/office/drawing/2014/main" id="{16526D3F-FEE0-5381-46C0-48B9A8C4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06" y="734888"/>
            <a:ext cx="4068484" cy="36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652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57769-0B9A-CD87-5A29-1DA22B2F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A7C5E1-DB33-9226-44DC-60AFE804B91D}"/>
              </a:ext>
            </a:extLst>
          </p:cNvPr>
          <p:cNvSpPr txBox="1"/>
          <p:nvPr/>
        </p:nvSpPr>
        <p:spPr>
          <a:xfrm>
            <a:off x="1667033" y="4021188"/>
            <a:ext cx="5809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:………………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6E541-82D3-3FEC-1D61-B9450FFD7E6F}"/>
              </a:ext>
            </a:extLst>
          </p:cNvPr>
          <p:cNvSpPr txBox="1"/>
          <p:nvPr/>
        </p:nvSpPr>
        <p:spPr>
          <a:xfrm>
            <a:off x="2623658" y="1144973"/>
            <a:ext cx="53731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GIÁO CÙNG CÁC EM HỌC SINH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201B-B964-C03E-D88B-C9688A42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2F414-36BA-CE2F-472A-1D6F7A729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42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6DB4E9-6C6F-E366-CA35-A2D28830D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192382"/>
              </p:ext>
            </p:extLst>
          </p:nvPr>
        </p:nvGraphicFramePr>
        <p:xfrm>
          <a:off x="304800" y="285750"/>
          <a:ext cx="5410200" cy="37048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2493141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213609420"/>
                    </a:ext>
                  </a:extLst>
                </a:gridCol>
              </a:tblGrid>
              <a:tr h="557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 DƯƠNG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184870"/>
                  </a:ext>
                </a:extLst>
              </a:tr>
              <a:tr h="127172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Thái Bình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41156"/>
                  </a:ext>
                </a:extLst>
              </a:tr>
              <a:tr h="557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113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1800" b="1" dirty="0">
                        <a:solidFill>
                          <a:srgbClr val="ED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1800" b="1" dirty="0">
                        <a:solidFill>
                          <a:srgbClr val="ED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97141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1800" b="1" dirty="0">
                        <a:solidFill>
                          <a:srgbClr val="ED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ED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1800" b="1" dirty="0">
                        <a:solidFill>
                          <a:srgbClr val="ED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509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213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697CB2E-8BB9-4A79-9409-C56AFCA46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7150"/>
            <a:ext cx="8610600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6439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672758E-7E46-46AD-BABE-9A20C826C487}"/>
              </a:ext>
            </a:extLst>
          </p:cNvPr>
          <p:cNvSpPr txBox="1"/>
          <p:nvPr/>
        </p:nvSpPr>
        <p:spPr>
          <a:xfrm>
            <a:off x="285750" y="1143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       </a:t>
            </a:r>
            <a:r>
              <a:rPr lang="vi-VN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Vào ngày Đại dương thế giới 8/6/2021 vừa qua, các nhà lập bản đồ của Hiệp hội địa lý quốc gia Mỹ (National Geographic Society - NGS) đã cho rằng dòng chảy xiết xung quanh Nam Cực đã khiến vùng nước ở đó trở nên khác biệt và xứng đáng trở thành đại dương thứ 5 của thế giới với tên gọi là Nam Đại Dương.</a:t>
            </a:r>
            <a:endParaRPr lang="en-US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E5C9354-EF5D-4CA6-B406-2A4E18F3E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303577"/>
            <a:ext cx="6686550" cy="367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08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2BF56238-FD91-EA98-9419-2F1F03DAE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885"/>
            <a:ext cx="5029200" cy="299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8BF223-D439-F886-06DC-66DE3C0E9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797403"/>
              </p:ext>
            </p:extLst>
          </p:nvPr>
        </p:nvGraphicFramePr>
        <p:xfrm>
          <a:off x="419100" y="3028950"/>
          <a:ext cx="8305800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259">
                  <a:extLst>
                    <a:ext uri="{9D8B030D-6E8A-4147-A177-3AD203B41FA5}">
                      <a16:colId xmlns:a16="http://schemas.microsoft.com/office/drawing/2014/main" val="4205559280"/>
                    </a:ext>
                  </a:extLst>
                </a:gridCol>
                <a:gridCol w="2746332">
                  <a:extLst>
                    <a:ext uri="{9D8B030D-6E8A-4147-A177-3AD203B41FA5}">
                      <a16:colId xmlns:a16="http://schemas.microsoft.com/office/drawing/2014/main" val="509345550"/>
                    </a:ext>
                  </a:extLst>
                </a:gridCol>
                <a:gridCol w="2862209">
                  <a:extLst>
                    <a:ext uri="{9D8B030D-6E8A-4147-A177-3AD203B41FA5}">
                      <a16:colId xmlns:a16="http://schemas.microsoft.com/office/drawing/2014/main" val="289695735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04277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ĐẠI DƯƠNG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(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km2)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566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 Bình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168,7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555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593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35990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92785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808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283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47"/>
            <a:ext cx="8229600" cy="781224"/>
          </a:xfrm>
        </p:spPr>
        <p:txBody>
          <a:bodyPr>
            <a:normAutofit fontScale="90000"/>
          </a:bodyPr>
          <a:lstStyle/>
          <a:p>
            <a:r>
              <a:rPr lang="vi-VN" sz="2700" b="1" dirty="0">
                <a:solidFill>
                  <a:srgbClr val="FF0000"/>
                </a:solidFill>
              </a:rPr>
              <a:t>THẢO LUẬN NHÓM</a:t>
            </a:r>
            <a:br>
              <a:rPr lang="vi-VN" sz="3200" b="1" dirty="0">
                <a:solidFill>
                  <a:srgbClr val="FF0000"/>
                </a:solidFill>
              </a:rPr>
            </a:br>
            <a:r>
              <a:rPr lang="vi-VN" sz="1800" dirty="0">
                <a:solidFill>
                  <a:srgbClr val="FF0000"/>
                </a:solidFill>
              </a:rPr>
              <a:t>Hoạt động cá nhân tại chố :</a:t>
            </a:r>
            <a:r>
              <a:rPr lang="en-US" sz="1800" dirty="0">
                <a:solidFill>
                  <a:srgbClr val="FF0000"/>
                </a:solidFill>
              </a:rPr>
              <a:t>2</a:t>
            </a:r>
            <a:r>
              <a:rPr lang="vi-VN" sz="1800" dirty="0">
                <a:solidFill>
                  <a:srgbClr val="FF0000"/>
                </a:solidFill>
              </a:rPr>
              <a:t> phút</a:t>
            </a:r>
            <a:br>
              <a:rPr lang="vi-VN" sz="1800" dirty="0">
                <a:solidFill>
                  <a:srgbClr val="FF0000"/>
                </a:solidFill>
              </a:rPr>
            </a:br>
            <a:r>
              <a:rPr lang="vi-VN" sz="1800" dirty="0">
                <a:solidFill>
                  <a:srgbClr val="FF0000"/>
                </a:solidFill>
              </a:rPr>
              <a:t>Hoạt động nhóm: </a:t>
            </a:r>
            <a:r>
              <a:rPr lang="en-US" sz="1800" dirty="0">
                <a:solidFill>
                  <a:srgbClr val="FF0000"/>
                </a:solidFill>
              </a:rPr>
              <a:t>3</a:t>
            </a:r>
            <a:r>
              <a:rPr lang="vi-VN" sz="1800" dirty="0">
                <a:solidFill>
                  <a:srgbClr val="FF0000"/>
                </a:solidFill>
              </a:rPr>
              <a:t> phút</a:t>
            </a:r>
            <a:br>
              <a:rPr lang="vi-VN" sz="3200" dirty="0">
                <a:solidFill>
                  <a:srgbClr val="FF0000"/>
                </a:solidFill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B89B7B-E904-730B-A178-A2FAA74DB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6" y="2824025"/>
            <a:ext cx="4038600" cy="2389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AE8008-8C1C-747C-B743-DC2A7BC4C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6" y="817262"/>
            <a:ext cx="4038600" cy="19638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DBC235-E0A8-1CEA-0CE1-4098FCCE9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197" y="2824025"/>
            <a:ext cx="3886200" cy="2475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6D2511-A19D-C9FF-940F-66541E070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234" y="817262"/>
            <a:ext cx="3886200" cy="2094036"/>
          </a:xfrm>
          <a:prstGeom prst="rect">
            <a:avLst/>
          </a:prstGeom>
        </p:spPr>
      </p:pic>
      <p:pic>
        <p:nvPicPr>
          <p:cNvPr id="6" name="Đồng hồ đếm ngược 5 phút - 5 minutes count down timer - TS.BS.Vũ Duy Kiên">
            <a:hlinkClick r:id="" action="ppaction://media"/>
            <a:extLst>
              <a:ext uri="{FF2B5EF4-FFF2-40B4-BE49-F238E27FC236}">
                <a16:creationId xmlns:a16="http://schemas.microsoft.com/office/drawing/2014/main" id="{8BCA263E-38F1-22B6-7DB5-3AADB16256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0236" y="10863"/>
            <a:ext cx="1119963" cy="57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3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9ECB-66B4-EE28-47E8-49653069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95250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PHIẾU HỌC TẬP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0C1A5C-BF7D-185C-1899-77EA7B7C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61950"/>
            <a:ext cx="5410200" cy="2074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67D3F5-F47C-0072-5B06-883EE2ECB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436629"/>
            <a:ext cx="5334000" cy="26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48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382</Words>
  <Application>Microsoft Office PowerPoint</Application>
  <PresentationFormat>On-screen Show (16:9)</PresentationFormat>
  <Paragraphs>59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#9Slide02 Noi dung rat dai</vt:lpstr>
      <vt:lpstr>#9Slide05 Claudia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Hoạt động cá nhân tại chố :2 phút Hoạt động nhóm: 3 phút </vt:lpstr>
      <vt:lpstr>ĐÁP ÁN PHIẾU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 PHIẾU HỌC TẬP</vt:lpstr>
      <vt:lpstr>ĐÁP ÁN PHIẾU HỌC TẬP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71</cp:revision>
  <dcterms:created xsi:type="dcterms:W3CDTF">2023-10-04T16:35:53Z</dcterms:created>
  <dcterms:modified xsi:type="dcterms:W3CDTF">2025-02-23T03:22:23Z</dcterms:modified>
</cp:coreProperties>
</file>