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 id="3147"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8" d="100"/>
          <a:sy n="68"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738664"/>
          </a:xfrm>
          <a:prstGeom prst="rect">
            <a:avLst/>
          </a:prstGeom>
        </p:spPr>
        <p:txBody>
          <a:bodyPr wrap="square">
            <a:spAutoFit/>
          </a:bodyPr>
          <a:lstStyle/>
          <a:p>
            <a:pPr defTabSz="342900">
              <a:lnSpc>
                <a:spcPct val="150000"/>
              </a:lnSpc>
            </a:pPr>
            <a:r>
              <a:rPr lang="en-US" sz="2800" b="1" dirty="0">
                <a:solidFill>
                  <a:srgbClr val="F03C69"/>
                </a:solidFill>
                <a:latin typeface="Times New Roman" panose="02020603050405020304" pitchFamily="18" charset="0"/>
                <a:cs typeface="Times New Roman" panose="02020603050405020304" pitchFamily="18" charset="0"/>
              </a:rPr>
              <a:t>2. SẮP XẾP VÀ TÌM </a:t>
            </a:r>
            <a:r>
              <a:rPr lang="en-US" sz="2800" b="1" dirty="0" smtClean="0">
                <a:solidFill>
                  <a:srgbClr val="F03C69"/>
                </a:solidFill>
                <a:latin typeface="Times New Roman" panose="02020603050405020304" pitchFamily="18" charset="0"/>
                <a:cs typeface="Times New Roman" panose="02020603050405020304" pitchFamily="18" charset="0"/>
              </a:rPr>
              <a:t>KIẾM</a:t>
            </a:r>
            <a:endParaRPr lang="en-US" sz="2800" b="1" dirty="0">
              <a:solidFill>
                <a:srgbClr val="F03C69"/>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dirty="0">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a:t>
            </a:r>
            <a:r>
              <a:rPr lang="vi-VN" dirty="0">
                <a:latin typeface="UTM Avo" panose="02040603050506020204" pitchFamily="18" charset="0"/>
                <a:cs typeface="Times New Roman" panose="02020603050405020304" pitchFamily="18" charset="0"/>
              </a:rPr>
              <a:t>bước thực hiện.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6F680398-4695-4CD7-A525-B5B01CBADC6D}"/>
  <p:tag name="ISPRING_RESOURCE_FOLDER" val="D:\Giáo án 6,7,8,9\Tin học 7. KNTT\TinHoc7-PPT-20220616T092943Z-001\TinHoc7-PPT\TIN HOC 7 - BAI (15)\"/>
  <p:tag name="ISPRING_PRESENTATION_PATH" val="D:\Giáo án 6,7,8,9\Tin học 7. KNTT\TinHoc7-PPT-20220616T092943Z-001\TinHoc7-PPT\TIN HOC 7 - BAI (15).pptx"/>
  <p:tag name="ISPRING_PROJECT_VERSION" val="9.3"/>
  <p:tag name="ISPRING_PROJECT_FOLDER_UPDATED" val="1"/>
  <p:tag name="ISPRING_SCREEN_RECS_UPDATED" val="D:\Giáo án 6,7,8,9\Tin học 7. KNTT\TinHoc7-PPT-20220616T092943Z-001\TinHoc7-PPT\TIN HOC 7 - BAI (15)\"/>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9258</TotalTime>
  <Words>807</Words>
  <Application>Microsoft Office PowerPoint</Application>
  <PresentationFormat>Widescreen</PresentationFormat>
  <Paragraphs>39</Paragraphs>
  <Slides>14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495</cp:revision>
  <dcterms:created xsi:type="dcterms:W3CDTF">2021-11-14T08:33:55Z</dcterms:created>
  <dcterms:modified xsi:type="dcterms:W3CDTF">2023-12-09T15:23:40Z</dcterms:modified>
</cp:coreProperties>
</file>