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6"/>
  </p:notesMasterIdLst>
  <p:sldIdLst>
    <p:sldId id="3251" r:id="rId2"/>
    <p:sldId id="3097" r:id="rId3"/>
    <p:sldId id="3249" r:id="rId4"/>
    <p:sldId id="3250" r:id="rId5"/>
  </p:sldIdLst>
  <p:sldSz cx="12192000" cy="6858000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677C"/>
    <a:srgbClr val="FF3399"/>
    <a:srgbClr val="0998D7"/>
    <a:srgbClr val="F18105"/>
    <a:srgbClr val="0000FF"/>
    <a:srgbClr val="FCBB75"/>
    <a:srgbClr val="0C6D39"/>
    <a:srgbClr val="ED3376"/>
    <a:srgbClr val="00918A"/>
    <a:srgbClr val="C2E2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68" d="100"/>
          <a:sy n="68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25/11/2023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97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B0E19-C2A7-4FE4-8BEE-17463F03FF4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405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B0E19-C2A7-4FE4-8BEE-17463F03FF4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053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B0E19-C2A7-4FE4-8BEE-17463F03FF4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673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B0E19-C2A7-4FE4-8BEE-17463F03FF4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849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emf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39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C8D2E1-81FD-4254-B75A-A7FE8D9166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271E19D-841E-469E-958F-AD5A7E90F8BB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5476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FCD921-8FD6-4674-B47D-E6291CBA78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95235" y="283866"/>
            <a:ext cx="589731" cy="520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BA255E-1E6C-4596-8CAD-67CE4A1C59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08" b="93846" l="5066" r="98379">
                        <a14:foregroundMark x1="75279" y1="53538" x2="75279" y2="53538"/>
                        <a14:foregroundMark x1="79230" y1="27692" x2="79939" y2="67077"/>
                        <a14:foregroundMark x1="79939" y1="67077" x2="91692" y2="54154"/>
                        <a14:foregroundMark x1="91692" y1="54154" x2="83587" y2="29231"/>
                        <a14:foregroundMark x1="6180" y1="40923" x2="6180" y2="40923"/>
                        <a14:foregroundMark x1="5268" y1="32615" x2="5268" y2="32615"/>
                        <a14:foregroundMark x1="6586" y1="32615" x2="7295" y2="56308"/>
                        <a14:foregroundMark x1="13678" y1="30769" x2="14590" y2="57846"/>
                        <a14:foregroundMark x1="19250" y1="36308" x2="19250" y2="36308"/>
                        <a14:foregroundMark x1="33435" y1="39692" x2="33435" y2="39692"/>
                        <a14:foregroundMark x1="44174" y1="39692" x2="44174" y2="39692"/>
                        <a14:foregroundMark x1="48531" y1="68308" x2="48531" y2="68308"/>
                        <a14:foregroundMark x1="56332" y1="43692" x2="56332" y2="43692"/>
                        <a14:foregroundMark x1="73961" y1="56308" x2="73961" y2="56308"/>
                        <a14:foregroundMark x1="79230" y1="40308" x2="79230" y2="43692"/>
                        <a14:foregroundMark x1="79230" y1="43692" x2="79230" y2="43692"/>
                        <a14:foregroundMark x1="79230" y1="43692" x2="79230" y2="43692"/>
                        <a14:foregroundMark x1="96150" y1="53538" x2="96150" y2="53538"/>
                        <a14:foregroundMark x1="96150" y1="53538" x2="96150" y2="53538"/>
                        <a14:foregroundMark x1="74569" y1="86154" x2="74569" y2="86154"/>
                        <a14:foregroundMark x1="79433" y1="91077" x2="79433" y2="91077"/>
                        <a14:foregroundMark x1="84904" y1="93846" x2="84904" y2="93846"/>
                        <a14:foregroundMark x1="93414" y1="81231" x2="93414" y2="81231"/>
                        <a14:foregroundMark x1="96150" y1="72923" x2="96150" y2="72923"/>
                        <a14:foregroundMark x1="98176" y1="64000" x2="98176" y2="64000"/>
                        <a14:foregroundMark x1="97467" y1="52923" x2="97467" y2="52923"/>
                        <a14:foregroundMark x1="52381" y1="53538" x2="52381" y2="53538"/>
                        <a14:foregroundMark x1="83789" y1="8615" x2="83789" y2="8615"/>
                        <a14:foregroundMark x1="98480" y1="60923" x2="98480" y2="60923"/>
                        <a14:foregroundMark x1="93110" y1="87077" x2="93110" y2="87077"/>
                        <a14:foregroundMark x1="91489" y1="88923" x2="91489" y2="88923"/>
                        <a14:foregroundMark x1="83283" y1="93846" x2="83283" y2="93846"/>
                        <a14:foregroundMark x1="97670" y1="38154" x2="97670" y2="38154"/>
                        <a14:foregroundMark x1="14184" y1="42769" x2="14184" y2="42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23983" y="20407"/>
            <a:ext cx="632267" cy="20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9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A6472079-1034-47E2-8A04-42ECFACCA2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4" y="1"/>
            <a:ext cx="12193709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6D155AC7-76D6-4AFB-82EE-1ABA3168B0D1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2EACBA-99FD-4704-979B-F9A2F6D2D44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C32674-8B0B-4A16-BA70-6C2CD890B22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308" b="93846" l="5066" r="98379">
                        <a14:foregroundMark x1="75279" y1="53538" x2="75279" y2="53538"/>
                        <a14:foregroundMark x1="79230" y1="27692" x2="79939" y2="67077"/>
                        <a14:foregroundMark x1="79939" y1="67077" x2="91692" y2="54154"/>
                        <a14:foregroundMark x1="91692" y1="54154" x2="83587" y2="29231"/>
                        <a14:foregroundMark x1="6180" y1="40923" x2="6180" y2="40923"/>
                        <a14:foregroundMark x1="5268" y1="32615" x2="5268" y2="32615"/>
                        <a14:foregroundMark x1="6586" y1="32615" x2="7295" y2="56308"/>
                        <a14:foregroundMark x1="13678" y1="30769" x2="14590" y2="57846"/>
                        <a14:foregroundMark x1="19250" y1="36308" x2="19250" y2="36308"/>
                        <a14:foregroundMark x1="33435" y1="39692" x2="33435" y2="39692"/>
                        <a14:foregroundMark x1="44174" y1="39692" x2="44174" y2="39692"/>
                        <a14:foregroundMark x1="48531" y1="68308" x2="48531" y2="68308"/>
                        <a14:foregroundMark x1="56332" y1="43692" x2="56332" y2="43692"/>
                        <a14:foregroundMark x1="73961" y1="56308" x2="73961" y2="56308"/>
                        <a14:foregroundMark x1="79230" y1="40308" x2="79230" y2="43692"/>
                        <a14:foregroundMark x1="79230" y1="43692" x2="79230" y2="43692"/>
                        <a14:foregroundMark x1="79230" y1="43692" x2="79230" y2="43692"/>
                        <a14:foregroundMark x1="96150" y1="53538" x2="96150" y2="53538"/>
                        <a14:foregroundMark x1="96150" y1="53538" x2="96150" y2="53538"/>
                        <a14:foregroundMark x1="74569" y1="86154" x2="74569" y2="86154"/>
                        <a14:foregroundMark x1="79433" y1="91077" x2="79433" y2="91077"/>
                        <a14:foregroundMark x1="84904" y1="93846" x2="84904" y2="93846"/>
                        <a14:foregroundMark x1="93414" y1="81231" x2="93414" y2="81231"/>
                        <a14:foregroundMark x1="96150" y1="72923" x2="96150" y2="72923"/>
                        <a14:foregroundMark x1="98176" y1="64000" x2="98176" y2="64000"/>
                        <a14:foregroundMark x1="97467" y1="52923" x2="97467" y2="52923"/>
                        <a14:foregroundMark x1="52381" y1="53538" x2="52381" y2="53538"/>
                        <a14:foregroundMark x1="83789" y1="8615" x2="83789" y2="8615"/>
                        <a14:foregroundMark x1="98480" y1="60923" x2="98480" y2="60923"/>
                        <a14:foregroundMark x1="93110" y1="87077" x2="93110" y2="87077"/>
                        <a14:foregroundMark x1="91489" y1="88923" x2="91489" y2="88923"/>
                        <a14:foregroundMark x1="83283" y1="93846" x2="83283" y2="93846"/>
                        <a14:foregroundMark x1="97670" y1="38154" x2="97670" y2="38154"/>
                        <a14:foregroundMark x1="14184" y1="42769" x2="14184" y2="42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525" y="6398057"/>
            <a:ext cx="632267" cy="20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7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A6472079-1034-47E2-8A04-42ECFACCA2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4" y="1"/>
            <a:ext cx="12193709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6D155AC7-76D6-4AFB-82EE-1ABA3168B0D1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2EACBA-99FD-4704-979B-F9A2F6D2D44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8A9C3291-6F02-4968-972D-98E51A26216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203" y="5288973"/>
            <a:ext cx="1256433" cy="12564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754DA5-A8B1-47C6-91BC-8EE486452E5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308" b="93846" l="5066" r="98379">
                        <a14:foregroundMark x1="75279" y1="53538" x2="75279" y2="53538"/>
                        <a14:foregroundMark x1="79230" y1="27692" x2="79939" y2="67077"/>
                        <a14:foregroundMark x1="79939" y1="67077" x2="91692" y2="54154"/>
                        <a14:foregroundMark x1="91692" y1="54154" x2="83587" y2="29231"/>
                        <a14:foregroundMark x1="6180" y1="40923" x2="6180" y2="40923"/>
                        <a14:foregroundMark x1="5268" y1="32615" x2="5268" y2="32615"/>
                        <a14:foregroundMark x1="6586" y1="32615" x2="7295" y2="56308"/>
                        <a14:foregroundMark x1="13678" y1="30769" x2="14590" y2="57846"/>
                        <a14:foregroundMark x1="19250" y1="36308" x2="19250" y2="36308"/>
                        <a14:foregroundMark x1="33435" y1="39692" x2="33435" y2="39692"/>
                        <a14:foregroundMark x1="44174" y1="39692" x2="44174" y2="39692"/>
                        <a14:foregroundMark x1="48531" y1="68308" x2="48531" y2="68308"/>
                        <a14:foregroundMark x1="56332" y1="43692" x2="56332" y2="43692"/>
                        <a14:foregroundMark x1="73961" y1="56308" x2="73961" y2="56308"/>
                        <a14:foregroundMark x1="79230" y1="40308" x2="79230" y2="43692"/>
                        <a14:foregroundMark x1="79230" y1="43692" x2="79230" y2="43692"/>
                        <a14:foregroundMark x1="79230" y1="43692" x2="79230" y2="43692"/>
                        <a14:foregroundMark x1="96150" y1="53538" x2="96150" y2="53538"/>
                        <a14:foregroundMark x1="96150" y1="53538" x2="96150" y2="53538"/>
                        <a14:foregroundMark x1="74569" y1="86154" x2="74569" y2="86154"/>
                        <a14:foregroundMark x1="79433" y1="91077" x2="79433" y2="91077"/>
                        <a14:foregroundMark x1="84904" y1="93846" x2="84904" y2="93846"/>
                        <a14:foregroundMark x1="93414" y1="81231" x2="93414" y2="81231"/>
                        <a14:foregroundMark x1="96150" y1="72923" x2="96150" y2="72923"/>
                        <a14:foregroundMark x1="98176" y1="64000" x2="98176" y2="64000"/>
                        <a14:foregroundMark x1="97467" y1="52923" x2="97467" y2="52923"/>
                        <a14:foregroundMark x1="52381" y1="53538" x2="52381" y2="53538"/>
                        <a14:foregroundMark x1="83789" y1="8615" x2="83789" y2="8615"/>
                        <a14:foregroundMark x1="98480" y1="60923" x2="98480" y2="60923"/>
                        <a14:foregroundMark x1="93110" y1="87077" x2="93110" y2="87077"/>
                        <a14:foregroundMark x1="91489" y1="88923" x2="91489" y2="88923"/>
                        <a14:foregroundMark x1="83283" y1="93846" x2="83283" y2="93846"/>
                        <a14:foregroundMark x1="97670" y1="38154" x2="97670" y2="38154"/>
                        <a14:foregroundMark x1="14184" y1="42769" x2="14184" y2="42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525" y="6398057"/>
            <a:ext cx="632267" cy="20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5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A6472079-1034-47E2-8A04-42ECFACCA2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4" y="1"/>
            <a:ext cx="12193709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6D155AC7-76D6-4AFB-82EE-1ABA3168B0D1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2EACBA-99FD-4704-979B-F9A2F6D2D44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  <p:pic>
        <p:nvPicPr>
          <p:cNvPr id="9" name="Picture 8" descr="A picture containing toy, vector graphics, doll&#10;&#10;Description automatically generated">
            <a:extLst>
              <a:ext uri="{FF2B5EF4-FFF2-40B4-BE49-F238E27FC236}">
                <a16:creationId xmlns:a16="http://schemas.microsoft.com/office/drawing/2014/main" id="{9177DC3B-5747-449F-8020-0C394E86E21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697" y="4174916"/>
            <a:ext cx="2524990" cy="25249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3D1195-218E-4222-A5DA-70726D4831D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308" b="93846" l="5066" r="98379">
                        <a14:foregroundMark x1="75279" y1="53538" x2="75279" y2="53538"/>
                        <a14:foregroundMark x1="79230" y1="27692" x2="79939" y2="67077"/>
                        <a14:foregroundMark x1="79939" y1="67077" x2="91692" y2="54154"/>
                        <a14:foregroundMark x1="91692" y1="54154" x2="83587" y2="29231"/>
                        <a14:foregroundMark x1="6180" y1="40923" x2="6180" y2="40923"/>
                        <a14:foregroundMark x1="5268" y1="32615" x2="5268" y2="32615"/>
                        <a14:foregroundMark x1="6586" y1="32615" x2="7295" y2="56308"/>
                        <a14:foregroundMark x1="13678" y1="30769" x2="14590" y2="57846"/>
                        <a14:foregroundMark x1="19250" y1="36308" x2="19250" y2="36308"/>
                        <a14:foregroundMark x1="33435" y1="39692" x2="33435" y2="39692"/>
                        <a14:foregroundMark x1="44174" y1="39692" x2="44174" y2="39692"/>
                        <a14:foregroundMark x1="48531" y1="68308" x2="48531" y2="68308"/>
                        <a14:foregroundMark x1="56332" y1="43692" x2="56332" y2="43692"/>
                        <a14:foregroundMark x1="73961" y1="56308" x2="73961" y2="56308"/>
                        <a14:foregroundMark x1="79230" y1="40308" x2="79230" y2="43692"/>
                        <a14:foregroundMark x1="79230" y1="43692" x2="79230" y2="43692"/>
                        <a14:foregroundMark x1="79230" y1="43692" x2="79230" y2="43692"/>
                        <a14:foregroundMark x1="96150" y1="53538" x2="96150" y2="53538"/>
                        <a14:foregroundMark x1="96150" y1="53538" x2="96150" y2="53538"/>
                        <a14:foregroundMark x1="74569" y1="86154" x2="74569" y2="86154"/>
                        <a14:foregroundMark x1="79433" y1="91077" x2="79433" y2="91077"/>
                        <a14:foregroundMark x1="84904" y1="93846" x2="84904" y2="93846"/>
                        <a14:foregroundMark x1="93414" y1="81231" x2="93414" y2="81231"/>
                        <a14:foregroundMark x1="96150" y1="72923" x2="96150" y2="72923"/>
                        <a14:foregroundMark x1="98176" y1="64000" x2="98176" y2="64000"/>
                        <a14:foregroundMark x1="97467" y1="52923" x2="97467" y2="52923"/>
                        <a14:foregroundMark x1="52381" y1="53538" x2="52381" y2="53538"/>
                        <a14:foregroundMark x1="83789" y1="8615" x2="83789" y2="8615"/>
                        <a14:foregroundMark x1="98480" y1="60923" x2="98480" y2="60923"/>
                        <a14:foregroundMark x1="93110" y1="87077" x2="93110" y2="87077"/>
                        <a14:foregroundMark x1="91489" y1="88923" x2="91489" y2="88923"/>
                        <a14:foregroundMark x1="83283" y1="93846" x2="83283" y2="93846"/>
                        <a14:foregroundMark x1="97670" y1="38154" x2="97670" y2="38154"/>
                        <a14:foregroundMark x1="14184" y1="42769" x2="14184" y2="42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525" y="6398057"/>
            <a:ext cx="632267" cy="20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78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A6472079-1034-47E2-8A04-42ECFACCA2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4" y="1"/>
            <a:ext cx="12193709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C18A811-DE77-4C32-9E2D-64F132EA7AF0}"/>
              </a:ext>
            </a:extLst>
          </p:cNvPr>
          <p:cNvGrpSpPr/>
          <p:nvPr userDrawn="1"/>
        </p:nvGrpSpPr>
        <p:grpSpPr>
          <a:xfrm>
            <a:off x="135255" y="15198"/>
            <a:ext cx="11894186" cy="6825343"/>
            <a:chOff x="217756" y="65357"/>
            <a:chExt cx="11993313" cy="6473286"/>
          </a:xfrm>
          <a:noFill/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CB2999E-0BA1-4C89-A59F-8A54F4BE306E}"/>
                </a:ext>
              </a:extLst>
            </p:cNvPr>
            <p:cNvSpPr/>
            <p:nvPr/>
          </p:nvSpPr>
          <p:spPr>
            <a:xfrm>
              <a:off x="472134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B57871C-7653-40D9-881B-8AD5E6D85701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rgbClr val="F2D670"/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411FB22-5166-4936-BC07-4E607039B275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rgbClr val="F89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E4A763F-F403-4B7C-80F8-8C9FFF0BCBD8}"/>
                </a:ext>
              </a:extLst>
            </p:cNvPr>
            <p:cNvSpPr/>
            <p:nvPr/>
          </p:nvSpPr>
          <p:spPr>
            <a:xfrm>
              <a:off x="11824248" y="807775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230B091-3795-4736-B507-FB3D584C99B5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55B6E81-4FFA-414A-A5D4-38B9D77F9156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2CA32BB-4998-4F83-9EBB-E2B72CA98F3D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2F78BA3-2706-4830-800A-6821A19AC792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638BB94-6CDF-4792-B0E7-56C600D94BD2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EE173351-2319-4C54-A582-6CAD67FEC18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44478" y="657318"/>
            <a:ext cx="932605" cy="8233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A8D1C36-56A8-43C3-B713-18F36105BA3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20806844">
            <a:off x="693828" y="5450610"/>
            <a:ext cx="1111380" cy="109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74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2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39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58" r:id="rId2"/>
    <p:sldLayoutId id="2147483759" r:id="rId3"/>
    <p:sldLayoutId id="2147483754" r:id="rId4"/>
    <p:sldLayoutId id="2147483757" r:id="rId5"/>
    <p:sldLayoutId id="2147483756" r:id="rId6"/>
    <p:sldLayoutId id="2147483760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094257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600B9-3D3C-4F35-B55B-D4EE87ED381F}"/>
              </a:ext>
            </a:extLst>
          </p:cNvPr>
          <p:cNvGrpSpPr/>
          <p:nvPr/>
        </p:nvGrpSpPr>
        <p:grpSpPr>
          <a:xfrm>
            <a:off x="1767840" y="726932"/>
            <a:ext cx="10190480" cy="1990674"/>
            <a:chOff x="1778000" y="1519412"/>
            <a:chExt cx="10190480" cy="199067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E84F1B7-72F7-4D57-B2AF-C01B5AEE5DBC}"/>
                </a:ext>
              </a:extLst>
            </p:cNvPr>
            <p:cNvGrpSpPr/>
            <p:nvPr/>
          </p:nvGrpSpPr>
          <p:grpSpPr>
            <a:xfrm>
              <a:off x="1778000" y="1519412"/>
              <a:ext cx="10190480" cy="1990674"/>
              <a:chOff x="1442720" y="3140126"/>
              <a:chExt cx="10190480" cy="1990674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43C6DB78-B927-4A90-AB8E-23FF44CE8959}"/>
                  </a:ext>
                </a:extLst>
              </p:cNvPr>
              <p:cNvSpPr/>
              <p:nvPr/>
            </p:nvSpPr>
            <p:spPr>
              <a:xfrm>
                <a:off x="1686560" y="3309963"/>
                <a:ext cx="9946640" cy="1651000"/>
              </a:xfrm>
              <a:custGeom>
                <a:avLst/>
                <a:gdLst>
                  <a:gd name="connsiteX0" fmla="*/ 237496 w 9347200"/>
                  <a:gd name="connsiteY0" fmla="*/ 0 h 1651000"/>
                  <a:gd name="connsiteX1" fmla="*/ 1330960 w 9347200"/>
                  <a:gd name="connsiteY1" fmla="*/ 0 h 1651000"/>
                  <a:gd name="connsiteX2" fmla="*/ 7778744 w 9347200"/>
                  <a:gd name="connsiteY2" fmla="*/ 0 h 1651000"/>
                  <a:gd name="connsiteX3" fmla="*/ 9347200 w 9347200"/>
                  <a:gd name="connsiteY3" fmla="*/ 0 h 1651000"/>
                  <a:gd name="connsiteX4" fmla="*/ 9347200 w 9347200"/>
                  <a:gd name="connsiteY4" fmla="*/ 1651000 h 1651000"/>
                  <a:gd name="connsiteX5" fmla="*/ 7778744 w 9347200"/>
                  <a:gd name="connsiteY5" fmla="*/ 1651000 h 1651000"/>
                  <a:gd name="connsiteX6" fmla="*/ 1330960 w 9347200"/>
                  <a:gd name="connsiteY6" fmla="*/ 1651000 h 1651000"/>
                  <a:gd name="connsiteX7" fmla="*/ 237496 w 9347200"/>
                  <a:gd name="connsiteY7" fmla="*/ 1651000 h 1651000"/>
                  <a:gd name="connsiteX8" fmla="*/ 0 w 9347200"/>
                  <a:gd name="connsiteY8" fmla="*/ 1413504 h 1651000"/>
                  <a:gd name="connsiteX9" fmla="*/ 0 w 9347200"/>
                  <a:gd name="connsiteY9" fmla="*/ 237496 h 1651000"/>
                  <a:gd name="connsiteX10" fmla="*/ 237496 w 9347200"/>
                  <a:gd name="connsiteY10" fmla="*/ 0 h 165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47200" h="1651000">
                    <a:moveTo>
                      <a:pt x="237496" y="0"/>
                    </a:moveTo>
                    <a:lnTo>
                      <a:pt x="1330960" y="0"/>
                    </a:lnTo>
                    <a:lnTo>
                      <a:pt x="7778744" y="0"/>
                    </a:lnTo>
                    <a:lnTo>
                      <a:pt x="9347200" y="0"/>
                    </a:lnTo>
                    <a:lnTo>
                      <a:pt x="9347200" y="1651000"/>
                    </a:lnTo>
                    <a:lnTo>
                      <a:pt x="7778744" y="1651000"/>
                    </a:lnTo>
                    <a:lnTo>
                      <a:pt x="1330960" y="1651000"/>
                    </a:lnTo>
                    <a:lnTo>
                      <a:pt x="237496" y="1651000"/>
                    </a:lnTo>
                    <a:cubicBezTo>
                      <a:pt x="106331" y="1651000"/>
                      <a:pt x="0" y="1544669"/>
                      <a:pt x="0" y="1413504"/>
                    </a:cubicBezTo>
                    <a:lnTo>
                      <a:pt x="0" y="237496"/>
                    </a:lnTo>
                    <a:cubicBezTo>
                      <a:pt x="0" y="106331"/>
                      <a:pt x="106331" y="0"/>
                      <a:pt x="237496" y="0"/>
                    </a:cubicBezTo>
                    <a:close/>
                  </a:path>
                </a:pathLst>
              </a:custGeom>
              <a:solidFill>
                <a:srgbClr val="1BB0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902E86B7-7CA2-4FC5-8F44-27C987D77088}"/>
                  </a:ext>
                </a:extLst>
              </p:cNvPr>
              <p:cNvSpPr/>
              <p:nvPr/>
            </p:nvSpPr>
            <p:spPr>
              <a:xfrm>
                <a:off x="1442720" y="3140126"/>
                <a:ext cx="2042160" cy="1990674"/>
              </a:xfrm>
              <a:prstGeom prst="wedgeRoundRectCallout">
                <a:avLst>
                  <a:gd name="adj1" fmla="val 20461"/>
                  <a:gd name="adj2" fmla="val 65052"/>
                  <a:gd name="adj3" fmla="val 16667"/>
                </a:avLst>
              </a:prstGeom>
              <a:noFill/>
              <a:ln w="57150">
                <a:solidFill>
                  <a:srgbClr val="ED337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5E2E939-6AA2-4CD2-A5D0-D37A46E6ECB1}"/>
                </a:ext>
              </a:extLst>
            </p:cNvPr>
            <p:cNvGrpSpPr/>
            <p:nvPr/>
          </p:nvGrpSpPr>
          <p:grpSpPr>
            <a:xfrm>
              <a:off x="2285505" y="1773525"/>
              <a:ext cx="1240510" cy="1482448"/>
              <a:chOff x="700050" y="3208754"/>
              <a:chExt cx="935710" cy="1482448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67EC42D-815B-4892-AB46-0F1E09B1F77C}"/>
                  </a:ext>
                </a:extLst>
              </p:cNvPr>
              <p:cNvSpPr/>
              <p:nvPr/>
            </p:nvSpPr>
            <p:spPr>
              <a:xfrm>
                <a:off x="700050" y="3208754"/>
                <a:ext cx="93571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/>
                <a:r>
                  <a:rPr lang="en-US" sz="3600" b="1">
                    <a:ln w="19050">
                      <a:solidFill>
                        <a:schemeClr val="bg1"/>
                      </a:solidFill>
                    </a:ln>
                    <a:latin typeface="UTM Kabel KT" panose="020406030505060202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4000" b="1">
                    <a:ln w="19050">
                      <a:solidFill>
                        <a:schemeClr val="bg1"/>
                      </a:solidFill>
                    </a:ln>
                    <a:latin typeface="UTM Kabel KT" panose="020406030505060202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B97732D-B6B9-4505-AF9F-CD4014C203E5}"/>
                  </a:ext>
                </a:extLst>
              </p:cNvPr>
              <p:cNvSpPr/>
              <p:nvPr/>
            </p:nvSpPr>
            <p:spPr>
              <a:xfrm>
                <a:off x="700050" y="3583206"/>
                <a:ext cx="935710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/>
                <a:r>
                  <a:rPr lang="en-US" sz="6600" b="1">
                    <a:ln w="19050">
                      <a:solidFill>
                        <a:schemeClr val="bg1"/>
                      </a:solidFill>
                    </a:ln>
                    <a:latin typeface="UTM Kabel KT" panose="02040603050506020204" pitchFamily="18" charset="0"/>
                    <a:cs typeface="Times New Roman" panose="02020603050405020304" pitchFamily="18" charset="0"/>
                  </a:rPr>
                  <a:t>10</a:t>
                </a:r>
                <a:endParaRPr lang="vi-VN" sz="4000" b="1">
                  <a:ln w="19050">
                    <a:solidFill>
                      <a:schemeClr val="bg1"/>
                    </a:solidFill>
                  </a:ln>
                  <a:latin typeface="SVN-SAF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21" name="Picture 2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652DDDD-4BE5-4248-9D09-2AB7DD2A0F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54" y="3429000"/>
            <a:ext cx="3160048" cy="31505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27E085-EDCF-4307-95B3-3D2843BD7C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6541" y="1088919"/>
            <a:ext cx="8031779" cy="14588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A31D23C-C9E8-4AEC-BF4C-042E000807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3402" y="2974026"/>
            <a:ext cx="888648" cy="90307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54A3C33-B4BC-40CA-814D-DEB8ECF4993A}"/>
              </a:ext>
            </a:extLst>
          </p:cNvPr>
          <p:cNvSpPr/>
          <p:nvPr/>
        </p:nvSpPr>
        <p:spPr>
          <a:xfrm>
            <a:off x="5346552" y="2974026"/>
            <a:ext cx="5852160" cy="1873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Công việc thu thập dữ liệu, tính toán dữ liệu cho dự án </a:t>
            </a: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Trường học xanh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đã hoàn thành. Việc tiếp theo là trình bày, hoàn thiện bảng tính để có thể trình bày trước lớp.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9150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FDC949-DC24-46C0-88B5-D4466CA6A1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232" y="1158213"/>
            <a:ext cx="11029536" cy="45415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E3C6177-A612-4D80-9088-24767EDD019E}"/>
              </a:ext>
            </a:extLst>
          </p:cNvPr>
          <p:cNvSpPr/>
          <p:nvPr/>
        </p:nvSpPr>
        <p:spPr>
          <a:xfrm>
            <a:off x="493044" y="335235"/>
            <a:ext cx="10754619" cy="642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800" b="1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1. CÁC THAO TÁC HOÀN THIỆN BẢNG TÍNH</a:t>
            </a:r>
            <a:endParaRPr lang="en-US" sz="2800" b="1">
              <a:solidFill>
                <a:srgbClr val="F03C69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1005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04AC8A-B958-4811-9074-DE0241C5B0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1404" y="2305734"/>
            <a:ext cx="6689191" cy="112326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5E8F79D-BC8F-4472-BDB1-3CCE7E6D47DD}"/>
              </a:ext>
            </a:extLst>
          </p:cNvPr>
          <p:cNvSpPr/>
          <p:nvPr/>
        </p:nvSpPr>
        <p:spPr>
          <a:xfrm>
            <a:off x="1337252" y="434259"/>
            <a:ext cx="10275638" cy="471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40000"/>
              </a:lnSpc>
            </a:pPr>
            <a:r>
              <a:rPr lang="pt-BR" sz="2000" b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a) Các thao tác với trang tính</a:t>
            </a:r>
            <a:endParaRPr lang="vi-VN" sz="2000" b="1">
              <a:solidFill>
                <a:srgbClr val="0000FF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CAD5F5-5BBE-4856-8AD8-BCE13F55F4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290" y="447350"/>
            <a:ext cx="756220" cy="7537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BDB7DF8-C7CC-4CD5-AD61-114A4DF8A6FA}"/>
              </a:ext>
            </a:extLst>
          </p:cNvPr>
          <p:cNvSpPr/>
          <p:nvPr/>
        </p:nvSpPr>
        <p:spPr>
          <a:xfrm>
            <a:off x="1337252" y="895052"/>
            <a:ext cx="10354458" cy="465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4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Mỗi bảng tính bao gồm nhiều trang tính. Vị trí phía dưới của bảng tính là nơi hiện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E58958-D583-4825-A174-55B923410E34}"/>
              </a:ext>
            </a:extLst>
          </p:cNvPr>
          <p:cNvSpPr/>
          <p:nvPr/>
        </p:nvSpPr>
        <p:spPr>
          <a:xfrm>
            <a:off x="720062" y="3486000"/>
            <a:ext cx="10971648" cy="2796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- Xoá một trang tính: Nháy nút phải chuột vào tên trang tính rồi chọn Delete.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- Chèn trang tính mới trước trang tính A: Nháy nút phải chuột vào tên trang tính A, chọn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Insert/Worksheet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rồi chọn OK.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- Đổi tên trang tính: Nháy đúp chuột vào tên trang tính, nhập tên mới, nhấn phím </a:t>
            </a: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Enter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- Thay đổi thứ tự các trang tính: Nháy chuột vào tên trang tính, kéo thả chuột sang trái, phải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để di chuyển trang tính đến vị trí mong muốn.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9DABDD-193A-4481-9494-78BCAADED0B3}"/>
              </a:ext>
            </a:extLst>
          </p:cNvPr>
          <p:cNvSpPr/>
          <p:nvPr/>
        </p:nvSpPr>
        <p:spPr>
          <a:xfrm>
            <a:off x="720062" y="1323261"/>
            <a:ext cx="9902638" cy="95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danh sách các trang tính.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- Tạo trang tính mới: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227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DDC4BCA3-DA74-4D36-BC54-8610E1468579}"/>
  <p:tag name="ISPRING_RESOURCE_FOLDER" val="D:\Giáo án 6,7,8,9\Tin học 7. KNTT\TinHoc7-PPT-20220616T092943Z-001\TinHoc7-PPT\TIN HOC 7 - BAI (10)\"/>
  <p:tag name="ISPRING_PRESENTATION_PATH" val="D:\Giáo án 6,7,8,9\Tin học 7. KNTT\TinHoc7-PPT-20220616T092943Z-001\TinHoc7-PPT\TIN HOC 7 - BAI (10).pptx"/>
  <p:tag name="ISPRING_PROJECT_VERSION" val="9.3"/>
  <p:tag name="ISPRING_PROJECT_FOLDER_UPDATED" val="1"/>
  <p:tag name="ISPRING_SCREEN_RECS_UPDATED" val="D:\Giáo án 6,7,8,9\Tin học 7. KNTT\TinHoc7-PPT-20220616T092943Z-001\TinHoc7-PPT\TIN HOC 7 - BAI (10)\"/>
  <p:tag name="FLASHSPRING_ZOOM_TAG" val="94"/>
  <p:tag name="ISPRING_PRESENTATION_INFO_2" val="&lt;?xml version=&quot;1.0&quot; encoding=&quot;UTF-8&quot; standalone=&quot;no&quot; ?&gt;&#10;&lt;presentation2&gt;&#10;&#10;  &lt;slides&gt;&#10;    &lt;slide id=&quot;{727F9689-4888-4EBF-BC3B-96AD255B1200}&quot; pptId=&quot;3251&quot;/&gt;&#10;    &lt;slide id=&quot;{E940D6A1-A080-4685-BCBD-1AA669043059}&quot; pptId=&quot;3097&quot;/&gt;&#10;    &lt;slide id=&quot;{EB460FBF-1AA4-4584-8181-6F2046D652D3}&quot; pptId=&quot;3249&quot;/&gt;&#10;    &lt;slide id=&quot;{928DA6B4-15B5-4A17-8899-E3D4888B518D}&quot; pptId=&quot;3250&quot;/&gt;&#10;  &lt;/slides&gt;&#10;&#10;  &lt;narration&gt;&#10;    &lt;audioTracks&gt;&#10;      &lt;audioTrack muted=&quot;false&quot; name=&quot;đúng&quot; resource=&quot;320b3cfc&quot; slideId=&quot;{928DA6B4-15B5-4A17-8899-E3D4888B518D}&quot; startTime=&quot;0&quot; stepIndex=&quot;0&quot; volume=&quot;1&quot;&gt;&#10;        &lt;audio channels=&quot;2&quot; format=&quot;fltp&quot; sampleRate=&quot;48000&quot;/&gt;&#10;      &lt;/audioTrack&gt;&#10;    &lt;/audioTracks&gt;&#10;    &lt;videoTracks&gt;&#10;      &lt;videoTrack muted=&quot;false&quot; name=&quot;Video 1&quot; resource=&quot;20ec97bc&quot; slideId=&quot;{727F9689-4888-4EBF-BC3B-96AD255B1200}&quot; startTime=&quot;0&quot; volume=&quot;1&quot;&gt;&#10;        &lt;video format=&quot;yuv420p&quot; frameRate=&quot;30&quot; height=&quot;360&quot; pixelAspectRatio=&quot;1&quot; width=&quot;640&quot;/&gt;&#10;        &lt;audio channels=&quot;1&quot; format=&quot;s16&quot; sampleRate=&quot;44100&quot;/&gt;&#10;      &lt;/videoTrack&gt;&#10;      &lt;videoTrack muted=&quot;false&quot; name=&quot;Video 2&quot; resource=&quot;a5ed991d&quot; slideId=&quot;{E940D6A1-A080-4685-BCBD-1AA669043059}&quot; startTime=&quot;0&quot; volume=&quot;1&quot;&gt;&#10;        &lt;video format=&quot;yuv420p&quot; frameRate=&quot;30&quot; height=&quot;360&quot; pixelAspectRatio=&quot;1&quot; width=&quot;640&quot;/&gt;&#10;        &lt;audio channels=&quot;1&quot; format=&quot;s16&quot; sampleRate=&quot;44100&quot;/&gt;&#10;      &lt;/videoTrack&gt;&#10;      &lt;videoTrack muted=&quot;false&quot; name=&quot;Video 3&quot; resource=&quot;41b7c2d7&quot; slideId=&quot;{EB460FBF-1AA4-4584-8181-6F2046D652D3}&quot; startTime=&quot;0&quot; volume=&quot;1&quot;&gt;&#10;        &lt;video format=&quot;yuv420p&quot; frameRate=&quot;30&quot; height=&quot;360&quot; pixelAspectRatio=&quot;1&quot; width=&quot;640&quot;/&gt;&#10;        &lt;audio channels=&quot;1&quot; format=&quot;s16&quot; sampleRate=&quot;44100&quot;/&gt;&#10;      &lt;/videoTrack&gt;&#10;    &lt;/videoTracks&gt;&#10;  &lt;/narration&gt;&#10;&#10;&lt;/presentation2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.872"/>
  <p:tag name="ISPRING_CUSTOM_TIMING_USED" val="1"/>
  <p:tag name="ISPRING_SLIDE_ID_2" val="{727F9689-4888-4EBF-BC3B-96AD255B1200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2.443"/>
  <p:tag name="ISPRING_CUSTOM_TIMING_USED" val="1"/>
  <p:tag name="ISPRING_SLIDE_ID_2" val="{E940D6A1-A080-4685-BCBD-1AA669043059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.924"/>
  <p:tag name="TIMING" val="|6.923"/>
  <p:tag name="ISPRING_CUSTOM_TIMING_USED" val="1"/>
  <p:tag name="ISPRING_SLIDE_ID_2" val="{EB460FBF-1AA4-4584-8181-6F2046D652D3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8.500"/>
  <p:tag name="TIMING" val="|2|1|1.5|1|1|1"/>
  <p:tag name="ISPRING_CUSTOM_TIMING_USED" val="1"/>
  <p:tag name="ISPRING_SLIDE_ID_2" val="{928DA6B4-15B5-4A17-8899-E3D4888B518D}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9249</TotalTime>
  <Words>194</Words>
  <Application>Microsoft Office PowerPoint</Application>
  <PresentationFormat>Widescreen</PresentationFormat>
  <Paragraphs>16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Arial</vt:lpstr>
      <vt:lpstr>Calibri</vt:lpstr>
      <vt:lpstr>等线</vt:lpstr>
      <vt:lpstr>Segoe Print</vt:lpstr>
      <vt:lpstr>SVN-SAF</vt:lpstr>
      <vt:lpstr>Times New Roman</vt:lpstr>
      <vt:lpstr>UTM Avo</vt:lpstr>
      <vt:lpstr>UTM Kabel KT</vt:lpstr>
      <vt:lpstr>方正黑体_GBK</vt:lpstr>
      <vt:lpstr>1_Office 主题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 Uyen</dc:creator>
  <cp:lastModifiedBy>HP</cp:lastModifiedBy>
  <cp:revision>494</cp:revision>
  <dcterms:created xsi:type="dcterms:W3CDTF">2021-11-14T08:33:55Z</dcterms:created>
  <dcterms:modified xsi:type="dcterms:W3CDTF">2023-11-25T15:06:06Z</dcterms:modified>
</cp:coreProperties>
</file>