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sldIdLst>
    <p:sldId id="273" r:id="rId3"/>
    <p:sldId id="256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FFF00"/>
    <a:srgbClr val="446ED2"/>
    <a:srgbClr val="03D028"/>
    <a:srgbClr val="55C8FF"/>
    <a:srgbClr val="012967"/>
    <a:srgbClr val="547A88"/>
    <a:srgbClr val="38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75" d="100"/>
          <a:sy n="75" d="100"/>
        </p:scale>
        <p:origin x="37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CECC-1265-BF1F-5454-B979F9D77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364A6-DA79-6A7C-77DB-9A28CB6B3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4005-5BA2-95AA-832A-4EF3A667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5B0BB-1A15-9EFA-4311-0615FAE0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59E74-471C-B456-BE3C-917F2383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18A3-B1C8-DAE6-A16C-9A132AD7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64B7-3F8D-9FB5-F77E-90994A920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01A4-EC11-F812-5882-E6AC934C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2E05-27BC-4BFC-6DB6-D2BAA0DC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D1AD-AD03-E997-FF14-2E0548B4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285B-021A-2FD5-9A86-19CC6EB7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19C7-B42B-9654-CA95-E92A2A0D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1E7B0-CAA0-F8CF-C26D-E5A3DE2F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2E3A-F6EB-7043-C37A-E5C6EEA1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666EB-808B-993D-696E-65DCC13F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D9BA-8D14-CA11-2836-3C9EF56F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703A-C888-407B-00AA-C9B84278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FD341-0C27-4CCB-95AE-F170641B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CEC6-13CF-F039-ECB1-8623DD32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9B14-D2F6-9E83-0414-1A6EC1CF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94273-652C-0D4D-E420-9FF1D9C4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F457-0B38-F87A-E4FE-D861E59E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B4CAF-76D6-8F97-51B2-DE180435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DF713-9BBD-37A6-743A-771BB754C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AC206-1C3F-6FE9-2AB4-84D820C3C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B1E67-0EF5-C77B-AF37-91FC8D31B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BCBB4-1AB5-891F-804F-B8D7538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1AA98-4E3D-1BE2-B6A4-7969DC26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878BE-23AA-0213-9C62-B1743B5F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379B-FC85-FA3D-5002-C3413ACC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6454E-613C-ED81-C48F-AF2D4B9A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26971-D004-52C7-5D60-4FCB53D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6382-F80B-6BF3-CAED-F2964A17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A5AA8-72BB-4177-7E80-3FF0E753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02FCC-63E8-8460-0171-AEA15F38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BF3D8-7913-A908-3141-38CF459B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ECC1-978E-73C3-C99E-8862B7D7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6DC4-A6A6-72F2-82DD-9E5039F1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88A88-8472-2AC2-71CB-FF972A819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701FA-1478-1E54-AAC9-9BA5D194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B99E5-E756-4DC8-F752-DCFB82C0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565FF-7EB9-1626-B641-1AEEC6F1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D1A2-26B5-2A1B-49BE-50CABEF4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51082-C6FD-F739-9380-E06C76D7B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DA92F-1D7D-09B4-6D5D-402011206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4399-3269-CF14-352D-CF5747C0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A0F7B-AEC5-054C-7D55-8A705A39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DDA33-0BA2-9F6D-F560-00B7C913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2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72D1-4D6E-2E6C-43FF-6411E98F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DF401-0017-DED8-BEFA-542683099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92554-CB63-67A8-7796-3A73B357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0A0B-CDCC-A0D6-FA39-BE488445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A187-4F09-68EF-1860-A9A65180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A5F81-491D-AD15-EB8D-18884DFE7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E1119-2A58-8794-C730-7FE1FD013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6F71-9D1F-C832-3152-1551C3C1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128E-2F2F-50A6-0113-497C1323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FD5A-0512-2D79-62A4-09F9E2A9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51410-13EC-75DF-E567-5B261459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6A83-2F56-2EF6-E09F-E5F8A60E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5A6A-000A-942E-C947-7E150DF5B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25B46-BDF4-4D48-B2F1-14DF231B61C2}" type="datetimeFigureOut">
              <a:rPr lang="en-US" smtClean="0"/>
              <a:t>19/6/2023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5742-7E8D-CB8E-62CD-4A4011F64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8337-F57F-2A9F-5E3A-AFD88383D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259896" y="2124870"/>
            <a:ext cx="553194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 những kiểu danh sách liệt kê nào? Em hãy nêu tác dụng của việc sử dụng danh sách dạng liệt kê.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1E2ABC-EE61-600B-8110-CF28C5940003}"/>
              </a:ext>
            </a:extLst>
          </p:cNvPr>
          <p:cNvGrpSpPr/>
          <p:nvPr/>
        </p:nvGrpSpPr>
        <p:grpSpPr>
          <a:xfrm>
            <a:off x="103946" y="0"/>
            <a:ext cx="3539728" cy="1991097"/>
            <a:chOff x="703386" y="4313756"/>
            <a:chExt cx="3539728" cy="199109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426FBB3-8782-EB27-BB62-0B45FB8D7F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5" b="21875"/>
            <a:stretch/>
          </p:blipFill>
          <p:spPr bwMode="auto">
            <a:xfrm>
              <a:off x="703386" y="4313756"/>
              <a:ext cx="3539728" cy="1991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1169409" y="4770695"/>
              <a:ext cx="26076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KIỂM TRA BÀI CŨ</a:t>
              </a:r>
              <a:endParaRPr lang="vi-VN" sz="32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220D02-BFB9-DED5-A4BA-4915712AAE82}"/>
              </a:ext>
            </a:extLst>
          </p:cNvPr>
          <p:cNvSpPr txBox="1"/>
          <p:nvPr/>
        </p:nvSpPr>
        <p:spPr>
          <a:xfrm>
            <a:off x="3177650" y="3067534"/>
            <a:ext cx="5531945" cy="1477328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Phần mềm soạn thảo văn bản cung cấp 2 kiểu danh sách dạng liệt kê: danh sách dấu đầu dòng, danh sách có thứ tự.</a:t>
            </a:r>
          </a:p>
          <a:p>
            <a:pPr lvl="0">
              <a:defRPr/>
            </a:pP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Danh sách dạng liệt kê giúp trình bày văn bản rõ ràng và có tính thẩm mỹ.</a:t>
            </a:r>
          </a:p>
        </p:txBody>
      </p:sp>
    </p:spTree>
    <p:extLst>
      <p:ext uri="{BB962C8B-B14F-4D97-AF65-F5344CB8AC3E}">
        <p14:creationId xmlns:p14="http://schemas.microsoft.com/office/powerpoint/2010/main" val="11452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018C-A02D-71B6-80DE-1F663590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912592"/>
            <a:ext cx="11307317" cy="3427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TIẾT 16</a:t>
            </a:r>
            <a:b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 8(A): LÀM VIỆC VỚI DANH SÁCH DẠNG LIỆT KÊ VÀ HÌNH ẢNH TRONG VĂN BẢN (Tiếp)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D655-F7DD-EBAD-D6B3-E49C84B09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6752" y="5945409"/>
            <a:ext cx="4395248" cy="445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 dạy: Thầy Giáo Tin</a:t>
            </a:r>
          </a:p>
        </p:txBody>
      </p:sp>
    </p:spTree>
    <p:extLst>
      <p:ext uri="{BB962C8B-B14F-4D97-AF65-F5344CB8AC3E}">
        <p14:creationId xmlns:p14="http://schemas.microsoft.com/office/powerpoint/2010/main" val="2633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207645" y="5191859"/>
            <a:ext cx="3680864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Yêu cầu: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hực hành trên máy tính để làm nhiệm vụ sau: Sử dụng phần mềm soạn thảo văn bản để tạo phiếu khảo sát theo mẫu như hình 8a.1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641672-F5E3-12C5-8B55-ECD950D5CC95}"/>
              </a:ext>
            </a:extLst>
          </p:cNvPr>
          <p:cNvGrpSpPr/>
          <p:nvPr/>
        </p:nvGrpSpPr>
        <p:grpSpPr>
          <a:xfrm>
            <a:off x="73858" y="45205"/>
            <a:ext cx="11813342" cy="646331"/>
            <a:chOff x="569969" y="318118"/>
            <a:chExt cx="8940800" cy="10929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1F4005-3604-8304-6F33-36E7EB429C4E}"/>
                </a:ext>
              </a:extLst>
            </p:cNvPr>
            <p:cNvSpPr/>
            <p:nvPr/>
          </p:nvSpPr>
          <p:spPr>
            <a:xfrm>
              <a:off x="569969" y="318118"/>
              <a:ext cx="8940800" cy="1092928"/>
            </a:xfrm>
            <a:prstGeom prst="roundRect">
              <a:avLst>
                <a:gd name="adj" fmla="val 1155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569969" y="456938"/>
              <a:ext cx="8764105" cy="8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 Thực hành: Tạo sản phẩm là văn bản phục vụ nhu cầu thực tế</a:t>
              </a:r>
              <a:endParaRPr lang="vi-VN" sz="28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4A0673-9D90-283A-7034-62A29B858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47" y="747617"/>
            <a:ext cx="3538428" cy="4308821"/>
          </a:xfrm>
          <a:prstGeom prst="roundRect">
            <a:avLst>
              <a:gd name="adj" fmla="val 70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566F2-AA36-ED9F-9791-C13E4AC3DA73}"/>
              </a:ext>
            </a:extLst>
          </p:cNvPr>
          <p:cNvSpPr txBox="1"/>
          <p:nvPr/>
        </p:nvSpPr>
        <p:spPr>
          <a:xfrm>
            <a:off x="4374342" y="4272677"/>
            <a:ext cx="7817658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noProof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vi-VN" b="1" noProof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hởi động phần mềm và nhập nội dung</a:t>
            </a:r>
            <a:endParaRPr lang="en-US" noProof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háy đúp chuột vào biểu tượng phần mềm trên màn hình nền.
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Nhập nội dung văn bản theo mẫu ở hình 8a.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r>
              <a:rPr kumimoji="0" lang="vi-VN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 ý</a:t>
            </a: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 chọn 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kumimoji="0" lang="vi-VN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nse</a:t>
            </a: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rt/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để nhập ký hiệu
</a:t>
            </a:r>
            <a:r>
              <a:rPr kumimoji="0" lang="en-US" sz="1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kumimoji="0" lang="vi-VN" sz="1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Tạo danh sách có thứ tự 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Chọn các đoạn văn bản muốn tạo danh sách có thứ tự
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Thực hiện các bước như hình 8a.7
</a:t>
            </a:r>
            <a:r>
              <a:rPr kumimoji="0" lang="en-US" sz="1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</a:t>
            </a:r>
            <a:r>
              <a:rPr kumimoji="0" lang="vi-VN" sz="1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 tệp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Chọn 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vi-VN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để lưu tệp văn bản với tên </a:t>
            </a:r>
            <a:r>
              <a:rPr kumimoji="0" lang="en-US" sz="1800" b="0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Phieukhaosat.docx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3AD97-0C33-CC01-B261-950BB44F5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6957"/>
            <a:ext cx="6096000" cy="33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207645" y="5103674"/>
            <a:ext cx="368086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Yêu cầu: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hực hành trên máy tính để làm nhiệm vụ sau: Sử dụng phần mềm soạn thảo tạo tờ rơi quảng cáo và tuyển thành viên cho Câu lạc bộ tin học của trường theo mẫu ở hình 8a.6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641672-F5E3-12C5-8B55-ECD950D5CC95}"/>
              </a:ext>
            </a:extLst>
          </p:cNvPr>
          <p:cNvGrpSpPr/>
          <p:nvPr/>
        </p:nvGrpSpPr>
        <p:grpSpPr>
          <a:xfrm>
            <a:off x="73858" y="45205"/>
            <a:ext cx="11813342" cy="646331"/>
            <a:chOff x="569969" y="318118"/>
            <a:chExt cx="8940800" cy="10929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1F4005-3604-8304-6F33-36E7EB429C4E}"/>
                </a:ext>
              </a:extLst>
            </p:cNvPr>
            <p:cNvSpPr/>
            <p:nvPr/>
          </p:nvSpPr>
          <p:spPr>
            <a:xfrm>
              <a:off x="569969" y="318118"/>
              <a:ext cx="8940800" cy="1092928"/>
            </a:xfrm>
            <a:prstGeom prst="roundRect">
              <a:avLst>
                <a:gd name="adj" fmla="val 1155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569969" y="456938"/>
              <a:ext cx="8764105" cy="8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 Thực hành: Tạo sản phẩm là văn bản phục vụ nhu cầu thực tế</a:t>
              </a:r>
              <a:endParaRPr lang="vi-VN" sz="28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4A0673-9D90-283A-7034-62A29B858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5264"/>
          <a:stretch/>
        </p:blipFill>
        <p:spPr>
          <a:xfrm>
            <a:off x="278863" y="747617"/>
            <a:ext cx="3538428" cy="4308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3AD97-0C33-CC01-B261-950BB44F5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8090" y="773630"/>
            <a:ext cx="7914705" cy="2949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6DF4CD-C840-100A-730D-FF5FCA57F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090" y="3723587"/>
            <a:ext cx="7914705" cy="24808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78ABFE-3094-AFDF-7C52-6D84A0062FCB}"/>
              </a:ext>
            </a:extLst>
          </p:cNvPr>
          <p:cNvSpPr txBox="1"/>
          <p:nvPr/>
        </p:nvSpPr>
        <p:spPr>
          <a:xfrm>
            <a:off x="4398446" y="6211669"/>
            <a:ext cx="7293991" cy="646331"/>
          </a:xfrm>
          <a:prstGeom prst="rect">
            <a:avLst/>
          </a:prstGeom>
          <a:solidFill>
            <a:srgbClr val="FFD966"/>
          </a:solidFill>
        </p:spPr>
        <p:txBody>
          <a:bodyPr wrap="square">
            <a:spAutoFit/>
          </a:bodyPr>
          <a:lstStyle/>
          <a:p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 tệp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Chọn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File/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để lưu tệp văn bản với tên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TuyenThanhVien.docx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2201863" y="5266234"/>
            <a:ext cx="778827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Yêu cầu: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hực hành trên máy tính để làm nhiệm vụ sau: Em hãy sử dụng phần mềm soạn thảo văn bản để nhập dữ liệu cho dự án thành lập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âu lạc bộ tin học, tạo danh sách dạng liệt kê cho dữ liệu theo mẫu ở hình 8a.3 và lưu lại tệp với tên CLBTinhoc.docx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641672-F5E3-12C5-8B55-ECD950D5CC95}"/>
              </a:ext>
            </a:extLst>
          </p:cNvPr>
          <p:cNvGrpSpPr/>
          <p:nvPr/>
        </p:nvGrpSpPr>
        <p:grpSpPr>
          <a:xfrm>
            <a:off x="73858" y="45205"/>
            <a:ext cx="2290651" cy="646331"/>
            <a:chOff x="569969" y="318118"/>
            <a:chExt cx="8940800" cy="10929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1F4005-3604-8304-6F33-36E7EB429C4E}"/>
                </a:ext>
              </a:extLst>
            </p:cNvPr>
            <p:cNvSpPr/>
            <p:nvPr/>
          </p:nvSpPr>
          <p:spPr>
            <a:xfrm>
              <a:off x="569969" y="318118"/>
              <a:ext cx="8940800" cy="1092928"/>
            </a:xfrm>
            <a:prstGeom prst="roundRect">
              <a:avLst>
                <a:gd name="adj" fmla="val 1155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569969" y="456938"/>
              <a:ext cx="8764105" cy="8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LUYỆN TẬP</a:t>
              </a:r>
              <a:endParaRPr lang="vi-VN" sz="28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4A0673-9D90-283A-7034-62A29B858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5893"/>
          <a:stretch/>
        </p:blipFill>
        <p:spPr>
          <a:xfrm>
            <a:off x="4326786" y="747617"/>
            <a:ext cx="3538428" cy="43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3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1680051" y="804449"/>
            <a:ext cx="8831898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Yêu cầu: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hực hành trên máy tính để làm nhiệm vụ sau: Em hãy sử dụng phần mềm soạn thảo văn bản để tạo một tờ rơi quảng cáo cho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CLB 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tiếng anh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hoặc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CLB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ubik,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CLB 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bóng rổ,...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vi-VN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ủa trường. Trong tờ rơi có sử dụng hình ảnh minh họa và hình đồ họa sử dụng mẫu đầu dòng, mẫu thứ tự mà em đã tạo ở câu</a:t>
            </a:r>
            <a:r>
              <a:rPr lang="en-US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phần Vận dụng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641672-F5E3-12C5-8B55-ECD950D5CC95}"/>
              </a:ext>
            </a:extLst>
          </p:cNvPr>
          <p:cNvGrpSpPr/>
          <p:nvPr/>
        </p:nvGrpSpPr>
        <p:grpSpPr>
          <a:xfrm>
            <a:off x="73858" y="45205"/>
            <a:ext cx="2290651" cy="646331"/>
            <a:chOff x="569969" y="318118"/>
            <a:chExt cx="8940800" cy="10929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1F4005-3604-8304-6F33-36E7EB429C4E}"/>
                </a:ext>
              </a:extLst>
            </p:cNvPr>
            <p:cNvSpPr/>
            <p:nvPr/>
          </p:nvSpPr>
          <p:spPr>
            <a:xfrm>
              <a:off x="569969" y="318118"/>
              <a:ext cx="8940800" cy="1092928"/>
            </a:xfrm>
            <a:prstGeom prst="roundRect">
              <a:avLst>
                <a:gd name="adj" fmla="val 1155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841B0-1DDD-B6D6-69C2-0FD09E7A7276}"/>
                </a:ext>
              </a:extLst>
            </p:cNvPr>
            <p:cNvSpPr txBox="1"/>
            <p:nvPr/>
          </p:nvSpPr>
          <p:spPr>
            <a:xfrm>
              <a:off x="569969" y="456938"/>
              <a:ext cx="8764105" cy="8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VẬN DỤNG</a:t>
              </a:r>
              <a:endParaRPr lang="vi-VN" sz="28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4A0673-9D90-283A-7034-62A29B858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51" b="-17551"/>
          <a:stretch/>
        </p:blipFill>
        <p:spPr>
          <a:xfrm>
            <a:off x="587906" y="2281777"/>
            <a:ext cx="3538428" cy="43088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BEB616-7F2F-024D-A727-21352D05B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8940" r="15646" b="8940"/>
          <a:stretch/>
        </p:blipFill>
        <p:spPr>
          <a:xfrm>
            <a:off x="4377036" y="2851227"/>
            <a:ext cx="3202324" cy="3202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0A89B-175A-F365-120B-8BB4579BF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51" b="-17551"/>
          <a:stretch/>
        </p:blipFill>
        <p:spPr>
          <a:xfrm>
            <a:off x="8065666" y="2281777"/>
            <a:ext cx="3538428" cy="4308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A9009-C12D-D267-A603-3515FCAD7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51" b="-17551"/>
          <a:stretch/>
        </p:blipFill>
        <p:spPr>
          <a:xfrm>
            <a:off x="557426" y="2281777"/>
            <a:ext cx="3538428" cy="4308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E63099-A57D-FF43-5DFE-C3A6DFB12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-6206" r="17512" b="6206"/>
          <a:stretch/>
        </p:blipFill>
        <p:spPr>
          <a:xfrm>
            <a:off x="8035186" y="2281777"/>
            <a:ext cx="3538428" cy="43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7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504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Grandview Display</vt:lpstr>
      <vt:lpstr>Open Sans</vt:lpstr>
      <vt:lpstr>DashVTI</vt:lpstr>
      <vt:lpstr>Office Theme</vt:lpstr>
      <vt:lpstr>PowerPoint Presentation</vt:lpstr>
      <vt:lpstr>TIẾT 16 BÀI 8(A): LÀM VIỆC VỚI DANH SÁCH DẠNG LIỆT KÊ VÀ HÌNH ẢNH TRONG VĂN BẢN (Tiếp)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2. Bài 1:  LƯỢC SỬ CÔNG CỤ TÍNH TOÁN (TIẾP)</dc:title>
  <dc:creator>Ban Thinh</dc:creator>
  <cp:lastModifiedBy>Ban</cp:lastModifiedBy>
  <cp:revision>20</cp:revision>
  <dcterms:created xsi:type="dcterms:W3CDTF">2023-06-05T12:10:35Z</dcterms:created>
  <dcterms:modified xsi:type="dcterms:W3CDTF">2023-06-19T07:37:15Z</dcterms:modified>
</cp:coreProperties>
</file>