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61" r:id="rId4"/>
    <p:sldId id="266" r:id="rId5"/>
    <p:sldId id="263" r:id="rId6"/>
    <p:sldId id="264" r:id="rId7"/>
    <p:sldId id="25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BDF"/>
    <a:srgbClr val="92261E"/>
    <a:srgbClr val="833E7E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E-42A7-B210-66830E1DBE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61196157383006"/>
          <c:y val="0.85678247248991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7-4CF7-90DA-6F2F30DF82E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266744716483185"/>
          <c:y val="0.85222511891283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0.21</c:v>
                </c:pt>
                <c:pt idx="2">
                  <c:v>0.5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A-4677-B082-E29F74A897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3683262717911349"/>
          <c:y val="0.82488099745039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</c:v>
                </c:pt>
                <c:pt idx="2">
                  <c:v>0.3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4-4706-B684-17B4C56254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9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1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0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0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7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1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1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3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6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4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1EE7-04D1-5B4E-666B-B228A048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D93D94F-3CC6-D47C-7336-272D756DF8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370.5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E472-3625-7328-2802-E31D11D9F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4" y="836404"/>
            <a:ext cx="4583791" cy="4583791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E1BC5-225C-6F48-8F30-248A5CDB1647}"/>
              </a:ext>
            </a:extLst>
          </p:cNvPr>
          <p:cNvSpPr/>
          <p:nvPr/>
        </p:nvSpPr>
        <p:spPr>
          <a:xfrm>
            <a:off x="1228436" y="591127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1974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41">
        <p:circle/>
      </p:transition>
    </mc:Choice>
    <mc:Fallback xmlns="">
      <p:transition spd="slow" advTm="12041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xit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7" objId="4"/>
        <p14:stopEvt time="1204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43" y="621047"/>
            <a:ext cx="10724509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 DỤNG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273" y="2265288"/>
            <a:ext cx="7934036" cy="116371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 dẫn về nhà: Tìm kiếm thông tin và tạo một bài trình chiếu về chủ đề là đội bóng mà em hâm mộ.</a:t>
            </a:r>
            <a:endParaRPr lang="vi-VN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hỏi : </a:t>
            </a:r>
            <a:r>
              <a:rPr lang="vi-VN" sz="2400">
                <a:solidFill>
                  <a:prstClr val="white"/>
                </a:solidFill>
                <a:latin typeface="Calibri"/>
              </a:rPr>
              <a:t>Em nên làm gì khi đọc được một bài báo trên mạng xã hội có nội dung chính như sau: </a:t>
            </a:r>
            <a:r>
              <a:rPr lang="vi-VN" sz="2400" i="1">
                <a:solidFill>
                  <a:prstClr val="white"/>
                </a:solidFill>
                <a:latin typeface="Calibri"/>
              </a:rPr>
              <a:t>Ngày mai, tức thứ hai, ngày 28 tháng 10 năm 2023, Bộ Giáo dục và Đào tạo cho phép tất cả học sinh nghỉ học một ngày.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Kiểm tra lại nguồn thông tin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Gọi điện cho bạn bè cùng nghỉ học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Chia sẻ thông tin lên trang cá nhân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Không đến trường vào ngày hôm sau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5050">
            <a:extLst>
              <a:ext uri="{FF2B5EF4-FFF2-40B4-BE49-F238E27FC236}">
                <a16:creationId xmlns:a16="http://schemas.microsoft.com/office/drawing/2014/main" id="{0115ED7E-5ABD-3FE2-936B-FBA8955A2728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KhanGia">
            <a:extLst>
              <a:ext uri="{FF2B5EF4-FFF2-40B4-BE49-F238E27FC236}">
                <a16:creationId xmlns:a16="http://schemas.microsoft.com/office/drawing/2014/main" id="{8B1ABE68-D461-C3A3-2913-74C9806F15A5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02E729-628E-5709-D89E-18B8DF120BF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Graphic 5" descr="Group of men outline">
              <a:extLst>
                <a:ext uri="{FF2B5EF4-FFF2-40B4-BE49-F238E27FC236}">
                  <a16:creationId xmlns:a16="http://schemas.microsoft.com/office/drawing/2014/main" id="{6C964283-250E-DB42-E1C8-CCE39384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83F963-A2BF-93B5-125D-212C6ADC121F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54D874-4C7A-5E08-5921-2F8836414879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" grpId="0" animBg="1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: </a:t>
            </a:r>
            <a:r>
              <a:rPr lang="en-US" sz="2400">
                <a:solidFill>
                  <a:prstClr val="white"/>
                </a:solidFill>
              </a:rPr>
              <a:t>Đâu là một ví dụ về xử lý thông tin?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88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ạo một bài trình chiếu về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đất nước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tải một đoạn video trên Internet.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Tì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 tên một đất nước trên bản đồ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noProof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hia sẻ một bức ảnh lên mạng xã hội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7357E4D-FA75-2491-7CB8-3574D034D22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5385AFB6-CD6A-E987-69F5-5C22F39D0173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674953-632C-0BEA-5ED8-A25DF3E740A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E1F76701-3118-B7B5-463F-9DCF1E6D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46A718C-BF53-B59E-1985-AAF8C0B95A3D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DCD253-FA01-537B-183B-D1E95B5B1866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5318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 hỏi :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</a:rPr>
              <a:t>Em cần tìm kiếm thông tin về một chính sách của Bộ giáo dục. Theo em, website nào dưới đây có chứa thông tin đáng tin cậy nhất? (Moet – Ministry of Education Traning – có nghĩa là Bộ Giáo dục và Đào tạo)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moet.gov.vn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moet.com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moet.net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moet.org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53B5DF6-368B-4296-F1BB-1E153BB95373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A1BD61DE-F676-0843-E3F9-4159A6B7147F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69DA1A-3F44-8AE9-F673-C531AE229A1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2CF8BD96-30E0-43A4-81AA-F571B653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975D9BB-408D-0483-B833-FB6CFAD8D467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AF07C-C7F6-1DB9-61B3-B272660F55E4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16259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28" grpId="0" animBg="1"/>
      <p:bldGraphic spid="3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white"/>
                </a:solidFill>
              </a:rPr>
              <a:t>Câu hỏi : Để thực hiện báo cáo về nội dung “Dự báo sự phát triển của máy tính”, thông tin nào sau đây là phù hợp nhất?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Tương lai của máy tính điện tử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83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Cách sử dụng máy tính để viết báo cáo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 niệm máy tính điện tử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Lược sử máy tính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59F550D-1AD3-6005-0185-892B3AC90184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3569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43" y="963931"/>
            <a:ext cx="10724509" cy="15696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KHAI THÁC THÔNG TIN SỐ</a:t>
            </a:r>
            <a:b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(Tiếp)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3008" y="6482398"/>
            <a:ext cx="4300839" cy="375602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Thầy Giáo Tin</a:t>
            </a:r>
          </a:p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B4AFF-325D-E5FD-47C1-1CAEE50C0458}"/>
              </a:ext>
            </a:extLst>
          </p:cNvPr>
          <p:cNvSpPr txBox="1"/>
          <p:nvPr/>
        </p:nvSpPr>
        <p:spPr>
          <a:xfrm>
            <a:off x="1510748" y="547999"/>
            <a:ext cx="300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6. </a:t>
            </a:r>
            <a:r>
              <a:rPr lang="vi-VN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</a:t>
            </a:r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vi-VN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046" y="1585688"/>
            <a:ext cx="8213669" cy="646331"/>
          </a:xfrm>
          <a:solidFill>
            <a:srgbClr val="9ACBD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 vụ 3: Xử lý và trao đổi thông tin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3680" y="2955706"/>
            <a:ext cx="7010400" cy="2207421"/>
          </a:xfrm>
          <a:solidFill>
            <a:srgbClr val="9ACBDF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 cứu trang 16, 17 SGK và thực hành cá nhân để giải quyết nhiệm vụ sau:</a:t>
            </a:r>
            <a:endParaRPr lang="vi-VN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 bài trình chiếu theo cấu trúc đã xác định ở tiết trước.</a:t>
            </a: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Biên tập nội dung của bài trình chiếu đó.</a:t>
            </a: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sẻ bài trình chiếu trong môi trường số</a:t>
            </a: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(Phần này giáo viên nên gợi ý một số phương án chia sẻ hiệu quả)</a:t>
            </a:r>
            <a:endParaRPr lang="vi-VN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925" y="1353953"/>
            <a:ext cx="8388767" cy="646331"/>
          </a:xfrm>
          <a:solidFill>
            <a:srgbClr val="9ACBD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 vụ 3: Xử lý và trao đổi thông tin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3544" y="2539244"/>
            <a:ext cx="3779529" cy="563879"/>
          </a:xfrm>
          <a:solidFill>
            <a:srgbClr val="9ACBDF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 chiếu tham khảo:</a:t>
            </a:r>
            <a:endParaRPr lang="vi-VN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CF096-DB8B-69FF-0168-1B8C1EB66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447"/>
          <a:stretch/>
        </p:blipFill>
        <p:spPr>
          <a:xfrm>
            <a:off x="110837" y="3819969"/>
            <a:ext cx="3934692" cy="1947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FE29D-01C7-2F55-7006-3D341CD1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02" b="-514"/>
          <a:stretch/>
        </p:blipFill>
        <p:spPr>
          <a:xfrm>
            <a:off x="3962401" y="3509725"/>
            <a:ext cx="3934692" cy="256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7C0EB-AC6F-B349-DFC6-4CF8C313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2" y="3588234"/>
            <a:ext cx="4203051" cy="24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446" y="1585688"/>
            <a:ext cx="3233107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LUYỆN TẬP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1341" y="2770979"/>
            <a:ext cx="7934036" cy="73874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bài trình chiếu và lưu theo đường dẫn sau:</a:t>
            </a:r>
            <a:endParaRPr lang="vi-VN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E92FBAE0-8B7C-46BE-F06D-218E4AED8A6B}"/>
              </a:ext>
            </a:extLst>
          </p:cNvPr>
          <p:cNvSpPr txBox="1">
            <a:spLocks/>
          </p:cNvSpPr>
          <p:nvPr/>
        </p:nvSpPr>
        <p:spPr>
          <a:xfrm>
            <a:off x="4706125" y="4048685"/>
            <a:ext cx="1597891" cy="738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D:\Khối 8</a:t>
            </a:r>
            <a:endParaRPr lang="vi-V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3C532-11BF-8F30-92E3-B1C8FE0A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380" y="3429000"/>
            <a:ext cx="1400961" cy="14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496</Words>
  <Application>Microsoft Office PowerPoint</Application>
  <PresentationFormat>Widescreen</PresentationFormat>
  <Paragraphs>48</Paragraphs>
  <Slides>10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HÀNH: KHAI THÁC THÔNG TIN SỐ (Tiếp)</vt:lpstr>
      <vt:lpstr>Nhiệm vụ 3: Xử lý và trao đổi thông tin</vt:lpstr>
      <vt:lpstr>Nhiệm vụ 3: Xử lý và trao đổi thông tin</vt:lpstr>
      <vt:lpstr>LUYỆN TẬP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Ban</cp:lastModifiedBy>
  <cp:revision>12</cp:revision>
  <dcterms:created xsi:type="dcterms:W3CDTF">2023-06-05T12:10:35Z</dcterms:created>
  <dcterms:modified xsi:type="dcterms:W3CDTF">2023-07-02T04:08:00Z</dcterms:modified>
</cp:coreProperties>
</file>