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80" r:id="rId8"/>
    <p:sldId id="281" r:id="rId9"/>
    <p:sldId id="268" r:id="rId10"/>
    <p:sldId id="260" r:id="rId11"/>
    <p:sldId id="282" r:id="rId12"/>
    <p:sldId id="266" r:id="rId13"/>
    <p:sldId id="270" r:id="rId14"/>
    <p:sldId id="271" r:id="rId15"/>
    <p:sldId id="264" r:id="rId16"/>
    <p:sldId id="265" r:id="rId17"/>
    <p:sldId id="272" r:id="rId18"/>
    <p:sldId id="273" r:id="rId19"/>
    <p:sldId id="274" r:id="rId20"/>
    <p:sldId id="275" r:id="rId21"/>
    <p:sldId id="276" r:id="rId22"/>
    <p:sldId id="267" r:id="rId23"/>
    <p:sldId id="277" r:id="rId24"/>
    <p:sldId id="278" r:id="rId25"/>
    <p:sldId id="263" r:id="rId26"/>
    <p:sldId id="279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8371" y="3390900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041" y="335486"/>
            <a:ext cx="1493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Ví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dụ</a:t>
            </a:r>
            <a:r>
              <a:rPr lang="en-US" sz="4000" b="1" u="sng" dirty="0" smtClean="0"/>
              <a:t> 1</a:t>
            </a:r>
            <a:r>
              <a:rPr lang="en-US" sz="4000" dirty="0" smtClean="0"/>
              <a:t>: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chứng</a:t>
            </a:r>
            <a:r>
              <a:rPr lang="en-US" sz="4000" dirty="0" smtClean="0"/>
              <a:t> minh </a:t>
            </a:r>
            <a:r>
              <a:rPr lang="en-US" sz="4000" dirty="0" err="1" smtClean="0"/>
              <a:t>đinh</a:t>
            </a:r>
            <a:r>
              <a:rPr lang="en-US" sz="4000" dirty="0" smtClean="0"/>
              <a:t> </a:t>
            </a:r>
            <a:r>
              <a:rPr lang="en-US" sz="4000" dirty="0" err="1" smtClean="0"/>
              <a:t>lí</a:t>
            </a:r>
            <a:r>
              <a:rPr lang="en-US" sz="4000" dirty="0" smtClean="0"/>
              <a:t>: </a:t>
            </a:r>
            <a:r>
              <a:rPr lang="en-US" sz="4000" dirty="0" err="1" smtClean="0"/>
              <a:t>hai</a:t>
            </a:r>
            <a:r>
              <a:rPr lang="en-US" sz="4000" dirty="0" smtClean="0"/>
              <a:t> </a:t>
            </a:r>
            <a:r>
              <a:rPr lang="en-US" sz="4000" dirty="0" err="1" smtClean="0"/>
              <a:t>đường</a:t>
            </a:r>
            <a:r>
              <a:rPr lang="en-US" sz="4000" dirty="0" smtClean="0"/>
              <a:t> </a:t>
            </a:r>
            <a:r>
              <a:rPr lang="en-US" sz="4000" dirty="0" err="1" smtClean="0"/>
              <a:t>thẳng</a:t>
            </a:r>
            <a:r>
              <a:rPr lang="en-US" sz="4000" dirty="0" smtClean="0"/>
              <a:t> </a:t>
            </a:r>
            <a:r>
              <a:rPr lang="en-US" sz="4000" dirty="0" err="1" smtClean="0"/>
              <a:t>phân</a:t>
            </a:r>
            <a:r>
              <a:rPr lang="en-US" sz="4000" dirty="0" smtClean="0"/>
              <a:t> </a:t>
            </a:r>
            <a:r>
              <a:rPr lang="en-US" sz="4000" dirty="0" err="1" smtClean="0"/>
              <a:t>biệt</a:t>
            </a:r>
            <a:r>
              <a:rPr lang="en-US" sz="4000" dirty="0" smtClean="0"/>
              <a:t> </a:t>
            </a:r>
            <a:r>
              <a:rPr lang="en-US" sz="4000" dirty="0" err="1" smtClean="0"/>
              <a:t>cùng</a:t>
            </a:r>
            <a:r>
              <a:rPr lang="en-US" sz="4000" dirty="0" smtClean="0"/>
              <a:t> </a:t>
            </a:r>
            <a:r>
              <a:rPr lang="en-US" sz="4000" dirty="0" err="1" smtClean="0"/>
              <a:t>vuông</a:t>
            </a:r>
            <a:r>
              <a:rPr lang="en-US" sz="4000" dirty="0" smtClean="0"/>
              <a:t> </a:t>
            </a:r>
            <a:r>
              <a:rPr lang="en-US" sz="4000" dirty="0" err="1" smtClean="0"/>
              <a:t>góc</a:t>
            </a:r>
            <a:r>
              <a:rPr lang="en-US" sz="4000" dirty="0" smtClean="0"/>
              <a:t>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đường</a:t>
            </a:r>
            <a:r>
              <a:rPr lang="en-US" sz="4000" dirty="0" smtClean="0"/>
              <a:t> </a:t>
            </a:r>
            <a:r>
              <a:rPr lang="en-US" sz="4000" dirty="0" err="1" smtClean="0"/>
              <a:t>thẳng</a:t>
            </a:r>
            <a:r>
              <a:rPr lang="en-US" sz="4000" dirty="0" smtClean="0"/>
              <a:t> </a:t>
            </a:r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ba</a:t>
            </a:r>
            <a:r>
              <a:rPr lang="en-US" sz="4000" dirty="0" smtClean="0"/>
              <a:t> </a:t>
            </a:r>
            <a:r>
              <a:rPr lang="en-US" sz="4000" dirty="0" err="1" smtClean="0"/>
              <a:t>thì</a:t>
            </a:r>
            <a:r>
              <a:rPr lang="en-US" sz="4000" dirty="0" smtClean="0"/>
              <a:t> </a:t>
            </a:r>
            <a:r>
              <a:rPr lang="en-US" sz="4000" dirty="0" err="1" smtClean="0"/>
              <a:t>chúng</a:t>
            </a:r>
            <a:r>
              <a:rPr lang="en-US" sz="4000" dirty="0" smtClean="0"/>
              <a:t> song </a:t>
            </a:r>
            <a:r>
              <a:rPr lang="en-US" sz="4000" dirty="0" err="1" smtClean="0"/>
              <a:t>song</a:t>
            </a:r>
            <a:r>
              <a:rPr lang="en-US" sz="4000" dirty="0" smtClean="0"/>
              <a:t>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nhau</a:t>
            </a:r>
            <a:endParaRPr lang="en-US" sz="4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971800" y="2317004"/>
            <a:ext cx="0" cy="2998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415902" y="4101941"/>
            <a:ext cx="7347098" cy="7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8744" y="2833299"/>
            <a:ext cx="1213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/>
              <a:t>GT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607429"/>
            <a:ext cx="1213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/>
              <a:t>KL</a:t>
            </a:r>
            <a:endParaRPr lang="en-US" sz="3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788" y="1893534"/>
            <a:ext cx="5151297" cy="3874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7349" y="2235698"/>
            <a:ext cx="76681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348" y="2789696"/>
            <a:ext cx="464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b </a:t>
            </a:r>
            <a:r>
              <a:rPr lang="en-US" sz="3500" dirty="0" err="1" smtClean="0"/>
              <a:t>và</a:t>
            </a:r>
            <a:r>
              <a:rPr lang="en-US" sz="3500" dirty="0" smtClean="0"/>
              <a:t> c </a:t>
            </a:r>
            <a:r>
              <a:rPr lang="en-US" sz="3500" dirty="0" err="1" smtClean="0"/>
              <a:t>phân</a:t>
            </a:r>
            <a:r>
              <a:rPr lang="en-US" sz="3500" dirty="0" smtClean="0"/>
              <a:t> </a:t>
            </a:r>
            <a:r>
              <a:rPr lang="en-US" sz="3500" dirty="0" err="1" smtClean="0"/>
              <a:t>biệt</a:t>
            </a:r>
            <a:endParaRPr lang="en-US" sz="35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115639" y="2834719"/>
            <a:ext cx="1845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" dirty="0">
                <a:latin typeface="Calibri" panose="020F0502020204030204" pitchFamily="34" charset="0"/>
                <a:cs typeface="Calibri" panose="020F0502020204030204" pitchFamily="34" charset="0"/>
              </a:rPr>
              <a:t>Ͱ</a:t>
            </a:r>
            <a:endParaRPr lang="en-US" sz="3500" dirty="0"/>
          </a:p>
        </p:txBody>
      </p:sp>
      <p:sp>
        <p:nvSpPr>
          <p:cNvPr id="16" name="TextBox 15"/>
          <p:cNvSpPr txBox="1"/>
          <p:nvPr/>
        </p:nvSpPr>
        <p:spPr>
          <a:xfrm>
            <a:off x="3367266" y="3534510"/>
            <a:ext cx="18223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/>
              <a:t>b</a:t>
            </a:r>
            <a:r>
              <a:rPr lang="en-US" sz="3500" dirty="0" smtClean="0"/>
              <a:t>        </a:t>
            </a:r>
            <a:r>
              <a:rPr lang="vi-VN" sz="3500" dirty="0" smtClean="0"/>
              <a:t>a</a:t>
            </a:r>
            <a:r>
              <a:rPr lang="en-US" sz="3500" dirty="0" smtClean="0"/>
              <a:t>  </a:t>
            </a:r>
            <a:r>
              <a:rPr lang="en-US" sz="3500" dirty="0" smtClean="0"/>
              <a:t>,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180903" y="2843188"/>
            <a:ext cx="18459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" dirty="0">
                <a:latin typeface="Calibri" panose="020F0502020204030204" pitchFamily="34" charset="0"/>
                <a:cs typeface="Calibri" panose="020F0502020204030204" pitchFamily="34" charset="0"/>
              </a:rPr>
              <a:t>Ͱ</a:t>
            </a:r>
            <a:endParaRPr lang="en-US" sz="35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2921" y="3573550"/>
            <a:ext cx="18223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/>
              <a:t>c</a:t>
            </a:r>
            <a:r>
              <a:rPr lang="en-US" sz="3500" dirty="0" smtClean="0"/>
              <a:t>        </a:t>
            </a:r>
            <a:r>
              <a:rPr lang="vi-VN" sz="3500" dirty="0" smtClean="0"/>
              <a:t>a</a:t>
            </a:r>
            <a:endParaRPr lang="en-US" sz="3500" dirty="0"/>
          </a:p>
        </p:txBody>
      </p:sp>
      <p:sp>
        <p:nvSpPr>
          <p:cNvPr id="20" name="TextBox 19"/>
          <p:cNvSpPr txBox="1"/>
          <p:nvPr/>
        </p:nvSpPr>
        <p:spPr>
          <a:xfrm>
            <a:off x="3723129" y="4607429"/>
            <a:ext cx="167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vi-VN" sz="4000" dirty="0" smtClean="0"/>
              <a:t>b</a:t>
            </a:r>
            <a:r>
              <a:rPr lang="en-US" sz="4000" dirty="0" smtClean="0"/>
              <a:t>// </a:t>
            </a:r>
            <a:r>
              <a:rPr lang="vi-VN" sz="4000" dirty="0"/>
              <a:t>c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193800" y="5918733"/>
            <a:ext cx="68163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07" y="5902559"/>
            <a:ext cx="5389392" cy="8580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86" y="6639377"/>
            <a:ext cx="5169207" cy="8931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77" y="8269304"/>
            <a:ext cx="7102741" cy="10479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51" y="7315328"/>
            <a:ext cx="3068826" cy="11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1191889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1191889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636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636958"/>
              </a:xfrm>
              <a:prstGeom prst="rect">
                <a:avLst/>
              </a:prstGeom>
              <a:blipFill>
                <a:blip r:embed="rId4"/>
                <a:stretch>
                  <a:fillRect l="-2414" r="-414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84" y="5526486"/>
            <a:ext cx="685800" cy="1051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76" y="5703430"/>
            <a:ext cx="756425" cy="874615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5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3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1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92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760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4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ĐỊNH LÍ VÀ CHỨNG MINH ĐỊNH LÍ (1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89200" y="2484160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2152162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4900207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4634829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65392"/>
            <a:ext cx="1341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0" y="2698004"/>
            <a:ext cx="0" cy="3512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715000" y="4140066"/>
            <a:ext cx="7148091" cy="3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3144542"/>
            <a:ext cx="1213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 smtClean="0"/>
              <a:t>GT</a:t>
            </a:r>
            <a:endParaRPr lang="en-US" sz="5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4605254"/>
            <a:ext cx="1213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 smtClean="0"/>
              <a:t>KL</a:t>
            </a:r>
            <a:endParaRPr lang="en-US" sz="5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7106814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GT</a:t>
            </a:r>
          </a:p>
          <a:p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KL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23900"/>
            <a:ext cx="8085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2200" y="723900"/>
            <a:ext cx="7171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0" y="4025308"/>
            <a:ext cx="0" cy="3512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254102" y="5874362"/>
            <a:ext cx="8947298" cy="1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3600" y="4471846"/>
            <a:ext cx="121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/>
              <a:t>GT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932558"/>
            <a:ext cx="121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/>
              <a:t>KL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9" r="2905"/>
          <a:stretch/>
        </p:blipFill>
        <p:spPr>
          <a:xfrm>
            <a:off x="12409008" y="3854789"/>
            <a:ext cx="5244411" cy="3624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73377" y="4166919"/>
            <a:ext cx="76681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d’, d’’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4049" y="5037949"/>
            <a:ext cx="2646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d’ // d’’</a:t>
            </a:r>
            <a:endParaRPr lang="en-US" sz="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315730" y="5031580"/>
            <a:ext cx="3129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d      </a:t>
            </a:r>
            <a:r>
              <a:rPr lang="en-US" sz="5000" dirty="0" err="1" smtClean="0"/>
              <a:t>d</a:t>
            </a:r>
            <a:r>
              <a:rPr lang="en-US" sz="5000" dirty="0" smtClean="0"/>
              <a:t>’ ,</a:t>
            </a:r>
            <a:endParaRPr lang="en-US" sz="5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224064" y="4378476"/>
            <a:ext cx="1845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latin typeface="Calibri" panose="020F0502020204030204" pitchFamily="34" charset="0"/>
                <a:cs typeface="Calibri" panose="020F0502020204030204" pitchFamily="34" charset="0"/>
              </a:rPr>
              <a:t>Ͱ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6188958"/>
            <a:ext cx="297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d        </a:t>
            </a:r>
            <a:r>
              <a:rPr lang="en-US" sz="5000" dirty="0" err="1" smtClean="0"/>
              <a:t>d</a:t>
            </a:r>
            <a:r>
              <a:rPr lang="en-US" sz="5000" dirty="0" smtClean="0"/>
              <a:t>’’</a:t>
            </a:r>
            <a:endParaRPr lang="en-US" sz="5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694605" y="5962354"/>
            <a:ext cx="1075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latin typeface="Calibri" panose="020F0502020204030204" pitchFamily="34" charset="0"/>
                <a:cs typeface="Calibri" panose="020F0502020204030204" pitchFamily="34" charset="0"/>
              </a:rPr>
              <a:t>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26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1304</Words>
  <Application>Microsoft Office PowerPoint</Application>
  <PresentationFormat>Custom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Admin</cp:lastModifiedBy>
  <cp:revision>27</cp:revision>
  <dcterms:created xsi:type="dcterms:W3CDTF">2006-08-16T00:00:00Z</dcterms:created>
  <dcterms:modified xsi:type="dcterms:W3CDTF">2025-10-31T01:51:57Z</dcterms:modified>
  <dc:identifier>DAFD8QqN0sk</dc:identifier>
</cp:coreProperties>
</file>