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79" r:id="rId23"/>
    <p:sldId id="273" r:id="rId24"/>
    <p:sldId id="274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0.sv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41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20.pn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9" Type="http://schemas.openxmlformats.org/officeDocument/2006/relationships/image" Target="../media/image59.svg"/><Relationship Id="rId1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77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18" Type="http://schemas.openxmlformats.org/officeDocument/2006/relationships/image" Target="../media/image56.pn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46.png"/><Relationship Id="rId17" Type="http://schemas.openxmlformats.org/officeDocument/2006/relationships/image" Target="../media/image55.jpg"/><Relationship Id="rId2" Type="http://schemas.openxmlformats.org/officeDocument/2006/relationships/image" Target="../media/image53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57.png"/><Relationship Id="rId9" Type="http://schemas.openxmlformats.org/officeDocument/2006/relationships/image" Target="../media/image18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0.png"/><Relationship Id="rId7" Type="http://schemas.openxmlformats.org/officeDocument/2006/relationships/image" Target="../media/image66.svg"/><Relationship Id="rId12" Type="http://schemas.openxmlformats.org/officeDocument/2006/relationships/image" Target="../media/image10.svg"/><Relationship Id="rId17" Type="http://schemas.openxmlformats.org/officeDocument/2006/relationships/image" Target="../media/image61.png"/><Relationship Id="rId2" Type="http://schemas.openxmlformats.org/officeDocument/2006/relationships/image" Target="../media/image2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59.svg"/><Relationship Id="rId15" Type="http://schemas.microsoft.com/office/2007/relationships/hdphoto" Target="../media/hdphoto2.wdp"/><Relationship Id="rId10" Type="http://schemas.openxmlformats.org/officeDocument/2006/relationships/image" Target="../media/image73.sv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3.jpg"/><Relationship Id="rId12" Type="http://schemas.openxmlformats.org/officeDocument/2006/relationships/image" Target="../media/image6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83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6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2.svg"/><Relationship Id="rId3" Type="http://schemas.openxmlformats.org/officeDocument/2006/relationships/image" Target="../media/image53.svg"/><Relationship Id="rId7" Type="http://schemas.openxmlformats.org/officeDocument/2006/relationships/image" Target="../media/image26.svg"/><Relationship Id="rId12" Type="http://schemas.openxmlformats.org/officeDocument/2006/relationships/image" Target="../media/image66.png"/><Relationship Id="rId17" Type="http://schemas.openxmlformats.org/officeDocument/2006/relationships/image" Target="../media/image68.png"/><Relationship Id="rId2" Type="http://schemas.openxmlformats.org/officeDocument/2006/relationships/image" Target="../media/image44.png"/><Relationship Id="rId16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90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65.png"/><Relationship Id="rId3" Type="http://schemas.openxmlformats.org/officeDocument/2006/relationships/image" Target="../media/image53.svg"/><Relationship Id="rId21" Type="http://schemas.openxmlformats.org/officeDocument/2006/relationships/image" Target="../media/image72.pn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17" Type="http://schemas.openxmlformats.org/officeDocument/2006/relationships/image" Target="../media/image63.jpg"/><Relationship Id="rId2" Type="http://schemas.openxmlformats.org/officeDocument/2006/relationships/image" Target="../media/image44.png"/><Relationship Id="rId16" Type="http://schemas.openxmlformats.org/officeDocument/2006/relationships/image" Target="../media/image69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9" Type="http://schemas.openxmlformats.org/officeDocument/2006/relationships/image" Target="../media/image67.png"/><Relationship Id="rId4" Type="http://schemas.openxmlformats.org/officeDocument/2006/relationships/image" Target="../media/image18.png"/><Relationship Id="rId9" Type="http://schemas.openxmlformats.org/officeDocument/2006/relationships/image" Target="../media/image90.svg"/><Relationship Id="rId22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microsoft.com/office/2007/relationships/hdphoto" Target="../media/hdphoto3.wdp"/><Relationship Id="rId7" Type="http://schemas.openxmlformats.org/officeDocument/2006/relationships/image" Target="../media/image96.svg"/><Relationship Id="rId17" Type="http://schemas.openxmlformats.org/officeDocument/2006/relationships/image" Target="../media/image75.png"/><Relationship Id="rId2" Type="http://schemas.openxmlformats.org/officeDocument/2006/relationships/image" Target="../media/image71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9" Type="http://schemas.openxmlformats.org/officeDocument/2006/relationships/image" Target="../media/image77.pn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35.png"/><Relationship Id="rId7" Type="http://schemas.openxmlformats.org/officeDocument/2006/relationships/image" Target="../media/image61.svg"/><Relationship Id="rId17" Type="http://schemas.openxmlformats.org/officeDocument/2006/relationships/image" Target="../media/image79.png"/><Relationship Id="rId2" Type="http://schemas.openxmlformats.org/officeDocument/2006/relationships/image" Target="../media/image36.png"/><Relationship Id="rId16" Type="http://schemas.microsoft.com/office/2007/relationships/hdphoto" Target="../media/hdphoto4.wdp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5" Type="http://schemas.openxmlformats.org/officeDocument/2006/relationships/image" Target="../media/image76.png"/><Relationship Id="rId10" Type="http://schemas.openxmlformats.org/officeDocument/2006/relationships/image" Target="../media/image64.svg"/><Relationship Id="rId19" Type="http://schemas.openxmlformats.org/officeDocument/2006/relationships/image" Target="../media/image80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42.png"/><Relationship Id="rId12" Type="http://schemas.openxmlformats.org/officeDocument/2006/relationships/image" Target="../media/image9.png"/><Relationship Id="rId17" Type="http://schemas.openxmlformats.org/officeDocument/2006/relationships/image" Target="../media/image41.png"/><Relationship Id="rId7" Type="http://schemas.openxmlformats.org/officeDocument/2006/relationships/image" Target="../media/image87.svg"/><Relationship Id="rId2" Type="http://schemas.openxmlformats.org/officeDocument/2006/relationships/image" Target="../media/image22.png"/><Relationship Id="rId16" Type="http://schemas.openxmlformats.org/officeDocument/2006/relationships/image" Target="../media/image79.jp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5" Type="http://schemas.openxmlformats.org/officeDocument/2006/relationships/image" Target="../media/image22.svg"/><Relationship Id="rId5" Type="http://schemas.openxmlformats.org/officeDocument/2006/relationships/image" Target="../media/image85.svg"/><Relationship Id="rId19" Type="http://schemas.openxmlformats.org/officeDocument/2006/relationships/image" Target="../media/image35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8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8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1.jp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9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75.sv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10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90.svg"/><Relationship Id="rId4" Type="http://schemas.openxmlformats.org/officeDocument/2006/relationships/image" Target="../media/image6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12" Type="http://schemas.openxmlformats.org/officeDocument/2006/relationships/image" Target="../media/image13.png"/><Relationship Id="rId7" Type="http://schemas.openxmlformats.org/officeDocument/2006/relationships/image" Target="../media/image8.sv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22.svg"/><Relationship Id="rId15" Type="http://schemas.openxmlformats.org/officeDocument/2006/relationships/image" Target="../media/image24.svg"/><Relationship Id="rId10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8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32.sv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17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5" Type="http://schemas.openxmlformats.org/officeDocument/2006/relationships/image" Target="../media/image59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5.png"/><Relationship Id="rId3" Type="http://schemas.openxmlformats.org/officeDocument/2006/relationships/image" Target="../media/image53.sv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2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30.png"/><Relationship Id="rId19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55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1.pn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59.svg"/><Relationship Id="rId15" Type="http://schemas.openxmlformats.org/officeDocument/2006/relationships/image" Target="../media/image23.png"/><Relationship Id="rId10" Type="http://schemas.openxmlformats.org/officeDocument/2006/relationships/image" Target="../media/image64.sv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  <a:endParaRPr lang="en-US" sz="7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hiệu nhận biết 2 đường thẳng song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5934481"/>
            <a:ext cx="1571625" cy="1439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46418" y="5770994"/>
            <a:ext cx="128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2 đường thẳng song song thì đường thẳng thứ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cắt 2 đường tạo các góc có tính chất như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Kẻ đường thẳng 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a tại A và cắt đường thẳng b tại B. Trên Hình 3.34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so le trong rồi rút ra nhận xét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06400" y="2318825"/>
            <a:ext cx="5205014" cy="9205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831522" cy="1831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9322" y="1447203"/>
            <a:ext cx="99887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dụng tính chất vừa học nếu a // b, kẻ đường thẳng c cắt a thì c có cắt b không?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0100"/>
            <a:ext cx="1831522" cy="1831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9322" y="5021638"/>
            <a:ext cx="10284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hợp kết quả của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ra tính chất gì của hai đường thẳng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20163">
            <a:off x="8975433" y="1622754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3203" y="2171700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76" y="4439291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69728" y="3713968"/>
            <a:ext cx="9904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’⊥xx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hai góc trong cùng phía là CNM và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ACB)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  <a:blipFill rotWithShape="0">
                <a:blip r:embed="rId21"/>
                <a:stretch>
                  <a:fillRect r="-552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2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𝐶𝐷𝑚</m:t>
                        </m:r>
                      </m:e>
                    </m:acc>
                    <m:r>
                      <a:rPr lang="fr-FR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𝑡𝐶𝑦</m:t>
                        </m:r>
                      </m:e>
                    </m:acc>
                    <m:r>
                      <a:rPr lang="fr-FR" sz="4000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6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MN//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6429"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23058" y="2880474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2095500"/>
            <a:ext cx="12280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544" b="28221"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46333"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6102" b="9245"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31221"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73" r="17870" b="39429"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13823649" y="8459206"/>
            <a:ext cx="509829" cy="3418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2566" y="827621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2200" y="1008624"/>
            <a:ext cx="14630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ra nhận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qua điểm M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nằm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ngoài đường thẳng a vẽ được bao nhiêu đường thẳng song song với a?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334192"/>
            <a:ext cx="1469885" cy="1287856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8458200" y="3104638"/>
            <a:ext cx="1066800" cy="10668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833">
            <a:off x="776632" y="4538811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9725" y="4738982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812" y="4255134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787754" y="6426522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7720" r="31345"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46594" y="6696382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0775" y="6370282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8750" r="18468" b="40385"/>
          <a:stretch/>
        </p:blipFill>
        <p:spPr>
          <a:xfrm>
            <a:off x="12477448" y="6195095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544" b="28221"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8131" r="179" b="24351"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43359" r="41854"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270588" y="1127425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2319" y="1154727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3497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1) Cho điểm M nằm ngoài đường thẳng a. Đường thẳng đi qua M và song song với a là duy nhất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(2) Có duy nhất một đường thẳng song song với một đường thẳng cho trước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(3) Qua điểm M nằm ngoài đường thẳng a, có ít nhất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816" y="848943"/>
            <a:ext cx="864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1084</Words>
  <Application>Microsoft Office PowerPoint</Application>
  <PresentationFormat>Custom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Admin</cp:lastModifiedBy>
  <cp:revision>28</cp:revision>
  <dcterms:created xsi:type="dcterms:W3CDTF">2006-08-16T00:00:00Z</dcterms:created>
  <dcterms:modified xsi:type="dcterms:W3CDTF">2025-10-12T09:57:49Z</dcterms:modified>
  <dc:identifier>DAFD8QqN0sk</dc:identifier>
</cp:coreProperties>
</file>