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715" r:id="rId2"/>
  </p:sldMasterIdLst>
  <p:notesMasterIdLst>
    <p:notesMasterId r:id="rId27"/>
  </p:notesMasterIdLst>
  <p:sldIdLst>
    <p:sldId id="256" r:id="rId3"/>
    <p:sldId id="262" r:id="rId4"/>
    <p:sldId id="260" r:id="rId5"/>
    <p:sldId id="267" r:id="rId6"/>
    <p:sldId id="258" r:id="rId7"/>
    <p:sldId id="264" r:id="rId8"/>
    <p:sldId id="275" r:id="rId9"/>
    <p:sldId id="278" r:id="rId10"/>
    <p:sldId id="322" r:id="rId11"/>
    <p:sldId id="323" r:id="rId12"/>
    <p:sldId id="324" r:id="rId13"/>
    <p:sldId id="310" r:id="rId14"/>
    <p:sldId id="311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261" r:id="rId25"/>
    <p:sldId id="285" r:id="rId26"/>
  </p:sldIdLst>
  <p:sldSz cx="9144000" cy="5143500" type="screen16x9"/>
  <p:notesSz cx="6858000" cy="9144000"/>
  <p:embeddedFontLst>
    <p:embeddedFont>
      <p:font typeface="Fira Sans" panose="020B060402020202020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EB Garamond" panose="020B0604020202020204" charset="0"/>
      <p:regular r:id="rId36"/>
      <p:bold r:id="rId37"/>
      <p:italic r:id="rId38"/>
      <p:boldItalic r:id="rId39"/>
    </p:embeddedFont>
    <p:embeddedFont>
      <p:font typeface="Concert One" panose="020B0604020202020204" charset="0"/>
      <p:regular r:id="rId40"/>
    </p:embeddedFont>
    <p:embeddedFont>
      <p:font typeface="Cambria Math" panose="02040503050406030204" pitchFamily="18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2831A8-260A-4796-B9AE-6FDABC0C9557}">
  <a:tblStyle styleId="{F02831A8-260A-4796-B9AE-6FDABC0C95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6632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Google Shape;12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03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843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ef6029663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ef6029663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7656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lần 1 vào từng hành tinh để chuyển sang slide câu hỏi.</a:t>
            </a: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quay trở lại: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đúng, nhấn lần 2 vào từng hành tinh để biến mất.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sai, không nhấn gì cả.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cho đến khi hết câu hỏi.</a:t>
            </a: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nút nguồn màu vàng để chuyển sang slide 13.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0684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8841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0841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0819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2787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3509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2679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529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636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7118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467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g99f2f57a71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1" name="Google Shape;2331;g99f2f57a71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723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ef6029663a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ef6029663a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058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ef6029663a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ef6029663a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631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946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ef319ed18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ef319ed18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369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ef6029663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ef6029663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16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4083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ef6029663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ef6029663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4452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4657" y="254012"/>
            <a:ext cx="8471057" cy="4635473"/>
            <a:chOff x="1075213" y="539400"/>
            <a:chExt cx="6657019" cy="4064778"/>
          </a:xfrm>
        </p:grpSpPr>
        <p:sp>
          <p:nvSpPr>
            <p:cNvPr id="10" name="Google Shape;10;p2"/>
            <p:cNvSpPr/>
            <p:nvPr/>
          </p:nvSpPr>
          <p:spPr>
            <a:xfrm>
              <a:off x="1439819" y="539400"/>
              <a:ext cx="6292400" cy="4064778"/>
            </a:xfrm>
            <a:custGeom>
              <a:avLst/>
              <a:gdLst/>
              <a:ahLst/>
              <a:cxnLst/>
              <a:rect l="l" t="t" r="r" b="b"/>
              <a:pathLst>
                <a:path w="89712" h="62348" extrusionOk="0">
                  <a:moveTo>
                    <a:pt x="1" y="0"/>
                  </a:moveTo>
                  <a:lnTo>
                    <a:pt x="1" y="58194"/>
                  </a:lnTo>
                  <a:cubicBezTo>
                    <a:pt x="1" y="60477"/>
                    <a:pt x="1856" y="62347"/>
                    <a:pt x="4153" y="62347"/>
                  </a:cubicBezTo>
                  <a:lnTo>
                    <a:pt x="85559" y="62347"/>
                  </a:lnTo>
                  <a:cubicBezTo>
                    <a:pt x="87855" y="62347"/>
                    <a:pt x="89712" y="60477"/>
                    <a:pt x="89712" y="58194"/>
                  </a:cubicBezTo>
                  <a:lnTo>
                    <a:pt x="897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439875" y="3963125"/>
              <a:ext cx="6292357" cy="260920"/>
            </a:xfrm>
            <a:custGeom>
              <a:avLst/>
              <a:gdLst/>
              <a:ahLst/>
              <a:cxnLst/>
              <a:rect l="l" t="t" r="r" b="b"/>
              <a:pathLst>
                <a:path w="90619" h="4002" extrusionOk="0">
                  <a:moveTo>
                    <a:pt x="15" y="1"/>
                  </a:moveTo>
                  <a:lnTo>
                    <a:pt x="0" y="14"/>
                  </a:lnTo>
                  <a:lnTo>
                    <a:pt x="0" y="3974"/>
                  </a:lnTo>
                  <a:cubicBezTo>
                    <a:pt x="0" y="3988"/>
                    <a:pt x="15" y="4002"/>
                    <a:pt x="15" y="4002"/>
                  </a:cubicBezTo>
                  <a:lnTo>
                    <a:pt x="90606" y="4002"/>
                  </a:lnTo>
                  <a:cubicBezTo>
                    <a:pt x="90606" y="4002"/>
                    <a:pt x="90619" y="3988"/>
                    <a:pt x="90619" y="3974"/>
                  </a:cubicBezTo>
                  <a:lnTo>
                    <a:pt x="90619" y="14"/>
                  </a:lnTo>
                  <a:lnTo>
                    <a:pt x="90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39819" y="860291"/>
              <a:ext cx="6292400" cy="53004"/>
            </a:xfrm>
            <a:custGeom>
              <a:avLst/>
              <a:gdLst/>
              <a:ahLst/>
              <a:cxnLst/>
              <a:rect l="l" t="t" r="r" b="b"/>
              <a:pathLst>
                <a:path w="89712" h="813" extrusionOk="0">
                  <a:moveTo>
                    <a:pt x="1" y="1"/>
                  </a:moveTo>
                  <a:lnTo>
                    <a:pt x="1" y="813"/>
                  </a:lnTo>
                  <a:lnTo>
                    <a:pt x="89712" y="813"/>
                  </a:lnTo>
                  <a:lnTo>
                    <a:pt x="897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75213" y="1086258"/>
              <a:ext cx="364658" cy="339862"/>
            </a:xfrm>
            <a:custGeom>
              <a:avLst/>
              <a:gdLst/>
              <a:ahLst/>
              <a:cxnLst/>
              <a:rect l="l" t="t" r="r" b="b"/>
              <a:pathLst>
                <a:path w="5199" h="5213" extrusionOk="0">
                  <a:moveTo>
                    <a:pt x="1" y="0"/>
                  </a:moveTo>
                  <a:lnTo>
                    <a:pt x="1733" y="2613"/>
                  </a:lnTo>
                  <a:lnTo>
                    <a:pt x="1" y="5212"/>
                  </a:lnTo>
                  <a:lnTo>
                    <a:pt x="5199" y="5212"/>
                  </a:lnTo>
                  <a:lnTo>
                    <a:pt x="5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429200" y="1147925"/>
            <a:ext cx="6285600" cy="20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083581" y="3257225"/>
            <a:ext cx="50604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1_1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25"/>
          <p:cNvSpPr/>
          <p:nvPr/>
        </p:nvSpPr>
        <p:spPr>
          <a:xfrm>
            <a:off x="853474" y="468325"/>
            <a:ext cx="7437059" cy="4333887"/>
          </a:xfrm>
          <a:custGeom>
            <a:avLst/>
            <a:gdLst/>
            <a:ahLst/>
            <a:cxnLst/>
            <a:rect l="l" t="t" r="r" b="b"/>
            <a:pathLst>
              <a:path w="267785" h="179904" extrusionOk="0">
                <a:moveTo>
                  <a:pt x="1" y="1"/>
                </a:moveTo>
                <a:lnTo>
                  <a:pt x="1" y="179903"/>
                </a:lnTo>
                <a:lnTo>
                  <a:pt x="267784" y="179903"/>
                </a:lnTo>
                <a:lnTo>
                  <a:pt x="2677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25"/>
          <p:cNvSpPr/>
          <p:nvPr/>
        </p:nvSpPr>
        <p:spPr>
          <a:xfrm>
            <a:off x="578275" y="258025"/>
            <a:ext cx="7987458" cy="4651490"/>
          </a:xfrm>
          <a:custGeom>
            <a:avLst/>
            <a:gdLst/>
            <a:ahLst/>
            <a:cxnLst/>
            <a:rect l="l" t="t" r="r" b="b"/>
            <a:pathLst>
              <a:path w="285700" h="193088" extrusionOk="0">
                <a:moveTo>
                  <a:pt x="276042" y="8731"/>
                </a:moveTo>
                <a:lnTo>
                  <a:pt x="276042" y="147738"/>
                </a:lnTo>
                <a:lnTo>
                  <a:pt x="276042" y="184337"/>
                </a:lnTo>
                <a:lnTo>
                  <a:pt x="9657" y="184337"/>
                </a:lnTo>
                <a:lnTo>
                  <a:pt x="9657" y="8731"/>
                </a:lnTo>
                <a:close/>
                <a:moveTo>
                  <a:pt x="9618" y="1"/>
                </a:moveTo>
                <a:cubicBezTo>
                  <a:pt x="4317" y="1"/>
                  <a:pt x="0" y="3509"/>
                  <a:pt x="0" y="7845"/>
                </a:cubicBezTo>
                <a:lnTo>
                  <a:pt x="0" y="185224"/>
                </a:lnTo>
                <a:cubicBezTo>
                  <a:pt x="0" y="189560"/>
                  <a:pt x="4317" y="193087"/>
                  <a:pt x="9618" y="193087"/>
                </a:cubicBezTo>
                <a:lnTo>
                  <a:pt x="276082" y="193087"/>
                </a:lnTo>
                <a:cubicBezTo>
                  <a:pt x="281384" y="193087"/>
                  <a:pt x="285700" y="189560"/>
                  <a:pt x="285700" y="185224"/>
                </a:cubicBezTo>
                <a:lnTo>
                  <a:pt x="285700" y="7845"/>
                </a:lnTo>
                <a:cubicBezTo>
                  <a:pt x="285700" y="3509"/>
                  <a:pt x="281384" y="1"/>
                  <a:pt x="276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3" name="Google Shape;903;p25"/>
          <p:cNvGrpSpPr/>
          <p:nvPr/>
        </p:nvGrpSpPr>
        <p:grpSpPr>
          <a:xfrm>
            <a:off x="1180883" y="1223796"/>
            <a:ext cx="6782241" cy="3150214"/>
            <a:chOff x="5746702" y="1303655"/>
            <a:chExt cx="3391799" cy="3150214"/>
          </a:xfrm>
        </p:grpSpPr>
        <p:grpSp>
          <p:nvGrpSpPr>
            <p:cNvPr id="904" name="Google Shape;904;p25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905" name="Google Shape;905;p25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5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5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5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5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5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3" name="Google Shape;913;p25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5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5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5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5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5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5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5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5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5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3" name="Google Shape;923;p25"/>
          <p:cNvSpPr txBox="1">
            <a:spLocks noGrp="1"/>
          </p:cNvSpPr>
          <p:nvPr>
            <p:ph type="title"/>
          </p:nvPr>
        </p:nvSpPr>
        <p:spPr>
          <a:xfrm>
            <a:off x="713097" y="539400"/>
            <a:ext cx="7717800" cy="76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25"/>
          <p:cNvSpPr txBox="1">
            <a:spLocks noGrp="1"/>
          </p:cNvSpPr>
          <p:nvPr>
            <p:ph type="title" idx="2"/>
          </p:nvPr>
        </p:nvSpPr>
        <p:spPr>
          <a:xfrm>
            <a:off x="2350575" y="3452050"/>
            <a:ext cx="15405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5" name="Google Shape;925;p25"/>
          <p:cNvSpPr txBox="1">
            <a:spLocks noGrp="1"/>
          </p:cNvSpPr>
          <p:nvPr>
            <p:ph type="subTitle" idx="1"/>
          </p:nvPr>
        </p:nvSpPr>
        <p:spPr>
          <a:xfrm>
            <a:off x="1715600" y="377722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5"/>
          <p:cNvSpPr txBox="1">
            <a:spLocks noGrp="1"/>
          </p:cNvSpPr>
          <p:nvPr>
            <p:ph type="title" idx="3"/>
          </p:nvPr>
        </p:nvSpPr>
        <p:spPr>
          <a:xfrm>
            <a:off x="2729425" y="1611400"/>
            <a:ext cx="11613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7" name="Google Shape;927;p25"/>
          <p:cNvSpPr txBox="1">
            <a:spLocks noGrp="1"/>
          </p:cNvSpPr>
          <p:nvPr>
            <p:ph type="subTitle" idx="4"/>
          </p:nvPr>
        </p:nvSpPr>
        <p:spPr>
          <a:xfrm>
            <a:off x="1715597" y="193647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25"/>
          <p:cNvSpPr txBox="1">
            <a:spLocks noGrp="1"/>
          </p:cNvSpPr>
          <p:nvPr>
            <p:ph type="title" idx="5"/>
          </p:nvPr>
        </p:nvSpPr>
        <p:spPr>
          <a:xfrm>
            <a:off x="5253100" y="2531675"/>
            <a:ext cx="9978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9" name="Google Shape;929;p25"/>
          <p:cNvSpPr txBox="1">
            <a:spLocks noGrp="1"/>
          </p:cNvSpPr>
          <p:nvPr>
            <p:ph type="subTitle" idx="6"/>
          </p:nvPr>
        </p:nvSpPr>
        <p:spPr>
          <a:xfrm>
            <a:off x="5253100" y="285685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0" name="Google Shape;930;p25"/>
          <p:cNvGrpSpPr/>
          <p:nvPr/>
        </p:nvGrpSpPr>
        <p:grpSpPr>
          <a:xfrm rot="-5400000">
            <a:off x="689759" y="3827440"/>
            <a:ext cx="183301" cy="702705"/>
            <a:chOff x="1506468" y="154140"/>
            <a:chExt cx="183301" cy="702705"/>
          </a:xfrm>
        </p:grpSpPr>
        <p:sp>
          <p:nvSpPr>
            <p:cNvPr id="931" name="Google Shape;931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3" name="Google Shape;933;p25"/>
          <p:cNvGrpSpPr/>
          <p:nvPr/>
        </p:nvGrpSpPr>
        <p:grpSpPr>
          <a:xfrm rot="-5400000">
            <a:off x="689759" y="3029928"/>
            <a:ext cx="183301" cy="702705"/>
            <a:chOff x="1506468" y="154140"/>
            <a:chExt cx="183301" cy="702705"/>
          </a:xfrm>
        </p:grpSpPr>
        <p:sp>
          <p:nvSpPr>
            <p:cNvPr id="934" name="Google Shape;934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" name="Google Shape;936;p25"/>
          <p:cNvGrpSpPr/>
          <p:nvPr/>
        </p:nvGrpSpPr>
        <p:grpSpPr>
          <a:xfrm rot="-5400000">
            <a:off x="689759" y="2232415"/>
            <a:ext cx="183301" cy="702705"/>
            <a:chOff x="1506468" y="154140"/>
            <a:chExt cx="183301" cy="702705"/>
          </a:xfrm>
        </p:grpSpPr>
        <p:sp>
          <p:nvSpPr>
            <p:cNvPr id="937" name="Google Shape;937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9" name="Google Shape;939;p25"/>
          <p:cNvGrpSpPr/>
          <p:nvPr/>
        </p:nvGrpSpPr>
        <p:grpSpPr>
          <a:xfrm rot="-5400000">
            <a:off x="689759" y="1434903"/>
            <a:ext cx="183301" cy="702705"/>
            <a:chOff x="1506468" y="154140"/>
            <a:chExt cx="183301" cy="702705"/>
          </a:xfrm>
        </p:grpSpPr>
        <p:sp>
          <p:nvSpPr>
            <p:cNvPr id="940" name="Google Shape;940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25"/>
          <p:cNvGrpSpPr/>
          <p:nvPr/>
        </p:nvGrpSpPr>
        <p:grpSpPr>
          <a:xfrm rot="-5400000">
            <a:off x="689759" y="637390"/>
            <a:ext cx="183301" cy="702705"/>
            <a:chOff x="1506468" y="154140"/>
            <a:chExt cx="183301" cy="702705"/>
          </a:xfrm>
        </p:grpSpPr>
        <p:sp>
          <p:nvSpPr>
            <p:cNvPr id="943" name="Google Shape;943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5" name="Google Shape;945;p25"/>
          <p:cNvSpPr txBox="1">
            <a:spLocks noGrp="1"/>
          </p:cNvSpPr>
          <p:nvPr>
            <p:ph type="title" idx="7" hasCustomPrompt="1"/>
          </p:nvPr>
        </p:nvSpPr>
        <p:spPr>
          <a:xfrm>
            <a:off x="4185600" y="1734138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946" name="Google Shape;946;p25"/>
          <p:cNvSpPr txBox="1">
            <a:spLocks noGrp="1"/>
          </p:cNvSpPr>
          <p:nvPr>
            <p:ph type="title" idx="8" hasCustomPrompt="1"/>
          </p:nvPr>
        </p:nvSpPr>
        <p:spPr>
          <a:xfrm>
            <a:off x="4185600" y="2656100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947" name="Google Shape;947;p25"/>
          <p:cNvSpPr txBox="1">
            <a:spLocks noGrp="1"/>
          </p:cNvSpPr>
          <p:nvPr>
            <p:ph type="title" idx="9" hasCustomPrompt="1"/>
          </p:nvPr>
        </p:nvSpPr>
        <p:spPr>
          <a:xfrm>
            <a:off x="4185600" y="3581200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5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26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950" name="Google Shape;950;p26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3" name="Google Shape;953;p26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954" name="Google Shape;95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955" name="Google Shape;95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63" name="Google Shape;96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3" name="Google Shape;973;p26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974" name="Google Shape;97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975" name="Google Shape;97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83" name="Google Shape;98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3" name="Google Shape;993;p26"/>
          <p:cNvSpPr txBox="1">
            <a:spLocks noGrp="1"/>
          </p:cNvSpPr>
          <p:nvPr>
            <p:ph type="title"/>
          </p:nvPr>
        </p:nvSpPr>
        <p:spPr>
          <a:xfrm>
            <a:off x="720000" y="531050"/>
            <a:ext cx="37086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26"/>
          <p:cNvSpPr txBox="1">
            <a:spLocks noGrp="1"/>
          </p:cNvSpPr>
          <p:nvPr>
            <p:ph type="title" idx="2"/>
          </p:nvPr>
        </p:nvSpPr>
        <p:spPr>
          <a:xfrm>
            <a:off x="1763913" y="1435038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5" name="Google Shape;995;p26"/>
          <p:cNvSpPr txBox="1">
            <a:spLocks noGrp="1"/>
          </p:cNvSpPr>
          <p:nvPr>
            <p:ph type="subTitle" idx="1"/>
          </p:nvPr>
        </p:nvSpPr>
        <p:spPr>
          <a:xfrm>
            <a:off x="1763900" y="1945363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26"/>
          <p:cNvSpPr txBox="1">
            <a:spLocks noGrp="1"/>
          </p:cNvSpPr>
          <p:nvPr>
            <p:ph type="title" idx="3"/>
          </p:nvPr>
        </p:nvSpPr>
        <p:spPr>
          <a:xfrm>
            <a:off x="5732242" y="2495663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7" name="Google Shape;997;p26"/>
          <p:cNvSpPr txBox="1">
            <a:spLocks noGrp="1"/>
          </p:cNvSpPr>
          <p:nvPr>
            <p:ph type="subTitle" idx="4"/>
          </p:nvPr>
        </p:nvSpPr>
        <p:spPr>
          <a:xfrm>
            <a:off x="5732243" y="3005988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26"/>
          <p:cNvSpPr txBox="1">
            <a:spLocks noGrp="1"/>
          </p:cNvSpPr>
          <p:nvPr>
            <p:ph type="title" idx="5"/>
          </p:nvPr>
        </p:nvSpPr>
        <p:spPr>
          <a:xfrm>
            <a:off x="1763913" y="3569100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9" name="Google Shape;999;p26"/>
          <p:cNvSpPr txBox="1">
            <a:spLocks noGrp="1"/>
          </p:cNvSpPr>
          <p:nvPr>
            <p:ph type="subTitle" idx="6"/>
          </p:nvPr>
        </p:nvSpPr>
        <p:spPr>
          <a:xfrm>
            <a:off x="1763900" y="4079425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26"/>
          <p:cNvSpPr txBox="1">
            <a:spLocks noGrp="1"/>
          </p:cNvSpPr>
          <p:nvPr>
            <p:ph type="title" idx="7"/>
          </p:nvPr>
        </p:nvSpPr>
        <p:spPr>
          <a:xfrm>
            <a:off x="5732242" y="3569100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1" name="Google Shape;1001;p26"/>
          <p:cNvSpPr txBox="1">
            <a:spLocks noGrp="1"/>
          </p:cNvSpPr>
          <p:nvPr>
            <p:ph type="subTitle" idx="8"/>
          </p:nvPr>
        </p:nvSpPr>
        <p:spPr>
          <a:xfrm>
            <a:off x="5732243" y="4079425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6"/>
          <p:cNvSpPr txBox="1">
            <a:spLocks noGrp="1"/>
          </p:cNvSpPr>
          <p:nvPr>
            <p:ph type="title" idx="9" hasCustomPrompt="1"/>
          </p:nvPr>
        </p:nvSpPr>
        <p:spPr>
          <a:xfrm>
            <a:off x="771150" y="1435038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3" name="Google Shape;1003;p26"/>
          <p:cNvSpPr txBox="1">
            <a:spLocks noGrp="1"/>
          </p:cNvSpPr>
          <p:nvPr>
            <p:ph type="title" idx="13" hasCustomPrompt="1"/>
          </p:nvPr>
        </p:nvSpPr>
        <p:spPr>
          <a:xfrm>
            <a:off x="771150" y="3569095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4" name="Google Shape;1004;p26"/>
          <p:cNvSpPr txBox="1">
            <a:spLocks noGrp="1"/>
          </p:cNvSpPr>
          <p:nvPr>
            <p:ph type="title" idx="14" hasCustomPrompt="1"/>
          </p:nvPr>
        </p:nvSpPr>
        <p:spPr>
          <a:xfrm>
            <a:off x="4737538" y="2495663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5" name="Google Shape;1005;p26"/>
          <p:cNvSpPr txBox="1">
            <a:spLocks noGrp="1"/>
          </p:cNvSpPr>
          <p:nvPr>
            <p:ph type="title" idx="15" hasCustomPrompt="1"/>
          </p:nvPr>
        </p:nvSpPr>
        <p:spPr>
          <a:xfrm>
            <a:off x="4737538" y="3569095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6" name="Google Shape;1006;p26"/>
          <p:cNvSpPr txBox="1">
            <a:spLocks noGrp="1"/>
          </p:cNvSpPr>
          <p:nvPr>
            <p:ph type="title" idx="16"/>
          </p:nvPr>
        </p:nvSpPr>
        <p:spPr>
          <a:xfrm>
            <a:off x="1751342" y="2495663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7" name="Google Shape;1007;p26"/>
          <p:cNvSpPr txBox="1">
            <a:spLocks noGrp="1"/>
          </p:cNvSpPr>
          <p:nvPr>
            <p:ph type="subTitle" idx="17"/>
          </p:nvPr>
        </p:nvSpPr>
        <p:spPr>
          <a:xfrm>
            <a:off x="1751343" y="3005988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6"/>
          <p:cNvSpPr txBox="1">
            <a:spLocks noGrp="1"/>
          </p:cNvSpPr>
          <p:nvPr>
            <p:ph type="title" idx="18" hasCustomPrompt="1"/>
          </p:nvPr>
        </p:nvSpPr>
        <p:spPr>
          <a:xfrm>
            <a:off x="756638" y="2495663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30"/>
          <p:cNvGrpSpPr/>
          <p:nvPr/>
        </p:nvGrpSpPr>
        <p:grpSpPr>
          <a:xfrm flipH="1">
            <a:off x="559419" y="254025"/>
            <a:ext cx="8471057" cy="4635473"/>
            <a:chOff x="1075213" y="539400"/>
            <a:chExt cx="6657019" cy="4064778"/>
          </a:xfrm>
        </p:grpSpPr>
        <p:sp>
          <p:nvSpPr>
            <p:cNvPr id="1158" name="Google Shape;1158;p30"/>
            <p:cNvSpPr/>
            <p:nvPr/>
          </p:nvSpPr>
          <p:spPr>
            <a:xfrm>
              <a:off x="1439819" y="539400"/>
              <a:ext cx="6292400" cy="4064778"/>
            </a:xfrm>
            <a:custGeom>
              <a:avLst/>
              <a:gdLst/>
              <a:ahLst/>
              <a:cxnLst/>
              <a:rect l="l" t="t" r="r" b="b"/>
              <a:pathLst>
                <a:path w="89712" h="62348" extrusionOk="0">
                  <a:moveTo>
                    <a:pt x="1" y="0"/>
                  </a:moveTo>
                  <a:lnTo>
                    <a:pt x="1" y="58194"/>
                  </a:lnTo>
                  <a:cubicBezTo>
                    <a:pt x="1" y="60477"/>
                    <a:pt x="1856" y="62347"/>
                    <a:pt x="4153" y="62347"/>
                  </a:cubicBezTo>
                  <a:lnTo>
                    <a:pt x="85559" y="62347"/>
                  </a:lnTo>
                  <a:cubicBezTo>
                    <a:pt x="87855" y="62347"/>
                    <a:pt x="89712" y="60477"/>
                    <a:pt x="89712" y="58194"/>
                  </a:cubicBezTo>
                  <a:lnTo>
                    <a:pt x="897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0"/>
            <p:cNvSpPr/>
            <p:nvPr/>
          </p:nvSpPr>
          <p:spPr>
            <a:xfrm>
              <a:off x="1439875" y="3963125"/>
              <a:ext cx="6292357" cy="260920"/>
            </a:xfrm>
            <a:custGeom>
              <a:avLst/>
              <a:gdLst/>
              <a:ahLst/>
              <a:cxnLst/>
              <a:rect l="l" t="t" r="r" b="b"/>
              <a:pathLst>
                <a:path w="90619" h="4002" extrusionOk="0">
                  <a:moveTo>
                    <a:pt x="15" y="1"/>
                  </a:moveTo>
                  <a:lnTo>
                    <a:pt x="0" y="14"/>
                  </a:lnTo>
                  <a:lnTo>
                    <a:pt x="0" y="3974"/>
                  </a:lnTo>
                  <a:cubicBezTo>
                    <a:pt x="0" y="3988"/>
                    <a:pt x="15" y="4002"/>
                    <a:pt x="15" y="4002"/>
                  </a:cubicBezTo>
                  <a:lnTo>
                    <a:pt x="90606" y="4002"/>
                  </a:lnTo>
                  <a:cubicBezTo>
                    <a:pt x="90606" y="4002"/>
                    <a:pt x="90619" y="3988"/>
                    <a:pt x="90619" y="3974"/>
                  </a:cubicBezTo>
                  <a:lnTo>
                    <a:pt x="90619" y="14"/>
                  </a:lnTo>
                  <a:lnTo>
                    <a:pt x="90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0"/>
            <p:cNvSpPr/>
            <p:nvPr/>
          </p:nvSpPr>
          <p:spPr>
            <a:xfrm>
              <a:off x="1075213" y="1086258"/>
              <a:ext cx="364658" cy="339862"/>
            </a:xfrm>
            <a:custGeom>
              <a:avLst/>
              <a:gdLst/>
              <a:ahLst/>
              <a:cxnLst/>
              <a:rect l="l" t="t" r="r" b="b"/>
              <a:pathLst>
                <a:path w="5199" h="5213" extrusionOk="0">
                  <a:moveTo>
                    <a:pt x="1" y="0"/>
                  </a:moveTo>
                  <a:lnTo>
                    <a:pt x="1733" y="2613"/>
                  </a:lnTo>
                  <a:lnTo>
                    <a:pt x="1" y="5212"/>
                  </a:lnTo>
                  <a:lnTo>
                    <a:pt x="5199" y="5212"/>
                  </a:lnTo>
                  <a:lnTo>
                    <a:pt x="5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1" name="Google Shape;1161;p30"/>
          <p:cNvSpPr txBox="1">
            <a:spLocks noGrp="1"/>
          </p:cNvSpPr>
          <p:nvPr>
            <p:ph type="title"/>
          </p:nvPr>
        </p:nvSpPr>
        <p:spPr>
          <a:xfrm>
            <a:off x="2424600" y="691812"/>
            <a:ext cx="42948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62" name="Google Shape;1162;p30"/>
          <p:cNvSpPr txBox="1">
            <a:spLocks noGrp="1"/>
          </p:cNvSpPr>
          <p:nvPr>
            <p:ph type="subTitle" idx="1"/>
          </p:nvPr>
        </p:nvSpPr>
        <p:spPr>
          <a:xfrm>
            <a:off x="2854650" y="1662750"/>
            <a:ext cx="3434700" cy="13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3" name="Google Shape;1163;p30"/>
          <p:cNvSpPr txBox="1"/>
          <p:nvPr/>
        </p:nvSpPr>
        <p:spPr>
          <a:xfrm>
            <a:off x="2561675" y="3575475"/>
            <a:ext cx="400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CREDITS: This presentation template was created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, including icons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, and infographics &amp; images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10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31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1166" name="Google Shape;1166;p31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9" name="Google Shape;1169;p31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170" name="Google Shape;1170;p3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171" name="Google Shape;1171;p3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3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3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3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3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3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3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3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79" name="Google Shape;1179;p3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3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3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3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3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3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3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9" name="Google Shape;1189;p31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190" name="Google Shape;1190;p3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191" name="Google Shape;1191;p3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3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3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3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3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3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3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9" name="Google Shape;1199;p3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3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210;p32"/>
          <p:cNvGrpSpPr/>
          <p:nvPr/>
        </p:nvGrpSpPr>
        <p:grpSpPr>
          <a:xfrm>
            <a:off x="430057" y="258025"/>
            <a:ext cx="8135676" cy="4651490"/>
            <a:chOff x="430057" y="258025"/>
            <a:chExt cx="8135676" cy="4651490"/>
          </a:xfrm>
        </p:grpSpPr>
        <p:sp>
          <p:nvSpPr>
            <p:cNvPr id="1211" name="Google Shape;1211;p32"/>
            <p:cNvSpPr/>
            <p:nvPr/>
          </p:nvSpPr>
          <p:spPr>
            <a:xfrm>
              <a:off x="853474" y="46832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578275" y="25802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3" name="Google Shape;1213;p32"/>
            <p:cNvGrpSpPr/>
            <p:nvPr/>
          </p:nvGrpSpPr>
          <p:grpSpPr>
            <a:xfrm>
              <a:off x="1180883" y="1223796"/>
              <a:ext cx="6782241" cy="3150214"/>
              <a:chOff x="5746702" y="1303655"/>
              <a:chExt cx="3391799" cy="3150214"/>
            </a:xfrm>
          </p:grpSpPr>
          <p:grpSp>
            <p:nvGrpSpPr>
              <p:cNvPr id="1214" name="Google Shape;1214;p32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215" name="Google Shape;1215;p32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32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2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2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2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2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2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2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23" name="Google Shape;1223;p32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32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32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2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32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32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32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2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2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32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3" name="Google Shape;1233;p32"/>
            <p:cNvGrpSpPr/>
            <p:nvPr/>
          </p:nvGrpSpPr>
          <p:grpSpPr>
            <a:xfrm rot="-5400000">
              <a:off x="689759" y="3827440"/>
              <a:ext cx="183301" cy="702705"/>
              <a:chOff x="1506468" y="154140"/>
              <a:chExt cx="183301" cy="702705"/>
            </a:xfrm>
          </p:grpSpPr>
          <p:sp>
            <p:nvSpPr>
              <p:cNvPr id="1234" name="Google Shape;1234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6" name="Google Shape;1236;p32"/>
            <p:cNvGrpSpPr/>
            <p:nvPr/>
          </p:nvGrpSpPr>
          <p:grpSpPr>
            <a:xfrm rot="-5400000">
              <a:off x="689759" y="3029928"/>
              <a:ext cx="183301" cy="702705"/>
              <a:chOff x="1506468" y="154140"/>
              <a:chExt cx="183301" cy="702705"/>
            </a:xfrm>
          </p:grpSpPr>
          <p:sp>
            <p:nvSpPr>
              <p:cNvPr id="1237" name="Google Shape;1237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9" name="Google Shape;1239;p32"/>
            <p:cNvGrpSpPr/>
            <p:nvPr/>
          </p:nvGrpSpPr>
          <p:grpSpPr>
            <a:xfrm rot="-5400000">
              <a:off x="689759" y="2232415"/>
              <a:ext cx="183301" cy="702705"/>
              <a:chOff x="1506468" y="154140"/>
              <a:chExt cx="183301" cy="702705"/>
            </a:xfrm>
          </p:grpSpPr>
          <p:sp>
            <p:nvSpPr>
              <p:cNvPr id="1240" name="Google Shape;1240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2" name="Google Shape;1242;p32"/>
            <p:cNvGrpSpPr/>
            <p:nvPr/>
          </p:nvGrpSpPr>
          <p:grpSpPr>
            <a:xfrm rot="-5400000">
              <a:off x="689759" y="1434903"/>
              <a:ext cx="183301" cy="702705"/>
              <a:chOff x="1506468" y="154140"/>
              <a:chExt cx="183301" cy="702705"/>
            </a:xfrm>
          </p:grpSpPr>
          <p:sp>
            <p:nvSpPr>
              <p:cNvPr id="1243" name="Google Shape;1243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5" name="Google Shape;1245;p32"/>
            <p:cNvGrpSpPr/>
            <p:nvPr/>
          </p:nvGrpSpPr>
          <p:grpSpPr>
            <a:xfrm rot="-5400000">
              <a:off x="689759" y="637390"/>
              <a:ext cx="183301" cy="702705"/>
              <a:chOff x="1506468" y="154140"/>
              <a:chExt cx="183301" cy="702705"/>
            </a:xfrm>
          </p:grpSpPr>
          <p:sp>
            <p:nvSpPr>
              <p:cNvPr id="1246" name="Google Shape;1246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85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26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59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93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10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151" name="Google Shape;151;p7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7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55" name="Google Shape;155;p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56" name="Google Shape;156;p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4" name="Google Shape;164;p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7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75" name="Google Shape;175;p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76" name="Google Shape;176;p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4" name="Google Shape;184;p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4" name="Google Shape;194;p7"/>
          <p:cNvSpPr txBox="1">
            <a:spLocks noGrp="1"/>
          </p:cNvSpPr>
          <p:nvPr>
            <p:ph type="body" idx="1"/>
          </p:nvPr>
        </p:nvSpPr>
        <p:spPr>
          <a:xfrm>
            <a:off x="4909425" y="1188200"/>
            <a:ext cx="3521400" cy="32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7"/>
          <p:cNvSpPr txBox="1">
            <a:spLocks noGrp="1"/>
          </p:cNvSpPr>
          <p:nvPr>
            <p:ph type="title"/>
          </p:nvPr>
        </p:nvSpPr>
        <p:spPr>
          <a:xfrm>
            <a:off x="1209450" y="2882900"/>
            <a:ext cx="2743500" cy="10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06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60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41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14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28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15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 rot="10800000">
            <a:off x="578275" y="232240"/>
            <a:ext cx="7987458" cy="4833325"/>
            <a:chOff x="578275" y="156040"/>
            <a:chExt cx="7987458" cy="4833325"/>
          </a:xfrm>
        </p:grpSpPr>
        <p:sp>
          <p:nvSpPr>
            <p:cNvPr id="222" name="Google Shape;222;p9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" name="Google Shape;224;p9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25" name="Google Shape;225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" name="Google Shape;227;p9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28" name="Google Shape;228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9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31" name="Google Shape;231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" name="Google Shape;233;p9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" name="Google Shape;236;p9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237" name="Google Shape;237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9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240" name="Google Shape;240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" name="Google Shape;242;p9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243" name="Google Shape;243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9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246" name="Google Shape;246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9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249" name="Google Shape;249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1" name="Google Shape;251;p9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252" name="Google Shape;252;p9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253" name="Google Shape;253;p9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9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9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9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9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9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9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9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1" name="Google Shape;261;p9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1" name="Google Shape;271;p9"/>
          <p:cNvSpPr txBox="1">
            <a:spLocks noGrp="1"/>
          </p:cNvSpPr>
          <p:nvPr>
            <p:ph type="title"/>
          </p:nvPr>
        </p:nvSpPr>
        <p:spPr>
          <a:xfrm>
            <a:off x="1630050" y="1304700"/>
            <a:ext cx="5883900" cy="1213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2" name="Google Shape;272;p9"/>
          <p:cNvSpPr txBox="1">
            <a:spLocks noGrp="1"/>
          </p:cNvSpPr>
          <p:nvPr>
            <p:ph type="subTitle" idx="1"/>
          </p:nvPr>
        </p:nvSpPr>
        <p:spPr>
          <a:xfrm>
            <a:off x="2241550" y="2809900"/>
            <a:ext cx="4661100" cy="11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11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277" name="Google Shape;277;p11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11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80" name="Google Shape;280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" name="Google Shape;282;p11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83" name="Google Shape;283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" name="Google Shape;285;p11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86" name="Google Shape;286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8" name="Google Shape;288;p11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289" name="Google Shape;289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" name="Google Shape;291;p11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292" name="Google Shape;292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" name="Google Shape;294;p11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295" name="Google Shape;295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7" name="Google Shape;297;p11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298" name="Google Shape;298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" name="Google Shape;300;p11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301" name="Google Shape;301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3" name="Google Shape;303;p11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304" name="Google Shape;304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6" name="Google Shape;306;p11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307" name="Google Shape;307;p1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308" name="Google Shape;308;p1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1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1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1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1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1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1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1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6" name="Google Shape;316;p1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6" name="Google Shape;32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11100"/>
            <a:ext cx="65760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27" name="Google Shape;327;p11"/>
          <p:cNvSpPr txBox="1">
            <a:spLocks noGrp="1"/>
          </p:cNvSpPr>
          <p:nvPr>
            <p:ph type="subTitle" idx="1"/>
          </p:nvPr>
        </p:nvSpPr>
        <p:spPr>
          <a:xfrm rot="230382">
            <a:off x="2985439" y="3589023"/>
            <a:ext cx="3167310" cy="7147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/>
          <p:nvPr/>
        </p:nvSpPr>
        <p:spPr>
          <a:xfrm>
            <a:off x="853474" y="468325"/>
            <a:ext cx="7437059" cy="4333887"/>
          </a:xfrm>
          <a:custGeom>
            <a:avLst/>
            <a:gdLst/>
            <a:ahLst/>
            <a:cxnLst/>
            <a:rect l="l" t="t" r="r" b="b"/>
            <a:pathLst>
              <a:path w="267785" h="179904" extrusionOk="0">
                <a:moveTo>
                  <a:pt x="1" y="1"/>
                </a:moveTo>
                <a:lnTo>
                  <a:pt x="1" y="179903"/>
                </a:lnTo>
                <a:lnTo>
                  <a:pt x="267784" y="179903"/>
                </a:lnTo>
                <a:lnTo>
                  <a:pt x="2677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3"/>
          <p:cNvSpPr/>
          <p:nvPr/>
        </p:nvSpPr>
        <p:spPr>
          <a:xfrm>
            <a:off x="578275" y="258025"/>
            <a:ext cx="7987458" cy="4651490"/>
          </a:xfrm>
          <a:custGeom>
            <a:avLst/>
            <a:gdLst/>
            <a:ahLst/>
            <a:cxnLst/>
            <a:rect l="l" t="t" r="r" b="b"/>
            <a:pathLst>
              <a:path w="285700" h="193088" extrusionOk="0">
                <a:moveTo>
                  <a:pt x="276042" y="8731"/>
                </a:moveTo>
                <a:lnTo>
                  <a:pt x="276042" y="147738"/>
                </a:lnTo>
                <a:lnTo>
                  <a:pt x="276042" y="184337"/>
                </a:lnTo>
                <a:lnTo>
                  <a:pt x="9657" y="184337"/>
                </a:lnTo>
                <a:lnTo>
                  <a:pt x="9657" y="8731"/>
                </a:lnTo>
                <a:close/>
                <a:moveTo>
                  <a:pt x="9618" y="1"/>
                </a:moveTo>
                <a:cubicBezTo>
                  <a:pt x="4317" y="1"/>
                  <a:pt x="0" y="3509"/>
                  <a:pt x="0" y="7845"/>
                </a:cubicBezTo>
                <a:lnTo>
                  <a:pt x="0" y="185224"/>
                </a:lnTo>
                <a:cubicBezTo>
                  <a:pt x="0" y="189560"/>
                  <a:pt x="4317" y="193087"/>
                  <a:pt x="9618" y="193087"/>
                </a:cubicBezTo>
                <a:lnTo>
                  <a:pt x="276082" y="193087"/>
                </a:lnTo>
                <a:cubicBezTo>
                  <a:pt x="281384" y="193087"/>
                  <a:pt x="285700" y="189560"/>
                  <a:pt x="285700" y="185224"/>
                </a:cubicBezTo>
                <a:lnTo>
                  <a:pt x="285700" y="7845"/>
                </a:lnTo>
                <a:cubicBezTo>
                  <a:pt x="285700" y="3509"/>
                  <a:pt x="281384" y="1"/>
                  <a:pt x="276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13"/>
          <p:cNvGrpSpPr/>
          <p:nvPr/>
        </p:nvGrpSpPr>
        <p:grpSpPr>
          <a:xfrm>
            <a:off x="1180883" y="1303646"/>
            <a:ext cx="6782241" cy="3150214"/>
            <a:chOff x="5746702" y="1303655"/>
            <a:chExt cx="3391799" cy="3150214"/>
          </a:xfrm>
        </p:grpSpPr>
        <p:grpSp>
          <p:nvGrpSpPr>
            <p:cNvPr id="333" name="Google Shape;333;p13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334" name="Google Shape;334;p13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3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2" name="Google Shape;342;p13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13"/>
          <p:cNvGrpSpPr/>
          <p:nvPr/>
        </p:nvGrpSpPr>
        <p:grpSpPr>
          <a:xfrm rot="-5400000">
            <a:off x="689759" y="3827440"/>
            <a:ext cx="183301" cy="702705"/>
            <a:chOff x="1506468" y="154140"/>
            <a:chExt cx="183301" cy="702705"/>
          </a:xfrm>
        </p:grpSpPr>
        <p:sp>
          <p:nvSpPr>
            <p:cNvPr id="353" name="Google Shape;353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13"/>
          <p:cNvGrpSpPr/>
          <p:nvPr/>
        </p:nvGrpSpPr>
        <p:grpSpPr>
          <a:xfrm rot="-5400000">
            <a:off x="689759" y="3029928"/>
            <a:ext cx="183301" cy="702705"/>
            <a:chOff x="1506468" y="154140"/>
            <a:chExt cx="183301" cy="702705"/>
          </a:xfrm>
        </p:grpSpPr>
        <p:sp>
          <p:nvSpPr>
            <p:cNvPr id="356" name="Google Shape;356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" name="Google Shape;358;p13"/>
          <p:cNvGrpSpPr/>
          <p:nvPr/>
        </p:nvGrpSpPr>
        <p:grpSpPr>
          <a:xfrm rot="-5400000">
            <a:off x="689759" y="2232415"/>
            <a:ext cx="183301" cy="702705"/>
            <a:chOff x="1506468" y="154140"/>
            <a:chExt cx="183301" cy="702705"/>
          </a:xfrm>
        </p:grpSpPr>
        <p:sp>
          <p:nvSpPr>
            <p:cNvPr id="359" name="Google Shape;359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13"/>
          <p:cNvGrpSpPr/>
          <p:nvPr/>
        </p:nvGrpSpPr>
        <p:grpSpPr>
          <a:xfrm rot="-5400000">
            <a:off x="689759" y="1434903"/>
            <a:ext cx="183301" cy="702705"/>
            <a:chOff x="1506468" y="154140"/>
            <a:chExt cx="183301" cy="702705"/>
          </a:xfrm>
        </p:grpSpPr>
        <p:sp>
          <p:nvSpPr>
            <p:cNvPr id="362" name="Google Shape;362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13"/>
          <p:cNvGrpSpPr/>
          <p:nvPr/>
        </p:nvGrpSpPr>
        <p:grpSpPr>
          <a:xfrm rot="-5400000">
            <a:off x="689759" y="637390"/>
            <a:ext cx="183301" cy="702705"/>
            <a:chOff x="1506468" y="154140"/>
            <a:chExt cx="183301" cy="702705"/>
          </a:xfrm>
        </p:grpSpPr>
        <p:sp>
          <p:nvSpPr>
            <p:cNvPr id="365" name="Google Shape;365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" name="Google Shape;367;p13"/>
          <p:cNvSpPr txBox="1">
            <a:spLocks noGrp="1"/>
          </p:cNvSpPr>
          <p:nvPr>
            <p:ph type="title"/>
          </p:nvPr>
        </p:nvSpPr>
        <p:spPr>
          <a:xfrm>
            <a:off x="4257350" y="1589838"/>
            <a:ext cx="2963400" cy="14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title" idx="2" hasCustomPrompt="1"/>
          </p:nvPr>
        </p:nvSpPr>
        <p:spPr>
          <a:xfrm rot="-441022">
            <a:off x="2309160" y="2198820"/>
            <a:ext cx="1097418" cy="89808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1"/>
          </p:nvPr>
        </p:nvSpPr>
        <p:spPr>
          <a:xfrm>
            <a:off x="4257350" y="3142375"/>
            <a:ext cx="32754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15"/>
          <p:cNvGrpSpPr/>
          <p:nvPr/>
        </p:nvGrpSpPr>
        <p:grpSpPr>
          <a:xfrm rot="10800000">
            <a:off x="578275" y="232240"/>
            <a:ext cx="7987458" cy="4833325"/>
            <a:chOff x="578275" y="156040"/>
            <a:chExt cx="7987458" cy="4833325"/>
          </a:xfrm>
        </p:grpSpPr>
        <p:sp>
          <p:nvSpPr>
            <p:cNvPr id="398" name="Google Shape;398;p15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0" name="Google Shape;400;p15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401" name="Google Shape;401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3" name="Google Shape;403;p15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15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407" name="Google Shape;407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" name="Google Shape;409;p15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410" name="Google Shape;410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" name="Google Shape;412;p15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413" name="Google Shape;413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5" name="Google Shape;415;p15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416" name="Google Shape;416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" name="Google Shape;418;p15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419" name="Google Shape;419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15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422" name="Google Shape;422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" name="Google Shape;424;p15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425" name="Google Shape;425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" name="Google Shape;427;p15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428" name="Google Shape;428;p1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429" name="Google Shape;429;p1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1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1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1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1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1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1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1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37" name="Google Shape;437;p1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7" name="Google Shape;447;p1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17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496" name="Google Shape;496;p17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8" name="Google Shape;498;p17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1" name="Google Shape;501;p17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502" name="Google Shape;502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4" name="Google Shape;504;p17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505" name="Google Shape;505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17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508" name="Google Shape;508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17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511" name="Google Shape;511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17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514" name="Google Shape;514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17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517" name="Google Shape;517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17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520" name="Google Shape;520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2" name="Google Shape;522;p17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523" name="Google Shape;523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5" name="Google Shape;525;p17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526" name="Google Shape;526;p1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527" name="Google Shape;527;p1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1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1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1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1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1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1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1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35" name="Google Shape;535;p1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5" name="Google Shape;545;p17"/>
          <p:cNvSpPr/>
          <p:nvPr/>
        </p:nvSpPr>
        <p:spPr>
          <a:xfrm>
            <a:off x="1129213" y="4778517"/>
            <a:ext cx="6889159" cy="24"/>
          </a:xfrm>
          <a:custGeom>
            <a:avLst/>
            <a:gdLst/>
            <a:ahLst/>
            <a:cxnLst/>
            <a:rect l="l" t="t" r="r" b="b"/>
            <a:pathLst>
              <a:path w="266247" h="1" extrusionOk="0">
                <a:moveTo>
                  <a:pt x="266246" y="1"/>
                </a:moveTo>
                <a:lnTo>
                  <a:pt x="0" y="1"/>
                </a:lnTo>
                <a:lnTo>
                  <a:pt x="221370" y="1"/>
                </a:lnTo>
                <a:close/>
              </a:path>
            </a:pathLst>
          </a:custGeom>
          <a:solidFill>
            <a:srgbClr val="D2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7"/>
          <p:cNvSpPr txBox="1">
            <a:spLocks noGrp="1"/>
          </p:cNvSpPr>
          <p:nvPr>
            <p:ph type="title"/>
          </p:nvPr>
        </p:nvSpPr>
        <p:spPr>
          <a:xfrm>
            <a:off x="3222750" y="329106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7" name="Google Shape;547;p17"/>
          <p:cNvSpPr txBox="1">
            <a:spLocks noGrp="1"/>
          </p:cNvSpPr>
          <p:nvPr>
            <p:ph type="subTitle" idx="1"/>
          </p:nvPr>
        </p:nvSpPr>
        <p:spPr>
          <a:xfrm>
            <a:off x="1561050" y="1385100"/>
            <a:ext cx="6021900" cy="21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oogle Shape;849;p24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850" name="Google Shape;850;p24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4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4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3" name="Google Shape;853;p24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54" name="Google Shape;85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55" name="Google Shape;85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3" name="Google Shape;86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3" name="Google Shape;873;p24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74" name="Google Shape;87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75" name="Google Shape;87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83" name="Google Shape;88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93" name="Google Shape;893;p24"/>
          <p:cNvSpPr txBox="1">
            <a:spLocks noGrp="1"/>
          </p:cNvSpPr>
          <p:nvPr>
            <p:ph type="title"/>
          </p:nvPr>
        </p:nvSpPr>
        <p:spPr>
          <a:xfrm>
            <a:off x="871363" y="2560075"/>
            <a:ext cx="329940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24"/>
          <p:cNvSpPr txBox="1">
            <a:spLocks noGrp="1"/>
          </p:cNvSpPr>
          <p:nvPr>
            <p:ph type="title" idx="2"/>
          </p:nvPr>
        </p:nvSpPr>
        <p:spPr>
          <a:xfrm>
            <a:off x="5802725" y="33249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5" name="Google Shape;895;p24"/>
          <p:cNvSpPr txBox="1">
            <a:spLocks noGrp="1"/>
          </p:cNvSpPr>
          <p:nvPr>
            <p:ph type="subTitle" idx="1"/>
          </p:nvPr>
        </p:nvSpPr>
        <p:spPr>
          <a:xfrm>
            <a:off x="5802725" y="371910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24"/>
          <p:cNvSpPr txBox="1">
            <a:spLocks noGrp="1"/>
          </p:cNvSpPr>
          <p:nvPr>
            <p:ph type="title" idx="3"/>
          </p:nvPr>
        </p:nvSpPr>
        <p:spPr>
          <a:xfrm>
            <a:off x="5802719" y="87457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7" name="Google Shape;897;p24"/>
          <p:cNvSpPr txBox="1">
            <a:spLocks noGrp="1"/>
          </p:cNvSpPr>
          <p:nvPr>
            <p:ph type="subTitle" idx="4"/>
          </p:nvPr>
        </p:nvSpPr>
        <p:spPr>
          <a:xfrm>
            <a:off x="5802722" y="126875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24"/>
          <p:cNvSpPr txBox="1">
            <a:spLocks noGrp="1"/>
          </p:cNvSpPr>
          <p:nvPr>
            <p:ph type="title" idx="5"/>
          </p:nvPr>
        </p:nvSpPr>
        <p:spPr>
          <a:xfrm>
            <a:off x="5802721" y="20997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9" name="Google Shape;899;p24"/>
          <p:cNvSpPr txBox="1">
            <a:spLocks noGrp="1"/>
          </p:cNvSpPr>
          <p:nvPr>
            <p:ph type="subTitle" idx="6"/>
          </p:nvPr>
        </p:nvSpPr>
        <p:spPr>
          <a:xfrm>
            <a:off x="5802725" y="249392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7" r:id="rId4"/>
    <p:sldLayoutId id="2147483658" r:id="rId5"/>
    <p:sldLayoutId id="2147483659" r:id="rId6"/>
    <p:sldLayoutId id="2147483661" r:id="rId7"/>
    <p:sldLayoutId id="2147483663" r:id="rId8"/>
    <p:sldLayoutId id="2147483670" r:id="rId9"/>
    <p:sldLayoutId id="2147483671" r:id="rId10"/>
    <p:sldLayoutId id="2147483672" r:id="rId11"/>
    <p:sldLayoutId id="2147483676" r:id="rId12"/>
    <p:sldLayoutId id="2147483677" r:id="rId13"/>
    <p:sldLayoutId id="2147483678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10/6/2025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76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11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4.pn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slide" Target="slide19.xml"/><Relationship Id="rId3" Type="http://schemas.openxmlformats.org/officeDocument/2006/relationships/image" Target="../media/image18.jpeg"/><Relationship Id="rId21" Type="http://schemas.openxmlformats.org/officeDocument/2006/relationships/slide" Target="slide22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slide" Target="slide18.xml"/><Relationship Id="rId2" Type="http://schemas.openxmlformats.org/officeDocument/2006/relationships/notesSlide" Target="../notesSlides/notesSlide12.xml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24.svg"/><Relationship Id="rId5" Type="http://schemas.openxmlformats.org/officeDocument/2006/relationships/image" Target="../media/image3.svg"/><Relationship Id="rId15" Type="http://schemas.openxmlformats.org/officeDocument/2006/relationships/slide" Target="slide16.xml"/><Relationship Id="rId23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openxmlformats.org/officeDocument/2006/relationships/slide" Target="slide20.xml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slide" Target="slide15.xml"/><Relationship Id="rId22" Type="http://schemas.openxmlformats.org/officeDocument/2006/relationships/slide" Target="slide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jpeg"/><Relationship Id="rId7" Type="http://schemas.openxmlformats.org/officeDocument/2006/relationships/slide" Target="slide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1.png"/><Relationship Id="rId5" Type="http://schemas.openxmlformats.org/officeDocument/2006/relationships/image" Target="../media/image3.svg"/><Relationship Id="rId10" Type="http://schemas.openxmlformats.org/officeDocument/2006/relationships/image" Target="../media/image36.png"/><Relationship Id="rId4" Type="http://schemas.openxmlformats.org/officeDocument/2006/relationships/image" Target="../media/image19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jpeg"/><Relationship Id="rId7" Type="http://schemas.openxmlformats.org/officeDocument/2006/relationships/slide" Target="slide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5" Type="http://schemas.openxmlformats.org/officeDocument/2006/relationships/image" Target="../media/image3.svg"/><Relationship Id="rId10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8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png"/><Relationship Id="rId11" Type="http://schemas.openxmlformats.org/officeDocument/2006/relationships/image" Target="../media/image40.png"/><Relationship Id="rId5" Type="http://schemas.openxmlformats.org/officeDocument/2006/relationships/image" Target="../media/image3.svg"/><Relationship Id="rId10" Type="http://schemas.openxmlformats.org/officeDocument/2006/relationships/image" Target="../media/image39.png"/><Relationship Id="rId4" Type="http://schemas.openxmlformats.org/officeDocument/2006/relationships/image" Target="../media/image19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8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2.png"/><Relationship Id="rId11" Type="http://schemas.openxmlformats.org/officeDocument/2006/relationships/image" Target="../media/image42.png"/><Relationship Id="rId5" Type="http://schemas.openxmlformats.org/officeDocument/2006/relationships/image" Target="../media/image3.svg"/><Relationship Id="rId10" Type="http://schemas.openxmlformats.org/officeDocument/2006/relationships/image" Target="../media/image41.png"/><Relationship Id="rId4" Type="http://schemas.openxmlformats.org/officeDocument/2006/relationships/image" Target="../media/image19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8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6.png"/><Relationship Id="rId11" Type="http://schemas.openxmlformats.org/officeDocument/2006/relationships/image" Target="../media/image44.png"/><Relationship Id="rId5" Type="http://schemas.openxmlformats.org/officeDocument/2006/relationships/image" Target="../media/image3.svg"/><Relationship Id="rId10" Type="http://schemas.openxmlformats.org/officeDocument/2006/relationships/image" Target="../media/image43.png"/><Relationship Id="rId4" Type="http://schemas.openxmlformats.org/officeDocument/2006/relationships/image" Target="../media/image1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8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3.svg"/><Relationship Id="rId4" Type="http://schemas.openxmlformats.org/officeDocument/2006/relationships/image" Target="../media/image19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8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4.xml"/><Relationship Id="rId5" Type="http://schemas.openxmlformats.org/officeDocument/2006/relationships/image" Target="../media/image3.svg"/><Relationship Id="rId4" Type="http://schemas.openxmlformats.org/officeDocument/2006/relationships/image" Target="../media/image19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18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4.png"/><Relationship Id="rId11" Type="http://schemas.openxmlformats.org/officeDocument/2006/relationships/image" Target="../media/image50.png"/><Relationship Id="rId5" Type="http://schemas.openxmlformats.org/officeDocument/2006/relationships/image" Target="../media/image3.svg"/><Relationship Id="rId10" Type="http://schemas.openxmlformats.org/officeDocument/2006/relationships/image" Target="../media/image49.png"/><Relationship Id="rId4" Type="http://schemas.openxmlformats.org/officeDocument/2006/relationships/image" Target="../media/image19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38"/>
          <p:cNvSpPr txBox="1">
            <a:spLocks noGrp="1"/>
          </p:cNvSpPr>
          <p:nvPr>
            <p:ph type="ctrTitle"/>
          </p:nvPr>
        </p:nvSpPr>
        <p:spPr>
          <a:xfrm>
            <a:off x="770561" y="1332859"/>
            <a:ext cx="7592601" cy="20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latin typeface="+mn-lt"/>
              </a:rPr>
              <a:t>CHÀO MỪNG CÁC EM 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latin typeface="+mn-lt"/>
              </a:rPr>
              <a:t>ĐẾN VỚI TIẾT HỌC HÔM NAY!</a:t>
            </a:r>
            <a:endParaRPr sz="4000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1" name="Google Shape;2221;p60"/>
          <p:cNvGrpSpPr/>
          <p:nvPr/>
        </p:nvGrpSpPr>
        <p:grpSpPr>
          <a:xfrm flipH="1">
            <a:off x="1051479" y="958375"/>
            <a:ext cx="2068926" cy="906423"/>
            <a:chOff x="892725" y="1625269"/>
            <a:chExt cx="2835590" cy="1520330"/>
          </a:xfrm>
        </p:grpSpPr>
        <p:sp>
          <p:nvSpPr>
            <p:cNvPr id="2222" name="Google Shape;2222;p60"/>
            <p:cNvSpPr/>
            <p:nvPr/>
          </p:nvSpPr>
          <p:spPr>
            <a:xfrm>
              <a:off x="892725" y="1625269"/>
              <a:ext cx="2835590" cy="16705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60"/>
            <p:cNvSpPr/>
            <p:nvPr/>
          </p:nvSpPr>
          <p:spPr>
            <a:xfrm rot="10800000">
              <a:off x="895400" y="1792325"/>
              <a:ext cx="2822700" cy="1324500"/>
            </a:xfrm>
            <a:prstGeom prst="snip1Rect">
              <a:avLst>
                <a:gd name="adj" fmla="val 16667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60"/>
            <p:cNvSpPr/>
            <p:nvPr/>
          </p:nvSpPr>
          <p:spPr>
            <a:xfrm rot="10800000">
              <a:off x="903920" y="2910099"/>
              <a:ext cx="186600" cy="235500"/>
            </a:xfrm>
            <a:prstGeom prst="rtTriangl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6" name="Google Shape;2226;p60"/>
          <p:cNvSpPr txBox="1">
            <a:spLocks noGrp="1"/>
          </p:cNvSpPr>
          <p:nvPr>
            <p:ph type="subTitle" idx="1"/>
          </p:nvPr>
        </p:nvSpPr>
        <p:spPr>
          <a:xfrm rot="21599891">
            <a:off x="915744" y="1100001"/>
            <a:ext cx="2310850" cy="6483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latin typeface="+mn-lt"/>
              </a:rPr>
              <a:t>Bài</a:t>
            </a:r>
            <a:r>
              <a:rPr lang="en-US" sz="2000" b="1" dirty="0" smtClean="0">
                <a:latin typeface="+mn-lt"/>
              </a:rPr>
              <a:t> </a:t>
            </a:r>
            <a:r>
              <a:rPr lang="vi-VN" sz="2000" b="1" dirty="0" smtClean="0">
                <a:latin typeface="+mn-lt"/>
              </a:rPr>
              <a:t>tập 4</a:t>
            </a:r>
            <a:endParaRPr sz="20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9509">
            <a:off x="7691359" y="3925413"/>
            <a:ext cx="784907" cy="868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9509">
            <a:off x="6740890" y="207853"/>
            <a:ext cx="1844530" cy="1345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413164" y="2064400"/>
            <a:ext cx="63280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+ 2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+ 3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… + 8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+ 9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= 285.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2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+ 4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+ 6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… + 16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+ 18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569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342;p43"/>
          <p:cNvGrpSpPr/>
          <p:nvPr/>
        </p:nvGrpSpPr>
        <p:grpSpPr>
          <a:xfrm rot="352125">
            <a:off x="1548070" y="363504"/>
            <a:ext cx="738055" cy="574356"/>
            <a:chOff x="923625" y="255050"/>
            <a:chExt cx="1504364" cy="1504342"/>
          </a:xfrm>
        </p:grpSpPr>
        <p:sp>
          <p:nvSpPr>
            <p:cNvPr id="161" name="Google Shape;1343;p43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4;p43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45;p43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581740" y="446468"/>
            <a:ext cx="908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29" y="3910824"/>
            <a:ext cx="853732" cy="7852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437">
            <a:off x="7739743" y="3348837"/>
            <a:ext cx="493950" cy="778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40" y="1008300"/>
            <a:ext cx="5532559" cy="321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56514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155D75E-91F1-6602-31B2-44B6A95D893E}"/>
              </a:ext>
            </a:extLst>
          </p:cNvPr>
          <p:cNvSpPr txBox="1">
            <a:spLocks/>
          </p:cNvSpPr>
          <p:nvPr/>
        </p:nvSpPr>
        <p:spPr>
          <a:xfrm>
            <a:off x="558439" y="628527"/>
            <a:ext cx="802712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TINH ÁNH SÁNG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F4443F75-C093-CD75-588A-5D1FBAE0D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07437" y="1783370"/>
            <a:ext cx="3129125" cy="30861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72CCC5C-AFA3-AC63-D108-25813ED5D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35301" y="3683353"/>
            <a:ext cx="2613239" cy="1460147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B65A397-588B-F8EA-1695-FF83FC04FF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55753" y="4347357"/>
            <a:ext cx="2088245" cy="796144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39BCBAA-B24D-E1DF-2D9B-5D412AB1C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68694" y="1967345"/>
            <a:ext cx="2207058" cy="184590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984D3F28-C4C9-4E2C-FCE5-AFC71F6FF6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355004" y="1874199"/>
            <a:ext cx="2207058" cy="184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4046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500961" y="314326"/>
            <a:ext cx="6823765" cy="4524374"/>
          </a:xfrm>
          <a:prstGeom prst="wedgeRectCallout">
            <a:avLst>
              <a:gd name="adj1" fmla="val 57016"/>
              <a:gd name="adj2" fmla="val 107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000" b="1" kern="1200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SỬ DỤNG TRƯỚC </a:t>
            </a:r>
            <a:r>
              <a:rPr lang="en-US" sz="2000" b="1" kern="1200" noProof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CHƠI</a:t>
            </a:r>
          </a:p>
          <a:p>
            <a:pPr algn="ctr">
              <a:buClrTx/>
              <a:buFontTx/>
              <a:buNone/>
            </a:pPr>
            <a:endParaRPr lang="en-US" sz="2400" b="1" i="1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22: </a:t>
            </a:r>
            <a:endParaRPr lang="en-US" sz="1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lần 1 vào từng hành tinh để chuyển sang slide câu hỏi.</a:t>
            </a: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quay trở lại: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đúng, nhấn lần 2 vào từng hành tinh để biến mất.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sai, không nhấn gì cả.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cho đến khi hết câu hỏi.</a:t>
            </a: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nút nguồn màu vàng để chuyển sang 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theo.</a:t>
            </a:r>
            <a:endParaRPr lang="en-US" sz="1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 </a:t>
            </a: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học sinh trả lời xong, nhấn vào Mặt Trời để quay lại slide bảng câu hỏi (slide </a:t>
            </a:r>
            <a:r>
              <a:rPr lang="en-US" sz="18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22)</a:t>
            </a:r>
            <a:endParaRPr lang="en-US" sz="18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Tx/>
              <a:buFontTx/>
              <a:buNone/>
            </a:pPr>
            <a:endParaRPr lang="vi-VN" sz="1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id="{142693E4-3E1D-6351-E9B4-E17AED0E76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38070" y="1806097"/>
            <a:ext cx="1637682" cy="23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DB29DEB-0364-2998-F96D-F39904B11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76" y="261739"/>
            <a:ext cx="2171888" cy="20118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C311497-06C7-8297-AD53-821D053E1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560" y="294905"/>
            <a:ext cx="2194751" cy="199813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09C34DB-14FE-B694-1452-11D41AF46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140" y="292644"/>
            <a:ext cx="2062151" cy="20484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BCD5529-57F8-066E-8A82-42DC1D42E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240" y="345157"/>
            <a:ext cx="2176461" cy="203014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3E24498-C961-2C85-84FD-34F602EFF6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262" y="2823664"/>
            <a:ext cx="2176461" cy="21124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277B23E-2564-EFCE-87F9-B937637CE6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875" y="2775655"/>
            <a:ext cx="2606266" cy="220846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AF6E8A2-BA24-5A18-17CB-1763FD2175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7530" y="2760488"/>
            <a:ext cx="2523963" cy="224961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B67DA70-5C9E-4D78-B89C-276456B98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1494" y="2825951"/>
            <a:ext cx="2103302" cy="2158171"/>
          </a:xfrm>
          <a:prstGeom prst="rect">
            <a:avLst/>
          </a:prstGeom>
        </p:spPr>
      </p:pic>
      <p:pic>
        <p:nvPicPr>
          <p:cNvPr id="51" name="Picture 50">
            <a:hlinkClick r:id="rId14" action="ppaction://hlinksldjump"/>
            <a:extLst>
              <a:ext uri="{FF2B5EF4-FFF2-40B4-BE49-F238E27FC236}">
                <a16:creationId xmlns:a16="http://schemas.microsoft.com/office/drawing/2014/main" id="{EE282422-8268-3BC4-7A53-B1E6F3AC8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76" y="261739"/>
            <a:ext cx="2171888" cy="2011854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  <a:extLst>
              <a:ext uri="{FF2B5EF4-FFF2-40B4-BE49-F238E27FC236}">
                <a16:creationId xmlns:a16="http://schemas.microsoft.com/office/drawing/2014/main" id="{3894C558-7728-E559-D5DE-30271DEA5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560" y="294905"/>
            <a:ext cx="2194751" cy="1998137"/>
          </a:xfrm>
          <a:prstGeom prst="rect">
            <a:avLst/>
          </a:prstGeom>
        </p:spPr>
      </p:pic>
      <p:pic>
        <p:nvPicPr>
          <p:cNvPr id="53" name="Picture 52">
            <a:hlinkClick r:id="rId16" action="ppaction://hlinksldjump"/>
            <a:extLst>
              <a:ext uri="{FF2B5EF4-FFF2-40B4-BE49-F238E27FC236}">
                <a16:creationId xmlns:a16="http://schemas.microsoft.com/office/drawing/2014/main" id="{05233330-9DF7-C9C9-8CA8-2E9DF2BF0C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140" y="292644"/>
            <a:ext cx="2062151" cy="2048434"/>
          </a:xfrm>
          <a:prstGeom prst="rect">
            <a:avLst/>
          </a:prstGeom>
        </p:spPr>
      </p:pic>
      <p:pic>
        <p:nvPicPr>
          <p:cNvPr id="54" name="Picture 53">
            <a:hlinkClick r:id="rId17" action="ppaction://hlinksldjump"/>
            <a:extLst>
              <a:ext uri="{FF2B5EF4-FFF2-40B4-BE49-F238E27FC236}">
                <a16:creationId xmlns:a16="http://schemas.microsoft.com/office/drawing/2014/main" id="{7E014AD6-106C-E72E-283C-513B84208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240" y="345157"/>
            <a:ext cx="2176461" cy="2030144"/>
          </a:xfrm>
          <a:prstGeom prst="rect">
            <a:avLst/>
          </a:prstGeom>
        </p:spPr>
      </p:pic>
      <p:pic>
        <p:nvPicPr>
          <p:cNvPr id="55" name="Picture 54">
            <a:hlinkClick r:id="rId18" action="ppaction://hlinksldjump"/>
            <a:extLst>
              <a:ext uri="{FF2B5EF4-FFF2-40B4-BE49-F238E27FC236}">
                <a16:creationId xmlns:a16="http://schemas.microsoft.com/office/drawing/2014/main" id="{A9849504-87F2-9708-EF5D-67F0A3DFAA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262" y="2823664"/>
            <a:ext cx="2176461" cy="2112447"/>
          </a:xfrm>
          <a:prstGeom prst="rect">
            <a:avLst/>
          </a:prstGeom>
        </p:spPr>
      </p:pic>
      <p:pic>
        <p:nvPicPr>
          <p:cNvPr id="56" name="Picture 55">
            <a:hlinkClick r:id="rId19" action="ppaction://hlinksldjump"/>
            <a:extLst>
              <a:ext uri="{FF2B5EF4-FFF2-40B4-BE49-F238E27FC236}">
                <a16:creationId xmlns:a16="http://schemas.microsoft.com/office/drawing/2014/main" id="{2084E0B7-A5F4-661C-36F3-91E81BDF17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875" y="2775655"/>
            <a:ext cx="2606266" cy="2208467"/>
          </a:xfrm>
          <a:prstGeom prst="rect">
            <a:avLst/>
          </a:prstGeom>
        </p:spPr>
      </p:pic>
      <p:pic>
        <p:nvPicPr>
          <p:cNvPr id="57" name="Picture 56">
            <a:hlinkClick r:id="rId20" action="ppaction://hlinksldjump"/>
            <a:extLst>
              <a:ext uri="{FF2B5EF4-FFF2-40B4-BE49-F238E27FC236}">
                <a16:creationId xmlns:a16="http://schemas.microsoft.com/office/drawing/2014/main" id="{157BAEDE-9C87-64A8-73D1-A39EF07C6E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7530" y="2760488"/>
            <a:ext cx="2523963" cy="2249619"/>
          </a:xfrm>
          <a:prstGeom prst="rect">
            <a:avLst/>
          </a:prstGeom>
        </p:spPr>
      </p:pic>
      <p:pic>
        <p:nvPicPr>
          <p:cNvPr id="58" name="Picture 57">
            <a:hlinkClick r:id="rId21" action="ppaction://hlinksldjump"/>
            <a:extLst>
              <a:ext uri="{FF2B5EF4-FFF2-40B4-BE49-F238E27FC236}">
                <a16:creationId xmlns:a16="http://schemas.microsoft.com/office/drawing/2014/main" id="{D6D367E6-F709-C6FD-2FA2-84C84EE0ED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1494" y="2825951"/>
            <a:ext cx="2103302" cy="2158171"/>
          </a:xfrm>
          <a:prstGeom prst="rect">
            <a:avLst/>
          </a:prstGeom>
        </p:spPr>
      </p:pic>
      <p:pic>
        <p:nvPicPr>
          <p:cNvPr id="68" name="Picture 9">
            <a:hlinkClick r:id="rId22" action="ppaction://hlinksldjump"/>
            <a:extLst>
              <a:ext uri="{FF2B5EF4-FFF2-40B4-BE49-F238E27FC236}">
                <a16:creationId xmlns:a16="http://schemas.microsoft.com/office/drawing/2014/main" id="{1B380651-4B0A-AC11-C8EB-FB6EC22C36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2974" y="4566930"/>
            <a:ext cx="574474" cy="57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0662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800" b="1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N, biết 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2800" baseline="30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.2</a:t>
                </a:r>
                <a:r>
                  <a:rPr lang="pt-BR" sz="2800" baseline="30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216. 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pt-BR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 là:</a:t>
                </a:r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62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860012B2-54F5-154D-D0F9-E80892B07F8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5860" y="493090"/>
            <a:ext cx="1480472" cy="1508760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5F8E50BE-7034-8D3F-AB66-6E23D0E7681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10781" y="2809875"/>
            <a:ext cx="1590474" cy="159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  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 n </a:t>
                </a:r>
                <a14:m>
                  <m:oMath xmlns:m="http://schemas.openxmlformats.org/officeDocument/2006/math">
                    <m:r>
                      <a:rPr lang="pt-BR" sz="2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N, biết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p>
                        </m:sSup>
                      </m:den>
                    </m:f>
                    <m:r>
                      <a:rPr lang="pt-BR" sz="32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64</m:t>
                        </m:r>
                      </m:num>
                      <m:den>
                        <m:r>
                          <a:rPr lang="pt-BR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pt-BR" sz="28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</a:t>
                </a:r>
                <a:r>
                  <a:rPr lang="pt-BR" sz="28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ết </a:t>
                </a:r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quả là:</a:t>
                </a:r>
                <a:endParaRPr lang="en-US" sz="24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buClrTx/>
                  <a:buFontTx/>
                  <a:buNone/>
                </a:pPr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3701BCE-2B53-B530-F893-D5AFAB9E00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9749" y="586323"/>
            <a:ext cx="1471041" cy="1508760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A9142D38-C431-18D2-3B1C-B20CEEADB13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12070" y="2795778"/>
            <a:ext cx="1585834" cy="16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243</m:t>
                          </m:r>
                        </m:num>
                        <m:den>
                          <m:r>
                            <a:rPr lang="en-US" sz="360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vi-VN" sz="33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8952F1D-56AF-2BF2-5986-EB24ACD555B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58161" y="736497"/>
            <a:ext cx="1447450" cy="1499948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7D2D19BF-C203-E1DC-A2FE-793C60313C5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023366" y="2571750"/>
            <a:ext cx="1704540" cy="171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num>
                      <m:den>
                        <m:r>
                          <a:rPr lang="en-US" sz="36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241621" y="449508"/>
                <a:ext cx="6534133" cy="1769818"/>
              </a:xfrm>
              <a:prstGeom prst="wedgeRoundRectCallout">
                <a:avLst>
                  <a:gd name="adj1" fmla="val -54943"/>
                  <a:gd name="adj2" fmla="val -8880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−8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621" y="449508"/>
                <a:ext cx="6534133" cy="1769818"/>
              </a:xfrm>
              <a:prstGeom prst="wedgeRoundRectCallout">
                <a:avLst>
                  <a:gd name="adj1" fmla="val -54943"/>
                  <a:gd name="adj2" fmla="val -8880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27AE70D0-A866-145D-23A9-5D23DE9DB81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052080" y="2773993"/>
            <a:ext cx="1622124" cy="1633011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78040024-FAE0-1F4A-B3A0-59025BC2864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68247" y="685155"/>
            <a:ext cx="1495816" cy="15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3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vi-VN" sz="3300" kern="1200" noProof="1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28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nl-NL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x, biết (-5) –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39786A47-1909-5FF5-4BC6-6556141D89E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3075" y="797972"/>
            <a:ext cx="1480472" cy="1510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21B95D-0CC2-F87B-F7FB-332CE01FB50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21100" y="2742644"/>
            <a:ext cx="1654652" cy="16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3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44"/>
          <p:cNvGrpSpPr/>
          <p:nvPr/>
        </p:nvGrpSpPr>
        <p:grpSpPr>
          <a:xfrm rot="-513818">
            <a:off x="7174827" y="3645056"/>
            <a:ext cx="903641" cy="905334"/>
            <a:chOff x="1383588" y="3106525"/>
            <a:chExt cx="1094937" cy="1096988"/>
          </a:xfrm>
        </p:grpSpPr>
        <p:grpSp>
          <p:nvGrpSpPr>
            <p:cNvPr id="1452" name="Google Shape;1452;p44"/>
            <p:cNvGrpSpPr/>
            <p:nvPr/>
          </p:nvGrpSpPr>
          <p:grpSpPr>
            <a:xfrm>
              <a:off x="1383588" y="3111816"/>
              <a:ext cx="1091418" cy="1091696"/>
              <a:chOff x="6371200" y="234558"/>
              <a:chExt cx="1535694" cy="1536086"/>
            </a:xfrm>
          </p:grpSpPr>
          <p:sp>
            <p:nvSpPr>
              <p:cNvPr id="1453" name="Google Shape;1453;p44"/>
              <p:cNvSpPr/>
              <p:nvPr/>
            </p:nvSpPr>
            <p:spPr>
              <a:xfrm>
                <a:off x="6371200" y="234558"/>
                <a:ext cx="1535668" cy="1536059"/>
              </a:xfrm>
              <a:custGeom>
                <a:avLst/>
                <a:gdLst/>
                <a:ahLst/>
                <a:cxnLst/>
                <a:rect l="l" t="t" r="r" b="b"/>
                <a:pathLst>
                  <a:path w="113690" h="113719" extrusionOk="0">
                    <a:moveTo>
                      <a:pt x="1" y="1"/>
                    </a:moveTo>
                    <a:lnTo>
                      <a:pt x="1" y="113718"/>
                    </a:lnTo>
                    <a:lnTo>
                      <a:pt x="93892" y="113718"/>
                    </a:lnTo>
                    <a:lnTo>
                      <a:pt x="113689" y="93922"/>
                    </a:lnTo>
                    <a:lnTo>
                      <a:pt x="1136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4"/>
              <p:cNvSpPr/>
              <p:nvPr/>
            </p:nvSpPr>
            <p:spPr>
              <a:xfrm>
                <a:off x="7639473" y="1503223"/>
                <a:ext cx="267421" cy="267421"/>
              </a:xfrm>
              <a:custGeom>
                <a:avLst/>
                <a:gdLst/>
                <a:ahLst/>
                <a:cxnLst/>
                <a:rect l="l" t="t" r="r" b="b"/>
                <a:pathLst>
                  <a:path w="19798" h="19798" extrusionOk="0">
                    <a:moveTo>
                      <a:pt x="19797" y="1"/>
                    </a:moveTo>
                    <a:lnTo>
                      <a:pt x="3818" y="3818"/>
                    </a:lnTo>
                    <a:lnTo>
                      <a:pt x="0" y="19797"/>
                    </a:lnTo>
                    <a:lnTo>
                      <a:pt x="1979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5" name="Google Shape;1455;p44"/>
            <p:cNvSpPr/>
            <p:nvPr/>
          </p:nvSpPr>
          <p:spPr>
            <a:xfrm>
              <a:off x="1384425" y="3106525"/>
              <a:ext cx="1094100" cy="148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8" y="1188760"/>
            <a:ext cx="3609440" cy="360944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437149" y="950414"/>
            <a:ext cx="4304873" cy="2861934"/>
          </a:xfrm>
          <a:prstGeom prst="wedgeEllipseCallout">
            <a:avLst>
              <a:gd name="adj1" fmla="val -56951"/>
              <a:gd name="adj2" fmla="val 356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oogle Shape;1458;p44"/>
          <p:cNvGrpSpPr/>
          <p:nvPr/>
        </p:nvGrpSpPr>
        <p:grpSpPr>
          <a:xfrm rot="-513842">
            <a:off x="7322978" y="3856413"/>
            <a:ext cx="605100" cy="603752"/>
            <a:chOff x="1745217" y="1515471"/>
            <a:chExt cx="343269" cy="342505"/>
          </a:xfrm>
        </p:grpSpPr>
        <p:sp>
          <p:nvSpPr>
            <p:cNvPr id="19" name="Google Shape;1459;p44"/>
            <p:cNvSpPr/>
            <p:nvPr/>
          </p:nvSpPr>
          <p:spPr>
            <a:xfrm>
              <a:off x="1854448" y="1647096"/>
              <a:ext cx="22012" cy="21630"/>
            </a:xfrm>
            <a:custGeom>
              <a:avLst/>
              <a:gdLst/>
              <a:ahLst/>
              <a:cxnLst/>
              <a:rect l="l" t="t" r="r" b="b"/>
              <a:pathLst>
                <a:path w="691" h="679" extrusionOk="0">
                  <a:moveTo>
                    <a:pt x="346" y="0"/>
                  </a:moveTo>
                  <a:cubicBezTo>
                    <a:pt x="155" y="0"/>
                    <a:pt x="0" y="155"/>
                    <a:pt x="0" y="345"/>
                  </a:cubicBezTo>
                  <a:cubicBezTo>
                    <a:pt x="0" y="536"/>
                    <a:pt x="155" y="679"/>
                    <a:pt x="346" y="679"/>
                  </a:cubicBezTo>
                  <a:cubicBezTo>
                    <a:pt x="536" y="679"/>
                    <a:pt x="691" y="536"/>
                    <a:pt x="691" y="345"/>
                  </a:cubicBezTo>
                  <a:cubicBezTo>
                    <a:pt x="691" y="155"/>
                    <a:pt x="536" y="0"/>
                    <a:pt x="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60;p44"/>
            <p:cNvSpPr/>
            <p:nvPr/>
          </p:nvSpPr>
          <p:spPr>
            <a:xfrm>
              <a:off x="1906021" y="1647096"/>
              <a:ext cx="21661" cy="21630"/>
            </a:xfrm>
            <a:custGeom>
              <a:avLst/>
              <a:gdLst/>
              <a:ahLst/>
              <a:cxnLst/>
              <a:rect l="l" t="t" r="r" b="b"/>
              <a:pathLst>
                <a:path w="680" h="679" extrusionOk="0">
                  <a:moveTo>
                    <a:pt x="334" y="0"/>
                  </a:moveTo>
                  <a:cubicBezTo>
                    <a:pt x="143" y="0"/>
                    <a:pt x="0" y="155"/>
                    <a:pt x="0" y="345"/>
                  </a:cubicBezTo>
                  <a:cubicBezTo>
                    <a:pt x="0" y="536"/>
                    <a:pt x="143" y="679"/>
                    <a:pt x="334" y="679"/>
                  </a:cubicBezTo>
                  <a:cubicBezTo>
                    <a:pt x="524" y="679"/>
                    <a:pt x="679" y="536"/>
                    <a:pt x="679" y="345"/>
                  </a:cubicBezTo>
                  <a:cubicBezTo>
                    <a:pt x="679" y="155"/>
                    <a:pt x="524" y="0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61;p44"/>
            <p:cNvSpPr/>
            <p:nvPr/>
          </p:nvSpPr>
          <p:spPr>
            <a:xfrm>
              <a:off x="1956830" y="1647096"/>
              <a:ext cx="22044" cy="21630"/>
            </a:xfrm>
            <a:custGeom>
              <a:avLst/>
              <a:gdLst/>
              <a:ahLst/>
              <a:cxnLst/>
              <a:rect l="l" t="t" r="r" b="b"/>
              <a:pathLst>
                <a:path w="692" h="679" extrusionOk="0">
                  <a:moveTo>
                    <a:pt x="346" y="0"/>
                  </a:moveTo>
                  <a:cubicBezTo>
                    <a:pt x="156" y="0"/>
                    <a:pt x="1" y="155"/>
                    <a:pt x="1" y="345"/>
                  </a:cubicBezTo>
                  <a:cubicBezTo>
                    <a:pt x="1" y="536"/>
                    <a:pt x="156" y="679"/>
                    <a:pt x="346" y="679"/>
                  </a:cubicBezTo>
                  <a:cubicBezTo>
                    <a:pt x="537" y="679"/>
                    <a:pt x="691" y="536"/>
                    <a:pt x="691" y="345"/>
                  </a:cubicBezTo>
                  <a:cubicBezTo>
                    <a:pt x="691" y="155"/>
                    <a:pt x="537" y="0"/>
                    <a:pt x="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62;p44"/>
            <p:cNvSpPr/>
            <p:nvPr/>
          </p:nvSpPr>
          <p:spPr>
            <a:xfrm>
              <a:off x="1745217" y="1515471"/>
              <a:ext cx="343269" cy="342505"/>
            </a:xfrm>
            <a:custGeom>
              <a:avLst/>
              <a:gdLst/>
              <a:ahLst/>
              <a:cxnLst/>
              <a:rect l="l" t="t" r="r" b="b"/>
              <a:pathLst>
                <a:path w="10776" h="10752" extrusionOk="0">
                  <a:moveTo>
                    <a:pt x="5382" y="1"/>
                  </a:moveTo>
                  <a:cubicBezTo>
                    <a:pt x="3953" y="1"/>
                    <a:pt x="2608" y="453"/>
                    <a:pt x="1596" y="1286"/>
                  </a:cubicBezTo>
                  <a:cubicBezTo>
                    <a:pt x="560" y="2144"/>
                    <a:pt x="0" y="3251"/>
                    <a:pt x="0" y="4465"/>
                  </a:cubicBezTo>
                  <a:cubicBezTo>
                    <a:pt x="0" y="5513"/>
                    <a:pt x="465" y="6561"/>
                    <a:pt x="1274" y="7359"/>
                  </a:cubicBezTo>
                  <a:cubicBezTo>
                    <a:pt x="2072" y="8121"/>
                    <a:pt x="3120" y="8645"/>
                    <a:pt x="4298" y="8835"/>
                  </a:cubicBezTo>
                  <a:cubicBezTo>
                    <a:pt x="4310" y="9442"/>
                    <a:pt x="4108" y="10014"/>
                    <a:pt x="3703" y="10478"/>
                  </a:cubicBezTo>
                  <a:cubicBezTo>
                    <a:pt x="3655" y="10514"/>
                    <a:pt x="3644" y="10597"/>
                    <a:pt x="3679" y="10657"/>
                  </a:cubicBezTo>
                  <a:cubicBezTo>
                    <a:pt x="3703" y="10704"/>
                    <a:pt x="3763" y="10752"/>
                    <a:pt x="3834" y="10752"/>
                  </a:cubicBezTo>
                  <a:cubicBezTo>
                    <a:pt x="5025" y="10752"/>
                    <a:pt x="6084" y="9966"/>
                    <a:pt x="6442" y="8835"/>
                  </a:cubicBezTo>
                  <a:cubicBezTo>
                    <a:pt x="7406" y="8668"/>
                    <a:pt x="8287" y="8299"/>
                    <a:pt x="9013" y="7752"/>
                  </a:cubicBezTo>
                  <a:cubicBezTo>
                    <a:pt x="9097" y="7692"/>
                    <a:pt x="9109" y="7585"/>
                    <a:pt x="9049" y="7513"/>
                  </a:cubicBezTo>
                  <a:cubicBezTo>
                    <a:pt x="9014" y="7465"/>
                    <a:pt x="8963" y="7441"/>
                    <a:pt x="8913" y="7441"/>
                  </a:cubicBezTo>
                  <a:cubicBezTo>
                    <a:pt x="8877" y="7441"/>
                    <a:pt x="8841" y="7453"/>
                    <a:pt x="8811" y="7478"/>
                  </a:cubicBezTo>
                  <a:cubicBezTo>
                    <a:pt x="8096" y="8014"/>
                    <a:pt x="7215" y="8371"/>
                    <a:pt x="6275" y="8502"/>
                  </a:cubicBezTo>
                  <a:cubicBezTo>
                    <a:pt x="6203" y="8525"/>
                    <a:pt x="6156" y="8561"/>
                    <a:pt x="6132" y="8621"/>
                  </a:cubicBezTo>
                  <a:cubicBezTo>
                    <a:pt x="5894" y="9549"/>
                    <a:pt x="5120" y="10216"/>
                    <a:pt x="4215" y="10371"/>
                  </a:cubicBezTo>
                  <a:cubicBezTo>
                    <a:pt x="4537" y="9859"/>
                    <a:pt x="4703" y="9264"/>
                    <a:pt x="4644" y="8656"/>
                  </a:cubicBezTo>
                  <a:cubicBezTo>
                    <a:pt x="4644" y="8585"/>
                    <a:pt x="4572" y="8502"/>
                    <a:pt x="4489" y="8490"/>
                  </a:cubicBezTo>
                  <a:cubicBezTo>
                    <a:pt x="2084" y="8144"/>
                    <a:pt x="346" y="6442"/>
                    <a:pt x="346" y="4430"/>
                  </a:cubicBezTo>
                  <a:cubicBezTo>
                    <a:pt x="346" y="2156"/>
                    <a:pt x="2608" y="310"/>
                    <a:pt x="5382" y="310"/>
                  </a:cubicBezTo>
                  <a:cubicBezTo>
                    <a:pt x="8168" y="310"/>
                    <a:pt x="10430" y="2156"/>
                    <a:pt x="10430" y="4430"/>
                  </a:cubicBezTo>
                  <a:cubicBezTo>
                    <a:pt x="10430" y="5370"/>
                    <a:pt x="10025" y="6287"/>
                    <a:pt x="9311" y="7013"/>
                  </a:cubicBezTo>
                  <a:cubicBezTo>
                    <a:pt x="9251" y="7097"/>
                    <a:pt x="9251" y="7192"/>
                    <a:pt x="9311" y="7252"/>
                  </a:cubicBezTo>
                  <a:cubicBezTo>
                    <a:pt x="9353" y="7281"/>
                    <a:pt x="9397" y="7296"/>
                    <a:pt x="9439" y="7296"/>
                  </a:cubicBezTo>
                  <a:cubicBezTo>
                    <a:pt x="9481" y="7296"/>
                    <a:pt x="9519" y="7281"/>
                    <a:pt x="9549" y="7252"/>
                  </a:cubicBezTo>
                  <a:cubicBezTo>
                    <a:pt x="10347" y="6466"/>
                    <a:pt x="10775" y="5454"/>
                    <a:pt x="10775" y="4430"/>
                  </a:cubicBezTo>
                  <a:cubicBezTo>
                    <a:pt x="10775" y="3263"/>
                    <a:pt x="10204" y="2144"/>
                    <a:pt x="9180" y="1286"/>
                  </a:cubicBezTo>
                  <a:cubicBezTo>
                    <a:pt x="8168" y="453"/>
                    <a:pt x="6811" y="1"/>
                    <a:pt x="53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3753735" y="1419722"/>
            <a:ext cx="36730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n</a:t>
            </a:r>
            <a:r>
              <a:rPr lang="vi-VN" sz="2000" dirty="0" smtClean="0"/>
              <a:t>hắc </a:t>
            </a:r>
            <a:r>
              <a:rPr lang="vi-VN" sz="2000" dirty="0"/>
              <a:t>lại cách tính nhân chia hai lũy thừa cùng cơ số, lũy thừa của lũy </a:t>
            </a:r>
            <a:r>
              <a:rPr lang="vi-VN" sz="2000" dirty="0" smtClean="0"/>
              <a:t>thừa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vi-VN" sz="2000" dirty="0" smtClean="0"/>
              <a:t>quy </a:t>
            </a:r>
            <a:r>
              <a:rPr lang="vi-VN" sz="2000" dirty="0"/>
              <a:t>tắc chuyển vế đổi dấu.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2543175" y="434535"/>
            <a:ext cx="6232577" cy="1769818"/>
          </a:xfrm>
          <a:prstGeom prst="wedgeRoundRectCallout">
            <a:avLst>
              <a:gd name="adj1" fmla="val -55646"/>
              <a:gd name="adj2" fmla="val -1103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nl-N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x biết 12x – 0,5.(x – 1) = </a:t>
            </a:r>
            <a:r>
              <a:rPr lang="nl-NL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90EEADC7-E573-8126-5E97-945262F6A8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7862" y="678841"/>
            <a:ext cx="2248023" cy="1629817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F306715E-14FA-82A8-48A7-FB0064542C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94021" y="2619139"/>
            <a:ext cx="2516864" cy="1602404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0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1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190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2428875" y="449508"/>
            <a:ext cx="6269028" cy="1769818"/>
          </a:xfrm>
          <a:prstGeom prst="wedgeRoundRectCallout">
            <a:avLst>
              <a:gd name="adj1" fmla="val -55855"/>
              <a:gd name="adj2" fmla="val -941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4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Câu </a:t>
            </a:r>
            <a:r>
              <a:rPr lang="en-US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</a:t>
            </a: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 của biểu thức </a:t>
            </a:r>
            <a:endParaRPr lang="en-US" sz="2400" kern="1200" noProof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13,67 +11,24 – (- 186,33) – 21,24 là: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442F17E-A9B9-0D8B-2E07-7507776E65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315" y="678841"/>
            <a:ext cx="2120087" cy="1629817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FCA22E3B-9656-5F4C-142A-40BADB9A36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04948" y="2668832"/>
            <a:ext cx="1969256" cy="161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8: </a:t>
                </a:r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 trị của biểu thức </a:t>
                </a:r>
                <a:endParaRPr lang="nl-NL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nl-NL" sz="2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</a:t>
                </a:r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2B715E4-5429-4FD1-9CCD-A95B1F35940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3978" y="772518"/>
            <a:ext cx="1495816" cy="1536140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01526AB0-54E9-9AB6-4232-BC1E4EF678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29307" y="2841916"/>
            <a:ext cx="1520929" cy="15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43"/>
          <p:cNvSpPr txBox="1">
            <a:spLocks noGrp="1"/>
          </p:cNvSpPr>
          <p:nvPr>
            <p:ph type="title"/>
          </p:nvPr>
        </p:nvSpPr>
        <p:spPr>
          <a:xfrm>
            <a:off x="877283" y="1579933"/>
            <a:ext cx="329940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HƯỚNG DẪN VỀ NHÀ</a:t>
            </a:r>
            <a:endParaRPr sz="3200" b="1" dirty="0">
              <a:latin typeface="+mn-lt"/>
            </a:endParaRPr>
          </a:p>
        </p:txBody>
      </p:sp>
      <p:sp>
        <p:nvSpPr>
          <p:cNvPr id="1346" name="Google Shape;1346;p43"/>
          <p:cNvSpPr/>
          <p:nvPr/>
        </p:nvSpPr>
        <p:spPr>
          <a:xfrm>
            <a:off x="4749005" y="3779182"/>
            <a:ext cx="546062" cy="542165"/>
          </a:xfrm>
          <a:custGeom>
            <a:avLst/>
            <a:gdLst/>
            <a:ahLst/>
            <a:cxnLst/>
            <a:rect l="l" t="t" r="r" b="b"/>
            <a:pathLst>
              <a:path w="11490" h="11408" extrusionOk="0">
                <a:moveTo>
                  <a:pt x="9311" y="394"/>
                </a:moveTo>
                <a:lnTo>
                  <a:pt x="11073" y="2144"/>
                </a:lnTo>
                <a:lnTo>
                  <a:pt x="10537" y="2680"/>
                </a:lnTo>
                <a:lnTo>
                  <a:pt x="10513" y="2668"/>
                </a:lnTo>
                <a:lnTo>
                  <a:pt x="8799" y="942"/>
                </a:lnTo>
                <a:lnTo>
                  <a:pt x="9311" y="394"/>
                </a:lnTo>
                <a:close/>
                <a:moveTo>
                  <a:pt x="2846" y="1299"/>
                </a:moveTo>
                <a:lnTo>
                  <a:pt x="3000" y="1465"/>
                </a:lnTo>
                <a:cubicBezTo>
                  <a:pt x="3228" y="1693"/>
                  <a:pt x="3531" y="1812"/>
                  <a:pt x="3838" y="1812"/>
                </a:cubicBezTo>
                <a:cubicBezTo>
                  <a:pt x="3852" y="1812"/>
                  <a:pt x="3867" y="1811"/>
                  <a:pt x="3881" y="1811"/>
                </a:cubicBezTo>
                <a:cubicBezTo>
                  <a:pt x="4524" y="1775"/>
                  <a:pt x="5334" y="1704"/>
                  <a:pt x="5763" y="1596"/>
                </a:cubicBezTo>
                <a:cubicBezTo>
                  <a:pt x="5775" y="1608"/>
                  <a:pt x="5798" y="1656"/>
                  <a:pt x="5834" y="1692"/>
                </a:cubicBezTo>
                <a:cubicBezTo>
                  <a:pt x="5858" y="1835"/>
                  <a:pt x="5798" y="1989"/>
                  <a:pt x="5667" y="2073"/>
                </a:cubicBezTo>
                <a:lnTo>
                  <a:pt x="4715" y="2466"/>
                </a:lnTo>
                <a:cubicBezTo>
                  <a:pt x="4655" y="2477"/>
                  <a:pt x="4632" y="2537"/>
                  <a:pt x="4608" y="2585"/>
                </a:cubicBezTo>
                <a:cubicBezTo>
                  <a:pt x="4596" y="2644"/>
                  <a:pt x="4608" y="2704"/>
                  <a:pt x="4655" y="2728"/>
                </a:cubicBezTo>
                <a:lnTo>
                  <a:pt x="5513" y="3597"/>
                </a:lnTo>
                <a:lnTo>
                  <a:pt x="5227" y="3894"/>
                </a:lnTo>
                <a:lnTo>
                  <a:pt x="4929" y="3597"/>
                </a:lnTo>
                <a:cubicBezTo>
                  <a:pt x="4899" y="3567"/>
                  <a:pt x="4852" y="3552"/>
                  <a:pt x="4806" y="3552"/>
                </a:cubicBezTo>
                <a:cubicBezTo>
                  <a:pt x="4760" y="3552"/>
                  <a:pt x="4715" y="3567"/>
                  <a:pt x="4691" y="3597"/>
                </a:cubicBezTo>
                <a:cubicBezTo>
                  <a:pt x="4632" y="3656"/>
                  <a:pt x="4632" y="3775"/>
                  <a:pt x="4691" y="3835"/>
                </a:cubicBezTo>
                <a:lnTo>
                  <a:pt x="4989" y="4132"/>
                </a:lnTo>
                <a:lnTo>
                  <a:pt x="4691" y="4430"/>
                </a:lnTo>
                <a:lnTo>
                  <a:pt x="4191" y="3930"/>
                </a:lnTo>
                <a:cubicBezTo>
                  <a:pt x="4161" y="3900"/>
                  <a:pt x="4117" y="3885"/>
                  <a:pt x="4072" y="3885"/>
                </a:cubicBezTo>
                <a:cubicBezTo>
                  <a:pt x="4027" y="3885"/>
                  <a:pt x="3983" y="3900"/>
                  <a:pt x="3953" y="3930"/>
                </a:cubicBezTo>
                <a:cubicBezTo>
                  <a:pt x="3893" y="3990"/>
                  <a:pt x="3893" y="4109"/>
                  <a:pt x="3953" y="4168"/>
                </a:cubicBezTo>
                <a:lnTo>
                  <a:pt x="4441" y="4668"/>
                </a:lnTo>
                <a:lnTo>
                  <a:pt x="4143" y="4966"/>
                </a:lnTo>
                <a:lnTo>
                  <a:pt x="3846" y="4668"/>
                </a:lnTo>
                <a:cubicBezTo>
                  <a:pt x="3822" y="4638"/>
                  <a:pt x="3777" y="4624"/>
                  <a:pt x="3731" y="4624"/>
                </a:cubicBezTo>
                <a:cubicBezTo>
                  <a:pt x="3685" y="4624"/>
                  <a:pt x="3637" y="4638"/>
                  <a:pt x="3608" y="4668"/>
                </a:cubicBezTo>
                <a:cubicBezTo>
                  <a:pt x="3548" y="4728"/>
                  <a:pt x="3548" y="4847"/>
                  <a:pt x="3608" y="4906"/>
                </a:cubicBezTo>
                <a:lnTo>
                  <a:pt x="3905" y="5204"/>
                </a:lnTo>
                <a:lnTo>
                  <a:pt x="3608" y="5502"/>
                </a:lnTo>
                <a:lnTo>
                  <a:pt x="1976" y="3859"/>
                </a:lnTo>
                <a:cubicBezTo>
                  <a:pt x="1929" y="3811"/>
                  <a:pt x="1881" y="3751"/>
                  <a:pt x="1857" y="3680"/>
                </a:cubicBezTo>
                <a:cubicBezTo>
                  <a:pt x="1822" y="3620"/>
                  <a:pt x="1810" y="3549"/>
                  <a:pt x="1810" y="3478"/>
                </a:cubicBezTo>
                <a:cubicBezTo>
                  <a:pt x="1798" y="3335"/>
                  <a:pt x="1750" y="3216"/>
                  <a:pt x="1667" y="3132"/>
                </a:cubicBezTo>
                <a:lnTo>
                  <a:pt x="1334" y="2799"/>
                </a:lnTo>
                <a:lnTo>
                  <a:pt x="2846" y="1299"/>
                </a:lnTo>
                <a:close/>
                <a:moveTo>
                  <a:pt x="7882" y="5954"/>
                </a:moveTo>
                <a:lnTo>
                  <a:pt x="9525" y="7597"/>
                </a:lnTo>
                <a:cubicBezTo>
                  <a:pt x="9620" y="7704"/>
                  <a:pt x="9680" y="7835"/>
                  <a:pt x="9680" y="7966"/>
                </a:cubicBezTo>
                <a:cubicBezTo>
                  <a:pt x="9680" y="8026"/>
                  <a:pt x="9704" y="8085"/>
                  <a:pt x="9727" y="8145"/>
                </a:cubicBezTo>
                <a:cubicBezTo>
                  <a:pt x="9763" y="8204"/>
                  <a:pt x="9787" y="8252"/>
                  <a:pt x="9835" y="8300"/>
                </a:cubicBezTo>
                <a:lnTo>
                  <a:pt x="10156" y="8621"/>
                </a:lnTo>
                <a:lnTo>
                  <a:pt x="8680" y="10145"/>
                </a:lnTo>
                <a:lnTo>
                  <a:pt x="8513" y="9978"/>
                </a:lnTo>
                <a:cubicBezTo>
                  <a:pt x="8286" y="9751"/>
                  <a:pt x="7993" y="9632"/>
                  <a:pt x="7677" y="9632"/>
                </a:cubicBezTo>
                <a:cubicBezTo>
                  <a:pt x="7662" y="9632"/>
                  <a:pt x="7647" y="9633"/>
                  <a:pt x="7632" y="9633"/>
                </a:cubicBezTo>
                <a:cubicBezTo>
                  <a:pt x="6989" y="9669"/>
                  <a:pt x="6179" y="9740"/>
                  <a:pt x="5763" y="9847"/>
                </a:cubicBezTo>
                <a:cubicBezTo>
                  <a:pt x="5739" y="9824"/>
                  <a:pt x="5715" y="9788"/>
                  <a:pt x="5679" y="9752"/>
                </a:cubicBezTo>
                <a:cubicBezTo>
                  <a:pt x="5656" y="9609"/>
                  <a:pt x="5715" y="9455"/>
                  <a:pt x="5846" y="9371"/>
                </a:cubicBezTo>
                <a:lnTo>
                  <a:pt x="6799" y="8978"/>
                </a:lnTo>
                <a:cubicBezTo>
                  <a:pt x="6858" y="8966"/>
                  <a:pt x="6894" y="8907"/>
                  <a:pt x="6906" y="8859"/>
                </a:cubicBezTo>
                <a:cubicBezTo>
                  <a:pt x="6918" y="8800"/>
                  <a:pt x="6906" y="8740"/>
                  <a:pt x="6858" y="8716"/>
                </a:cubicBezTo>
                <a:lnTo>
                  <a:pt x="6001" y="7847"/>
                </a:lnTo>
                <a:lnTo>
                  <a:pt x="6298" y="7550"/>
                </a:lnTo>
                <a:lnTo>
                  <a:pt x="6596" y="7847"/>
                </a:lnTo>
                <a:cubicBezTo>
                  <a:pt x="6620" y="7883"/>
                  <a:pt x="6668" y="7895"/>
                  <a:pt x="6715" y="7895"/>
                </a:cubicBezTo>
                <a:cubicBezTo>
                  <a:pt x="6751" y="7895"/>
                  <a:pt x="6799" y="7883"/>
                  <a:pt x="6834" y="7847"/>
                </a:cubicBezTo>
                <a:cubicBezTo>
                  <a:pt x="6894" y="7788"/>
                  <a:pt x="6894" y="7669"/>
                  <a:pt x="6834" y="7609"/>
                </a:cubicBezTo>
                <a:lnTo>
                  <a:pt x="6537" y="7311"/>
                </a:lnTo>
                <a:lnTo>
                  <a:pt x="6834" y="7014"/>
                </a:lnTo>
                <a:lnTo>
                  <a:pt x="7322" y="7502"/>
                </a:lnTo>
                <a:cubicBezTo>
                  <a:pt x="7346" y="7538"/>
                  <a:pt x="7394" y="7550"/>
                  <a:pt x="7441" y="7550"/>
                </a:cubicBezTo>
                <a:cubicBezTo>
                  <a:pt x="7477" y="7550"/>
                  <a:pt x="7525" y="7538"/>
                  <a:pt x="7561" y="7502"/>
                </a:cubicBezTo>
                <a:cubicBezTo>
                  <a:pt x="7620" y="7442"/>
                  <a:pt x="7620" y="7323"/>
                  <a:pt x="7561" y="7264"/>
                </a:cubicBezTo>
                <a:lnTo>
                  <a:pt x="7072" y="6776"/>
                </a:lnTo>
                <a:lnTo>
                  <a:pt x="7263" y="6585"/>
                </a:lnTo>
                <a:lnTo>
                  <a:pt x="7346" y="6490"/>
                </a:lnTo>
                <a:lnTo>
                  <a:pt x="7644" y="6788"/>
                </a:lnTo>
                <a:cubicBezTo>
                  <a:pt x="7680" y="6823"/>
                  <a:pt x="7715" y="6835"/>
                  <a:pt x="7763" y="6835"/>
                </a:cubicBezTo>
                <a:cubicBezTo>
                  <a:pt x="7811" y="6835"/>
                  <a:pt x="7858" y="6823"/>
                  <a:pt x="7882" y="6788"/>
                </a:cubicBezTo>
                <a:cubicBezTo>
                  <a:pt x="7942" y="6728"/>
                  <a:pt x="7942" y="6609"/>
                  <a:pt x="7882" y="6549"/>
                </a:cubicBezTo>
                <a:lnTo>
                  <a:pt x="7584" y="6252"/>
                </a:lnTo>
                <a:lnTo>
                  <a:pt x="7882" y="5954"/>
                </a:lnTo>
                <a:close/>
                <a:moveTo>
                  <a:pt x="964" y="8752"/>
                </a:moveTo>
                <a:lnTo>
                  <a:pt x="976" y="8776"/>
                </a:lnTo>
                <a:lnTo>
                  <a:pt x="2703" y="10502"/>
                </a:lnTo>
                <a:lnTo>
                  <a:pt x="2191" y="11050"/>
                </a:lnTo>
                <a:lnTo>
                  <a:pt x="429" y="9288"/>
                </a:lnTo>
                <a:lnTo>
                  <a:pt x="964" y="8752"/>
                </a:lnTo>
                <a:close/>
                <a:moveTo>
                  <a:pt x="10537" y="8752"/>
                </a:moveTo>
                <a:lnTo>
                  <a:pt x="11073" y="9288"/>
                </a:lnTo>
                <a:lnTo>
                  <a:pt x="9311" y="11050"/>
                </a:lnTo>
                <a:lnTo>
                  <a:pt x="8775" y="10514"/>
                </a:lnTo>
                <a:lnTo>
                  <a:pt x="8799" y="10490"/>
                </a:lnTo>
                <a:lnTo>
                  <a:pt x="10525" y="8764"/>
                </a:lnTo>
                <a:lnTo>
                  <a:pt x="10537" y="8752"/>
                </a:lnTo>
                <a:close/>
                <a:moveTo>
                  <a:pt x="2203" y="1"/>
                </a:moveTo>
                <a:cubicBezTo>
                  <a:pt x="2155" y="1"/>
                  <a:pt x="2107" y="13"/>
                  <a:pt x="2084" y="49"/>
                </a:cubicBezTo>
                <a:lnTo>
                  <a:pt x="1429" y="703"/>
                </a:lnTo>
                <a:cubicBezTo>
                  <a:pt x="1369" y="763"/>
                  <a:pt x="1369" y="882"/>
                  <a:pt x="1429" y="942"/>
                </a:cubicBezTo>
                <a:cubicBezTo>
                  <a:pt x="1459" y="971"/>
                  <a:pt x="1503" y="986"/>
                  <a:pt x="1548" y="986"/>
                </a:cubicBezTo>
                <a:cubicBezTo>
                  <a:pt x="1592" y="986"/>
                  <a:pt x="1637" y="971"/>
                  <a:pt x="1667" y="942"/>
                </a:cubicBezTo>
                <a:lnTo>
                  <a:pt x="2203" y="406"/>
                </a:lnTo>
                <a:lnTo>
                  <a:pt x="2738" y="942"/>
                </a:lnTo>
                <a:lnTo>
                  <a:pt x="2727" y="953"/>
                </a:lnTo>
                <a:lnTo>
                  <a:pt x="964" y="2668"/>
                </a:lnTo>
                <a:lnTo>
                  <a:pt x="953" y="2680"/>
                </a:lnTo>
                <a:lnTo>
                  <a:pt x="417" y="2144"/>
                </a:lnTo>
                <a:lnTo>
                  <a:pt x="1155" y="1406"/>
                </a:lnTo>
                <a:cubicBezTo>
                  <a:pt x="1214" y="1346"/>
                  <a:pt x="1214" y="1227"/>
                  <a:pt x="1155" y="1168"/>
                </a:cubicBezTo>
                <a:cubicBezTo>
                  <a:pt x="1125" y="1138"/>
                  <a:pt x="1081" y="1123"/>
                  <a:pt x="1036" y="1123"/>
                </a:cubicBezTo>
                <a:cubicBezTo>
                  <a:pt x="991" y="1123"/>
                  <a:pt x="947" y="1138"/>
                  <a:pt x="917" y="1168"/>
                </a:cubicBezTo>
                <a:lnTo>
                  <a:pt x="60" y="2025"/>
                </a:lnTo>
                <a:cubicBezTo>
                  <a:pt x="24" y="2061"/>
                  <a:pt x="12" y="2096"/>
                  <a:pt x="12" y="2144"/>
                </a:cubicBezTo>
                <a:cubicBezTo>
                  <a:pt x="12" y="2192"/>
                  <a:pt x="24" y="2239"/>
                  <a:pt x="60" y="2263"/>
                </a:cubicBezTo>
                <a:lnTo>
                  <a:pt x="833" y="3037"/>
                </a:lnTo>
                <a:cubicBezTo>
                  <a:pt x="857" y="3073"/>
                  <a:pt x="905" y="3085"/>
                  <a:pt x="953" y="3085"/>
                </a:cubicBezTo>
                <a:cubicBezTo>
                  <a:pt x="1000" y="3085"/>
                  <a:pt x="1036" y="3073"/>
                  <a:pt x="1072" y="3037"/>
                </a:cubicBezTo>
                <a:lnTo>
                  <a:pt x="1084" y="3025"/>
                </a:lnTo>
                <a:lnTo>
                  <a:pt x="1417" y="3347"/>
                </a:lnTo>
                <a:cubicBezTo>
                  <a:pt x="1441" y="3382"/>
                  <a:pt x="1476" y="3430"/>
                  <a:pt x="1476" y="3466"/>
                </a:cubicBezTo>
                <a:cubicBezTo>
                  <a:pt x="1488" y="3573"/>
                  <a:pt x="1500" y="3692"/>
                  <a:pt x="1548" y="3787"/>
                </a:cubicBezTo>
                <a:cubicBezTo>
                  <a:pt x="1595" y="3882"/>
                  <a:pt x="1655" y="3978"/>
                  <a:pt x="1738" y="4049"/>
                </a:cubicBezTo>
                <a:lnTo>
                  <a:pt x="3381" y="5692"/>
                </a:lnTo>
                <a:lnTo>
                  <a:pt x="2691" y="6371"/>
                </a:lnTo>
                <a:lnTo>
                  <a:pt x="2393" y="5645"/>
                </a:lnTo>
                <a:cubicBezTo>
                  <a:pt x="2393" y="5645"/>
                  <a:pt x="2393" y="5633"/>
                  <a:pt x="2381" y="5633"/>
                </a:cubicBezTo>
                <a:cubicBezTo>
                  <a:pt x="2248" y="5404"/>
                  <a:pt x="2016" y="5274"/>
                  <a:pt x="1775" y="5274"/>
                </a:cubicBezTo>
                <a:cubicBezTo>
                  <a:pt x="1715" y="5274"/>
                  <a:pt x="1655" y="5283"/>
                  <a:pt x="1595" y="5299"/>
                </a:cubicBezTo>
                <a:cubicBezTo>
                  <a:pt x="1572" y="5299"/>
                  <a:pt x="1560" y="5311"/>
                  <a:pt x="1548" y="5311"/>
                </a:cubicBezTo>
                <a:cubicBezTo>
                  <a:pt x="1393" y="5406"/>
                  <a:pt x="1214" y="5573"/>
                  <a:pt x="1274" y="5728"/>
                </a:cubicBezTo>
                <a:cubicBezTo>
                  <a:pt x="1369" y="6014"/>
                  <a:pt x="1441" y="6668"/>
                  <a:pt x="1488" y="7573"/>
                </a:cubicBezTo>
                <a:cubicBezTo>
                  <a:pt x="1500" y="7811"/>
                  <a:pt x="1417" y="8038"/>
                  <a:pt x="1250" y="8204"/>
                </a:cubicBezTo>
                <a:lnTo>
                  <a:pt x="1084" y="8371"/>
                </a:lnTo>
                <a:lnTo>
                  <a:pt x="1072" y="8347"/>
                </a:lnTo>
                <a:cubicBezTo>
                  <a:pt x="1042" y="8317"/>
                  <a:pt x="997" y="8303"/>
                  <a:pt x="953" y="8303"/>
                </a:cubicBezTo>
                <a:cubicBezTo>
                  <a:pt x="908" y="8303"/>
                  <a:pt x="863" y="8317"/>
                  <a:pt x="833" y="8347"/>
                </a:cubicBezTo>
                <a:lnTo>
                  <a:pt x="60" y="9121"/>
                </a:lnTo>
                <a:cubicBezTo>
                  <a:pt x="0" y="9181"/>
                  <a:pt x="0" y="9300"/>
                  <a:pt x="60" y="9359"/>
                </a:cubicBezTo>
                <a:lnTo>
                  <a:pt x="2048" y="11360"/>
                </a:lnTo>
                <a:cubicBezTo>
                  <a:pt x="2084" y="11383"/>
                  <a:pt x="2119" y="11407"/>
                  <a:pt x="2167" y="11407"/>
                </a:cubicBezTo>
                <a:cubicBezTo>
                  <a:pt x="2215" y="11407"/>
                  <a:pt x="2262" y="11383"/>
                  <a:pt x="2286" y="11360"/>
                </a:cubicBezTo>
                <a:lnTo>
                  <a:pt x="3060" y="10586"/>
                </a:lnTo>
                <a:cubicBezTo>
                  <a:pt x="3119" y="10526"/>
                  <a:pt x="3119" y="10407"/>
                  <a:pt x="3060" y="10348"/>
                </a:cubicBezTo>
                <a:lnTo>
                  <a:pt x="3048" y="10336"/>
                </a:lnTo>
                <a:lnTo>
                  <a:pt x="3370" y="10002"/>
                </a:lnTo>
                <a:cubicBezTo>
                  <a:pt x="3405" y="9978"/>
                  <a:pt x="3453" y="9943"/>
                  <a:pt x="3489" y="9943"/>
                </a:cubicBezTo>
                <a:cubicBezTo>
                  <a:pt x="3572" y="9943"/>
                  <a:pt x="3631" y="9931"/>
                  <a:pt x="3691" y="9919"/>
                </a:cubicBezTo>
                <a:cubicBezTo>
                  <a:pt x="3751" y="9895"/>
                  <a:pt x="3822" y="9871"/>
                  <a:pt x="3881" y="9836"/>
                </a:cubicBezTo>
                <a:cubicBezTo>
                  <a:pt x="3953" y="9800"/>
                  <a:pt x="3989" y="9693"/>
                  <a:pt x="3941" y="9621"/>
                </a:cubicBezTo>
                <a:cubicBezTo>
                  <a:pt x="3910" y="9566"/>
                  <a:pt x="3853" y="9537"/>
                  <a:pt x="3797" y="9537"/>
                </a:cubicBezTo>
                <a:cubicBezTo>
                  <a:pt x="3768" y="9537"/>
                  <a:pt x="3739" y="9545"/>
                  <a:pt x="3715" y="9562"/>
                </a:cubicBezTo>
                <a:cubicBezTo>
                  <a:pt x="3667" y="9574"/>
                  <a:pt x="3643" y="9597"/>
                  <a:pt x="3596" y="9597"/>
                </a:cubicBezTo>
                <a:cubicBezTo>
                  <a:pt x="3548" y="9621"/>
                  <a:pt x="3512" y="9621"/>
                  <a:pt x="3465" y="9633"/>
                </a:cubicBezTo>
                <a:cubicBezTo>
                  <a:pt x="3334" y="9645"/>
                  <a:pt x="3215" y="9693"/>
                  <a:pt x="3119" y="9776"/>
                </a:cubicBezTo>
                <a:lnTo>
                  <a:pt x="2798" y="10109"/>
                </a:lnTo>
                <a:lnTo>
                  <a:pt x="1286" y="8609"/>
                </a:lnTo>
                <a:lnTo>
                  <a:pt x="1453" y="8443"/>
                </a:lnTo>
                <a:cubicBezTo>
                  <a:pt x="1691" y="8204"/>
                  <a:pt x="1810" y="7895"/>
                  <a:pt x="1798" y="7561"/>
                </a:cubicBezTo>
                <a:cubicBezTo>
                  <a:pt x="1762" y="6919"/>
                  <a:pt x="1691" y="6109"/>
                  <a:pt x="1584" y="5692"/>
                </a:cubicBezTo>
                <a:cubicBezTo>
                  <a:pt x="1607" y="5668"/>
                  <a:pt x="1643" y="5645"/>
                  <a:pt x="1679" y="5609"/>
                </a:cubicBezTo>
                <a:cubicBezTo>
                  <a:pt x="1699" y="5605"/>
                  <a:pt x="1720" y="5604"/>
                  <a:pt x="1741" y="5604"/>
                </a:cubicBezTo>
                <a:cubicBezTo>
                  <a:pt x="1865" y="5604"/>
                  <a:pt x="1989" y="5663"/>
                  <a:pt x="2060" y="5776"/>
                </a:cubicBezTo>
                <a:lnTo>
                  <a:pt x="2453" y="6728"/>
                </a:lnTo>
                <a:cubicBezTo>
                  <a:pt x="2465" y="6788"/>
                  <a:pt x="2524" y="6823"/>
                  <a:pt x="2572" y="6835"/>
                </a:cubicBezTo>
                <a:cubicBezTo>
                  <a:pt x="2586" y="6838"/>
                  <a:pt x="2600" y="6839"/>
                  <a:pt x="2613" y="6839"/>
                </a:cubicBezTo>
                <a:cubicBezTo>
                  <a:pt x="2657" y="6839"/>
                  <a:pt x="2696" y="6824"/>
                  <a:pt x="2715" y="6788"/>
                </a:cubicBezTo>
                <a:lnTo>
                  <a:pt x="4441" y="5061"/>
                </a:lnTo>
                <a:lnTo>
                  <a:pt x="5298" y="4216"/>
                </a:lnTo>
                <a:lnTo>
                  <a:pt x="5382" y="4121"/>
                </a:lnTo>
                <a:cubicBezTo>
                  <a:pt x="5417" y="4085"/>
                  <a:pt x="5465" y="4067"/>
                  <a:pt x="5514" y="4067"/>
                </a:cubicBezTo>
                <a:cubicBezTo>
                  <a:pt x="5563" y="4067"/>
                  <a:pt x="5614" y="4085"/>
                  <a:pt x="5656" y="4121"/>
                </a:cubicBezTo>
                <a:lnTo>
                  <a:pt x="5679" y="4156"/>
                </a:lnTo>
                <a:cubicBezTo>
                  <a:pt x="5715" y="4180"/>
                  <a:pt x="5739" y="4240"/>
                  <a:pt x="5739" y="4287"/>
                </a:cubicBezTo>
                <a:cubicBezTo>
                  <a:pt x="5739" y="4335"/>
                  <a:pt x="5727" y="4382"/>
                  <a:pt x="5679" y="4418"/>
                </a:cubicBezTo>
                <a:lnTo>
                  <a:pt x="5060" y="5049"/>
                </a:lnTo>
                <a:lnTo>
                  <a:pt x="4739" y="5359"/>
                </a:lnTo>
                <a:lnTo>
                  <a:pt x="3584" y="6526"/>
                </a:lnTo>
                <a:cubicBezTo>
                  <a:pt x="3524" y="6585"/>
                  <a:pt x="3524" y="6704"/>
                  <a:pt x="3584" y="6764"/>
                </a:cubicBezTo>
                <a:cubicBezTo>
                  <a:pt x="3608" y="6788"/>
                  <a:pt x="3655" y="6799"/>
                  <a:pt x="3703" y="6799"/>
                </a:cubicBezTo>
                <a:cubicBezTo>
                  <a:pt x="3751" y="6799"/>
                  <a:pt x="3786" y="6788"/>
                  <a:pt x="3822" y="6764"/>
                </a:cubicBezTo>
                <a:lnTo>
                  <a:pt x="5834" y="4752"/>
                </a:lnTo>
                <a:cubicBezTo>
                  <a:pt x="5846" y="4740"/>
                  <a:pt x="5870" y="4716"/>
                  <a:pt x="5894" y="4704"/>
                </a:cubicBezTo>
                <a:cubicBezTo>
                  <a:pt x="5912" y="4696"/>
                  <a:pt x="5934" y="4692"/>
                  <a:pt x="5955" y="4692"/>
                </a:cubicBezTo>
                <a:cubicBezTo>
                  <a:pt x="6002" y="4692"/>
                  <a:pt x="6052" y="4711"/>
                  <a:pt x="6084" y="4752"/>
                </a:cubicBezTo>
                <a:lnTo>
                  <a:pt x="6132" y="4799"/>
                </a:lnTo>
                <a:cubicBezTo>
                  <a:pt x="6203" y="4871"/>
                  <a:pt x="6203" y="4978"/>
                  <a:pt x="6132" y="5049"/>
                </a:cubicBezTo>
                <a:lnTo>
                  <a:pt x="5132" y="6049"/>
                </a:lnTo>
                <a:lnTo>
                  <a:pt x="5072" y="6109"/>
                </a:lnTo>
                <a:lnTo>
                  <a:pt x="3941" y="7240"/>
                </a:lnTo>
                <a:cubicBezTo>
                  <a:pt x="3881" y="7300"/>
                  <a:pt x="3881" y="7419"/>
                  <a:pt x="3941" y="7478"/>
                </a:cubicBezTo>
                <a:cubicBezTo>
                  <a:pt x="3965" y="7502"/>
                  <a:pt x="4012" y="7514"/>
                  <a:pt x="4060" y="7514"/>
                </a:cubicBezTo>
                <a:cubicBezTo>
                  <a:pt x="4108" y="7514"/>
                  <a:pt x="4143" y="7502"/>
                  <a:pt x="4179" y="7478"/>
                </a:cubicBezTo>
                <a:lnTo>
                  <a:pt x="5310" y="6347"/>
                </a:lnTo>
                <a:lnTo>
                  <a:pt x="6310" y="5347"/>
                </a:lnTo>
                <a:cubicBezTo>
                  <a:pt x="6334" y="5311"/>
                  <a:pt x="6382" y="5299"/>
                  <a:pt x="6429" y="5299"/>
                </a:cubicBezTo>
                <a:cubicBezTo>
                  <a:pt x="6465" y="5299"/>
                  <a:pt x="6513" y="5311"/>
                  <a:pt x="6548" y="5347"/>
                </a:cubicBezTo>
                <a:lnTo>
                  <a:pt x="6584" y="5395"/>
                </a:lnTo>
                <a:cubicBezTo>
                  <a:pt x="6620" y="5418"/>
                  <a:pt x="6632" y="5466"/>
                  <a:pt x="6632" y="5514"/>
                </a:cubicBezTo>
                <a:cubicBezTo>
                  <a:pt x="6632" y="5549"/>
                  <a:pt x="6620" y="5597"/>
                  <a:pt x="6584" y="5633"/>
                </a:cubicBezTo>
                <a:lnTo>
                  <a:pt x="5596" y="6621"/>
                </a:lnTo>
                <a:lnTo>
                  <a:pt x="4655" y="7561"/>
                </a:lnTo>
                <a:cubicBezTo>
                  <a:pt x="4596" y="7621"/>
                  <a:pt x="4596" y="7740"/>
                  <a:pt x="4655" y="7800"/>
                </a:cubicBezTo>
                <a:cubicBezTo>
                  <a:pt x="4679" y="7835"/>
                  <a:pt x="4727" y="7847"/>
                  <a:pt x="4774" y="7847"/>
                </a:cubicBezTo>
                <a:cubicBezTo>
                  <a:pt x="4822" y="7847"/>
                  <a:pt x="4858" y="7835"/>
                  <a:pt x="4894" y="7800"/>
                </a:cubicBezTo>
                <a:lnTo>
                  <a:pt x="6691" y="6002"/>
                </a:lnTo>
                <a:cubicBezTo>
                  <a:pt x="6728" y="5965"/>
                  <a:pt x="6764" y="5950"/>
                  <a:pt x="6806" y="5950"/>
                </a:cubicBezTo>
                <a:cubicBezTo>
                  <a:pt x="6819" y="5950"/>
                  <a:pt x="6832" y="5951"/>
                  <a:pt x="6846" y="5954"/>
                </a:cubicBezTo>
                <a:cubicBezTo>
                  <a:pt x="6870" y="5954"/>
                  <a:pt x="6906" y="5966"/>
                  <a:pt x="6918" y="6002"/>
                </a:cubicBezTo>
                <a:lnTo>
                  <a:pt x="6977" y="6061"/>
                </a:lnTo>
                <a:cubicBezTo>
                  <a:pt x="7037" y="6121"/>
                  <a:pt x="7037" y="6228"/>
                  <a:pt x="6977" y="6287"/>
                </a:cubicBezTo>
                <a:lnTo>
                  <a:pt x="5608" y="7657"/>
                </a:lnTo>
                <a:lnTo>
                  <a:pt x="4179" y="9085"/>
                </a:lnTo>
                <a:cubicBezTo>
                  <a:pt x="4120" y="9145"/>
                  <a:pt x="4120" y="9264"/>
                  <a:pt x="4179" y="9324"/>
                </a:cubicBezTo>
                <a:cubicBezTo>
                  <a:pt x="4203" y="9347"/>
                  <a:pt x="4251" y="9359"/>
                  <a:pt x="4298" y="9359"/>
                </a:cubicBezTo>
                <a:cubicBezTo>
                  <a:pt x="4346" y="9359"/>
                  <a:pt x="4382" y="9347"/>
                  <a:pt x="4417" y="9324"/>
                </a:cubicBezTo>
                <a:lnTo>
                  <a:pt x="5727" y="8014"/>
                </a:lnTo>
                <a:lnTo>
                  <a:pt x="6406" y="8693"/>
                </a:lnTo>
                <a:lnTo>
                  <a:pt x="5679" y="8990"/>
                </a:lnTo>
                <a:cubicBezTo>
                  <a:pt x="5679" y="8990"/>
                  <a:pt x="5667" y="8990"/>
                  <a:pt x="5667" y="9002"/>
                </a:cubicBezTo>
                <a:cubicBezTo>
                  <a:pt x="5382" y="9169"/>
                  <a:pt x="5251" y="9502"/>
                  <a:pt x="5334" y="9800"/>
                </a:cubicBezTo>
                <a:cubicBezTo>
                  <a:pt x="5334" y="9812"/>
                  <a:pt x="5358" y="9824"/>
                  <a:pt x="5358" y="9836"/>
                </a:cubicBezTo>
                <a:cubicBezTo>
                  <a:pt x="5430" y="9969"/>
                  <a:pt x="5564" y="10121"/>
                  <a:pt x="5707" y="10121"/>
                </a:cubicBezTo>
                <a:cubicBezTo>
                  <a:pt x="5730" y="10121"/>
                  <a:pt x="5752" y="10117"/>
                  <a:pt x="5775" y="10109"/>
                </a:cubicBezTo>
                <a:cubicBezTo>
                  <a:pt x="6048" y="10014"/>
                  <a:pt x="6703" y="9943"/>
                  <a:pt x="7620" y="9895"/>
                </a:cubicBezTo>
                <a:cubicBezTo>
                  <a:pt x="7633" y="9894"/>
                  <a:pt x="7647" y="9894"/>
                  <a:pt x="7660" y="9894"/>
                </a:cubicBezTo>
                <a:cubicBezTo>
                  <a:pt x="7882" y="9894"/>
                  <a:pt x="8082" y="9987"/>
                  <a:pt x="8239" y="10133"/>
                </a:cubicBezTo>
                <a:lnTo>
                  <a:pt x="8406" y="10300"/>
                </a:lnTo>
                <a:lnTo>
                  <a:pt x="8394" y="10312"/>
                </a:lnTo>
                <a:cubicBezTo>
                  <a:pt x="8334" y="10371"/>
                  <a:pt x="8334" y="10490"/>
                  <a:pt x="8394" y="10550"/>
                </a:cubicBezTo>
                <a:lnTo>
                  <a:pt x="9168" y="11324"/>
                </a:lnTo>
                <a:cubicBezTo>
                  <a:pt x="9192" y="11360"/>
                  <a:pt x="9239" y="11371"/>
                  <a:pt x="9287" y="11371"/>
                </a:cubicBezTo>
                <a:cubicBezTo>
                  <a:pt x="9323" y="11371"/>
                  <a:pt x="9370" y="11360"/>
                  <a:pt x="9406" y="11324"/>
                </a:cubicBezTo>
                <a:lnTo>
                  <a:pt x="11394" y="9335"/>
                </a:lnTo>
                <a:cubicBezTo>
                  <a:pt x="11454" y="9276"/>
                  <a:pt x="11454" y="9157"/>
                  <a:pt x="11394" y="9097"/>
                </a:cubicBezTo>
                <a:lnTo>
                  <a:pt x="10656" y="8395"/>
                </a:lnTo>
                <a:cubicBezTo>
                  <a:pt x="10620" y="8371"/>
                  <a:pt x="10585" y="8359"/>
                  <a:pt x="10537" y="8359"/>
                </a:cubicBezTo>
                <a:cubicBezTo>
                  <a:pt x="10489" y="8359"/>
                  <a:pt x="10442" y="8371"/>
                  <a:pt x="10418" y="8395"/>
                </a:cubicBezTo>
                <a:lnTo>
                  <a:pt x="10406" y="8419"/>
                </a:lnTo>
                <a:lnTo>
                  <a:pt x="10073" y="8085"/>
                </a:lnTo>
                <a:cubicBezTo>
                  <a:pt x="10061" y="8073"/>
                  <a:pt x="10049" y="8050"/>
                  <a:pt x="10025" y="8026"/>
                </a:cubicBezTo>
                <a:cubicBezTo>
                  <a:pt x="10013" y="8014"/>
                  <a:pt x="10013" y="7978"/>
                  <a:pt x="10013" y="7954"/>
                </a:cubicBezTo>
                <a:cubicBezTo>
                  <a:pt x="10001" y="7728"/>
                  <a:pt x="9906" y="7526"/>
                  <a:pt x="9751" y="7359"/>
                </a:cubicBezTo>
                <a:lnTo>
                  <a:pt x="8108" y="5716"/>
                </a:lnTo>
                <a:lnTo>
                  <a:pt x="8799" y="5037"/>
                </a:lnTo>
                <a:lnTo>
                  <a:pt x="9096" y="5764"/>
                </a:lnTo>
                <a:cubicBezTo>
                  <a:pt x="9096" y="5764"/>
                  <a:pt x="9096" y="5776"/>
                  <a:pt x="9108" y="5776"/>
                </a:cubicBezTo>
                <a:cubicBezTo>
                  <a:pt x="9242" y="6004"/>
                  <a:pt x="9474" y="6134"/>
                  <a:pt x="9714" y="6134"/>
                </a:cubicBezTo>
                <a:cubicBezTo>
                  <a:pt x="9774" y="6134"/>
                  <a:pt x="9835" y="6126"/>
                  <a:pt x="9894" y="6109"/>
                </a:cubicBezTo>
                <a:cubicBezTo>
                  <a:pt x="9906" y="6109"/>
                  <a:pt x="9930" y="6097"/>
                  <a:pt x="9942" y="6097"/>
                </a:cubicBezTo>
                <a:cubicBezTo>
                  <a:pt x="10085" y="6002"/>
                  <a:pt x="10263" y="5835"/>
                  <a:pt x="10204" y="5680"/>
                </a:cubicBezTo>
                <a:cubicBezTo>
                  <a:pt x="10120" y="5406"/>
                  <a:pt x="10049" y="4740"/>
                  <a:pt x="10001" y="3835"/>
                </a:cubicBezTo>
                <a:cubicBezTo>
                  <a:pt x="9989" y="3632"/>
                  <a:pt x="10049" y="3442"/>
                  <a:pt x="10168" y="3299"/>
                </a:cubicBezTo>
                <a:cubicBezTo>
                  <a:pt x="10192" y="3263"/>
                  <a:pt x="10204" y="3239"/>
                  <a:pt x="10239" y="3204"/>
                </a:cubicBezTo>
                <a:lnTo>
                  <a:pt x="10406" y="3037"/>
                </a:lnTo>
                <a:lnTo>
                  <a:pt x="10418" y="3061"/>
                </a:lnTo>
                <a:cubicBezTo>
                  <a:pt x="10442" y="3085"/>
                  <a:pt x="10489" y="3097"/>
                  <a:pt x="10537" y="3097"/>
                </a:cubicBezTo>
                <a:cubicBezTo>
                  <a:pt x="10585" y="3097"/>
                  <a:pt x="10620" y="3085"/>
                  <a:pt x="10656" y="3061"/>
                </a:cubicBezTo>
                <a:lnTo>
                  <a:pt x="11430" y="2287"/>
                </a:lnTo>
                <a:cubicBezTo>
                  <a:pt x="11490" y="2227"/>
                  <a:pt x="11490" y="2096"/>
                  <a:pt x="11430" y="2037"/>
                </a:cubicBezTo>
                <a:lnTo>
                  <a:pt x="9430" y="49"/>
                </a:lnTo>
                <a:cubicBezTo>
                  <a:pt x="9406" y="13"/>
                  <a:pt x="9358" y="1"/>
                  <a:pt x="9311" y="1"/>
                </a:cubicBezTo>
                <a:cubicBezTo>
                  <a:pt x="9275" y="1"/>
                  <a:pt x="9227" y="25"/>
                  <a:pt x="9192" y="49"/>
                </a:cubicBezTo>
                <a:lnTo>
                  <a:pt x="8418" y="823"/>
                </a:lnTo>
                <a:cubicBezTo>
                  <a:pt x="8358" y="882"/>
                  <a:pt x="8358" y="1001"/>
                  <a:pt x="8418" y="1061"/>
                </a:cubicBezTo>
                <a:lnTo>
                  <a:pt x="8442" y="1073"/>
                </a:lnTo>
                <a:lnTo>
                  <a:pt x="8108" y="1406"/>
                </a:lnTo>
                <a:cubicBezTo>
                  <a:pt x="8096" y="1418"/>
                  <a:pt x="8084" y="1430"/>
                  <a:pt x="8049" y="1454"/>
                </a:cubicBezTo>
                <a:cubicBezTo>
                  <a:pt x="8037" y="1465"/>
                  <a:pt x="8001" y="1465"/>
                  <a:pt x="7977" y="1465"/>
                </a:cubicBezTo>
                <a:cubicBezTo>
                  <a:pt x="7751" y="1477"/>
                  <a:pt x="7549" y="1573"/>
                  <a:pt x="7382" y="1727"/>
                </a:cubicBezTo>
                <a:lnTo>
                  <a:pt x="7191" y="1930"/>
                </a:lnTo>
                <a:cubicBezTo>
                  <a:pt x="7132" y="1989"/>
                  <a:pt x="7132" y="2108"/>
                  <a:pt x="7191" y="2168"/>
                </a:cubicBezTo>
                <a:cubicBezTo>
                  <a:pt x="7215" y="2192"/>
                  <a:pt x="7263" y="2204"/>
                  <a:pt x="7310" y="2204"/>
                </a:cubicBezTo>
                <a:cubicBezTo>
                  <a:pt x="7346" y="2204"/>
                  <a:pt x="7394" y="2192"/>
                  <a:pt x="7418" y="2168"/>
                </a:cubicBezTo>
                <a:lnTo>
                  <a:pt x="7632" y="1954"/>
                </a:lnTo>
                <a:cubicBezTo>
                  <a:pt x="7739" y="1846"/>
                  <a:pt x="7870" y="1787"/>
                  <a:pt x="8001" y="1787"/>
                </a:cubicBezTo>
                <a:cubicBezTo>
                  <a:pt x="8061" y="1787"/>
                  <a:pt x="8132" y="1775"/>
                  <a:pt x="8180" y="1751"/>
                </a:cubicBezTo>
                <a:cubicBezTo>
                  <a:pt x="8239" y="1715"/>
                  <a:pt x="8287" y="1692"/>
                  <a:pt x="8346" y="1644"/>
                </a:cubicBezTo>
                <a:lnTo>
                  <a:pt x="8680" y="1311"/>
                </a:lnTo>
                <a:lnTo>
                  <a:pt x="10180" y="2823"/>
                </a:lnTo>
                <a:lnTo>
                  <a:pt x="10013" y="2978"/>
                </a:lnTo>
                <a:cubicBezTo>
                  <a:pt x="9966" y="3025"/>
                  <a:pt x="9942" y="3073"/>
                  <a:pt x="9894" y="3120"/>
                </a:cubicBezTo>
                <a:cubicBezTo>
                  <a:pt x="9727" y="3335"/>
                  <a:pt x="9656" y="3597"/>
                  <a:pt x="9668" y="3859"/>
                </a:cubicBezTo>
                <a:cubicBezTo>
                  <a:pt x="9704" y="4502"/>
                  <a:pt x="9775" y="5311"/>
                  <a:pt x="9882" y="5740"/>
                </a:cubicBezTo>
                <a:cubicBezTo>
                  <a:pt x="9870" y="5752"/>
                  <a:pt x="9823" y="5776"/>
                  <a:pt x="9787" y="5811"/>
                </a:cubicBezTo>
                <a:cubicBezTo>
                  <a:pt x="9766" y="5815"/>
                  <a:pt x="9745" y="5816"/>
                  <a:pt x="9725" y="5816"/>
                </a:cubicBezTo>
                <a:cubicBezTo>
                  <a:pt x="9601" y="5816"/>
                  <a:pt x="9477" y="5757"/>
                  <a:pt x="9406" y="5645"/>
                </a:cubicBezTo>
                <a:lnTo>
                  <a:pt x="9013" y="4692"/>
                </a:lnTo>
                <a:cubicBezTo>
                  <a:pt x="9001" y="4633"/>
                  <a:pt x="8942" y="4609"/>
                  <a:pt x="8894" y="4585"/>
                </a:cubicBezTo>
                <a:cubicBezTo>
                  <a:pt x="8880" y="4582"/>
                  <a:pt x="8866" y="4581"/>
                  <a:pt x="8852" y="4581"/>
                </a:cubicBezTo>
                <a:cubicBezTo>
                  <a:pt x="8808" y="4581"/>
                  <a:pt x="8769" y="4596"/>
                  <a:pt x="8751" y="4633"/>
                </a:cubicBezTo>
                <a:lnTo>
                  <a:pt x="7346" y="6026"/>
                </a:lnTo>
                <a:lnTo>
                  <a:pt x="7263" y="5895"/>
                </a:lnTo>
                <a:lnTo>
                  <a:pt x="7203" y="5835"/>
                </a:lnTo>
                <a:cubicBezTo>
                  <a:pt x="7156" y="5799"/>
                  <a:pt x="7108" y="5764"/>
                  <a:pt x="7072" y="5752"/>
                </a:cubicBezTo>
                <a:lnTo>
                  <a:pt x="7906" y="4918"/>
                </a:lnTo>
                <a:cubicBezTo>
                  <a:pt x="7965" y="4859"/>
                  <a:pt x="7965" y="4740"/>
                  <a:pt x="7906" y="4680"/>
                </a:cubicBezTo>
                <a:cubicBezTo>
                  <a:pt x="7876" y="4650"/>
                  <a:pt x="7831" y="4635"/>
                  <a:pt x="7787" y="4635"/>
                </a:cubicBezTo>
                <a:cubicBezTo>
                  <a:pt x="7742" y="4635"/>
                  <a:pt x="7697" y="4650"/>
                  <a:pt x="7668" y="4680"/>
                </a:cubicBezTo>
                <a:lnTo>
                  <a:pt x="6977" y="5359"/>
                </a:lnTo>
                <a:cubicBezTo>
                  <a:pt x="6953" y="5299"/>
                  <a:pt x="6918" y="5252"/>
                  <a:pt x="6870" y="5216"/>
                </a:cubicBezTo>
                <a:lnTo>
                  <a:pt x="6834" y="5168"/>
                </a:lnTo>
                <a:cubicBezTo>
                  <a:pt x="6787" y="5121"/>
                  <a:pt x="6739" y="5097"/>
                  <a:pt x="6679" y="5061"/>
                </a:cubicBezTo>
                <a:lnTo>
                  <a:pt x="7549" y="4204"/>
                </a:lnTo>
                <a:cubicBezTo>
                  <a:pt x="7608" y="4144"/>
                  <a:pt x="7608" y="4025"/>
                  <a:pt x="7549" y="3966"/>
                </a:cubicBezTo>
                <a:cubicBezTo>
                  <a:pt x="7519" y="3936"/>
                  <a:pt x="7474" y="3921"/>
                  <a:pt x="7430" y="3921"/>
                </a:cubicBezTo>
                <a:cubicBezTo>
                  <a:pt x="7385" y="3921"/>
                  <a:pt x="7340" y="3936"/>
                  <a:pt x="7310" y="3966"/>
                </a:cubicBezTo>
                <a:lnTo>
                  <a:pt x="6513" y="4752"/>
                </a:lnTo>
                <a:cubicBezTo>
                  <a:pt x="6489" y="4692"/>
                  <a:pt x="6453" y="4644"/>
                  <a:pt x="6418" y="4597"/>
                </a:cubicBezTo>
                <a:lnTo>
                  <a:pt x="6370" y="4561"/>
                </a:lnTo>
                <a:cubicBezTo>
                  <a:pt x="6322" y="4513"/>
                  <a:pt x="6275" y="4478"/>
                  <a:pt x="6215" y="4454"/>
                </a:cubicBezTo>
                <a:lnTo>
                  <a:pt x="6834" y="3847"/>
                </a:lnTo>
                <a:cubicBezTo>
                  <a:pt x="6894" y="3787"/>
                  <a:pt x="6894" y="3668"/>
                  <a:pt x="6834" y="3609"/>
                </a:cubicBezTo>
                <a:cubicBezTo>
                  <a:pt x="6804" y="3579"/>
                  <a:pt x="6760" y="3564"/>
                  <a:pt x="6715" y="3564"/>
                </a:cubicBezTo>
                <a:cubicBezTo>
                  <a:pt x="6671" y="3564"/>
                  <a:pt x="6626" y="3579"/>
                  <a:pt x="6596" y="3609"/>
                </a:cubicBezTo>
                <a:lnTo>
                  <a:pt x="6084" y="4109"/>
                </a:lnTo>
                <a:cubicBezTo>
                  <a:pt x="6060" y="4049"/>
                  <a:pt x="6025" y="3990"/>
                  <a:pt x="5977" y="3942"/>
                </a:cubicBezTo>
                <a:lnTo>
                  <a:pt x="5953" y="3918"/>
                </a:lnTo>
                <a:cubicBezTo>
                  <a:pt x="5906" y="3871"/>
                  <a:pt x="5846" y="3823"/>
                  <a:pt x="5786" y="3811"/>
                </a:cubicBezTo>
                <a:lnTo>
                  <a:pt x="6965" y="2632"/>
                </a:lnTo>
                <a:cubicBezTo>
                  <a:pt x="7025" y="2573"/>
                  <a:pt x="7025" y="2454"/>
                  <a:pt x="6965" y="2394"/>
                </a:cubicBezTo>
                <a:cubicBezTo>
                  <a:pt x="6935" y="2364"/>
                  <a:pt x="6891" y="2349"/>
                  <a:pt x="6846" y="2349"/>
                </a:cubicBezTo>
                <a:cubicBezTo>
                  <a:pt x="6801" y="2349"/>
                  <a:pt x="6757" y="2364"/>
                  <a:pt x="6727" y="2394"/>
                </a:cubicBezTo>
                <a:lnTo>
                  <a:pt x="5751" y="3370"/>
                </a:lnTo>
                <a:lnTo>
                  <a:pt x="5072" y="2680"/>
                </a:lnTo>
                <a:lnTo>
                  <a:pt x="5798" y="2382"/>
                </a:lnTo>
                <a:cubicBezTo>
                  <a:pt x="5798" y="2382"/>
                  <a:pt x="5810" y="2382"/>
                  <a:pt x="5810" y="2370"/>
                </a:cubicBezTo>
                <a:cubicBezTo>
                  <a:pt x="6096" y="2204"/>
                  <a:pt x="6227" y="1882"/>
                  <a:pt x="6144" y="1585"/>
                </a:cubicBezTo>
                <a:cubicBezTo>
                  <a:pt x="6144" y="1561"/>
                  <a:pt x="6132" y="1549"/>
                  <a:pt x="6132" y="1537"/>
                </a:cubicBezTo>
                <a:cubicBezTo>
                  <a:pt x="6049" y="1403"/>
                  <a:pt x="5914" y="1251"/>
                  <a:pt x="5778" y="1251"/>
                </a:cubicBezTo>
                <a:cubicBezTo>
                  <a:pt x="5757" y="1251"/>
                  <a:pt x="5736" y="1255"/>
                  <a:pt x="5715" y="1263"/>
                </a:cubicBezTo>
                <a:cubicBezTo>
                  <a:pt x="5429" y="1358"/>
                  <a:pt x="4774" y="1430"/>
                  <a:pt x="3870" y="1477"/>
                </a:cubicBezTo>
                <a:cubicBezTo>
                  <a:pt x="3855" y="1478"/>
                  <a:pt x="3840" y="1478"/>
                  <a:pt x="3825" y="1478"/>
                </a:cubicBezTo>
                <a:cubicBezTo>
                  <a:pt x="3603" y="1478"/>
                  <a:pt x="3395" y="1395"/>
                  <a:pt x="3239" y="1239"/>
                </a:cubicBezTo>
                <a:lnTo>
                  <a:pt x="3072" y="1073"/>
                </a:lnTo>
                <a:lnTo>
                  <a:pt x="3096" y="1061"/>
                </a:lnTo>
                <a:cubicBezTo>
                  <a:pt x="3155" y="1001"/>
                  <a:pt x="3155" y="882"/>
                  <a:pt x="3096" y="823"/>
                </a:cubicBezTo>
                <a:lnTo>
                  <a:pt x="2322" y="49"/>
                </a:lnTo>
                <a:cubicBezTo>
                  <a:pt x="2286" y="13"/>
                  <a:pt x="2238" y="1"/>
                  <a:pt x="22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7" name="Google Shape;1347;p43"/>
          <p:cNvGrpSpPr/>
          <p:nvPr/>
        </p:nvGrpSpPr>
        <p:grpSpPr>
          <a:xfrm>
            <a:off x="4767905" y="2305655"/>
            <a:ext cx="552337" cy="516959"/>
            <a:chOff x="3530425" y="1508747"/>
            <a:chExt cx="368175" cy="344594"/>
          </a:xfrm>
        </p:grpSpPr>
        <p:sp>
          <p:nvSpPr>
            <p:cNvPr id="1348" name="Google Shape;1348;p43"/>
            <p:cNvSpPr/>
            <p:nvPr/>
          </p:nvSpPr>
          <p:spPr>
            <a:xfrm>
              <a:off x="3530425" y="1508747"/>
              <a:ext cx="316765" cy="344594"/>
            </a:xfrm>
            <a:custGeom>
              <a:avLst/>
              <a:gdLst/>
              <a:ahLst/>
              <a:cxnLst/>
              <a:rect l="l" t="t" r="r" b="b"/>
              <a:pathLst>
                <a:path w="7848" h="8538" extrusionOk="0">
                  <a:moveTo>
                    <a:pt x="6835" y="3406"/>
                  </a:moveTo>
                  <a:cubicBezTo>
                    <a:pt x="7252" y="3466"/>
                    <a:pt x="7561" y="3823"/>
                    <a:pt x="7561" y="4251"/>
                  </a:cubicBezTo>
                  <a:cubicBezTo>
                    <a:pt x="7573" y="4704"/>
                    <a:pt x="7264" y="5061"/>
                    <a:pt x="6835" y="5121"/>
                  </a:cubicBezTo>
                  <a:lnTo>
                    <a:pt x="6835" y="3406"/>
                  </a:lnTo>
                  <a:close/>
                  <a:moveTo>
                    <a:pt x="2144" y="3263"/>
                  </a:moveTo>
                  <a:lnTo>
                    <a:pt x="2144" y="5263"/>
                  </a:lnTo>
                  <a:lnTo>
                    <a:pt x="1263" y="5263"/>
                  </a:lnTo>
                  <a:lnTo>
                    <a:pt x="1263" y="3263"/>
                  </a:lnTo>
                  <a:close/>
                  <a:moveTo>
                    <a:pt x="1013" y="3275"/>
                  </a:moveTo>
                  <a:lnTo>
                    <a:pt x="1013" y="5287"/>
                  </a:lnTo>
                  <a:lnTo>
                    <a:pt x="715" y="5287"/>
                  </a:lnTo>
                  <a:cubicBezTo>
                    <a:pt x="477" y="5287"/>
                    <a:pt x="287" y="5085"/>
                    <a:pt x="287" y="4847"/>
                  </a:cubicBezTo>
                  <a:lnTo>
                    <a:pt x="287" y="3704"/>
                  </a:lnTo>
                  <a:cubicBezTo>
                    <a:pt x="287" y="3466"/>
                    <a:pt x="477" y="3275"/>
                    <a:pt x="715" y="3275"/>
                  </a:cubicBezTo>
                  <a:close/>
                  <a:moveTo>
                    <a:pt x="2287" y="6252"/>
                  </a:moveTo>
                  <a:lnTo>
                    <a:pt x="2287" y="6847"/>
                  </a:lnTo>
                  <a:lnTo>
                    <a:pt x="2037" y="6847"/>
                  </a:lnTo>
                  <a:lnTo>
                    <a:pt x="2204" y="6252"/>
                  </a:lnTo>
                  <a:close/>
                  <a:moveTo>
                    <a:pt x="2108" y="5549"/>
                  </a:moveTo>
                  <a:lnTo>
                    <a:pt x="1608" y="7407"/>
                  </a:lnTo>
                  <a:lnTo>
                    <a:pt x="1275" y="7407"/>
                  </a:lnTo>
                  <a:lnTo>
                    <a:pt x="1275" y="5549"/>
                  </a:lnTo>
                  <a:close/>
                  <a:moveTo>
                    <a:pt x="6561" y="263"/>
                  </a:moveTo>
                  <a:lnTo>
                    <a:pt x="6561" y="8276"/>
                  </a:lnTo>
                  <a:lnTo>
                    <a:pt x="5966" y="8276"/>
                  </a:lnTo>
                  <a:lnTo>
                    <a:pt x="5966" y="2632"/>
                  </a:lnTo>
                  <a:cubicBezTo>
                    <a:pt x="5966" y="2561"/>
                    <a:pt x="5906" y="2501"/>
                    <a:pt x="5835" y="2501"/>
                  </a:cubicBezTo>
                  <a:cubicBezTo>
                    <a:pt x="5764" y="2501"/>
                    <a:pt x="5704" y="2561"/>
                    <a:pt x="5704" y="2632"/>
                  </a:cubicBezTo>
                  <a:lnTo>
                    <a:pt x="5704" y="7395"/>
                  </a:lnTo>
                  <a:cubicBezTo>
                    <a:pt x="5537" y="7157"/>
                    <a:pt x="5264" y="6847"/>
                    <a:pt x="4942" y="6537"/>
                  </a:cubicBezTo>
                  <a:cubicBezTo>
                    <a:pt x="4573" y="6180"/>
                    <a:pt x="4180" y="5883"/>
                    <a:pt x="3775" y="5668"/>
                  </a:cubicBezTo>
                  <a:cubicBezTo>
                    <a:pt x="3323" y="5430"/>
                    <a:pt x="2858" y="5299"/>
                    <a:pt x="2394" y="5287"/>
                  </a:cubicBezTo>
                  <a:lnTo>
                    <a:pt x="2394" y="3263"/>
                  </a:lnTo>
                  <a:cubicBezTo>
                    <a:pt x="2858" y="3239"/>
                    <a:pt x="3335" y="3108"/>
                    <a:pt x="3775" y="2870"/>
                  </a:cubicBezTo>
                  <a:cubicBezTo>
                    <a:pt x="4180" y="2668"/>
                    <a:pt x="4573" y="2382"/>
                    <a:pt x="4942" y="2001"/>
                  </a:cubicBezTo>
                  <a:cubicBezTo>
                    <a:pt x="5264" y="1692"/>
                    <a:pt x="5525" y="1370"/>
                    <a:pt x="5704" y="1144"/>
                  </a:cubicBezTo>
                  <a:lnTo>
                    <a:pt x="5704" y="1989"/>
                  </a:lnTo>
                  <a:cubicBezTo>
                    <a:pt x="5704" y="2061"/>
                    <a:pt x="5764" y="2120"/>
                    <a:pt x="5835" y="2120"/>
                  </a:cubicBezTo>
                  <a:cubicBezTo>
                    <a:pt x="5906" y="2120"/>
                    <a:pt x="5966" y="2061"/>
                    <a:pt x="5966" y="1989"/>
                  </a:cubicBezTo>
                  <a:lnTo>
                    <a:pt x="5966" y="263"/>
                  </a:lnTo>
                  <a:close/>
                  <a:moveTo>
                    <a:pt x="5847" y="1"/>
                  </a:moveTo>
                  <a:cubicBezTo>
                    <a:pt x="5776" y="1"/>
                    <a:pt x="5716" y="60"/>
                    <a:pt x="5716" y="132"/>
                  </a:cubicBezTo>
                  <a:lnTo>
                    <a:pt x="5716" y="668"/>
                  </a:lnTo>
                  <a:cubicBezTo>
                    <a:pt x="5645" y="799"/>
                    <a:pt x="5299" y="1311"/>
                    <a:pt x="4763" y="1834"/>
                  </a:cubicBezTo>
                  <a:cubicBezTo>
                    <a:pt x="4216" y="2370"/>
                    <a:pt x="3335" y="3001"/>
                    <a:pt x="2275" y="3001"/>
                  </a:cubicBezTo>
                  <a:lnTo>
                    <a:pt x="703" y="3001"/>
                  </a:lnTo>
                  <a:cubicBezTo>
                    <a:pt x="311" y="3001"/>
                    <a:pt x="1" y="3323"/>
                    <a:pt x="1" y="3704"/>
                  </a:cubicBezTo>
                  <a:lnTo>
                    <a:pt x="1" y="4847"/>
                  </a:lnTo>
                  <a:cubicBezTo>
                    <a:pt x="1" y="5240"/>
                    <a:pt x="311" y="5549"/>
                    <a:pt x="703" y="5549"/>
                  </a:cubicBezTo>
                  <a:lnTo>
                    <a:pt x="1001" y="5549"/>
                  </a:lnTo>
                  <a:lnTo>
                    <a:pt x="1001" y="7561"/>
                  </a:lnTo>
                  <a:cubicBezTo>
                    <a:pt x="1001" y="7633"/>
                    <a:pt x="1061" y="7692"/>
                    <a:pt x="1132" y="7692"/>
                  </a:cubicBezTo>
                  <a:lnTo>
                    <a:pt x="1692" y="7692"/>
                  </a:lnTo>
                  <a:cubicBezTo>
                    <a:pt x="1751" y="7692"/>
                    <a:pt x="1811" y="7645"/>
                    <a:pt x="1823" y="7585"/>
                  </a:cubicBezTo>
                  <a:lnTo>
                    <a:pt x="1942" y="7109"/>
                  </a:lnTo>
                  <a:lnTo>
                    <a:pt x="2406" y="7109"/>
                  </a:lnTo>
                  <a:cubicBezTo>
                    <a:pt x="2477" y="7109"/>
                    <a:pt x="2537" y="7049"/>
                    <a:pt x="2537" y="6978"/>
                  </a:cubicBezTo>
                  <a:lnTo>
                    <a:pt x="2537" y="6121"/>
                  </a:lnTo>
                  <a:cubicBezTo>
                    <a:pt x="2537" y="6037"/>
                    <a:pt x="2477" y="5978"/>
                    <a:pt x="2406" y="5978"/>
                  </a:cubicBezTo>
                  <a:lnTo>
                    <a:pt x="2239" y="5978"/>
                  </a:lnTo>
                  <a:lnTo>
                    <a:pt x="2358" y="5537"/>
                  </a:lnTo>
                  <a:cubicBezTo>
                    <a:pt x="3370" y="5585"/>
                    <a:pt x="4228" y="6192"/>
                    <a:pt x="4740" y="6716"/>
                  </a:cubicBezTo>
                  <a:cubicBezTo>
                    <a:pt x="5264" y="7216"/>
                    <a:pt x="5609" y="7740"/>
                    <a:pt x="5692" y="7871"/>
                  </a:cubicBezTo>
                  <a:lnTo>
                    <a:pt x="5692" y="8407"/>
                  </a:lnTo>
                  <a:cubicBezTo>
                    <a:pt x="5692" y="8478"/>
                    <a:pt x="5752" y="8538"/>
                    <a:pt x="5835" y="8538"/>
                  </a:cubicBezTo>
                  <a:lnTo>
                    <a:pt x="6692" y="8538"/>
                  </a:lnTo>
                  <a:cubicBezTo>
                    <a:pt x="6764" y="8538"/>
                    <a:pt x="6823" y="8478"/>
                    <a:pt x="6823" y="8407"/>
                  </a:cubicBezTo>
                  <a:lnTo>
                    <a:pt x="6823" y="5406"/>
                  </a:lnTo>
                  <a:cubicBezTo>
                    <a:pt x="7395" y="5323"/>
                    <a:pt x="7823" y="4847"/>
                    <a:pt x="7823" y="4275"/>
                  </a:cubicBezTo>
                  <a:cubicBezTo>
                    <a:pt x="7847" y="3692"/>
                    <a:pt x="7407" y="3216"/>
                    <a:pt x="6835" y="3144"/>
                  </a:cubicBezTo>
                  <a:lnTo>
                    <a:pt x="6835" y="132"/>
                  </a:lnTo>
                  <a:cubicBezTo>
                    <a:pt x="6835" y="60"/>
                    <a:pt x="6776" y="1"/>
                    <a:pt x="66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3870185" y="1675515"/>
              <a:ext cx="28415" cy="11099"/>
            </a:xfrm>
            <a:custGeom>
              <a:avLst/>
              <a:gdLst/>
              <a:ahLst/>
              <a:cxnLst/>
              <a:rect l="l" t="t" r="r" b="b"/>
              <a:pathLst>
                <a:path w="704" h="275" extrusionOk="0">
                  <a:moveTo>
                    <a:pt x="144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44" y="274"/>
                  </a:cubicBezTo>
                  <a:lnTo>
                    <a:pt x="572" y="274"/>
                  </a:lnTo>
                  <a:cubicBezTo>
                    <a:pt x="644" y="274"/>
                    <a:pt x="703" y="215"/>
                    <a:pt x="703" y="143"/>
                  </a:cubicBezTo>
                  <a:cubicBezTo>
                    <a:pt x="703" y="60"/>
                    <a:pt x="644" y="0"/>
                    <a:pt x="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3846170" y="1610293"/>
              <a:ext cx="25993" cy="22965"/>
            </a:xfrm>
            <a:custGeom>
              <a:avLst/>
              <a:gdLst/>
              <a:ahLst/>
              <a:cxnLst/>
              <a:rect l="l" t="t" r="r" b="b"/>
              <a:pathLst>
                <a:path w="644" h="569" extrusionOk="0">
                  <a:moveTo>
                    <a:pt x="489" y="0"/>
                  </a:moveTo>
                  <a:cubicBezTo>
                    <a:pt x="456" y="0"/>
                    <a:pt x="423" y="15"/>
                    <a:pt x="393" y="45"/>
                  </a:cubicBezTo>
                  <a:lnTo>
                    <a:pt x="96" y="342"/>
                  </a:lnTo>
                  <a:cubicBezTo>
                    <a:pt x="0" y="426"/>
                    <a:pt x="60" y="569"/>
                    <a:pt x="179" y="569"/>
                  </a:cubicBezTo>
                  <a:cubicBezTo>
                    <a:pt x="215" y="569"/>
                    <a:pt x="262" y="545"/>
                    <a:pt x="274" y="521"/>
                  </a:cubicBezTo>
                  <a:lnTo>
                    <a:pt x="572" y="223"/>
                  </a:lnTo>
                  <a:cubicBezTo>
                    <a:pt x="643" y="176"/>
                    <a:pt x="643" y="104"/>
                    <a:pt x="584" y="45"/>
                  </a:cubicBezTo>
                  <a:cubicBezTo>
                    <a:pt x="554" y="15"/>
                    <a:pt x="521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3847623" y="1728508"/>
              <a:ext cx="24540" cy="23086"/>
            </a:xfrm>
            <a:custGeom>
              <a:avLst/>
              <a:gdLst/>
              <a:ahLst/>
              <a:cxnLst/>
              <a:rect l="l" t="t" r="r" b="b"/>
              <a:pathLst>
                <a:path w="608" h="572" extrusionOk="0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4"/>
                    <a:pt x="0" y="176"/>
                    <a:pt x="60" y="235"/>
                  </a:cubicBezTo>
                  <a:lnTo>
                    <a:pt x="357" y="533"/>
                  </a:lnTo>
                  <a:cubicBezTo>
                    <a:pt x="384" y="560"/>
                    <a:pt x="416" y="572"/>
                    <a:pt x="447" y="572"/>
                  </a:cubicBezTo>
                  <a:cubicBezTo>
                    <a:pt x="485" y="572"/>
                    <a:pt x="522" y="554"/>
                    <a:pt x="548" y="521"/>
                  </a:cubicBezTo>
                  <a:cubicBezTo>
                    <a:pt x="607" y="473"/>
                    <a:pt x="607" y="390"/>
                    <a:pt x="548" y="342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43"/>
          <p:cNvGrpSpPr/>
          <p:nvPr/>
        </p:nvGrpSpPr>
        <p:grpSpPr>
          <a:xfrm>
            <a:off x="4801846" y="1077527"/>
            <a:ext cx="484436" cy="522885"/>
            <a:chOff x="2662884" y="1513044"/>
            <a:chExt cx="322914" cy="348543"/>
          </a:xfrm>
        </p:grpSpPr>
        <p:sp>
          <p:nvSpPr>
            <p:cNvPr id="1353" name="Google Shape;1353;p43"/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43"/>
          <p:cNvGrpSpPr/>
          <p:nvPr/>
        </p:nvGrpSpPr>
        <p:grpSpPr>
          <a:xfrm rot="351873">
            <a:off x="2116597" y="632206"/>
            <a:ext cx="417794" cy="590133"/>
            <a:chOff x="1333682" y="3344330"/>
            <a:chExt cx="271213" cy="383088"/>
          </a:xfrm>
        </p:grpSpPr>
        <p:sp>
          <p:nvSpPr>
            <p:cNvPr id="1364" name="Google Shape;1364;p43"/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5" name="Google Shape;1375;p43"/>
          <p:cNvGrpSpPr/>
          <p:nvPr/>
        </p:nvGrpSpPr>
        <p:grpSpPr>
          <a:xfrm>
            <a:off x="877283" y="395402"/>
            <a:ext cx="814485" cy="1122557"/>
            <a:chOff x="865500" y="395400"/>
            <a:chExt cx="947736" cy="1306210"/>
          </a:xfrm>
        </p:grpSpPr>
        <p:sp>
          <p:nvSpPr>
            <p:cNvPr id="1376" name="Google Shape;1376;p43"/>
            <p:cNvSpPr/>
            <p:nvPr/>
          </p:nvSpPr>
          <p:spPr>
            <a:xfrm>
              <a:off x="865500" y="395400"/>
              <a:ext cx="947736" cy="1306210"/>
            </a:xfrm>
            <a:custGeom>
              <a:avLst/>
              <a:gdLst/>
              <a:ahLst/>
              <a:cxnLst/>
              <a:rect l="l" t="t" r="r" b="b"/>
              <a:pathLst>
                <a:path w="15691" h="21626" extrusionOk="0">
                  <a:moveTo>
                    <a:pt x="12045" y="1"/>
                  </a:moveTo>
                  <a:cubicBezTo>
                    <a:pt x="8388" y="12"/>
                    <a:pt x="4732" y="12"/>
                    <a:pt x="1075" y="12"/>
                  </a:cubicBezTo>
                  <a:cubicBezTo>
                    <a:pt x="959" y="12"/>
                    <a:pt x="830" y="36"/>
                    <a:pt x="714" y="48"/>
                  </a:cubicBezTo>
                  <a:cubicBezTo>
                    <a:pt x="503" y="82"/>
                    <a:pt x="410" y="188"/>
                    <a:pt x="410" y="363"/>
                  </a:cubicBezTo>
                  <a:cubicBezTo>
                    <a:pt x="398" y="1040"/>
                    <a:pt x="374" y="1707"/>
                    <a:pt x="363" y="2384"/>
                  </a:cubicBezTo>
                  <a:cubicBezTo>
                    <a:pt x="340" y="4510"/>
                    <a:pt x="340" y="6624"/>
                    <a:pt x="281" y="8750"/>
                  </a:cubicBezTo>
                  <a:cubicBezTo>
                    <a:pt x="187" y="12349"/>
                    <a:pt x="1" y="15959"/>
                    <a:pt x="234" y="19568"/>
                  </a:cubicBezTo>
                  <a:cubicBezTo>
                    <a:pt x="270" y="20094"/>
                    <a:pt x="281" y="20620"/>
                    <a:pt x="293" y="21157"/>
                  </a:cubicBezTo>
                  <a:cubicBezTo>
                    <a:pt x="304" y="21356"/>
                    <a:pt x="433" y="21508"/>
                    <a:pt x="655" y="21590"/>
                  </a:cubicBezTo>
                  <a:cubicBezTo>
                    <a:pt x="709" y="21612"/>
                    <a:pt x="761" y="21621"/>
                    <a:pt x="810" y="21621"/>
                  </a:cubicBezTo>
                  <a:cubicBezTo>
                    <a:pt x="942" y="21621"/>
                    <a:pt x="1059" y="21555"/>
                    <a:pt x="1169" y="21496"/>
                  </a:cubicBezTo>
                  <a:cubicBezTo>
                    <a:pt x="1309" y="21414"/>
                    <a:pt x="1449" y="21333"/>
                    <a:pt x="1578" y="21239"/>
                  </a:cubicBezTo>
                  <a:cubicBezTo>
                    <a:pt x="2933" y="20328"/>
                    <a:pt x="4172" y="19323"/>
                    <a:pt x="5491" y="18389"/>
                  </a:cubicBezTo>
                  <a:cubicBezTo>
                    <a:pt x="6298" y="17816"/>
                    <a:pt x="7069" y="17221"/>
                    <a:pt x="7874" y="16624"/>
                  </a:cubicBezTo>
                  <a:cubicBezTo>
                    <a:pt x="7968" y="16683"/>
                    <a:pt x="8038" y="16741"/>
                    <a:pt x="8120" y="16788"/>
                  </a:cubicBezTo>
                  <a:cubicBezTo>
                    <a:pt x="9650" y="17922"/>
                    <a:pt x="11181" y="19066"/>
                    <a:pt x="12711" y="20199"/>
                  </a:cubicBezTo>
                  <a:cubicBezTo>
                    <a:pt x="13307" y="20643"/>
                    <a:pt x="13902" y="21099"/>
                    <a:pt x="14569" y="21473"/>
                  </a:cubicBezTo>
                  <a:cubicBezTo>
                    <a:pt x="14688" y="21549"/>
                    <a:pt x="14813" y="21626"/>
                    <a:pt x="14958" y="21626"/>
                  </a:cubicBezTo>
                  <a:cubicBezTo>
                    <a:pt x="15012" y="21626"/>
                    <a:pt x="15069" y="21615"/>
                    <a:pt x="15130" y="21590"/>
                  </a:cubicBezTo>
                  <a:cubicBezTo>
                    <a:pt x="15340" y="21484"/>
                    <a:pt x="15457" y="21333"/>
                    <a:pt x="15468" y="21134"/>
                  </a:cubicBezTo>
                  <a:cubicBezTo>
                    <a:pt x="15527" y="19358"/>
                    <a:pt x="15608" y="17582"/>
                    <a:pt x="15644" y="15807"/>
                  </a:cubicBezTo>
                  <a:cubicBezTo>
                    <a:pt x="15690" y="13249"/>
                    <a:pt x="15491" y="10702"/>
                    <a:pt x="15457" y="8143"/>
                  </a:cubicBezTo>
                  <a:cubicBezTo>
                    <a:pt x="15433" y="5596"/>
                    <a:pt x="15421" y="3050"/>
                    <a:pt x="15351" y="503"/>
                  </a:cubicBezTo>
                  <a:cubicBezTo>
                    <a:pt x="15340" y="106"/>
                    <a:pt x="15223" y="24"/>
                    <a:pt x="14709" y="12"/>
                  </a:cubicBezTo>
                  <a:cubicBezTo>
                    <a:pt x="13821" y="12"/>
                    <a:pt x="12933" y="1"/>
                    <a:pt x="12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127832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1119539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127832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397" y="527"/>
                    <a:pt x="525" y="410"/>
                    <a:pt x="525" y="270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1119539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10" y="527"/>
                    <a:pt x="526" y="410"/>
                    <a:pt x="526" y="270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1039812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1198541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1039812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1198541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960810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960810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5" y="410"/>
                    <a:pt x="525" y="270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127832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1119539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960810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1680526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1521737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1680526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1521737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1442010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1600739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1442010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1600739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136300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136300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1680526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1521737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136300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127971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1120928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127971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1120928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1041201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0"/>
                  </a:moveTo>
                  <a:cubicBezTo>
                    <a:pt x="129" y="0"/>
                    <a:pt x="1" y="117"/>
                    <a:pt x="1" y="268"/>
                  </a:cubicBezTo>
                  <a:cubicBezTo>
                    <a:pt x="1" y="409"/>
                    <a:pt x="129" y="525"/>
                    <a:pt x="269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1199930" y="1112338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70" y="525"/>
                  </a:cubicBezTo>
                  <a:cubicBezTo>
                    <a:pt x="410" y="525"/>
                    <a:pt x="527" y="409"/>
                    <a:pt x="527" y="268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1041201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0"/>
                  </a:moveTo>
                  <a:cubicBezTo>
                    <a:pt x="129" y="0"/>
                    <a:pt x="1" y="117"/>
                    <a:pt x="1" y="269"/>
                  </a:cubicBezTo>
                  <a:cubicBezTo>
                    <a:pt x="1" y="410"/>
                    <a:pt x="129" y="526"/>
                    <a:pt x="269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1199930" y="953549"/>
              <a:ext cx="31891" cy="31831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270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70" y="526"/>
                  </a:cubicBezTo>
                  <a:cubicBezTo>
                    <a:pt x="410" y="526"/>
                    <a:pt x="527" y="410"/>
                    <a:pt x="527" y="269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962199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962199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127971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1120928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962199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1681915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1523126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1681915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1523126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1444124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0"/>
                  </a:moveTo>
                  <a:cubicBezTo>
                    <a:pt x="117" y="0"/>
                    <a:pt x="0" y="117"/>
                    <a:pt x="0" y="268"/>
                  </a:cubicBezTo>
                  <a:cubicBezTo>
                    <a:pt x="0" y="409"/>
                    <a:pt x="117" y="525"/>
                    <a:pt x="257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1602853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58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1444124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0"/>
                  </a:moveTo>
                  <a:cubicBezTo>
                    <a:pt x="117" y="0"/>
                    <a:pt x="0" y="117"/>
                    <a:pt x="0" y="269"/>
                  </a:cubicBezTo>
                  <a:cubicBezTo>
                    <a:pt x="0" y="410"/>
                    <a:pt x="117" y="526"/>
                    <a:pt x="257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1602853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58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136439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136439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1681915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1523126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136439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1120928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1041201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1"/>
                  </a:moveTo>
                  <a:cubicBezTo>
                    <a:pt x="129" y="1"/>
                    <a:pt x="1" y="118"/>
                    <a:pt x="1" y="270"/>
                  </a:cubicBezTo>
                  <a:cubicBezTo>
                    <a:pt x="1" y="410"/>
                    <a:pt x="129" y="527"/>
                    <a:pt x="269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1041201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1"/>
                  </a:moveTo>
                  <a:cubicBezTo>
                    <a:pt x="129" y="1"/>
                    <a:pt x="1" y="117"/>
                    <a:pt x="1" y="269"/>
                  </a:cubicBezTo>
                  <a:cubicBezTo>
                    <a:pt x="1" y="409"/>
                    <a:pt x="129" y="526"/>
                    <a:pt x="269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1199930" y="1346566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70" y="526"/>
                  </a:cubicBezTo>
                  <a:cubicBezTo>
                    <a:pt x="410" y="526"/>
                    <a:pt x="527" y="409"/>
                    <a:pt x="527" y="269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962199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397"/>
                    <a:pt x="117" y="525"/>
                    <a:pt x="258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962199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127971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1120928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962199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1681915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397"/>
                    <a:pt x="117" y="525"/>
                    <a:pt x="269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1681915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69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1523126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70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1602853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8" y="1"/>
                    <a:pt x="1" y="118"/>
                    <a:pt x="1" y="270"/>
                  </a:cubicBezTo>
                  <a:cubicBezTo>
                    <a:pt x="1" y="410"/>
                    <a:pt x="118" y="527"/>
                    <a:pt x="258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1444124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1"/>
                  </a:moveTo>
                  <a:cubicBezTo>
                    <a:pt x="117" y="1"/>
                    <a:pt x="0" y="117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1602853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58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1681915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1523126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70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136439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5295067" y="2153200"/>
            <a:ext cx="336658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/>
              <a:t>C</a:t>
            </a:r>
            <a:r>
              <a:rPr lang="vi-VN" sz="1800" dirty="0" smtClean="0"/>
              <a:t>hia </a:t>
            </a:r>
            <a:r>
              <a:rPr lang="vi-VN" sz="1800" dirty="0"/>
              <a:t>lớp thành 4 nhóm, các nhóm vẽ sơ đồ tư duy tổng hợp các kiến thức của </a:t>
            </a:r>
            <a:r>
              <a:rPr lang="vi-VN" sz="1800" dirty="0" smtClean="0"/>
              <a:t>chương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5365509" y="906771"/>
            <a:ext cx="3182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/>
              <a:t>Ôn </a:t>
            </a:r>
            <a:r>
              <a:rPr lang="vi-VN" sz="1800" dirty="0"/>
              <a:t>tập các kiến thức đã học </a:t>
            </a:r>
            <a:r>
              <a:rPr lang="en-US" sz="1800" dirty="0" err="1" smtClean="0"/>
              <a:t>trong</a:t>
            </a:r>
            <a:r>
              <a:rPr lang="en-US" sz="1800" dirty="0" smtClean="0"/>
              <a:t> </a:t>
            </a:r>
            <a:r>
              <a:rPr lang="vi-VN" sz="1800" dirty="0" smtClean="0"/>
              <a:t>chương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5362087" y="3588599"/>
            <a:ext cx="3186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/>
              <a:t>Xem </a:t>
            </a:r>
            <a:r>
              <a:rPr lang="vi-VN" sz="1800" dirty="0"/>
              <a:t>trước các bài tập của bài </a:t>
            </a:r>
            <a:r>
              <a:rPr lang="en-US" sz="1800" dirty="0"/>
              <a:t>Ô</a:t>
            </a:r>
            <a:r>
              <a:rPr lang="vi-VN" sz="1800" dirty="0" smtClean="0"/>
              <a:t>n </a:t>
            </a:r>
            <a:r>
              <a:rPr lang="vi-VN" sz="1800" dirty="0"/>
              <a:t>tập chương </a:t>
            </a:r>
            <a:r>
              <a:rPr lang="vi-VN" sz="1800" dirty="0" smtClean="0"/>
              <a:t>I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04" y="3116767"/>
            <a:ext cx="1832466" cy="157863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" grpId="0" animBg="1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p67"/>
          <p:cNvSpPr txBox="1">
            <a:spLocks noGrp="1"/>
          </p:cNvSpPr>
          <p:nvPr>
            <p:ph type="title"/>
          </p:nvPr>
        </p:nvSpPr>
        <p:spPr>
          <a:xfrm>
            <a:off x="806521" y="928118"/>
            <a:ext cx="7551506" cy="25650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latin typeface="+mn-lt"/>
              </a:rPr>
              <a:t>CẢM ƠN CÁC EM 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latin typeface="+mn-lt"/>
              </a:rPr>
              <a:t>ĐÃ LẮNG NGHE BÀI GIẢNG!</a:t>
            </a:r>
            <a:endParaRPr sz="4000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58265" y="3637052"/>
            <a:ext cx="4048018" cy="44178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42"/>
          <p:cNvSpPr txBox="1">
            <a:spLocks noGrp="1"/>
          </p:cNvSpPr>
          <p:nvPr>
            <p:ph type="title"/>
          </p:nvPr>
        </p:nvSpPr>
        <p:spPr>
          <a:xfrm>
            <a:off x="1568405" y="1171136"/>
            <a:ext cx="5883900" cy="22193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accent5"/>
                </a:solidFill>
                <a:latin typeface="+mn-lt"/>
              </a:rPr>
              <a:t>LUYỆN TẬP CHUNG</a:t>
            </a:r>
            <a:br>
              <a:rPr lang="en-US" sz="4000" b="1" dirty="0" smtClean="0">
                <a:solidFill>
                  <a:schemeClr val="accent5"/>
                </a:solidFill>
                <a:latin typeface="+mn-lt"/>
              </a:rPr>
            </a:br>
            <a:r>
              <a:rPr lang="en-US" sz="4000" b="1" dirty="0" smtClean="0">
                <a:solidFill>
                  <a:schemeClr val="accent5"/>
                </a:solidFill>
                <a:latin typeface="+mn-lt"/>
              </a:rPr>
              <a:t>(2 </a:t>
            </a:r>
            <a:r>
              <a:rPr lang="en-US" sz="4000" b="1" dirty="0" err="1" smtClean="0">
                <a:solidFill>
                  <a:schemeClr val="accent5"/>
                </a:solidFill>
                <a:latin typeface="+mn-lt"/>
              </a:rPr>
              <a:t>Tiết</a:t>
            </a:r>
            <a:r>
              <a:rPr lang="en-US" sz="4000" b="1" dirty="0" smtClean="0">
                <a:solidFill>
                  <a:schemeClr val="accent5"/>
                </a:solidFill>
                <a:latin typeface="+mn-lt"/>
              </a:rPr>
              <a:t>)</a:t>
            </a:r>
            <a:endParaRPr sz="4000" b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329" name="Google Shape;1329;p42"/>
          <p:cNvSpPr/>
          <p:nvPr/>
        </p:nvSpPr>
        <p:spPr>
          <a:xfrm rot="-836881">
            <a:off x="6399909" y="3249383"/>
            <a:ext cx="858915" cy="37269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42"/>
          <p:cNvSpPr/>
          <p:nvPr/>
        </p:nvSpPr>
        <p:spPr>
          <a:xfrm rot="-844730">
            <a:off x="1877580" y="861307"/>
            <a:ext cx="1139103" cy="45130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09" y="2277811"/>
            <a:ext cx="3478991" cy="2329411"/>
          </a:xfrm>
          <a:prstGeom prst="rect">
            <a:avLst/>
          </a:prstGeom>
        </p:spPr>
      </p:pic>
      <p:grpSp>
        <p:nvGrpSpPr>
          <p:cNvPr id="1575" name="Google Shape;1575;p49"/>
          <p:cNvGrpSpPr/>
          <p:nvPr/>
        </p:nvGrpSpPr>
        <p:grpSpPr>
          <a:xfrm rot="-441001">
            <a:off x="1185862" y="551731"/>
            <a:ext cx="963663" cy="1176450"/>
            <a:chOff x="923625" y="255050"/>
            <a:chExt cx="1504364" cy="1504342"/>
          </a:xfrm>
        </p:grpSpPr>
        <p:sp>
          <p:nvSpPr>
            <p:cNvPr id="1576" name="Google Shape;1576;p49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9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9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9" name="Google Shape;1579;p49"/>
          <p:cNvSpPr txBox="1">
            <a:spLocks noGrp="1"/>
          </p:cNvSpPr>
          <p:nvPr>
            <p:ph type="title" idx="2"/>
          </p:nvPr>
        </p:nvSpPr>
        <p:spPr>
          <a:xfrm rot="-441022">
            <a:off x="1179401" y="851841"/>
            <a:ext cx="1071077" cy="5658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 smtClean="0">
                <a:latin typeface="+mn-lt"/>
              </a:rPr>
              <a:t>Bài tập1</a:t>
            </a:r>
            <a:endParaRPr sz="2000" b="1" dirty="0">
              <a:latin typeface="+mn-lt"/>
            </a:endParaRPr>
          </a:p>
        </p:txBody>
      </p:sp>
      <p:sp>
        <p:nvSpPr>
          <p:cNvPr id="1582" name="Google Shape;1582;p49"/>
          <p:cNvSpPr/>
          <p:nvPr/>
        </p:nvSpPr>
        <p:spPr>
          <a:xfrm>
            <a:off x="7011900" y="675408"/>
            <a:ext cx="470293" cy="629291"/>
          </a:xfrm>
          <a:prstGeom prst="flowChartOffpageConnec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061699" y="794646"/>
            <a:ext cx="2778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>LUYỆN TẬP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4517" y="1208546"/>
            <a:ext cx="62644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dirty="0"/>
              <a:t>Hãy viết một đẳng thức để mô tả tình trạng khi cân thăng bằng rồi tính khối lượng của quả </a:t>
            </a:r>
            <a:r>
              <a:rPr lang="vi-VN" sz="2200" dirty="0" smtClean="0"/>
              <a:t>bí đỏ </a:t>
            </a:r>
            <a:endParaRPr lang="en-US" sz="2200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9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6" name="Google Shape;1306;p40"/>
          <p:cNvGrpSpPr/>
          <p:nvPr/>
        </p:nvGrpSpPr>
        <p:grpSpPr>
          <a:xfrm>
            <a:off x="3865373" y="328268"/>
            <a:ext cx="1192373" cy="1117077"/>
            <a:chOff x="6371200" y="127171"/>
            <a:chExt cx="1535694" cy="1643473"/>
          </a:xfrm>
        </p:grpSpPr>
        <p:sp>
          <p:nvSpPr>
            <p:cNvPr id="1307" name="Google Shape;1307;p40"/>
            <p:cNvSpPr/>
            <p:nvPr/>
          </p:nvSpPr>
          <p:spPr>
            <a:xfrm>
              <a:off x="6371200" y="234558"/>
              <a:ext cx="1535668" cy="1536059"/>
            </a:xfrm>
            <a:custGeom>
              <a:avLst/>
              <a:gdLst/>
              <a:ahLst/>
              <a:cxnLst/>
              <a:rect l="l" t="t" r="r" b="b"/>
              <a:pathLst>
                <a:path w="113690" h="113719" extrusionOk="0">
                  <a:moveTo>
                    <a:pt x="1" y="1"/>
                  </a:moveTo>
                  <a:lnTo>
                    <a:pt x="1" y="113718"/>
                  </a:lnTo>
                  <a:lnTo>
                    <a:pt x="93892" y="113718"/>
                  </a:lnTo>
                  <a:lnTo>
                    <a:pt x="113689" y="93922"/>
                  </a:lnTo>
                  <a:lnTo>
                    <a:pt x="1136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7639473" y="1503223"/>
              <a:ext cx="267421" cy="267421"/>
            </a:xfrm>
            <a:custGeom>
              <a:avLst/>
              <a:gdLst/>
              <a:ahLst/>
              <a:cxnLst/>
              <a:rect l="l" t="t" r="r" b="b"/>
              <a:pathLst>
                <a:path w="19798" h="19798" extrusionOk="0">
                  <a:moveTo>
                    <a:pt x="19797" y="1"/>
                  </a:moveTo>
                  <a:lnTo>
                    <a:pt x="3818" y="3818"/>
                  </a:lnTo>
                  <a:lnTo>
                    <a:pt x="0" y="19797"/>
                  </a:lnTo>
                  <a:lnTo>
                    <a:pt x="19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7522495" y="127171"/>
              <a:ext cx="250888" cy="484122"/>
            </a:xfrm>
            <a:custGeom>
              <a:avLst/>
              <a:gdLst/>
              <a:ahLst/>
              <a:cxnLst/>
              <a:rect l="l" t="t" r="r" b="b"/>
              <a:pathLst>
                <a:path w="18574" h="35841" extrusionOk="0">
                  <a:moveTo>
                    <a:pt x="6846" y="0"/>
                  </a:moveTo>
                  <a:cubicBezTo>
                    <a:pt x="6438" y="0"/>
                    <a:pt x="6025" y="39"/>
                    <a:pt x="5611" y="118"/>
                  </a:cubicBezTo>
                  <a:cubicBezTo>
                    <a:pt x="3875" y="430"/>
                    <a:pt x="2364" y="1428"/>
                    <a:pt x="1368" y="2880"/>
                  </a:cubicBezTo>
                  <a:cubicBezTo>
                    <a:pt x="370" y="4361"/>
                    <a:pt x="0" y="6100"/>
                    <a:pt x="342" y="7837"/>
                  </a:cubicBezTo>
                  <a:lnTo>
                    <a:pt x="370" y="7951"/>
                  </a:lnTo>
                  <a:lnTo>
                    <a:pt x="2307" y="7951"/>
                  </a:lnTo>
                  <a:lnTo>
                    <a:pt x="2222" y="7495"/>
                  </a:lnTo>
                  <a:cubicBezTo>
                    <a:pt x="1737" y="4931"/>
                    <a:pt x="3419" y="2481"/>
                    <a:pt x="5953" y="1998"/>
                  </a:cubicBezTo>
                  <a:cubicBezTo>
                    <a:pt x="6251" y="1941"/>
                    <a:pt x="6548" y="1914"/>
                    <a:pt x="6842" y="1914"/>
                  </a:cubicBezTo>
                  <a:cubicBezTo>
                    <a:pt x="9044" y="1914"/>
                    <a:pt x="11024" y="3466"/>
                    <a:pt x="11452" y="5729"/>
                  </a:cubicBezTo>
                  <a:lnTo>
                    <a:pt x="16238" y="30883"/>
                  </a:lnTo>
                  <a:cubicBezTo>
                    <a:pt x="16523" y="32251"/>
                    <a:pt x="15611" y="33618"/>
                    <a:pt x="14214" y="33873"/>
                  </a:cubicBezTo>
                  <a:cubicBezTo>
                    <a:pt x="14055" y="33903"/>
                    <a:pt x="13897" y="33917"/>
                    <a:pt x="13741" y="33917"/>
                  </a:cubicBezTo>
                  <a:cubicBezTo>
                    <a:pt x="12528" y="33917"/>
                    <a:pt x="11450" y="33060"/>
                    <a:pt x="11224" y="31822"/>
                  </a:cubicBezTo>
                  <a:lnTo>
                    <a:pt x="8205" y="16070"/>
                  </a:lnTo>
                  <a:cubicBezTo>
                    <a:pt x="8127" y="15610"/>
                    <a:pt x="7705" y="15287"/>
                    <a:pt x="7249" y="15287"/>
                  </a:cubicBezTo>
                  <a:cubicBezTo>
                    <a:pt x="7197" y="15287"/>
                    <a:pt x="7145" y="15292"/>
                    <a:pt x="7092" y="15300"/>
                  </a:cubicBezTo>
                  <a:cubicBezTo>
                    <a:pt x="6580" y="15414"/>
                    <a:pt x="6238" y="15900"/>
                    <a:pt x="6324" y="16412"/>
                  </a:cubicBezTo>
                  <a:lnTo>
                    <a:pt x="9344" y="32194"/>
                  </a:lnTo>
                  <a:cubicBezTo>
                    <a:pt x="9743" y="34329"/>
                    <a:pt x="11623" y="35840"/>
                    <a:pt x="13731" y="35840"/>
                  </a:cubicBezTo>
                  <a:cubicBezTo>
                    <a:pt x="14016" y="35840"/>
                    <a:pt x="14301" y="35810"/>
                    <a:pt x="14556" y="35753"/>
                  </a:cubicBezTo>
                  <a:cubicBezTo>
                    <a:pt x="17006" y="35298"/>
                    <a:pt x="18574" y="32934"/>
                    <a:pt x="18118" y="30512"/>
                  </a:cubicBezTo>
                  <a:lnTo>
                    <a:pt x="13332" y="5360"/>
                  </a:lnTo>
                  <a:cubicBezTo>
                    <a:pt x="12728" y="2212"/>
                    <a:pt x="9944" y="0"/>
                    <a:pt x="6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0" name="Google Shape;1310;p40"/>
          <p:cNvSpPr txBox="1"/>
          <p:nvPr/>
        </p:nvSpPr>
        <p:spPr>
          <a:xfrm>
            <a:off x="3894095" y="484856"/>
            <a:ext cx="1138175" cy="87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 err="1" smtClean="0">
                <a:solidFill>
                  <a:schemeClr val="dk2"/>
                </a:solidFill>
                <a:latin typeface="+mn-lt"/>
                <a:ea typeface="EB Garamond"/>
                <a:cs typeface="EB Garamond"/>
                <a:sym typeface="EB Garamond"/>
              </a:rPr>
              <a:t>Giải</a:t>
            </a:r>
            <a:endParaRPr sz="2400" b="1" u="sng" dirty="0">
              <a:solidFill>
                <a:schemeClr val="dk2"/>
              </a:solidFill>
              <a:latin typeface="+mn-lt"/>
              <a:ea typeface="EB Garamond"/>
              <a:cs typeface="EB Garamond"/>
              <a:sym typeface="EB Garamon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434" y="2627616"/>
            <a:ext cx="971590" cy="22872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67" y="176740"/>
            <a:ext cx="1401324" cy="980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9784">
            <a:off x="-475806" y="3670913"/>
            <a:ext cx="1889390" cy="1655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64196" y="1446784"/>
            <a:ext cx="395088" cy="333303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68468" y="1672936"/>
            <a:ext cx="5437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Gọi khối lượng </a:t>
            </a:r>
            <a:r>
              <a:rPr lang="vi-VN" dirty="0"/>
              <a:t>quả bí đỏ cần tìm là x (kg)</a:t>
            </a:r>
          </a:p>
          <a:p>
            <a:r>
              <a:rPr lang="vi-VN" dirty="0"/>
              <a:t>Khi cân thăng bằng thì tổng khối lượng 2 bên cân là bằng nhau</a:t>
            </a:r>
          </a:p>
          <a:p>
            <a:r>
              <a:rPr lang="vi-VN" dirty="0"/>
              <a:t>Đẳng thức mô tả khi cân thăng bằng là</a:t>
            </a:r>
            <a:r>
              <a:rPr lang="vi-VN" dirty="0" smtClean="0"/>
              <a:t>:</a:t>
            </a:r>
          </a:p>
          <a:p>
            <a:endParaRPr lang="vi-VN" dirty="0" smtClean="0"/>
          </a:p>
          <a:p>
            <a:endParaRPr lang="vi-VN" dirty="0"/>
          </a:p>
          <a:p>
            <a:endParaRPr lang="vi-VN" dirty="0" smtClean="0"/>
          </a:p>
          <a:p>
            <a:endParaRPr lang="vi-VN" dirty="0"/>
          </a:p>
          <a:p>
            <a:endParaRPr lang="vi-VN" dirty="0" smtClean="0"/>
          </a:p>
          <a:p>
            <a:endParaRPr lang="vi-VN" dirty="0"/>
          </a:p>
          <a:p>
            <a:endParaRPr lang="vi-VN" dirty="0" smtClean="0"/>
          </a:p>
          <a:p>
            <a:endParaRPr lang="vi-VN" dirty="0"/>
          </a:p>
          <a:p>
            <a:endParaRPr lang="vi-VN" dirty="0" smtClean="0"/>
          </a:p>
          <a:p>
            <a:r>
              <a:rPr lang="vi-VN" dirty="0" smtClean="0"/>
              <a:t>Vậy </a:t>
            </a:r>
            <a:r>
              <a:rPr lang="vi-VN" dirty="0"/>
              <a:t>khối lượng quả bí đỏ là 2,2 kg.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79" y="2402191"/>
            <a:ext cx="3170937" cy="16814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11213" y="517774"/>
            <a:ext cx="2774022" cy="53425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0000"/>
                </a:solidFill>
              </a:rPr>
              <a:t>Bài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vi-VN" sz="2000" b="1" dirty="0" smtClean="0">
                <a:solidFill>
                  <a:srgbClr val="000000"/>
                </a:solidFill>
              </a:rPr>
              <a:t>tập 2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92" y="486417"/>
            <a:ext cx="1760092" cy="17600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224" y="1171322"/>
            <a:ext cx="4086660" cy="294062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342;p43"/>
          <p:cNvGrpSpPr/>
          <p:nvPr/>
        </p:nvGrpSpPr>
        <p:grpSpPr>
          <a:xfrm rot="352125">
            <a:off x="1548070" y="363504"/>
            <a:ext cx="738055" cy="574356"/>
            <a:chOff x="923625" y="255050"/>
            <a:chExt cx="1504364" cy="1504342"/>
          </a:xfrm>
        </p:grpSpPr>
        <p:sp>
          <p:nvSpPr>
            <p:cNvPr id="161" name="Google Shape;1343;p43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4;p43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45;p43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581740" y="446468"/>
            <a:ext cx="908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80" y="3778145"/>
            <a:ext cx="853732" cy="7852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437">
            <a:off x="7415771" y="3348836"/>
            <a:ext cx="493950" cy="778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2" r="19077" b="3710"/>
          <a:stretch/>
        </p:blipFill>
        <p:spPr>
          <a:xfrm>
            <a:off x="1165796" y="965770"/>
            <a:ext cx="2377504" cy="35475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5796" y="1094116"/>
            <a:ext cx="354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a)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246" y="1040029"/>
            <a:ext cx="2009081" cy="3525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1217" y="1037252"/>
            <a:ext cx="452009" cy="30777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b)</a:t>
            </a:r>
            <a:endParaRPr lang="en-US" dirty="0"/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1" name="Google Shape;2221;p60"/>
          <p:cNvGrpSpPr/>
          <p:nvPr/>
        </p:nvGrpSpPr>
        <p:grpSpPr>
          <a:xfrm flipH="1">
            <a:off x="1051479" y="958375"/>
            <a:ext cx="2068926" cy="906423"/>
            <a:chOff x="892725" y="1625269"/>
            <a:chExt cx="2835590" cy="1520330"/>
          </a:xfrm>
        </p:grpSpPr>
        <p:sp>
          <p:nvSpPr>
            <p:cNvPr id="2222" name="Google Shape;2222;p60"/>
            <p:cNvSpPr/>
            <p:nvPr/>
          </p:nvSpPr>
          <p:spPr>
            <a:xfrm>
              <a:off x="892725" y="1625269"/>
              <a:ext cx="2835590" cy="16705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60"/>
            <p:cNvSpPr/>
            <p:nvPr/>
          </p:nvSpPr>
          <p:spPr>
            <a:xfrm rot="10800000">
              <a:off x="895400" y="1792325"/>
              <a:ext cx="2822700" cy="1324500"/>
            </a:xfrm>
            <a:prstGeom prst="snip1Rect">
              <a:avLst>
                <a:gd name="adj" fmla="val 16667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60"/>
            <p:cNvSpPr/>
            <p:nvPr/>
          </p:nvSpPr>
          <p:spPr>
            <a:xfrm rot="10800000">
              <a:off x="903920" y="2910099"/>
              <a:ext cx="186600" cy="235500"/>
            </a:xfrm>
            <a:prstGeom prst="rtTriangl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6" name="Google Shape;2226;p60"/>
          <p:cNvSpPr txBox="1">
            <a:spLocks noGrp="1"/>
          </p:cNvSpPr>
          <p:nvPr>
            <p:ph type="subTitle" idx="1"/>
          </p:nvPr>
        </p:nvSpPr>
        <p:spPr>
          <a:xfrm rot="21599891">
            <a:off x="915744" y="1100001"/>
            <a:ext cx="2310850" cy="6483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latin typeface="+mn-lt"/>
              </a:rPr>
              <a:t>Bài</a:t>
            </a:r>
            <a:r>
              <a:rPr lang="en-US" sz="2000" b="1" dirty="0" smtClean="0">
                <a:latin typeface="+mn-lt"/>
              </a:rPr>
              <a:t> </a:t>
            </a:r>
            <a:r>
              <a:rPr lang="vi-VN" sz="2000" b="1" dirty="0" smtClean="0">
                <a:latin typeface="+mn-lt"/>
              </a:rPr>
              <a:t>tập 3</a:t>
            </a:r>
            <a:endParaRPr sz="20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9509">
            <a:off x="7691359" y="3925413"/>
            <a:ext cx="784907" cy="868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9509">
            <a:off x="6740890" y="207853"/>
            <a:ext cx="1844530" cy="1345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51" y="2017005"/>
            <a:ext cx="6324304" cy="1327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342;p43"/>
          <p:cNvGrpSpPr/>
          <p:nvPr/>
        </p:nvGrpSpPr>
        <p:grpSpPr>
          <a:xfrm rot="352125">
            <a:off x="1548070" y="363504"/>
            <a:ext cx="738055" cy="574356"/>
            <a:chOff x="923625" y="255050"/>
            <a:chExt cx="1504364" cy="1504342"/>
          </a:xfrm>
        </p:grpSpPr>
        <p:sp>
          <p:nvSpPr>
            <p:cNvPr id="161" name="Google Shape;1343;p43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4;p43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45;p43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581740" y="446468"/>
            <a:ext cx="908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29" y="3910824"/>
            <a:ext cx="853732" cy="7852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437">
            <a:off x="7739743" y="3348837"/>
            <a:ext cx="493950" cy="778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18" y="1093280"/>
            <a:ext cx="6141111" cy="348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49329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theme/theme1.xml><?xml version="1.0" encoding="utf-8"?>
<a:theme xmlns:a="http://schemas.openxmlformats.org/drawingml/2006/main" name="Notebook Meeting by Slidesgo">
  <a:themeElements>
    <a:clrScheme name="Simple Light">
      <a:dk1>
        <a:srgbClr val="2E2E2E"/>
      </a:dk1>
      <a:lt1>
        <a:srgbClr val="F2E1CC"/>
      </a:lt1>
      <a:dk2>
        <a:srgbClr val="273970"/>
      </a:dk2>
      <a:lt2>
        <a:srgbClr val="7D3B26"/>
      </a:lt2>
      <a:accent1>
        <a:srgbClr val="E6AA54"/>
      </a:accent1>
      <a:accent2>
        <a:srgbClr val="F7F7F5"/>
      </a:accent2>
      <a:accent3>
        <a:srgbClr val="C0B2A7"/>
      </a:accent3>
      <a:accent4>
        <a:srgbClr val="FFFFFF"/>
      </a:accent4>
      <a:accent5>
        <a:srgbClr val="FFFFFF"/>
      </a:accent5>
      <a:accent6>
        <a:srgbClr val="FFFFFF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622</Words>
  <Application>Microsoft Office PowerPoint</Application>
  <PresentationFormat>On-screen Show (16:9)</PresentationFormat>
  <Paragraphs>91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Times New Roman</vt:lpstr>
      <vt:lpstr>Fira Sans</vt:lpstr>
      <vt:lpstr>Wingdings</vt:lpstr>
      <vt:lpstr>Calibri</vt:lpstr>
      <vt:lpstr>EB Garamond</vt:lpstr>
      <vt:lpstr>Concert One</vt:lpstr>
      <vt:lpstr>Cambria Math</vt:lpstr>
      <vt:lpstr>Notebook Meeting by Slidesgo</vt:lpstr>
      <vt:lpstr>1_Office Theme</vt:lpstr>
      <vt:lpstr>CHÀO MỪNG CÁC EM  ĐẾN VỚI TIẾT HỌC HÔM NAY!</vt:lpstr>
      <vt:lpstr>PowerPoint Presentation</vt:lpstr>
      <vt:lpstr>LUYỆN TẬP CHUNG (2 Tiết)</vt:lpstr>
      <vt:lpstr>Bài tập1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CẢM ƠN CÁC EM  ĐÃ LẮNG NGHE BÀI GIẢNG!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NOTEBOOK MEETING</dc:title>
  <dc:creator>User</dc:creator>
  <cp:lastModifiedBy>Admin</cp:lastModifiedBy>
  <cp:revision>27</cp:revision>
  <dcterms:modified xsi:type="dcterms:W3CDTF">2025-10-05T22:45:29Z</dcterms:modified>
</cp:coreProperties>
</file>