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9" r:id="rId4"/>
    <p:sldId id="257" r:id="rId5"/>
    <p:sldId id="266" r:id="rId6"/>
    <p:sldId id="262" r:id="rId7"/>
    <p:sldId id="263" r:id="rId8"/>
    <p:sldId id="265" r:id="rId9"/>
    <p:sldId id="267" r:id="rId10"/>
    <p:sldId id="272" r:id="rId11"/>
    <p:sldId id="273" r:id="rId12"/>
    <p:sldId id="274" r:id="rId13"/>
    <p:sldId id="275" r:id="rId14"/>
    <p:sldId id="276" r:id="rId15"/>
    <p:sldId id="277" r:id="rId16"/>
    <p:sldId id="279" r:id="rId17"/>
    <p:sldId id="280" r:id="rId18"/>
    <p:sldId id="282" r:id="rId19"/>
    <p:sldId id="283" r:id="rId20"/>
    <p:sldId id="268" r:id="rId21"/>
    <p:sldId id="269" r:id="rId22"/>
    <p:sldId id="284" r:id="rId23"/>
    <p:sldId id="285" r:id="rId24"/>
    <p:sldId id="271" r:id="rId25"/>
  </p:sldIdLst>
  <p:sldSz cx="18288000" cy="10287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Cambria Math" panose="0204050305040603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4D68-E32C-48FA-8F1E-FDAE1EEAE81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6E489-BD5D-4EC7-83E0-21588858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6E489-BD5D-4EC7-83E0-2158885889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84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8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5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2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6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2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73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44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67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24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0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34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2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9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5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5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0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12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3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slide" Target="slide15.xml"/><Relationship Id="rId3" Type="http://schemas.openxmlformats.org/officeDocument/2006/relationships/slideLayout" Target="../slideLayouts/slideLayout13.xml"/><Relationship Id="rId21" Type="http://schemas.openxmlformats.org/officeDocument/2006/relationships/slide" Target="slide11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slide" Target="slide14.xml"/><Relationship Id="rId2" Type="http://schemas.openxmlformats.org/officeDocument/2006/relationships/audio" Target="../media/media1.wav"/><Relationship Id="rId16" Type="http://schemas.openxmlformats.org/officeDocument/2006/relationships/image" Target="../media/image34.png"/><Relationship Id="rId20" Type="http://schemas.openxmlformats.org/officeDocument/2006/relationships/image" Target="../media/image41.gif"/><Relationship Id="rId29" Type="http://schemas.openxmlformats.org/officeDocument/2006/relationships/slide" Target="slide18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24" Type="http://schemas.openxmlformats.org/officeDocument/2006/relationships/slide" Target="slide13.xml"/><Relationship Id="rId32" Type="http://schemas.openxmlformats.org/officeDocument/2006/relationships/image" Target="../media/image44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slide" Target="slide12.xml"/><Relationship Id="rId28" Type="http://schemas.openxmlformats.org/officeDocument/2006/relationships/slide" Target="slide17.xml"/><Relationship Id="rId10" Type="http://schemas.openxmlformats.org/officeDocument/2006/relationships/image" Target="../media/image28.png"/><Relationship Id="rId19" Type="http://schemas.openxmlformats.org/officeDocument/2006/relationships/image" Target="../media/image40.png"/><Relationship Id="rId31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gif"/><Relationship Id="rId14" Type="http://schemas.openxmlformats.org/officeDocument/2006/relationships/image" Target="../media/image32.png"/><Relationship Id="rId22" Type="http://schemas.openxmlformats.org/officeDocument/2006/relationships/image" Target="../media/image42.gif"/><Relationship Id="rId27" Type="http://schemas.openxmlformats.org/officeDocument/2006/relationships/slide" Target="slide16.xml"/><Relationship Id="rId30" Type="http://schemas.openxmlformats.org/officeDocument/2006/relationships/image" Target="../media/image43.png"/><Relationship Id="rId35" Type="http://schemas.openxmlformats.org/officeDocument/2006/relationships/image" Target="../media/image18.svg"/><Relationship Id="rId8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71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73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7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7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81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83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.svg"/><Relationship Id="rId3" Type="http://schemas.openxmlformats.org/officeDocument/2006/relationships/image" Target="../media/image20.svg"/><Relationship Id="rId7" Type="http://schemas.openxmlformats.org/officeDocument/2006/relationships/image" Target="../media/image56.svg"/><Relationship Id="rId12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5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svg"/><Relationship Id="rId7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6.sv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svg"/><Relationship Id="rId7" Type="http://schemas.openxmlformats.org/officeDocument/2006/relationships/image" Target="../media/image4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0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3.xml"/><Relationship Id="rId21" Type="http://schemas.openxmlformats.org/officeDocument/2006/relationships/slide" Target="slide10.xml"/><Relationship Id="rId7" Type="http://schemas.openxmlformats.org/officeDocument/2006/relationships/image" Target="../media/image27.gif"/><Relationship Id="rId12" Type="http://schemas.openxmlformats.org/officeDocument/2006/relationships/image" Target="../media/image32.png"/><Relationship Id="rId17" Type="http://schemas.openxmlformats.org/officeDocument/2006/relationships/image" Target="../media/image40.png"/><Relationship Id="rId2" Type="http://schemas.openxmlformats.org/officeDocument/2006/relationships/audio" Target="../media/media1.wav"/><Relationship Id="rId16" Type="http://schemas.openxmlformats.org/officeDocument/2006/relationships/image" Target="../media/image36.png"/><Relationship Id="rId20" Type="http://schemas.openxmlformats.org/officeDocument/2006/relationships/image" Target="../media/image43.png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42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68159" y="2601758"/>
            <a:ext cx="1282893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TỚI BÀI HỌC NGÀY HÔM NAY!</a:t>
            </a:r>
            <a:endParaRPr lang="en-US" sz="8000" b="1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66458" y="4860276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66" name="Oval 65">
            <a:hlinkClick r:id="rId23" action="ppaction://hlinksldjump"/>
          </p:cNvPr>
          <p:cNvSpPr/>
          <p:nvPr/>
        </p:nvSpPr>
        <p:spPr>
          <a:xfrm>
            <a:off x="166458" y="3807537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66">
            <a:hlinkClick r:id="rId24" action="ppaction://hlinksldjump"/>
          </p:cNvPr>
          <p:cNvSpPr/>
          <p:nvPr/>
        </p:nvSpPr>
        <p:spPr>
          <a:xfrm>
            <a:off x="166458" y="2738345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>
            <a:hlinkClick r:id="rId25" action="ppaction://hlinksldjump"/>
          </p:cNvPr>
          <p:cNvSpPr/>
          <p:nvPr/>
        </p:nvSpPr>
        <p:spPr>
          <a:xfrm>
            <a:off x="166458" y="1669152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hlinkClick r:id="rId26" action="ppaction://hlinksldjump"/>
          </p:cNvPr>
          <p:cNvSpPr/>
          <p:nvPr/>
        </p:nvSpPr>
        <p:spPr>
          <a:xfrm>
            <a:off x="17142747" y="4860276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74">
            <a:hlinkClick r:id="rId27" action="ppaction://hlinksldjump"/>
          </p:cNvPr>
          <p:cNvSpPr/>
          <p:nvPr/>
        </p:nvSpPr>
        <p:spPr>
          <a:xfrm>
            <a:off x="17142747" y="3807537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hlinkClick r:id="rId28" action="ppaction://hlinksldjump"/>
          </p:cNvPr>
          <p:cNvSpPr/>
          <p:nvPr/>
        </p:nvSpPr>
        <p:spPr>
          <a:xfrm>
            <a:off x="17142747" y="2580198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hlinkClick r:id="rId29" action="ppaction://hlinksldjump"/>
          </p:cNvPr>
          <p:cNvSpPr/>
          <p:nvPr/>
        </p:nvSpPr>
        <p:spPr>
          <a:xfrm>
            <a:off x="17142747" y="1511006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pic>
        <p:nvPicPr>
          <p:cNvPr id="34" name="Picture 5">
            <a:hlinkClick r:id="rId31" action="ppaction://hlinksldjump"/>
            <a:extLst>
              <a:ext uri="{FF2B5EF4-FFF2-40B4-BE49-F238E27FC236}">
                <a16:creationId xmlns:a16="http://schemas.microsoft.com/office/drawing/2014/main" id="{EF781847-39F9-82A7-C0D0-D5993FD169D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6421660" y="8147066"/>
            <a:ext cx="5120846" cy="15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−6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B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C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D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54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C83525-0CD7-F8ED-5EFC-4F132308F8B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5983A879-EB50-1514-9C73-781018463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9FC2712-7FCE-84C9-C3E2-D8EBCA0C95F4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noProof="1" smtClean="0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vi-VN" sz="4000" b="1" noProof="1" smtClean="0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bằng:</a:t>
                </a:r>
              </a:p>
              <a:p>
                <a:pPr algn="ctr"/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B. 0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9FC2712-7FCE-84C9-C3E2-D8EBCA0C9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1255600-C68D-4EE0-FF54-9967DBAB73AE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86C8A3-B01A-D2B5-014E-5B1008EAF44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2FF125A3-B295-FDC6-F288-4D3D9A571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B445900-59A0-CBF7-3326-51F6DBD2C822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4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+2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en-US" sz="4800" noProof="1" smtClean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B.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5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9B445900-59A0-CBF7-3326-51F6DBD2C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F9ACA4D-22D0-DCDF-C034-F596F5FDFFD3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AFFC3-F4F5-8002-65BB-3D0829C81DE3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D35F6B46-A54B-542D-9FB3-238C3270A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14EC331-0135-5CBF-52C1-62583887D57A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quả của phép tính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3,15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lang="en-US" sz="44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+2,15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1−1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19,25          B. 19,4          C. 16,4         D. 18,25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C14EC331-0135-5CBF-52C1-62583887D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l="-1267" r="-12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C3AA9BC5-082C-3E02-66F2-C70BB7ACC8B7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D4A9D3-085C-F8BB-9B81-B353E669D7EA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022DB888-FF61-0B55-1FF4-D3CBD4821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Phân số nào sau đây không biểu diễn số hữu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defRPr/>
                </a:pP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−27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36</m:t>
                        </m:r>
                      </m:den>
                    </m:f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7F1CDD1A-109C-DC5D-6043-BBA4F8ED4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6F0ADF-A3FF-987C-8A03-2A644BF287F3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32887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86D78B-4BAB-7DAF-BE84-597E15E74787}"/>
                  </a:ext>
                </a:extLst>
              </p:cNvPr>
              <p:cNvSpPr/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func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914400" indent="-914400" algn="just">
                  <a:lnSpc>
                    <a:spcPct val="130000"/>
                  </a:lnSpc>
                  <a:spcAft>
                    <a:spcPts val="0"/>
                  </a:spcAft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noProof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marL="914400" indent="-914400" algn="just">
                  <a:lnSpc>
                    <a:spcPct val="130000"/>
                  </a:lnSpc>
                  <a:buFontTx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8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686D78B-4BAB-7DAF-BE84-597E15E747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blipFill rotWithShape="0">
                <a:blip r:embed="rId5"/>
                <a:stretch>
                  <a:fillRect l="-1478" r="-1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6FBE50E-B593-197C-6D00-EF5CA381D794}"/>
              </a:ext>
            </a:extLst>
          </p:cNvPr>
          <p:cNvSpPr/>
          <p:nvPr/>
        </p:nvSpPr>
        <p:spPr>
          <a:xfrm>
            <a:off x="3555135" y="7658100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C1FEB318-854F-A43E-804C-B471693EC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65D794-253F-1F12-AFB7-D3D748C9B316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0412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1121711-8688-7984-68BE-33855AF25759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x, biết: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A.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B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C.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D.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1121711-8688-7984-68BE-33855AF25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64F7CAD-AAFF-EDA1-3AB5-2CFC5DD899B3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1F55536A-6D63-183A-BB67-5AF4C6750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2C3CBE-AB8D-C30B-6E57-E24C75732ED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4507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D2407B-F3E2-1C6D-093A-E7080A2DA4AD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m:rPr>
                        <m:sty m:val="p"/>
                      </m:rP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fr-FR" sz="44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B. 0,5            C. 1              D. -1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D2407B-F3E2-1C6D-093A-E7080A2DA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>
                <a:blip r:embed="rId5"/>
                <a:stretch>
                  <a:fillRect b="-3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8F4ED56-9BED-AE48-30E5-16B3051AC659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81727-89CC-24ED-EF4D-F3C7C6C29FE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77F2840B-0796-5F96-54F8-3E5A7C3F9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800475" y="1714500"/>
            <a:ext cx="106870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spc="120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7200" b="1" spc="120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30400" y="3651482"/>
            <a:ext cx="3391779" cy="62182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0886" y="6314979"/>
            <a:ext cx="2743765" cy="339880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66897" y="3079982"/>
            <a:ext cx="11430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50" y="3231707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66897" y="4663423"/>
            <a:ext cx="1143000" cy="1143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250" y="4815148"/>
            <a:ext cx="935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SBT,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1.14 (SGK)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66897" y="6314979"/>
            <a:ext cx="1143000" cy="1143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6250" y="6122354"/>
            <a:ext cx="9353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0600" y="5606258"/>
            <a:ext cx="15680289" cy="39831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2460051"/>
            <a:ext cx="8839200" cy="2823149"/>
            <a:chOff x="0" y="0"/>
            <a:chExt cx="5490351" cy="2783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400800" y="852511"/>
            <a:ext cx="10797016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spc="120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spc="120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13542" y="1258486"/>
            <a:ext cx="4002761" cy="4024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94478" y="2783109"/>
            <a:ext cx="788064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237" y="1842827"/>
            <a:ext cx="1676406" cy="16764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39898" y="5705029"/>
            <a:ext cx="144195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Ta có thể cộng trừ hai số hữu tỉ bằng cách viết chúng dưới dạng phân số, rồi áp dụng quy tắc cộng, trừ phân số.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Nếu hai số hữu tỉ đều được dưới dạng số thập phân thì ta áp dụng quy tắc cộng trừ số thập phân.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09900" y="2472763"/>
            <a:ext cx="12268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95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8000" b="1" spc="195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1374" y="2751584"/>
            <a:ext cx="3078676" cy="6911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58642" y="5143500"/>
            <a:ext cx="1597146" cy="44817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673449" y="7384393"/>
            <a:ext cx="2255336" cy="22143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83984" y="6290049"/>
            <a:ext cx="2097176" cy="1094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90780">
            <a:off x="9572994" y="650718"/>
            <a:ext cx="9111294" cy="1971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81100"/>
            <a:ext cx="16230600" cy="80772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7" name="TextBox 16"/>
          <p:cNvSpPr txBox="1"/>
          <p:nvPr/>
        </p:nvSpPr>
        <p:spPr>
          <a:xfrm>
            <a:off x="1562100" y="4697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1.13 (SGK - tr15)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67689" y="1485466"/>
            <a:ext cx="4903806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64" y="1736586"/>
            <a:ext cx="10786467" cy="38935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62100" y="5701557"/>
            <a:ext cx="155465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Krypton?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Argon?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182" y="5630127"/>
            <a:ext cx="1908213" cy="44931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18">
            <a:off x="14321240" y="-736204"/>
            <a:ext cx="2751982" cy="24119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284">
            <a:off x="12890912" y="104149"/>
            <a:ext cx="1654958" cy="16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6952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Krypton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Argon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Krypton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Krypton,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4000" dirty="0"/>
              <a:t> </a:t>
            </a:r>
            <a:endParaRPr lang="fr-FR" sz="4000" dirty="0" smtClean="0"/>
          </a:p>
          <a:p>
            <a:pPr algn="just">
              <a:lnSpc>
                <a:spcPct val="150000"/>
              </a:lnSpc>
            </a:pP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là: Radon,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Kryton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23787" y="3549497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262417" y="431281"/>
            <a:ext cx="1763166" cy="1772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41387" y="3305710"/>
            <a:ext cx="121158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  <a:p>
            <a:pPr algn="ctr">
              <a:lnSpc>
                <a:spcPct val="150000"/>
              </a:lnSpc>
            </a:pPr>
            <a:endParaRPr lang="en-US" sz="7200" b="1" spc="1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729681" y="-7429500"/>
            <a:ext cx="19960258" cy="19960258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859048" y="798029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1.12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5648" y="526716"/>
                <a:ext cx="11371271" cy="12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17,75           b)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-7,125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648" y="526716"/>
                <a:ext cx="11371271" cy="1283813"/>
              </a:xfrm>
              <a:prstGeom prst="rect">
                <a:avLst/>
              </a:prstGeom>
              <a:blipFill>
                <a:blip r:embed="rId5"/>
                <a:stretch>
                  <a:fillRect l="-1876" r="-107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-807291" y="2653243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432378" y="2170168"/>
                <a:ext cx="9908071" cy="5193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AutoNum type="alphaLcParenR"/>
                </a:pPr>
                <a:r>
                  <a:rPr lang="vi-VN" sz="45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:r>
                  <a:rPr lang="fr-FR" sz="45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45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5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5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  <m:r>
                          <a:rPr lang="vi-VN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num>
                      <m:den>
                        <m:r>
                          <a:rPr lang="vi-VN" sz="45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vi-VN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den>
                    </m:f>
                  </m:oMath>
                </a14:m>
                <a:r>
                  <a:rPr lang="fr-FR" sz="45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497</m:t>
                        </m:r>
                      </m:num>
                      <m:den>
                        <m:r>
                          <a:rPr lang="vi-VN" sz="45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28</m:t>
                        </m:r>
                      </m:den>
                    </m:f>
                  </m:oMath>
                </a14:m>
                <a:endParaRPr lang="vi-VN" sz="45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vi-VN" sz="5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             </m:t>
                    </m:r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123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492</m:t>
                        </m:r>
                      </m:num>
                      <m:den>
                        <m:r>
                          <a:rPr lang="vi-V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28</m:t>
                        </m:r>
                      </m:den>
                    </m:f>
                  </m:oMath>
                </a14:m>
                <a:endParaRPr lang="vi-VN" sz="50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sz="45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497</m:t>
                        </m:r>
                      </m:num>
                      <m:den>
                        <m:r>
                          <a:rPr lang="vi-V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vi-VN" sz="45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492</m:t>
                        </m:r>
                      </m:num>
                      <m:den>
                        <m:r>
                          <a:rPr lang="vi-VN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vi-VN" sz="45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5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4500" dirty="0" err="1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45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17,75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45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5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378" y="2170168"/>
                <a:ext cx="9908071" cy="5193281"/>
              </a:xfrm>
              <a:prstGeom prst="rect">
                <a:avLst/>
              </a:prstGeom>
              <a:blipFill>
                <a:blip r:embed="rId6"/>
                <a:stretch>
                  <a:fillRect l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161355" y="2017229"/>
                <a:ext cx="11552152" cy="5439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</a:t>
                </a:r>
                <a:r>
                  <a:rPr lang="vi-VN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</a:t>
                </a: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-7,125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−57</m:t>
                        </m:r>
                      </m:num>
                      <m:den>
                        <m:r>
                          <a:rPr lang="fr-FR" sz="5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5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  <a:r>
                  <a:rPr lang="fr-FR" sz="5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513</m:t>
                        </m:r>
                      </m:num>
                      <m:den>
                        <m:r>
                          <a:rPr lang="vi-VN" sz="5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vi-VN" sz="50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vi-VN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520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72</m:t>
                          </m:r>
                        </m:den>
                      </m:f>
                    </m:oMath>
                  </m:oMathPara>
                </a14:m>
                <a:endParaRPr lang="vi-VN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520</m:t>
                        </m:r>
                      </m:num>
                      <m:den>
                        <m:r>
                          <a:rPr lang="vi-V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72</m:t>
                        </m:r>
                      </m:den>
                    </m:f>
                  </m:oMath>
                </a14:m>
                <a:r>
                  <a:rPr lang="en-US" sz="45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513</m:t>
                        </m:r>
                      </m:num>
                      <m:den>
                        <m:r>
                          <a:rPr lang="vi-V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72</m:t>
                        </m:r>
                      </m:den>
                    </m:f>
                  </m:oMath>
                </a14:m>
                <a:r>
                  <a:rPr lang="en-US" sz="5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5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0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0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&lt; -7,125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355" y="2017229"/>
                <a:ext cx="11552152" cy="5439053"/>
              </a:xfrm>
              <a:prstGeom prst="rect">
                <a:avLst/>
              </a:prstGeom>
              <a:blipFill>
                <a:blip r:embed="rId7"/>
                <a:stretch>
                  <a:fillRect l="-1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25600" y="508583"/>
            <a:ext cx="3054151" cy="1976869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752600" y="1459236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1.16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0999" y="1714893"/>
            <a:ext cx="818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b)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1 −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blipFill rotWithShape="0">
                <a:blip r:embed="rId6"/>
                <a:stretch>
                  <a:fillRect l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blipFill rotWithShape="0">
                <a:blip r:embed="rId7"/>
                <a:stretch>
                  <a:fillRect l="-2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 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5 - 2 = 3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blipFill rotWithShape="0">
                <a:blip r:embed="rId8"/>
                <a:stretch>
                  <a:fillRect l="-3415"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2442" y="829287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600" y="-342900"/>
            <a:ext cx="3034139" cy="15943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3868400" y="5981700"/>
            <a:ext cx="4052201" cy="31386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20800" y="5981700"/>
            <a:ext cx="2085438" cy="95171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407958" y="270736"/>
            <a:ext cx="2654881" cy="1312976"/>
          </a:xfrm>
          <a:prstGeom prst="wedgeRoundRectCallout">
            <a:avLst>
              <a:gd name="adj1" fmla="val -60075"/>
              <a:gd name="adj2" fmla="val 355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1.17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85999" y="1583712"/>
                <a:ext cx="13716000" cy="127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1583712"/>
                <a:ext cx="13716000" cy="1279325"/>
              </a:xfrm>
              <a:prstGeom prst="rect">
                <a:avLst/>
              </a:prstGeom>
              <a:blipFill>
                <a:blip r:embed="rId8"/>
                <a:stretch>
                  <a:fillRect l="-1556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320635" y="296810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84459" y="3906473"/>
                <a:ext cx="12709406" cy="4468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1,2.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−85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−71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(-2) + (-4)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459" y="3906473"/>
                <a:ext cx="12709406" cy="4468787"/>
              </a:xfrm>
              <a:prstGeom prst="rect">
                <a:avLst/>
              </a:prstGeom>
              <a:blipFill>
                <a:blip r:embed="rId9"/>
                <a:stretch>
                  <a:fillRect l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4685" y="1774618"/>
            <a:ext cx="5453171" cy="59865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06375" y="2884586"/>
            <a:ext cx="5009789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30401" y="7408511"/>
            <a:ext cx="2628900" cy="18497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77201" y="4290549"/>
            <a:ext cx="96427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1.15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tr15).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63323"/>
            <a:ext cx="4832800" cy="359238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776" y="2918064"/>
            <a:ext cx="2456500" cy="6789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9250" y="1311414"/>
            <a:ext cx="5172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1.15 (SGK - tr15)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7725" y="2408409"/>
            <a:ext cx="73206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1.11,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ô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0711434" y="2947748"/>
            <a:ext cx="2251915" cy="3790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845771" y="2857289"/>
            <a:ext cx="2455214" cy="40192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2801301" y="4597418"/>
            <a:ext cx="1386617" cy="22791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770277" y="4514302"/>
            <a:ext cx="1259509" cy="22237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736315" y="6149323"/>
            <a:ext cx="464092" cy="6082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4881399" y="6165693"/>
            <a:ext cx="329982" cy="7108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2696833" y="170835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52084" y="3365365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3832659" y="3365364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11434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2696833" y="492934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4817983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813692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80367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3906839" y="6743917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594638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897768" y="6994784"/>
            <a:ext cx="1261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882969" y="6994784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-0,01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827693" y="5228556"/>
            <a:ext cx="10714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2696833" y="492934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2592602" y="5184732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4956772" y="5221656"/>
            <a:ext cx="1068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975956" y="3676106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4042898" y="3679268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849673" y="2002348"/>
            <a:ext cx="10403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7" grpId="0" animBg="1"/>
      <p:bldP spid="68" grpId="0" animBg="1"/>
      <p:bldP spid="69" grpId="0"/>
      <p:bldP spid="70" grpId="0" animBg="1"/>
      <p:bldP spid="71" grpId="0" animBg="1"/>
      <p:bldP spid="72" grpId="0" animBg="1"/>
      <p:bldP spid="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sp>
        <p:nvSpPr>
          <p:cNvPr id="44" name="Rectangle: Rounded Corners 43">
            <a:hlinkClick r:id="rId21" action="ppaction://hlinksldjump"/>
            <a:extLst>
              <a:ext uri="{FF2B5EF4-FFF2-40B4-BE49-F238E27FC236}">
                <a16:creationId xmlns:a16="http://schemas.microsoft.com/office/drawing/2014/main" id="{94BDC104-F7A7-F32F-E37D-7B809790B003}"/>
              </a:ext>
            </a:extLst>
          </p:cNvPr>
          <p:cNvSpPr/>
          <p:nvPr/>
        </p:nvSpPr>
        <p:spPr>
          <a:xfrm>
            <a:off x="6120174" y="8069305"/>
            <a:ext cx="5768349" cy="13102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 THÔI!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698B89B-DAAC-14CB-6BA6-8E96F9AF3CB8}"/>
              </a:ext>
            </a:extLst>
          </p:cNvPr>
          <p:cNvSpPr/>
          <p:nvPr/>
        </p:nvSpPr>
        <p:spPr>
          <a:xfrm>
            <a:off x="1292652" y="3625287"/>
            <a:ext cx="15702696" cy="2354491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4400" b="1" dirty="0">
                <a:ln w="13462">
                  <a:noFill/>
                  <a:prstDash val="solid"/>
                </a:ln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1392593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760</Words>
  <Application>Microsoft Office PowerPoint</Application>
  <PresentationFormat>Custom</PresentationFormat>
  <Paragraphs>136</Paragraphs>
  <Slides>23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Times New Roman</vt:lpstr>
      <vt:lpstr>Calibri Light</vt:lpstr>
      <vt:lpstr>Wingdings</vt:lpstr>
      <vt:lpstr>Calibri</vt:lpstr>
      <vt:lpstr>Tahoma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class</dc:title>
  <dc:creator>User</dc:creator>
  <cp:lastModifiedBy>Admin</cp:lastModifiedBy>
  <cp:revision>36</cp:revision>
  <dcterms:created xsi:type="dcterms:W3CDTF">2006-08-16T00:00:00Z</dcterms:created>
  <dcterms:modified xsi:type="dcterms:W3CDTF">2025-09-16T22:14:48Z</dcterms:modified>
  <dc:identifier>DAFD8QqN0sk</dc:identifier>
</cp:coreProperties>
</file>