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732" r:id="rId3"/>
  </p:sldMasterIdLst>
  <p:notesMasterIdLst>
    <p:notesMasterId r:id="rId12"/>
  </p:notesMasterIdLst>
  <p:sldIdLst>
    <p:sldId id="258" r:id="rId4"/>
    <p:sldId id="357" r:id="rId5"/>
    <p:sldId id="386" r:id="rId6"/>
    <p:sldId id="387" r:id="rId7"/>
    <p:sldId id="377" r:id="rId8"/>
    <p:sldId id="378" r:id="rId9"/>
    <p:sldId id="388" r:id="rId10"/>
    <p:sldId id="31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91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3EE2D-BA2C-47FC-84D7-107E91EA40C8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61531-67CB-4C53-803D-B9FDAA8BE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61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61531-67CB-4C53-803D-B9FDAA8BE6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66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380034-3C7A-4844-AA14-735327047C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029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35" y="640842"/>
            <a:ext cx="99973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611326" y="178379"/>
            <a:ext cx="780533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513320" y="1676358"/>
            <a:ext cx="31067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1004969" y="1059226"/>
            <a:ext cx="54456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4" y="308920"/>
            <a:ext cx="131474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1200543"/>
            <a:ext cx="177573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912590" y="153001"/>
            <a:ext cx="237894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3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0" y="0"/>
            <a:ext cx="122086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9739"/>
            <a:ext cx="5135893" cy="3749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88000" tIns="61200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37" name="Rectangle 36"/>
          <p:cNvSpPr/>
          <p:nvPr userDrawn="1"/>
        </p:nvSpPr>
        <p:spPr>
          <a:xfrm rot="10800000">
            <a:off x="5135893" y="1119739"/>
            <a:ext cx="4022165" cy="5529080"/>
          </a:xfrm>
          <a:prstGeom prst="round2SameRect">
            <a:avLst>
              <a:gd name="adj1" fmla="val 9014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0" name="Picture Placeholder 35"/>
          <p:cNvSpPr>
            <a:spLocks noGrp="1"/>
          </p:cNvSpPr>
          <p:nvPr>
            <p:ph type="pic" sz="quarter" idx="11" hasCustomPrompt="1"/>
          </p:nvPr>
        </p:nvSpPr>
        <p:spPr>
          <a:xfrm>
            <a:off x="9158060" y="1119739"/>
            <a:ext cx="3050616" cy="3749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88000" tIns="61200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C6F3612C-F0AE-484F-942A-DE2A05865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3503" y="209181"/>
            <a:ext cx="12192000" cy="7013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700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/>
          <p:nvPr userDrawn="1"/>
        </p:nvSpPr>
        <p:spPr>
          <a:xfrm>
            <a:off x="5065779" y="0"/>
            <a:ext cx="7126221" cy="6858000"/>
          </a:xfrm>
          <a:custGeom>
            <a:avLst/>
            <a:gdLst>
              <a:gd name="connsiteX0" fmla="*/ 0 w 4716016"/>
              <a:gd name="connsiteY0" fmla="*/ 0 h 6858000"/>
              <a:gd name="connsiteX1" fmla="*/ 4716016 w 4716016"/>
              <a:gd name="connsiteY1" fmla="*/ 0 h 6858000"/>
              <a:gd name="connsiteX2" fmla="*/ 4716016 w 4716016"/>
              <a:gd name="connsiteY2" fmla="*/ 6858000 h 6858000"/>
              <a:gd name="connsiteX3" fmla="*/ 0 w 4716016"/>
              <a:gd name="connsiteY3" fmla="*/ 6858000 h 6858000"/>
              <a:gd name="connsiteX4" fmla="*/ 0 w 4716016"/>
              <a:gd name="connsiteY4" fmla="*/ 0 h 6858000"/>
              <a:gd name="connsiteX0" fmla="*/ 2238375 w 4716016"/>
              <a:gd name="connsiteY0" fmla="*/ 0 h 6858000"/>
              <a:gd name="connsiteX1" fmla="*/ 4716016 w 4716016"/>
              <a:gd name="connsiteY1" fmla="*/ 0 h 6858000"/>
              <a:gd name="connsiteX2" fmla="*/ 4716016 w 4716016"/>
              <a:gd name="connsiteY2" fmla="*/ 6858000 h 6858000"/>
              <a:gd name="connsiteX3" fmla="*/ 0 w 4716016"/>
              <a:gd name="connsiteY3" fmla="*/ 6858000 h 6858000"/>
              <a:gd name="connsiteX4" fmla="*/ 2238375 w 4716016"/>
              <a:gd name="connsiteY4" fmla="*/ 0 h 6858000"/>
              <a:gd name="connsiteX0" fmla="*/ 2867025 w 5344666"/>
              <a:gd name="connsiteY0" fmla="*/ 0 h 6858000"/>
              <a:gd name="connsiteX1" fmla="*/ 5344666 w 5344666"/>
              <a:gd name="connsiteY1" fmla="*/ 0 h 6858000"/>
              <a:gd name="connsiteX2" fmla="*/ 5344666 w 5344666"/>
              <a:gd name="connsiteY2" fmla="*/ 6858000 h 6858000"/>
              <a:gd name="connsiteX3" fmla="*/ 0 w 5344666"/>
              <a:gd name="connsiteY3" fmla="*/ 6858000 h 6858000"/>
              <a:gd name="connsiteX4" fmla="*/ 2867025 w 534466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4666" h="6858000">
                <a:moveTo>
                  <a:pt x="2867025" y="0"/>
                </a:moveTo>
                <a:lnTo>
                  <a:pt x="5344666" y="0"/>
                </a:lnTo>
                <a:lnTo>
                  <a:pt x="5344666" y="6858000"/>
                </a:lnTo>
                <a:lnTo>
                  <a:pt x="0" y="6858000"/>
                </a:lnTo>
                <a:lnTo>
                  <a:pt x="2867025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제목 1"/>
          <p:cNvSpPr>
            <a:spLocks noGrp="1"/>
          </p:cNvSpPr>
          <p:nvPr>
            <p:ph type="title" hasCustomPrompt="1"/>
          </p:nvPr>
        </p:nvSpPr>
        <p:spPr>
          <a:xfrm>
            <a:off x="724117" y="332655"/>
            <a:ext cx="7684119" cy="877020"/>
          </a:xfrm>
          <a:prstGeom prst="rect">
            <a:avLst/>
          </a:prstGeom>
        </p:spPr>
        <p:txBody>
          <a:bodyPr wrap="square" lIns="0" tIns="252000" bIns="108000" anchor="ctr">
            <a:noAutofit/>
          </a:bodyPr>
          <a:lstStyle>
            <a:lvl1pPr algn="l">
              <a:lnSpc>
                <a:spcPts val="3200"/>
              </a:lnSpc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42" hasCustomPrompt="1"/>
          </p:nvPr>
        </p:nvSpPr>
        <p:spPr>
          <a:xfrm>
            <a:off x="724117" y="1412776"/>
            <a:ext cx="7749323" cy="23762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43" hasCustomPrompt="1"/>
          </p:nvPr>
        </p:nvSpPr>
        <p:spPr>
          <a:xfrm>
            <a:off x="724117" y="3899148"/>
            <a:ext cx="7749323" cy="23762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1640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88000" y="245790"/>
            <a:ext cx="3744000" cy="46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224000" y="245790"/>
            <a:ext cx="3744000" cy="6364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8160000" y="1930622"/>
            <a:ext cx="3744000" cy="46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1296000" y="3874622"/>
            <a:ext cx="1440000" cy="4032000"/>
          </a:xfrm>
          <a:prstGeom prst="round2Same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9456000" y="-1050210"/>
            <a:ext cx="1440000" cy="4032000"/>
          </a:xfrm>
          <a:prstGeom prst="round2Same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609463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4"/>
          <p:cNvSpPr/>
          <p:nvPr userDrawn="1"/>
        </p:nvSpPr>
        <p:spPr>
          <a:xfrm>
            <a:off x="723198" y="1552597"/>
            <a:ext cx="3276000" cy="4716000"/>
          </a:xfrm>
          <a:prstGeom prst="round2DiagRect">
            <a:avLst>
              <a:gd name="adj1" fmla="val 10587"/>
              <a:gd name="adj2" fmla="val 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885198" y="1733177"/>
            <a:ext cx="2952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21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8" name="Rounded Rectangle 4"/>
          <p:cNvSpPr/>
          <p:nvPr userDrawn="1"/>
        </p:nvSpPr>
        <p:spPr>
          <a:xfrm>
            <a:off x="4416213" y="1552597"/>
            <a:ext cx="3304050" cy="4720591"/>
          </a:xfrm>
          <a:prstGeom prst="round2DiagRect">
            <a:avLst>
              <a:gd name="adj1" fmla="val 10365"/>
              <a:gd name="adj2" fmla="val 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9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4599251" y="1733177"/>
            <a:ext cx="2952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21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0" name="Rounded Rectangle 4"/>
          <p:cNvSpPr/>
          <p:nvPr userDrawn="1"/>
        </p:nvSpPr>
        <p:spPr>
          <a:xfrm>
            <a:off x="8137278" y="1552597"/>
            <a:ext cx="3304050" cy="4720591"/>
          </a:xfrm>
          <a:prstGeom prst="round2DiagRect">
            <a:avLst>
              <a:gd name="adj1" fmla="val 10639"/>
              <a:gd name="adj2" fmla="val 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21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8313303" y="1733177"/>
            <a:ext cx="2952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21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552C85F4-B1C7-4195-ABF4-E5FA52DD30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78337"/>
            <a:ext cx="12192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CA2738B4-CC35-4E1E-8FF3-1F2A9128E90F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 27">
            <a:extLst>
              <a:ext uri="{FF2B5EF4-FFF2-40B4-BE49-F238E27FC236}">
                <a16:creationId xmlns:a16="http://schemas.microsoft.com/office/drawing/2014/main" id="{1FE06515-967C-4CE5-8FA8-5A62E97330F3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041133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1548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0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5662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7FCCAA75-7E04-4D81-8DE3-D1B95096C3B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28323" y="639000"/>
            <a:ext cx="5940000" cy="5580000"/>
          </a:xfrm>
          <a:custGeom>
            <a:avLst/>
            <a:gdLst>
              <a:gd name="connsiteX0" fmla="*/ 1478300 w 5940000"/>
              <a:gd name="connsiteY0" fmla="*/ 1478300 h 5580000"/>
              <a:gd name="connsiteX1" fmla="*/ 4461700 w 5940000"/>
              <a:gd name="connsiteY1" fmla="*/ 1478300 h 5580000"/>
              <a:gd name="connsiteX2" fmla="*/ 4461700 w 5940000"/>
              <a:gd name="connsiteY2" fmla="*/ 4101700 h 5580000"/>
              <a:gd name="connsiteX3" fmla="*/ 1478300 w 5940000"/>
              <a:gd name="connsiteY3" fmla="*/ 4101700 h 5580000"/>
              <a:gd name="connsiteX4" fmla="*/ 1260000 w 5940000"/>
              <a:gd name="connsiteY4" fmla="*/ 1260000 h 5580000"/>
              <a:gd name="connsiteX5" fmla="*/ 1260000 w 5940000"/>
              <a:gd name="connsiteY5" fmla="*/ 4320000 h 5580000"/>
              <a:gd name="connsiteX6" fmla="*/ 4680000 w 5940000"/>
              <a:gd name="connsiteY6" fmla="*/ 4320000 h 5580000"/>
              <a:gd name="connsiteX7" fmla="*/ 4680000 w 5940000"/>
              <a:gd name="connsiteY7" fmla="*/ 1260000 h 5580000"/>
              <a:gd name="connsiteX8" fmla="*/ 989027 w 5940000"/>
              <a:gd name="connsiteY8" fmla="*/ 989027 h 5580000"/>
              <a:gd name="connsiteX9" fmla="*/ 4950973 w 5940000"/>
              <a:gd name="connsiteY9" fmla="*/ 989027 h 5580000"/>
              <a:gd name="connsiteX10" fmla="*/ 4950973 w 5940000"/>
              <a:gd name="connsiteY10" fmla="*/ 4590973 h 5580000"/>
              <a:gd name="connsiteX11" fmla="*/ 989027 w 5940000"/>
              <a:gd name="connsiteY11" fmla="*/ 4590973 h 5580000"/>
              <a:gd name="connsiteX12" fmla="*/ 774000 w 5940000"/>
              <a:gd name="connsiteY12" fmla="*/ 774000 h 5580000"/>
              <a:gd name="connsiteX13" fmla="*/ 774000 w 5940000"/>
              <a:gd name="connsiteY13" fmla="*/ 4806000 h 5580000"/>
              <a:gd name="connsiteX14" fmla="*/ 5166000 w 5940000"/>
              <a:gd name="connsiteY14" fmla="*/ 4806000 h 5580000"/>
              <a:gd name="connsiteX15" fmla="*/ 5166000 w 5940000"/>
              <a:gd name="connsiteY15" fmla="*/ 774000 h 5580000"/>
              <a:gd name="connsiteX16" fmla="*/ 528392 w 5940000"/>
              <a:gd name="connsiteY16" fmla="*/ 528392 h 5580000"/>
              <a:gd name="connsiteX17" fmla="*/ 5411608 w 5940000"/>
              <a:gd name="connsiteY17" fmla="*/ 528392 h 5580000"/>
              <a:gd name="connsiteX18" fmla="*/ 5411608 w 5940000"/>
              <a:gd name="connsiteY18" fmla="*/ 5051608 h 5580000"/>
              <a:gd name="connsiteX19" fmla="*/ 528392 w 5940000"/>
              <a:gd name="connsiteY19" fmla="*/ 5051608 h 5580000"/>
              <a:gd name="connsiteX20" fmla="*/ 288000 w 5940000"/>
              <a:gd name="connsiteY20" fmla="*/ 288000 h 5580000"/>
              <a:gd name="connsiteX21" fmla="*/ 288000 w 5940000"/>
              <a:gd name="connsiteY21" fmla="*/ 5292000 h 5580000"/>
              <a:gd name="connsiteX22" fmla="*/ 5652000 w 5940000"/>
              <a:gd name="connsiteY22" fmla="*/ 5292000 h 5580000"/>
              <a:gd name="connsiteX23" fmla="*/ 5652000 w 5940000"/>
              <a:gd name="connsiteY23" fmla="*/ 288000 h 5580000"/>
              <a:gd name="connsiteX24" fmla="*/ 0 w 5940000"/>
              <a:gd name="connsiteY24" fmla="*/ 0 h 5580000"/>
              <a:gd name="connsiteX25" fmla="*/ 5940000 w 5940000"/>
              <a:gd name="connsiteY25" fmla="*/ 0 h 5580000"/>
              <a:gd name="connsiteX26" fmla="*/ 5940000 w 5940000"/>
              <a:gd name="connsiteY26" fmla="*/ 5580000 h 5580000"/>
              <a:gd name="connsiteX27" fmla="*/ 0 w 5940000"/>
              <a:gd name="connsiteY27" fmla="*/ 5580000 h 55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940000" h="5580000">
                <a:moveTo>
                  <a:pt x="1478300" y="1478300"/>
                </a:moveTo>
                <a:lnTo>
                  <a:pt x="4461700" y="1478300"/>
                </a:lnTo>
                <a:lnTo>
                  <a:pt x="4461700" y="4101700"/>
                </a:lnTo>
                <a:lnTo>
                  <a:pt x="1478300" y="4101700"/>
                </a:lnTo>
                <a:close/>
                <a:moveTo>
                  <a:pt x="1260000" y="1260000"/>
                </a:moveTo>
                <a:lnTo>
                  <a:pt x="1260000" y="4320000"/>
                </a:lnTo>
                <a:lnTo>
                  <a:pt x="4680000" y="4320000"/>
                </a:lnTo>
                <a:lnTo>
                  <a:pt x="4680000" y="1260000"/>
                </a:lnTo>
                <a:close/>
                <a:moveTo>
                  <a:pt x="989027" y="989027"/>
                </a:moveTo>
                <a:lnTo>
                  <a:pt x="4950973" y="989027"/>
                </a:lnTo>
                <a:lnTo>
                  <a:pt x="4950973" y="4590973"/>
                </a:lnTo>
                <a:lnTo>
                  <a:pt x="989027" y="4590973"/>
                </a:lnTo>
                <a:close/>
                <a:moveTo>
                  <a:pt x="774000" y="774000"/>
                </a:moveTo>
                <a:lnTo>
                  <a:pt x="774000" y="4806000"/>
                </a:lnTo>
                <a:lnTo>
                  <a:pt x="5166000" y="4806000"/>
                </a:lnTo>
                <a:lnTo>
                  <a:pt x="5166000" y="774000"/>
                </a:lnTo>
                <a:close/>
                <a:moveTo>
                  <a:pt x="528392" y="528392"/>
                </a:moveTo>
                <a:lnTo>
                  <a:pt x="5411608" y="528392"/>
                </a:lnTo>
                <a:lnTo>
                  <a:pt x="5411608" y="5051608"/>
                </a:lnTo>
                <a:lnTo>
                  <a:pt x="528392" y="5051608"/>
                </a:lnTo>
                <a:close/>
                <a:moveTo>
                  <a:pt x="288000" y="288000"/>
                </a:moveTo>
                <a:lnTo>
                  <a:pt x="288000" y="5292000"/>
                </a:lnTo>
                <a:lnTo>
                  <a:pt x="5652000" y="5292000"/>
                </a:lnTo>
                <a:lnTo>
                  <a:pt x="5652000" y="288000"/>
                </a:lnTo>
                <a:close/>
                <a:moveTo>
                  <a:pt x="0" y="0"/>
                </a:moveTo>
                <a:lnTo>
                  <a:pt x="5940000" y="0"/>
                </a:lnTo>
                <a:lnTo>
                  <a:pt x="5940000" y="5580000"/>
                </a:lnTo>
                <a:lnTo>
                  <a:pt x="0" y="558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5BA072A8-6495-492B-9B45-29E124B0D7B7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 27">
            <a:extLst>
              <a:ext uri="{FF2B5EF4-FFF2-40B4-BE49-F238E27FC236}">
                <a16:creationId xmlns:a16="http://schemas.microsoft.com/office/drawing/2014/main" id="{39AAF1FE-FBF8-419B-9412-D25BF677EB8A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144030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8282" y="182455"/>
            <a:ext cx="11968488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9286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704888" y="1409699"/>
            <a:ext cx="10782226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4212881" y="1651253"/>
            <a:ext cx="3420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4212881" y="2974797"/>
            <a:ext cx="3420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7825912" y="1651253"/>
            <a:ext cx="3420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7825912" y="3687576"/>
            <a:ext cx="3420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12192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322949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2E4470BE-467F-42F1-9CCD-604F8475C0F0}"/>
              </a:ext>
            </a:extLst>
          </p:cNvPr>
          <p:cNvSpPr/>
          <p:nvPr userDrawn="1"/>
        </p:nvSpPr>
        <p:spPr>
          <a:xfrm>
            <a:off x="6763562" y="812852"/>
            <a:ext cx="4618769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3976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58769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53976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8769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63562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8355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82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186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255979" y="536627"/>
            <a:ext cx="5216403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19171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487575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719171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487575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255979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9024382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019397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141101" cy="417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6281560" y="0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281560" y="2160786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9305596" y="-4215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9305596" y="2156571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4302000"/>
            <a:ext cx="12192000" cy="25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68173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272000" y="0"/>
            <a:ext cx="7920000" cy="38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2970000"/>
            <a:ext cx="3960000" cy="38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0254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:a16="http://schemas.microsoft.com/office/drawing/2014/main" id="{2A56CF54-E8A9-4CB3-8E2F-822D02DEE067}"/>
              </a:ext>
            </a:extLst>
          </p:cNvPr>
          <p:cNvSpPr/>
          <p:nvPr userDrawn="1"/>
        </p:nvSpPr>
        <p:spPr>
          <a:xfrm rot="16200000">
            <a:off x="4784974" y="-1005425"/>
            <a:ext cx="5734851" cy="90792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7879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:a16="http://schemas.microsoft.com/office/drawing/2014/main" id="{1EB681C3-88C5-4FD8-8B12-CCD616C27E79}"/>
              </a:ext>
            </a:extLst>
          </p:cNvPr>
          <p:cNvSpPr/>
          <p:nvPr userDrawn="1"/>
        </p:nvSpPr>
        <p:spPr>
          <a:xfrm>
            <a:off x="6590247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id="{3177E798-31DD-4007-B9A5-B9562F7A1B10}"/>
              </a:ext>
            </a:extLst>
          </p:cNvPr>
          <p:cNvSpPr/>
          <p:nvPr userDrawn="1"/>
        </p:nvSpPr>
        <p:spPr>
          <a:xfrm>
            <a:off x="3767879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id="{2245EFFE-4084-4C09-826D-4D874ADCF1CE}"/>
              </a:ext>
            </a:extLst>
          </p:cNvPr>
          <p:cNvSpPr/>
          <p:nvPr userDrawn="1"/>
        </p:nvSpPr>
        <p:spPr>
          <a:xfrm>
            <a:off x="9412614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90247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412614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7303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2192855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7037278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1140-DD6B-4218-88C4-6A0DF076B45A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B6F9-8ECA-463C-96B9-FD6CB9E1D2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17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1140-DD6B-4218-88C4-6A0DF076B45A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B6F9-8ECA-463C-96B9-FD6CB9E1D2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52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1140-DD6B-4218-88C4-6A0DF076B45A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B6F9-8ECA-463C-96B9-FD6CB9E1D2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663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1140-DD6B-4218-88C4-6A0DF076B45A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B6F9-8ECA-463C-96B9-FD6CB9E1D2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1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13298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1140-DD6B-4218-88C4-6A0DF076B45A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B6F9-8ECA-463C-96B9-FD6CB9E1D2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686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1140-DD6B-4218-88C4-6A0DF076B45A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B6F9-8ECA-463C-96B9-FD6CB9E1D2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693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1140-DD6B-4218-88C4-6A0DF076B45A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B6F9-8ECA-463C-96B9-FD6CB9E1D2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982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1140-DD6B-4218-88C4-6A0DF076B45A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B6F9-8ECA-463C-96B9-FD6CB9E1D2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215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1140-DD6B-4218-88C4-6A0DF076B45A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B6F9-8ECA-463C-96B9-FD6CB9E1D2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68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1140-DD6B-4218-88C4-6A0DF076B45A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B6F9-8ECA-463C-96B9-FD6CB9E1D2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89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1140-DD6B-4218-88C4-6A0DF076B45A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B6F9-8ECA-463C-96B9-FD6CB9E1D2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257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9019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5761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EE809FB7-2756-45F8-B8FF-BA9D04E51B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51529" y="1876207"/>
            <a:ext cx="3616329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4409E330-7A5A-4036-9D02-5BB1DDFAB8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25129" y="1876207"/>
            <a:ext cx="3616329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>
            <a:extLst>
              <a:ext uri="{FF2B5EF4-FFF2-40B4-BE49-F238E27FC236}">
                <a16:creationId xmlns:a16="http://schemas.microsoft.com/office/drawing/2014/main" id="{DE46901C-76F7-437A-9511-593DF96EA0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51529" y="4244276"/>
            <a:ext cx="3616329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43C16C05-6955-4EF2-98BD-27EB20D005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5129" y="4244276"/>
            <a:ext cx="3616329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2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113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3181" y="640842"/>
            <a:ext cx="948183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4938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546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5D9DF242-4B02-4EDE-948B-86C0BEE2AE25}"/>
              </a:ext>
            </a:extLst>
          </p:cNvPr>
          <p:cNvSpPr/>
          <p:nvPr userDrawn="1"/>
        </p:nvSpPr>
        <p:spPr>
          <a:xfrm>
            <a:off x="409074" y="2747855"/>
            <a:ext cx="4462795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113DC2C-763A-405E-93B7-1A37111FCF29}"/>
              </a:ext>
            </a:extLst>
          </p:cNvPr>
          <p:cNvSpPr/>
          <p:nvPr userDrawn="1"/>
        </p:nvSpPr>
        <p:spPr>
          <a:xfrm>
            <a:off x="7320143" y="4113431"/>
            <a:ext cx="4871858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3C5FB90C-0839-48C2-A113-53A68B11DA0A}"/>
              </a:ext>
            </a:extLst>
          </p:cNvPr>
          <p:cNvGrpSpPr/>
          <p:nvPr userDrawn="1"/>
        </p:nvGrpSpPr>
        <p:grpSpPr>
          <a:xfrm>
            <a:off x="4871870" y="2014248"/>
            <a:ext cx="2448272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:a16="http://schemas.microsoft.com/office/drawing/2014/main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:a16="http://schemas.microsoft.com/office/drawing/2014/main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5051890" y="2474027"/>
            <a:ext cx="2088232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16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:a16="http://schemas.microsoft.com/office/drawing/2014/main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399544" y="103202"/>
            <a:ext cx="5792457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720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E332A5CF-5FC0-423E-9488-B11023820CD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6960096" cy="68580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168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2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74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81140-DD6B-4218-88C4-6A0DF076B45A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2B6F9-8ECA-463C-96B9-FD6CB9E1D2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9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A599A71-EC88-420C-9647-BAA56D3C7D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" t="23007" r="2013" b="23007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6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eaz6Sacdzk&amp;t=28s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/>
          <p:cNvSpPr/>
          <p:nvPr/>
        </p:nvSpPr>
        <p:spPr>
          <a:xfrm>
            <a:off x="4458497" y="325410"/>
            <a:ext cx="597877" cy="597877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3788326" y="976042"/>
            <a:ext cx="472831" cy="472831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3913365" y="1745852"/>
            <a:ext cx="422031" cy="422031"/>
          </a:xfrm>
          <a:prstGeom prst="flowChartConnector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4458497" y="2167883"/>
            <a:ext cx="351693" cy="351693"/>
          </a:xfrm>
          <a:prstGeom prst="flowChartConnector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5200429" y="2089731"/>
            <a:ext cx="281353" cy="281353"/>
          </a:xfrm>
          <a:prstGeom prst="flowChartConnector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4458497" y="1081544"/>
            <a:ext cx="875323" cy="875323"/>
          </a:xfrm>
          <a:prstGeom prst="flowChartConnector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6" name="그룹 3">
            <a:extLst>
              <a:ext uri="{FF2B5EF4-FFF2-40B4-BE49-F238E27FC236}">
                <a16:creationId xmlns:a16="http://schemas.microsoft.com/office/drawing/2014/main" id="{37DF22FC-8D4B-435C-9754-65C3750ABBBC}"/>
              </a:ext>
            </a:extLst>
          </p:cNvPr>
          <p:cNvGrpSpPr/>
          <p:nvPr/>
        </p:nvGrpSpPr>
        <p:grpSpPr>
          <a:xfrm>
            <a:off x="9515966" y="4844910"/>
            <a:ext cx="1287291" cy="1848039"/>
            <a:chOff x="585903" y="488961"/>
            <a:chExt cx="1284889" cy="2730490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2D528823-A89E-4245-B60C-FAD3625E1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50" y="488961"/>
              <a:ext cx="1078942" cy="1212012"/>
            </a:xfrm>
            <a:prstGeom prst="rect">
              <a:avLst/>
            </a:prstGeom>
          </p:spPr>
        </p:pic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1C1105FC-7CAC-4F59-8E47-4504DF6EA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03" y="1106648"/>
              <a:ext cx="971403" cy="2112803"/>
            </a:xfrm>
            <a:prstGeom prst="rect">
              <a:avLst/>
            </a:prstGeom>
          </p:spPr>
        </p:pic>
      </p:grpSp>
      <p:sp>
        <p:nvSpPr>
          <p:cNvPr id="20" name="직사각형 23">
            <a:extLst>
              <a:ext uri="{FF2B5EF4-FFF2-40B4-BE49-F238E27FC236}">
                <a16:creationId xmlns:a16="http://schemas.microsoft.com/office/drawing/2014/main" id="{04CD1914-B0CD-45F7-8C3D-3AE440F4DBCE}"/>
              </a:ext>
            </a:extLst>
          </p:cNvPr>
          <p:cNvSpPr/>
          <p:nvPr/>
        </p:nvSpPr>
        <p:spPr>
          <a:xfrm>
            <a:off x="4863412" y="2519397"/>
            <a:ext cx="6912000" cy="865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" name="직사각형 8">
            <a:extLst>
              <a:ext uri="{FF2B5EF4-FFF2-40B4-BE49-F238E27FC236}">
                <a16:creationId xmlns:a16="http://schemas.microsoft.com/office/drawing/2014/main" id="{FB65477E-E5AF-482A-BC57-4A8356049586}"/>
              </a:ext>
            </a:extLst>
          </p:cNvPr>
          <p:cNvSpPr/>
          <p:nvPr/>
        </p:nvSpPr>
        <p:spPr>
          <a:xfrm>
            <a:off x="7861997" y="827647"/>
            <a:ext cx="3879019" cy="865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2" name="직사각형 24">
            <a:extLst>
              <a:ext uri="{FF2B5EF4-FFF2-40B4-BE49-F238E27FC236}">
                <a16:creationId xmlns:a16="http://schemas.microsoft.com/office/drawing/2014/main" id="{4498E1E0-4D53-45D1-BD09-A0EEF6FB6901}"/>
              </a:ext>
            </a:extLst>
          </p:cNvPr>
          <p:cNvSpPr/>
          <p:nvPr/>
        </p:nvSpPr>
        <p:spPr>
          <a:xfrm>
            <a:off x="11692935" y="827155"/>
            <a:ext cx="96162" cy="1773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3" name="Hộp Văn bản 13">
            <a:extLst>
              <a:ext uri="{FF2B5EF4-FFF2-40B4-BE49-F238E27FC236}">
                <a16:creationId xmlns:a16="http://schemas.microsoft.com/office/drawing/2014/main" id="{98B13939-A09F-462F-A25A-D7A86596C6DE}"/>
              </a:ext>
            </a:extLst>
          </p:cNvPr>
          <p:cNvSpPr txBox="1"/>
          <p:nvPr/>
        </p:nvSpPr>
        <p:spPr>
          <a:xfrm>
            <a:off x="5629814" y="997784"/>
            <a:ext cx="45309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 TỐC ĐỘ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图片 4">
            <a:extLst>
              <a:ext uri="{FF2B5EF4-FFF2-40B4-BE49-F238E27FC236}">
                <a16:creationId xmlns:a16="http://schemas.microsoft.com/office/drawing/2014/main" id="{22D80543-316E-4C6B-8D29-D2D52CE353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2" y="12746"/>
            <a:ext cx="13160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89CC395B-DD03-4321-9230-09C5C05C6E43}"/>
              </a:ext>
            </a:extLst>
          </p:cNvPr>
          <p:cNvSpPr/>
          <p:nvPr/>
        </p:nvSpPr>
        <p:spPr>
          <a:xfrm>
            <a:off x="-10764134" y="648871"/>
            <a:ext cx="10707315" cy="1740667"/>
          </a:xfrm>
          <a:prstGeom prst="rect">
            <a:avLst/>
          </a:prstGeom>
          <a:solidFill>
            <a:sysClr val="window" lastClr="FFFFFF">
              <a:alpha val="50000"/>
            </a:sysClr>
          </a:solidFill>
          <a:ln>
            <a:noFill/>
          </a:ln>
          <a:effectLst>
            <a:glow rad="101600">
              <a:sysClr val="window" lastClr="FFFFFF">
                <a:alpha val="60000"/>
              </a:sysClr>
            </a:glo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1C77EE9-4195-43CE-9596-A71C8FD8D2AC}"/>
              </a:ext>
            </a:extLst>
          </p:cNvPr>
          <p:cNvSpPr/>
          <p:nvPr/>
        </p:nvSpPr>
        <p:spPr>
          <a:xfrm flipH="1">
            <a:off x="17965738" y="4497390"/>
            <a:ext cx="10707687" cy="1741487"/>
          </a:xfrm>
          <a:prstGeom prst="rect">
            <a:avLst/>
          </a:prstGeom>
          <a:solidFill>
            <a:srgbClr val="F16D6F">
              <a:alpha val="50000"/>
            </a:srgbClr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9" name="Picture 48" descr="Happy On My Way Sticker by Hopper for iOS &amp; Android | GIPHY">
            <a:extLst>
              <a:ext uri="{FF2B5EF4-FFF2-40B4-BE49-F238E27FC236}">
                <a16:creationId xmlns:a16="http://schemas.microsoft.com/office/drawing/2014/main" id="{E344390D-9D19-4354-8F9B-71E43345FE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4402" y="2387281"/>
            <a:ext cx="4512812" cy="4512812"/>
          </a:xfrm>
          <a:custGeom>
            <a:avLst/>
            <a:gdLst>
              <a:gd name="connsiteX0" fmla="*/ 6171786 w 10287000"/>
              <a:gd name="connsiteY0" fmla="*/ 86572 h 10287000"/>
              <a:gd name="connsiteX1" fmla="*/ 6016625 w 10287000"/>
              <a:gd name="connsiteY1" fmla="*/ 117475 h 10287000"/>
              <a:gd name="connsiteX2" fmla="*/ 5788025 w 10287000"/>
              <a:gd name="connsiteY2" fmla="*/ 193675 h 10287000"/>
              <a:gd name="connsiteX3" fmla="*/ 5711825 w 10287000"/>
              <a:gd name="connsiteY3" fmla="*/ 212725 h 10287000"/>
              <a:gd name="connsiteX4" fmla="*/ 5235575 w 10287000"/>
              <a:gd name="connsiteY4" fmla="*/ 288925 h 10287000"/>
              <a:gd name="connsiteX5" fmla="*/ 4968875 w 10287000"/>
              <a:gd name="connsiteY5" fmla="*/ 307975 h 10287000"/>
              <a:gd name="connsiteX6" fmla="*/ 3502025 w 10287000"/>
              <a:gd name="connsiteY6" fmla="*/ 327025 h 10287000"/>
              <a:gd name="connsiteX7" fmla="*/ 3271153 w 10287000"/>
              <a:gd name="connsiteY7" fmla="*/ 362662 h 10287000"/>
              <a:gd name="connsiteX8" fmla="*/ 3265115 w 10287000"/>
              <a:gd name="connsiteY8" fmla="*/ 363350 h 10287000"/>
              <a:gd name="connsiteX9" fmla="*/ 3263530 w 10287000"/>
              <a:gd name="connsiteY9" fmla="*/ 362854 h 10287000"/>
              <a:gd name="connsiteX10" fmla="*/ 3251752 w 10287000"/>
              <a:gd name="connsiteY10" fmla="*/ 364874 h 10287000"/>
              <a:gd name="connsiteX11" fmla="*/ 3265115 w 10287000"/>
              <a:gd name="connsiteY11" fmla="*/ 363350 h 10287000"/>
              <a:gd name="connsiteX12" fmla="*/ 3273788 w 10287000"/>
              <a:gd name="connsiteY12" fmla="*/ 366064 h 10287000"/>
              <a:gd name="connsiteX13" fmla="*/ 3197225 w 10287000"/>
              <a:gd name="connsiteY13" fmla="*/ 403225 h 10287000"/>
              <a:gd name="connsiteX14" fmla="*/ 2911475 w 10287000"/>
              <a:gd name="connsiteY14" fmla="*/ 498475 h 10287000"/>
              <a:gd name="connsiteX15" fmla="*/ 2625725 w 10287000"/>
              <a:gd name="connsiteY15" fmla="*/ 650875 h 10287000"/>
              <a:gd name="connsiteX16" fmla="*/ 2511425 w 10287000"/>
              <a:gd name="connsiteY16" fmla="*/ 727075 h 10287000"/>
              <a:gd name="connsiteX17" fmla="*/ 2320925 w 10287000"/>
              <a:gd name="connsiteY17" fmla="*/ 803275 h 10287000"/>
              <a:gd name="connsiteX18" fmla="*/ 2244725 w 10287000"/>
              <a:gd name="connsiteY18" fmla="*/ 860425 h 10287000"/>
              <a:gd name="connsiteX19" fmla="*/ 2111375 w 10287000"/>
              <a:gd name="connsiteY19" fmla="*/ 936625 h 10287000"/>
              <a:gd name="connsiteX20" fmla="*/ 1939925 w 10287000"/>
              <a:gd name="connsiteY20" fmla="*/ 1050925 h 10287000"/>
              <a:gd name="connsiteX21" fmla="*/ 1406525 w 10287000"/>
              <a:gd name="connsiteY21" fmla="*/ 1317625 h 10287000"/>
              <a:gd name="connsiteX22" fmla="*/ 1349375 w 10287000"/>
              <a:gd name="connsiteY22" fmla="*/ 1374775 h 10287000"/>
              <a:gd name="connsiteX23" fmla="*/ 1273175 w 10287000"/>
              <a:gd name="connsiteY23" fmla="*/ 1355725 h 10287000"/>
              <a:gd name="connsiteX24" fmla="*/ 1254125 w 10287000"/>
              <a:gd name="connsiteY24" fmla="*/ 1298575 h 10287000"/>
              <a:gd name="connsiteX25" fmla="*/ 1196975 w 10287000"/>
              <a:gd name="connsiteY25" fmla="*/ 1108075 h 10287000"/>
              <a:gd name="connsiteX26" fmla="*/ 1101725 w 10287000"/>
              <a:gd name="connsiteY26" fmla="*/ 1012825 h 10287000"/>
              <a:gd name="connsiteX27" fmla="*/ 873125 w 10287000"/>
              <a:gd name="connsiteY27" fmla="*/ 1355725 h 10287000"/>
              <a:gd name="connsiteX28" fmla="*/ 396875 w 10287000"/>
              <a:gd name="connsiteY28" fmla="*/ 2003425 h 10287000"/>
              <a:gd name="connsiteX29" fmla="*/ 396875 w 10287000"/>
              <a:gd name="connsiteY29" fmla="*/ 2708275 h 10287000"/>
              <a:gd name="connsiteX30" fmla="*/ 568325 w 10287000"/>
              <a:gd name="connsiteY30" fmla="*/ 2898775 h 10287000"/>
              <a:gd name="connsiteX31" fmla="*/ 644525 w 10287000"/>
              <a:gd name="connsiteY31" fmla="*/ 2994025 h 10287000"/>
              <a:gd name="connsiteX32" fmla="*/ 854075 w 10287000"/>
              <a:gd name="connsiteY32" fmla="*/ 3108325 h 10287000"/>
              <a:gd name="connsiteX33" fmla="*/ 1349375 w 10287000"/>
              <a:gd name="connsiteY33" fmla="*/ 3241675 h 10287000"/>
              <a:gd name="connsiteX34" fmla="*/ 1616075 w 10287000"/>
              <a:gd name="connsiteY34" fmla="*/ 3260725 h 10287000"/>
              <a:gd name="connsiteX35" fmla="*/ 1882775 w 10287000"/>
              <a:gd name="connsiteY35" fmla="*/ 3317875 h 10287000"/>
              <a:gd name="connsiteX36" fmla="*/ 2187575 w 10287000"/>
              <a:gd name="connsiteY36" fmla="*/ 3413125 h 10287000"/>
              <a:gd name="connsiteX37" fmla="*/ 2263775 w 10287000"/>
              <a:gd name="connsiteY37" fmla="*/ 3432175 h 10287000"/>
              <a:gd name="connsiteX38" fmla="*/ 2549525 w 10287000"/>
              <a:gd name="connsiteY38" fmla="*/ 3470275 h 10287000"/>
              <a:gd name="connsiteX39" fmla="*/ 3463925 w 10287000"/>
              <a:gd name="connsiteY39" fmla="*/ 3432175 h 10287000"/>
              <a:gd name="connsiteX40" fmla="*/ 3673475 w 10287000"/>
              <a:gd name="connsiteY40" fmla="*/ 3355975 h 10287000"/>
              <a:gd name="connsiteX41" fmla="*/ 3806825 w 10287000"/>
              <a:gd name="connsiteY41" fmla="*/ 3317875 h 10287000"/>
              <a:gd name="connsiteX42" fmla="*/ 4549775 w 10287000"/>
              <a:gd name="connsiteY42" fmla="*/ 3241675 h 10287000"/>
              <a:gd name="connsiteX43" fmla="*/ 4873625 w 10287000"/>
              <a:gd name="connsiteY43" fmla="*/ 3203575 h 10287000"/>
              <a:gd name="connsiteX44" fmla="*/ 5159375 w 10287000"/>
              <a:gd name="connsiteY44" fmla="*/ 3108325 h 10287000"/>
              <a:gd name="connsiteX45" fmla="*/ 5445125 w 10287000"/>
              <a:gd name="connsiteY45" fmla="*/ 3089275 h 10287000"/>
              <a:gd name="connsiteX46" fmla="*/ 5749925 w 10287000"/>
              <a:gd name="connsiteY46" fmla="*/ 3013075 h 10287000"/>
              <a:gd name="connsiteX47" fmla="*/ 6149975 w 10287000"/>
              <a:gd name="connsiteY47" fmla="*/ 2860675 h 10287000"/>
              <a:gd name="connsiteX48" fmla="*/ 6473825 w 10287000"/>
              <a:gd name="connsiteY48" fmla="*/ 2841625 h 10287000"/>
              <a:gd name="connsiteX49" fmla="*/ 6931025 w 10287000"/>
              <a:gd name="connsiteY49" fmla="*/ 2765425 h 10287000"/>
              <a:gd name="connsiteX50" fmla="*/ 7216775 w 10287000"/>
              <a:gd name="connsiteY50" fmla="*/ 2708275 h 10287000"/>
              <a:gd name="connsiteX51" fmla="*/ 7331075 w 10287000"/>
              <a:gd name="connsiteY51" fmla="*/ 2632075 h 10287000"/>
              <a:gd name="connsiteX52" fmla="*/ 7559675 w 10287000"/>
              <a:gd name="connsiteY52" fmla="*/ 2574925 h 10287000"/>
              <a:gd name="connsiteX53" fmla="*/ 7750175 w 10287000"/>
              <a:gd name="connsiteY53" fmla="*/ 2479675 h 10287000"/>
              <a:gd name="connsiteX54" fmla="*/ 7902575 w 10287000"/>
              <a:gd name="connsiteY54" fmla="*/ 2384425 h 10287000"/>
              <a:gd name="connsiteX55" fmla="*/ 8035925 w 10287000"/>
              <a:gd name="connsiteY55" fmla="*/ 2327275 h 10287000"/>
              <a:gd name="connsiteX56" fmla="*/ 8131175 w 10287000"/>
              <a:gd name="connsiteY56" fmla="*/ 2212975 h 10287000"/>
              <a:gd name="connsiteX57" fmla="*/ 8150225 w 10287000"/>
              <a:gd name="connsiteY57" fmla="*/ 2079625 h 10287000"/>
              <a:gd name="connsiteX58" fmla="*/ 8188325 w 10287000"/>
              <a:gd name="connsiteY58" fmla="*/ 1984375 h 10287000"/>
              <a:gd name="connsiteX59" fmla="*/ 8207375 w 10287000"/>
              <a:gd name="connsiteY59" fmla="*/ 1927225 h 10287000"/>
              <a:gd name="connsiteX60" fmla="*/ 8188325 w 10287000"/>
              <a:gd name="connsiteY60" fmla="*/ 1165225 h 10287000"/>
              <a:gd name="connsiteX61" fmla="*/ 8112125 w 10287000"/>
              <a:gd name="connsiteY61" fmla="*/ 1089025 h 10287000"/>
              <a:gd name="connsiteX62" fmla="*/ 7940675 w 10287000"/>
              <a:gd name="connsiteY62" fmla="*/ 955675 h 10287000"/>
              <a:gd name="connsiteX63" fmla="*/ 7769225 w 10287000"/>
              <a:gd name="connsiteY63" fmla="*/ 860425 h 10287000"/>
              <a:gd name="connsiteX64" fmla="*/ 7635875 w 10287000"/>
              <a:gd name="connsiteY64" fmla="*/ 784225 h 10287000"/>
              <a:gd name="connsiteX65" fmla="*/ 7578725 w 10287000"/>
              <a:gd name="connsiteY65" fmla="*/ 765175 h 10287000"/>
              <a:gd name="connsiteX66" fmla="*/ 7521575 w 10287000"/>
              <a:gd name="connsiteY66" fmla="*/ 727075 h 10287000"/>
              <a:gd name="connsiteX67" fmla="*/ 7388225 w 10287000"/>
              <a:gd name="connsiteY67" fmla="*/ 650875 h 10287000"/>
              <a:gd name="connsiteX68" fmla="*/ 7312025 w 10287000"/>
              <a:gd name="connsiteY68" fmla="*/ 612775 h 10287000"/>
              <a:gd name="connsiteX69" fmla="*/ 7254875 w 10287000"/>
              <a:gd name="connsiteY69" fmla="*/ 555625 h 10287000"/>
              <a:gd name="connsiteX70" fmla="*/ 6664325 w 10287000"/>
              <a:gd name="connsiteY70" fmla="*/ 288925 h 10287000"/>
              <a:gd name="connsiteX71" fmla="*/ 6588125 w 10287000"/>
              <a:gd name="connsiteY71" fmla="*/ 250825 h 10287000"/>
              <a:gd name="connsiteX72" fmla="*/ 6416675 w 10287000"/>
              <a:gd name="connsiteY72" fmla="*/ 193675 h 10287000"/>
              <a:gd name="connsiteX73" fmla="*/ 6264275 w 10287000"/>
              <a:gd name="connsiteY73" fmla="*/ 136525 h 10287000"/>
              <a:gd name="connsiteX74" fmla="*/ 6171786 w 10287000"/>
              <a:gd name="connsiteY74" fmla="*/ 86572 h 10287000"/>
              <a:gd name="connsiteX75" fmla="*/ 0 w 10287000"/>
              <a:gd name="connsiteY75" fmla="*/ 0 h 10287000"/>
              <a:gd name="connsiteX76" fmla="*/ 10287000 w 10287000"/>
              <a:gd name="connsiteY76" fmla="*/ 0 h 10287000"/>
              <a:gd name="connsiteX77" fmla="*/ 10287000 w 10287000"/>
              <a:gd name="connsiteY77" fmla="*/ 10287000 h 10287000"/>
              <a:gd name="connsiteX78" fmla="*/ 0 w 10287000"/>
              <a:gd name="connsiteY78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0287000" h="10287000">
                <a:moveTo>
                  <a:pt x="6171786" y="86572"/>
                </a:moveTo>
                <a:cubicBezTo>
                  <a:pt x="6145157" y="84893"/>
                  <a:pt x="6108083" y="96689"/>
                  <a:pt x="6016625" y="117475"/>
                </a:cubicBezTo>
                <a:cubicBezTo>
                  <a:pt x="5938301" y="135276"/>
                  <a:pt x="5864691" y="169717"/>
                  <a:pt x="5788025" y="193675"/>
                </a:cubicBezTo>
                <a:cubicBezTo>
                  <a:pt x="5763035" y="201484"/>
                  <a:pt x="5737626" y="208277"/>
                  <a:pt x="5711825" y="212725"/>
                </a:cubicBezTo>
                <a:cubicBezTo>
                  <a:pt x="5553393" y="240041"/>
                  <a:pt x="5395039" y="268481"/>
                  <a:pt x="5235575" y="288925"/>
                </a:cubicBezTo>
                <a:cubicBezTo>
                  <a:pt x="5147172" y="300259"/>
                  <a:pt x="5057980" y="306017"/>
                  <a:pt x="4968875" y="307975"/>
                </a:cubicBezTo>
                <a:lnTo>
                  <a:pt x="3502025" y="327025"/>
                </a:lnTo>
                <a:cubicBezTo>
                  <a:pt x="3373430" y="348458"/>
                  <a:pt x="3305086" y="358409"/>
                  <a:pt x="3271153" y="362662"/>
                </a:cubicBezTo>
                <a:lnTo>
                  <a:pt x="3265115" y="363350"/>
                </a:lnTo>
                <a:lnTo>
                  <a:pt x="3263530" y="362854"/>
                </a:lnTo>
                <a:cubicBezTo>
                  <a:pt x="3249574" y="362642"/>
                  <a:pt x="3228826" y="367080"/>
                  <a:pt x="3251752" y="364874"/>
                </a:cubicBezTo>
                <a:lnTo>
                  <a:pt x="3265115" y="363350"/>
                </a:lnTo>
                <a:lnTo>
                  <a:pt x="3273788" y="366064"/>
                </a:lnTo>
                <a:cubicBezTo>
                  <a:pt x="3274146" y="370656"/>
                  <a:pt x="3257239" y="381115"/>
                  <a:pt x="3197225" y="403225"/>
                </a:cubicBezTo>
                <a:cubicBezTo>
                  <a:pt x="3103013" y="437935"/>
                  <a:pt x="3000065" y="451227"/>
                  <a:pt x="2911475" y="498475"/>
                </a:cubicBezTo>
                <a:cubicBezTo>
                  <a:pt x="2816225" y="549275"/>
                  <a:pt x="2715545" y="590995"/>
                  <a:pt x="2625725" y="650875"/>
                </a:cubicBezTo>
                <a:cubicBezTo>
                  <a:pt x="2587625" y="676275"/>
                  <a:pt x="2552381" y="706597"/>
                  <a:pt x="2511425" y="727075"/>
                </a:cubicBezTo>
                <a:cubicBezTo>
                  <a:pt x="2450254" y="757661"/>
                  <a:pt x="2382096" y="772689"/>
                  <a:pt x="2320925" y="803275"/>
                </a:cubicBezTo>
                <a:cubicBezTo>
                  <a:pt x="2292527" y="817474"/>
                  <a:pt x="2271511" y="843379"/>
                  <a:pt x="2244725" y="860425"/>
                </a:cubicBezTo>
                <a:cubicBezTo>
                  <a:pt x="2201533" y="887911"/>
                  <a:pt x="2154789" y="909492"/>
                  <a:pt x="2111375" y="936625"/>
                </a:cubicBezTo>
                <a:cubicBezTo>
                  <a:pt x="2053130" y="973028"/>
                  <a:pt x="1999884" y="1017419"/>
                  <a:pt x="1939925" y="1050925"/>
                </a:cubicBezTo>
                <a:cubicBezTo>
                  <a:pt x="1530925" y="1279484"/>
                  <a:pt x="1623877" y="1245174"/>
                  <a:pt x="1406525" y="1317625"/>
                </a:cubicBezTo>
                <a:cubicBezTo>
                  <a:pt x="1387475" y="1336675"/>
                  <a:pt x="1375279" y="1367374"/>
                  <a:pt x="1349375" y="1374775"/>
                </a:cubicBezTo>
                <a:cubicBezTo>
                  <a:pt x="1324201" y="1381968"/>
                  <a:pt x="1293619" y="1372081"/>
                  <a:pt x="1273175" y="1355725"/>
                </a:cubicBezTo>
                <a:cubicBezTo>
                  <a:pt x="1257495" y="1343181"/>
                  <a:pt x="1260030" y="1317767"/>
                  <a:pt x="1254125" y="1298575"/>
                </a:cubicBezTo>
                <a:cubicBezTo>
                  <a:pt x="1234628" y="1235211"/>
                  <a:pt x="1232568" y="1164006"/>
                  <a:pt x="1196975" y="1108075"/>
                </a:cubicBezTo>
                <a:cubicBezTo>
                  <a:pt x="1102294" y="959290"/>
                  <a:pt x="1155700" y="971550"/>
                  <a:pt x="1101725" y="1012825"/>
                </a:cubicBezTo>
                <a:cubicBezTo>
                  <a:pt x="1047750" y="1054100"/>
                  <a:pt x="955137" y="1245521"/>
                  <a:pt x="873125" y="1355725"/>
                </a:cubicBezTo>
                <a:cubicBezTo>
                  <a:pt x="364605" y="2039049"/>
                  <a:pt x="618730" y="1604085"/>
                  <a:pt x="396875" y="2003425"/>
                </a:cubicBezTo>
                <a:cubicBezTo>
                  <a:pt x="326493" y="2284952"/>
                  <a:pt x="311153" y="2279664"/>
                  <a:pt x="396875" y="2708275"/>
                </a:cubicBezTo>
                <a:cubicBezTo>
                  <a:pt x="404119" y="2744497"/>
                  <a:pt x="537453" y="2864044"/>
                  <a:pt x="568325" y="2898775"/>
                </a:cubicBezTo>
                <a:cubicBezTo>
                  <a:pt x="595338" y="2929165"/>
                  <a:pt x="611737" y="2969980"/>
                  <a:pt x="644525" y="2994025"/>
                </a:cubicBezTo>
                <a:cubicBezTo>
                  <a:pt x="708687" y="3041077"/>
                  <a:pt x="781641" y="3075401"/>
                  <a:pt x="854075" y="3108325"/>
                </a:cubicBezTo>
                <a:cubicBezTo>
                  <a:pt x="1014738" y="3181354"/>
                  <a:pt x="1173940" y="3217477"/>
                  <a:pt x="1349375" y="3241675"/>
                </a:cubicBezTo>
                <a:cubicBezTo>
                  <a:pt x="1437666" y="3253853"/>
                  <a:pt x="1527175" y="3254375"/>
                  <a:pt x="1616075" y="3260725"/>
                </a:cubicBezTo>
                <a:cubicBezTo>
                  <a:pt x="1735340" y="3280602"/>
                  <a:pt x="1756193" y="3280955"/>
                  <a:pt x="1882775" y="3317875"/>
                </a:cubicBezTo>
                <a:cubicBezTo>
                  <a:pt x="1984963" y="3347680"/>
                  <a:pt x="2085619" y="3382538"/>
                  <a:pt x="2187575" y="3413125"/>
                </a:cubicBezTo>
                <a:cubicBezTo>
                  <a:pt x="2212653" y="3420648"/>
                  <a:pt x="2237914" y="3428092"/>
                  <a:pt x="2263775" y="3432175"/>
                </a:cubicBezTo>
                <a:cubicBezTo>
                  <a:pt x="2358692" y="3447162"/>
                  <a:pt x="2454275" y="3457575"/>
                  <a:pt x="2549525" y="3470275"/>
                </a:cubicBezTo>
                <a:cubicBezTo>
                  <a:pt x="2854325" y="3457575"/>
                  <a:pt x="3159636" y="3453910"/>
                  <a:pt x="3463925" y="3432175"/>
                </a:cubicBezTo>
                <a:cubicBezTo>
                  <a:pt x="3655364" y="3418501"/>
                  <a:pt x="3565399" y="3410013"/>
                  <a:pt x="3673475" y="3355975"/>
                </a:cubicBezTo>
                <a:cubicBezTo>
                  <a:pt x="3696792" y="3344317"/>
                  <a:pt x="3787642" y="3321363"/>
                  <a:pt x="3806825" y="3317875"/>
                </a:cubicBezTo>
                <a:cubicBezTo>
                  <a:pt x="4227828" y="3241329"/>
                  <a:pt x="4095711" y="3263297"/>
                  <a:pt x="4549775" y="3241675"/>
                </a:cubicBezTo>
                <a:cubicBezTo>
                  <a:pt x="4657725" y="3228975"/>
                  <a:pt x="4767441" y="3226803"/>
                  <a:pt x="4873625" y="3203575"/>
                </a:cubicBezTo>
                <a:cubicBezTo>
                  <a:pt x="4971708" y="3182119"/>
                  <a:pt x="5059195" y="3115004"/>
                  <a:pt x="5159375" y="3108325"/>
                </a:cubicBezTo>
                <a:lnTo>
                  <a:pt x="5445125" y="3089275"/>
                </a:lnTo>
                <a:cubicBezTo>
                  <a:pt x="5546725" y="3063875"/>
                  <a:pt x="5649736" y="3043567"/>
                  <a:pt x="5749925" y="3013075"/>
                </a:cubicBezTo>
                <a:cubicBezTo>
                  <a:pt x="5980648" y="2942855"/>
                  <a:pt x="5817028" y="2925116"/>
                  <a:pt x="6149975" y="2860675"/>
                </a:cubicBezTo>
                <a:cubicBezTo>
                  <a:pt x="6256141" y="2840127"/>
                  <a:pt x="6365875" y="2847975"/>
                  <a:pt x="6473825" y="2841625"/>
                </a:cubicBezTo>
                <a:cubicBezTo>
                  <a:pt x="6800197" y="2760032"/>
                  <a:pt x="6428319" y="2846507"/>
                  <a:pt x="6931025" y="2765425"/>
                </a:cubicBezTo>
                <a:cubicBezTo>
                  <a:pt x="7026922" y="2749958"/>
                  <a:pt x="7121525" y="2727325"/>
                  <a:pt x="7216775" y="2708275"/>
                </a:cubicBezTo>
                <a:cubicBezTo>
                  <a:pt x="7254875" y="2682875"/>
                  <a:pt x="7288560" y="2649081"/>
                  <a:pt x="7331075" y="2632075"/>
                </a:cubicBezTo>
                <a:cubicBezTo>
                  <a:pt x="7389589" y="2608670"/>
                  <a:pt x="7492446" y="2605954"/>
                  <a:pt x="7559675" y="2574925"/>
                </a:cubicBezTo>
                <a:cubicBezTo>
                  <a:pt x="7624136" y="2545174"/>
                  <a:pt x="7688114" y="2514153"/>
                  <a:pt x="7750175" y="2479675"/>
                </a:cubicBezTo>
                <a:cubicBezTo>
                  <a:pt x="7802542" y="2450582"/>
                  <a:pt x="7847513" y="2408023"/>
                  <a:pt x="7902575" y="2384425"/>
                </a:cubicBezTo>
                <a:lnTo>
                  <a:pt x="8035925" y="2327275"/>
                </a:lnTo>
                <a:cubicBezTo>
                  <a:pt x="8060223" y="2302977"/>
                  <a:pt x="8119808" y="2250864"/>
                  <a:pt x="8131175" y="2212975"/>
                </a:cubicBezTo>
                <a:cubicBezTo>
                  <a:pt x="8144077" y="2169967"/>
                  <a:pt x="8139335" y="2123186"/>
                  <a:pt x="8150225" y="2079625"/>
                </a:cubicBezTo>
                <a:cubicBezTo>
                  <a:pt x="8158519" y="2046450"/>
                  <a:pt x="8176318" y="2016394"/>
                  <a:pt x="8188325" y="1984375"/>
                </a:cubicBezTo>
                <a:cubicBezTo>
                  <a:pt x="8195376" y="1965573"/>
                  <a:pt x="8201025" y="1946275"/>
                  <a:pt x="8207375" y="1927225"/>
                </a:cubicBezTo>
                <a:cubicBezTo>
                  <a:pt x="8201025" y="1673225"/>
                  <a:pt x="8217013" y="1417680"/>
                  <a:pt x="8188325" y="1165225"/>
                </a:cubicBezTo>
                <a:cubicBezTo>
                  <a:pt x="8184269" y="1129534"/>
                  <a:pt x="8139547" y="1112228"/>
                  <a:pt x="8112125" y="1089025"/>
                </a:cubicBezTo>
                <a:cubicBezTo>
                  <a:pt x="8056855" y="1042258"/>
                  <a:pt x="7999590" y="997757"/>
                  <a:pt x="7940675" y="955675"/>
                </a:cubicBezTo>
                <a:cubicBezTo>
                  <a:pt x="7863660" y="900665"/>
                  <a:pt x="7845880" y="902237"/>
                  <a:pt x="7769225" y="860425"/>
                </a:cubicBezTo>
                <a:cubicBezTo>
                  <a:pt x="7724281" y="835910"/>
                  <a:pt x="7681666" y="807120"/>
                  <a:pt x="7635875" y="784225"/>
                </a:cubicBezTo>
                <a:cubicBezTo>
                  <a:pt x="7617914" y="775245"/>
                  <a:pt x="7596686" y="774155"/>
                  <a:pt x="7578725" y="765175"/>
                </a:cubicBezTo>
                <a:cubicBezTo>
                  <a:pt x="7558247" y="754936"/>
                  <a:pt x="7541208" y="738855"/>
                  <a:pt x="7521575" y="727075"/>
                </a:cubicBezTo>
                <a:cubicBezTo>
                  <a:pt x="7477675" y="700735"/>
                  <a:pt x="7433169" y="675390"/>
                  <a:pt x="7388225" y="650875"/>
                </a:cubicBezTo>
                <a:cubicBezTo>
                  <a:pt x="7363294" y="637277"/>
                  <a:pt x="7335133" y="629281"/>
                  <a:pt x="7312025" y="612775"/>
                </a:cubicBezTo>
                <a:cubicBezTo>
                  <a:pt x="7290102" y="597116"/>
                  <a:pt x="7278381" y="568788"/>
                  <a:pt x="7254875" y="555625"/>
                </a:cubicBezTo>
                <a:cubicBezTo>
                  <a:pt x="6701394" y="245675"/>
                  <a:pt x="7014998" y="423799"/>
                  <a:pt x="6664325" y="288925"/>
                </a:cubicBezTo>
                <a:cubicBezTo>
                  <a:pt x="6637820" y="278731"/>
                  <a:pt x="6614630" y="261019"/>
                  <a:pt x="6588125" y="250825"/>
                </a:cubicBezTo>
                <a:cubicBezTo>
                  <a:pt x="6531899" y="229200"/>
                  <a:pt x="6470557" y="220616"/>
                  <a:pt x="6416675" y="193675"/>
                </a:cubicBezTo>
                <a:cubicBezTo>
                  <a:pt x="6317057" y="143866"/>
                  <a:pt x="6368025" y="162463"/>
                  <a:pt x="6264275" y="136525"/>
                </a:cubicBezTo>
                <a:cubicBezTo>
                  <a:pt x="6214598" y="103407"/>
                  <a:pt x="6198414" y="88252"/>
                  <a:pt x="6171786" y="86572"/>
                </a:cubicBezTo>
                <a:close/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">
            <a:extLst>
              <a:ext uri="{FF2B5EF4-FFF2-40B4-BE49-F238E27FC236}">
                <a16:creationId xmlns:a16="http://schemas.microsoft.com/office/drawing/2014/main" id="{1C508AC1-831B-48BB-B6D4-76193857C1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" t="54742" r="76451"/>
          <a:stretch>
            <a:fillRect/>
          </a:stretch>
        </p:blipFill>
        <p:spPr bwMode="auto">
          <a:xfrm>
            <a:off x="10515952" y="4497390"/>
            <a:ext cx="170815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3035C684-FC1C-41D9-AFDB-7D6607BD48C8}"/>
              </a:ext>
            </a:extLst>
          </p:cNvPr>
          <p:cNvSpPr/>
          <p:nvPr/>
        </p:nvSpPr>
        <p:spPr>
          <a:xfrm>
            <a:off x="10856287" y="5649294"/>
            <a:ext cx="769938" cy="769937"/>
          </a:xfrm>
          <a:prstGeom prst="ellipse">
            <a:avLst/>
          </a:prstGeom>
          <a:solidFill>
            <a:srgbClr val="0076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5698EDB-3BBC-426E-8772-BBB569F42996}"/>
              </a:ext>
            </a:extLst>
          </p:cNvPr>
          <p:cNvSpPr/>
          <p:nvPr/>
        </p:nvSpPr>
        <p:spPr>
          <a:xfrm>
            <a:off x="10921982" y="5134337"/>
            <a:ext cx="539750" cy="539750"/>
          </a:xfrm>
          <a:prstGeom prst="ellipse">
            <a:avLst/>
          </a:prstGeom>
          <a:solidFill>
            <a:srgbClr val="B8B4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E519AF6-4CAC-487C-96BE-8282E24728E0}"/>
              </a:ext>
            </a:extLst>
          </p:cNvPr>
          <p:cNvSpPr/>
          <p:nvPr/>
        </p:nvSpPr>
        <p:spPr>
          <a:xfrm>
            <a:off x="10921982" y="4708406"/>
            <a:ext cx="471487" cy="420688"/>
          </a:xfrm>
          <a:prstGeom prst="ellipse">
            <a:avLst/>
          </a:prstGeom>
          <a:solidFill>
            <a:srgbClr val="C4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28AC8148-6333-4932-A719-F090BA034C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60734" y="1044039"/>
            <a:ext cx="1741488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33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1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1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1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1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1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1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1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1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-0.31412 L -1.45729 -0.28125 " pathEditMode="relative" rAng="0" ptsTypes="AA">
                                      <p:cBhvr>
                                        <p:cTn id="21" dur="7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594" y="164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7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2.22222E-6 L 1.2 2.22222E-6 " pathEditMode="relative" rAng="0" ptsTypes="AA">
                                      <p:cBhvr>
                                        <p:cTn id="26" dur="7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7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-1.41836 0.01459 " pathEditMode="relative" rAng="0" ptsTypes="AA">
                                      <p:cBhvr>
                                        <p:cTn id="31" dur="7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24" y="71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800000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101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601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101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0" grpId="0" animBg="1"/>
      <p:bldP spid="21" grpId="0" animBg="1"/>
      <p:bldP spid="22" grpId="0" animBg="1"/>
      <p:bldP spid="23" grpId="0"/>
      <p:bldP spid="48" grpId="0" animBg="1"/>
      <p:bldP spid="48" grpId="1" animBg="1"/>
      <p:bldP spid="51" grpId="0" animBg="1"/>
      <p:bldP spid="52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(ảnh 1)">
            <a:extLst>
              <a:ext uri="{FF2B5EF4-FFF2-40B4-BE49-F238E27FC236}">
                <a16:creationId xmlns:a16="http://schemas.microsoft.com/office/drawing/2014/main" id="{E7A676E4-28D7-48BF-A89A-62A60BC6EF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70" b="36251"/>
          <a:stretch/>
        </p:blipFill>
        <p:spPr bwMode="auto">
          <a:xfrm>
            <a:off x="1842812" y="1829507"/>
            <a:ext cx="8982999" cy="473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Hộp Văn bản 8">
            <a:extLst>
              <a:ext uri="{FF2B5EF4-FFF2-40B4-BE49-F238E27FC236}">
                <a16:creationId xmlns:a16="http://schemas.microsoft.com/office/drawing/2014/main" id="{EFA4E58C-A851-4B95-B9D4-25223A1CDCE8}"/>
              </a:ext>
            </a:extLst>
          </p:cNvPr>
          <p:cNvSpPr txBox="1"/>
          <p:nvPr/>
        </p:nvSpPr>
        <p:spPr>
          <a:xfrm>
            <a:off x="1395519" y="570910"/>
            <a:ext cx="10186884" cy="523220"/>
          </a:xfrm>
          <a:prstGeom prst="rect">
            <a:avLst/>
          </a:prstGeom>
          <a:solidFill>
            <a:srgbClr val="FFD302"/>
          </a:solidFill>
        </p:spPr>
        <p:txBody>
          <a:bodyPr wrap="square">
            <a:spAutoFit/>
          </a:bodyPr>
          <a:lstStyle/>
          <a:p>
            <a:pPr defTabSz="457200"/>
            <a:r>
              <a:rPr lang="en-US" altLang="zh-CN" sz="2800" b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 Đo tốc độ dùng đồng hồ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đo thời gian hiện số và cổng quang điện</a:t>
            </a:r>
            <a:endParaRPr lang="zh-CN" altLang="en-US" sz="2800" b="1" dirty="0"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38" name="그룹 3">
            <a:extLst>
              <a:ext uri="{FF2B5EF4-FFF2-40B4-BE49-F238E27FC236}">
                <a16:creationId xmlns:a16="http://schemas.microsoft.com/office/drawing/2014/main" id="{4CAB454E-B24D-4F3A-879B-B6D4739DD4F8}"/>
              </a:ext>
            </a:extLst>
          </p:cNvPr>
          <p:cNvGrpSpPr/>
          <p:nvPr/>
        </p:nvGrpSpPr>
        <p:grpSpPr>
          <a:xfrm rot="238398">
            <a:off x="474133" y="5215467"/>
            <a:ext cx="914400" cy="1331572"/>
            <a:chOff x="585903" y="488961"/>
            <a:chExt cx="1284889" cy="2730490"/>
          </a:xfrm>
        </p:grpSpPr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id="{87134BC2-C9B5-4291-9B54-688485995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50" y="488961"/>
              <a:ext cx="1078942" cy="121201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86FE0F8B-0811-4699-A6C8-C2B4868F2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03" y="1106648"/>
              <a:ext cx="971403" cy="2112803"/>
            </a:xfrm>
            <a:prstGeom prst="rect">
              <a:avLst/>
            </a:prstGeom>
          </p:spPr>
        </p:pic>
      </p:grpSp>
      <p:grpSp>
        <p:nvGrpSpPr>
          <p:cNvPr id="48" name="그룹 15">
            <a:extLst>
              <a:ext uri="{FF2B5EF4-FFF2-40B4-BE49-F238E27FC236}">
                <a16:creationId xmlns:a16="http://schemas.microsoft.com/office/drawing/2014/main" id="{6AFC7726-E5F1-46D1-A861-B6209ECA86F5}"/>
              </a:ext>
            </a:extLst>
          </p:cNvPr>
          <p:cNvGrpSpPr/>
          <p:nvPr/>
        </p:nvGrpSpPr>
        <p:grpSpPr>
          <a:xfrm>
            <a:off x="11128584" y="0"/>
            <a:ext cx="1063416" cy="1029394"/>
            <a:chOff x="9318061" y="2225079"/>
            <a:chExt cx="885616" cy="994842"/>
          </a:xfrm>
        </p:grpSpPr>
        <p:pic>
          <p:nvPicPr>
            <p:cNvPr id="49" name="Picture 2">
              <a:extLst>
                <a:ext uri="{FF2B5EF4-FFF2-40B4-BE49-F238E27FC236}">
                  <a16:creationId xmlns:a16="http://schemas.microsoft.com/office/drawing/2014/main" id="{E4D7D7CC-CDEE-46FD-967F-B266F1981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8061" y="2225079"/>
              <a:ext cx="885616" cy="994842"/>
            </a:xfrm>
            <a:prstGeom prst="rect">
              <a:avLst/>
            </a:prstGeom>
          </p:spPr>
        </p:pic>
        <p:sp>
          <p:nvSpPr>
            <p:cNvPr id="50" name="타원 12">
              <a:extLst>
                <a:ext uri="{FF2B5EF4-FFF2-40B4-BE49-F238E27FC236}">
                  <a16:creationId xmlns:a16="http://schemas.microsoft.com/office/drawing/2014/main" id="{4E950A51-B6A4-4C10-B96A-60EC980F70D4}"/>
                </a:ext>
              </a:extLst>
            </p:cNvPr>
            <p:cNvSpPr/>
            <p:nvPr/>
          </p:nvSpPr>
          <p:spPr>
            <a:xfrm>
              <a:off x="9627174" y="2593741"/>
              <a:ext cx="161925" cy="1619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Nhóm 9">
            <a:extLst>
              <a:ext uri="{FF2B5EF4-FFF2-40B4-BE49-F238E27FC236}">
                <a16:creationId xmlns:a16="http://schemas.microsoft.com/office/drawing/2014/main" id="{093B541E-817E-48F9-AADE-8C5B974BDE0A}"/>
              </a:ext>
            </a:extLst>
          </p:cNvPr>
          <p:cNvGrpSpPr/>
          <p:nvPr/>
        </p:nvGrpSpPr>
        <p:grpSpPr>
          <a:xfrm>
            <a:off x="897641" y="428875"/>
            <a:ext cx="790301" cy="780795"/>
            <a:chOff x="1405638" y="1224747"/>
            <a:chExt cx="790301" cy="780795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D3EB1B9-BA62-4950-83EE-97DB413A2166}"/>
                </a:ext>
              </a:extLst>
            </p:cNvPr>
            <p:cNvSpPr/>
            <p:nvPr/>
          </p:nvSpPr>
          <p:spPr>
            <a:xfrm>
              <a:off x="1415144" y="1224747"/>
              <a:ext cx="780795" cy="780795"/>
            </a:xfrm>
            <a:prstGeom prst="ellipse">
              <a:avLst/>
            </a:prstGeom>
            <a:solidFill>
              <a:srgbClr val="FF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</a:endParaRPr>
            </a:p>
          </p:txBody>
        </p:sp>
        <p:sp>
          <p:nvSpPr>
            <p:cNvPr id="54" name="Hộp Văn bản 6">
              <a:extLst>
                <a:ext uri="{FF2B5EF4-FFF2-40B4-BE49-F238E27FC236}">
                  <a16:creationId xmlns:a16="http://schemas.microsoft.com/office/drawing/2014/main" id="{12D0DCC1-4F46-4176-A170-53486F19A31E}"/>
                </a:ext>
              </a:extLst>
            </p:cNvPr>
            <p:cNvSpPr txBox="1"/>
            <p:nvPr/>
          </p:nvSpPr>
          <p:spPr>
            <a:xfrm>
              <a:off x="1405638" y="1314258"/>
              <a:ext cx="780794" cy="6451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</a:t>
              </a:r>
            </a:p>
          </p:txBody>
        </p:sp>
      </p:grp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4E5E8002-E5DB-450F-8CD0-0388AB49BF64}"/>
              </a:ext>
            </a:extLst>
          </p:cNvPr>
          <p:cNvSpPr/>
          <p:nvPr/>
        </p:nvSpPr>
        <p:spPr>
          <a:xfrm>
            <a:off x="2432090" y="1306286"/>
            <a:ext cx="2219733" cy="5232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Dụng cụ đo</a:t>
            </a:r>
            <a:endParaRPr 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Oval 64">
            <a:extLst>
              <a:ext uri="{FF2B5EF4-FFF2-40B4-BE49-F238E27FC236}">
                <a16:creationId xmlns:a16="http://schemas.microsoft.com/office/drawing/2014/main" id="{9CDDD868-FC85-4274-AA20-EE36E2D5D5DD}"/>
              </a:ext>
            </a:extLst>
          </p:cNvPr>
          <p:cNvSpPr/>
          <p:nvPr/>
        </p:nvSpPr>
        <p:spPr>
          <a:xfrm>
            <a:off x="1845731" y="1148983"/>
            <a:ext cx="789559" cy="837826"/>
          </a:xfrm>
          <a:prstGeom prst="teardrop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5D49B66C-2DD2-43CE-A046-355974F54CD1}"/>
              </a:ext>
            </a:extLst>
          </p:cNvPr>
          <p:cNvSpPr/>
          <p:nvPr/>
        </p:nvSpPr>
        <p:spPr>
          <a:xfrm>
            <a:off x="9576971" y="3380577"/>
            <a:ext cx="2230209" cy="11760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 – Công tắc đóng/ngắt nam châm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89C7C95-A7AA-4B11-92FA-4406C6358ACA}"/>
              </a:ext>
            </a:extLst>
          </p:cNvPr>
          <p:cNvSpPr/>
          <p:nvPr/>
        </p:nvSpPr>
        <p:spPr>
          <a:xfrm>
            <a:off x="9529429" y="5052179"/>
            <a:ext cx="2230209" cy="93067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(6) – Đồng hồ đo hiện số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41A83381-2ABB-413E-9814-9220CD61C597}"/>
              </a:ext>
            </a:extLst>
          </p:cNvPr>
          <p:cNvSpPr/>
          <p:nvPr/>
        </p:nvSpPr>
        <p:spPr>
          <a:xfrm>
            <a:off x="9926227" y="1970555"/>
            <a:ext cx="1866533" cy="93067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– Cổng điện thứ 2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F3C85DE1-FDF6-4424-BD82-96F9AF68D2CF}"/>
              </a:ext>
            </a:extLst>
          </p:cNvPr>
          <p:cNvSpPr/>
          <p:nvPr/>
        </p:nvSpPr>
        <p:spPr>
          <a:xfrm>
            <a:off x="908985" y="3288410"/>
            <a:ext cx="1933897" cy="93067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– Bi sắt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54914A4-71F9-401E-AA25-194BB2B59CB0}"/>
              </a:ext>
            </a:extLst>
          </p:cNvPr>
          <p:cNvSpPr/>
          <p:nvPr/>
        </p:nvSpPr>
        <p:spPr>
          <a:xfrm>
            <a:off x="875863" y="4897807"/>
            <a:ext cx="1933897" cy="93067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– Cổng điện thứ 1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6E2493D7-2173-4212-9282-2DD712AB62BE}"/>
              </a:ext>
            </a:extLst>
          </p:cNvPr>
          <p:cNvSpPr/>
          <p:nvPr/>
        </p:nvSpPr>
        <p:spPr>
          <a:xfrm>
            <a:off x="897641" y="1998880"/>
            <a:ext cx="1934438" cy="93067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– Nam châm điện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01C63FF-D0AF-444A-86EE-394200B8A79C}"/>
              </a:ext>
            </a:extLst>
          </p:cNvPr>
          <p:cNvCxnSpPr>
            <a:cxnSpLocks/>
          </p:cNvCxnSpPr>
          <p:nvPr/>
        </p:nvCxnSpPr>
        <p:spPr>
          <a:xfrm flipH="1" flipV="1">
            <a:off x="2842882" y="2510030"/>
            <a:ext cx="1221118" cy="113063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E38707E-677D-422D-B479-B74985B5C876}"/>
              </a:ext>
            </a:extLst>
          </p:cNvPr>
          <p:cNvCxnSpPr>
            <a:cxnSpLocks/>
          </p:cNvCxnSpPr>
          <p:nvPr/>
        </p:nvCxnSpPr>
        <p:spPr>
          <a:xfrm flipH="1" flipV="1">
            <a:off x="2880718" y="3753750"/>
            <a:ext cx="3984316" cy="310872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821E27E-71CF-4C9B-BE7F-3A811C4CF351}"/>
              </a:ext>
            </a:extLst>
          </p:cNvPr>
          <p:cNvCxnSpPr>
            <a:cxnSpLocks/>
          </p:cNvCxnSpPr>
          <p:nvPr/>
        </p:nvCxnSpPr>
        <p:spPr>
          <a:xfrm flipH="1">
            <a:off x="2842883" y="4064622"/>
            <a:ext cx="2608906" cy="133763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2831D41-73F1-40B0-A4F0-691DC43E49D2}"/>
              </a:ext>
            </a:extLst>
          </p:cNvPr>
          <p:cNvCxnSpPr>
            <a:cxnSpLocks/>
          </p:cNvCxnSpPr>
          <p:nvPr/>
        </p:nvCxnSpPr>
        <p:spPr>
          <a:xfrm flipV="1">
            <a:off x="8567225" y="2510030"/>
            <a:ext cx="1359002" cy="135548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FB06AA8-4A41-4D74-B092-4B3375B8383F}"/>
              </a:ext>
            </a:extLst>
          </p:cNvPr>
          <p:cNvCxnSpPr>
            <a:cxnSpLocks/>
          </p:cNvCxnSpPr>
          <p:nvPr/>
        </p:nvCxnSpPr>
        <p:spPr>
          <a:xfrm flipV="1">
            <a:off x="5418667" y="3920893"/>
            <a:ext cx="4212257" cy="108269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06FC7C3-F0CA-4451-8835-7003E28E6E77}"/>
              </a:ext>
            </a:extLst>
          </p:cNvPr>
          <p:cNvCxnSpPr>
            <a:cxnSpLocks/>
            <a:endCxn id="62" idx="1"/>
          </p:cNvCxnSpPr>
          <p:nvPr/>
        </p:nvCxnSpPr>
        <p:spPr>
          <a:xfrm>
            <a:off x="7337975" y="5100230"/>
            <a:ext cx="2191454" cy="417287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76179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8">
            <a:extLst>
              <a:ext uri="{FF2B5EF4-FFF2-40B4-BE49-F238E27FC236}">
                <a16:creationId xmlns:a16="http://schemas.microsoft.com/office/drawing/2014/main" id="{A4AD119A-E1CD-435E-8B3C-59F12F646CFE}"/>
              </a:ext>
            </a:extLst>
          </p:cNvPr>
          <p:cNvSpPr txBox="1"/>
          <p:nvPr/>
        </p:nvSpPr>
        <p:spPr>
          <a:xfrm>
            <a:off x="1395519" y="570910"/>
            <a:ext cx="10186884" cy="523220"/>
          </a:xfrm>
          <a:prstGeom prst="rect">
            <a:avLst/>
          </a:prstGeom>
          <a:solidFill>
            <a:srgbClr val="FFD302"/>
          </a:solidFill>
        </p:spPr>
        <p:txBody>
          <a:bodyPr wrap="square">
            <a:spAutoFit/>
          </a:bodyPr>
          <a:lstStyle/>
          <a:p>
            <a:pPr defTabSz="457200"/>
            <a:r>
              <a:rPr lang="en-US" altLang="zh-CN" sz="2800" b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 Đo tốc độ dùng đồng hồ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đo thời gian hiện số và cổng quang điện</a:t>
            </a:r>
            <a:endParaRPr lang="zh-CN" altLang="en-US" sz="2800" b="1" dirty="0"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4" name="Nhóm 9">
            <a:extLst>
              <a:ext uri="{FF2B5EF4-FFF2-40B4-BE49-F238E27FC236}">
                <a16:creationId xmlns:a16="http://schemas.microsoft.com/office/drawing/2014/main" id="{9A1EA6D3-BA15-45D9-B740-E44D10FE0DC2}"/>
              </a:ext>
            </a:extLst>
          </p:cNvPr>
          <p:cNvGrpSpPr/>
          <p:nvPr/>
        </p:nvGrpSpPr>
        <p:grpSpPr>
          <a:xfrm>
            <a:off x="897641" y="428875"/>
            <a:ext cx="790301" cy="780795"/>
            <a:chOff x="1405638" y="1224747"/>
            <a:chExt cx="790301" cy="78079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63ED114-AEE0-441C-9773-6D5145FD5647}"/>
                </a:ext>
              </a:extLst>
            </p:cNvPr>
            <p:cNvSpPr/>
            <p:nvPr/>
          </p:nvSpPr>
          <p:spPr>
            <a:xfrm>
              <a:off x="1415144" y="1224747"/>
              <a:ext cx="780795" cy="780795"/>
            </a:xfrm>
            <a:prstGeom prst="ellipse">
              <a:avLst/>
            </a:prstGeom>
            <a:solidFill>
              <a:srgbClr val="FF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</a:endParaRPr>
            </a:p>
          </p:txBody>
        </p:sp>
        <p:sp>
          <p:nvSpPr>
            <p:cNvPr id="6" name="Hộp Văn bản 6">
              <a:extLst>
                <a:ext uri="{FF2B5EF4-FFF2-40B4-BE49-F238E27FC236}">
                  <a16:creationId xmlns:a16="http://schemas.microsoft.com/office/drawing/2014/main" id="{8D121C2E-EB08-40B7-97D4-9EC9157A61F5}"/>
                </a:ext>
              </a:extLst>
            </p:cNvPr>
            <p:cNvSpPr txBox="1"/>
            <p:nvPr/>
          </p:nvSpPr>
          <p:spPr>
            <a:xfrm>
              <a:off x="1405638" y="1314258"/>
              <a:ext cx="780794" cy="6451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665912-3AE6-4970-B271-34BA6D8E1CB1}"/>
              </a:ext>
            </a:extLst>
          </p:cNvPr>
          <p:cNvSpPr/>
          <p:nvPr/>
        </p:nvSpPr>
        <p:spPr>
          <a:xfrm>
            <a:off x="2066330" y="1306286"/>
            <a:ext cx="2219733" cy="5232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Dụng cụ đo</a:t>
            </a:r>
            <a:endParaRPr 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64">
            <a:extLst>
              <a:ext uri="{FF2B5EF4-FFF2-40B4-BE49-F238E27FC236}">
                <a16:creationId xmlns:a16="http://schemas.microsoft.com/office/drawing/2014/main" id="{B65C8D8A-7A59-4BB9-8C91-E78DA56ABCF9}"/>
              </a:ext>
            </a:extLst>
          </p:cNvPr>
          <p:cNvSpPr/>
          <p:nvPr/>
        </p:nvSpPr>
        <p:spPr>
          <a:xfrm>
            <a:off x="1479971" y="1148983"/>
            <a:ext cx="789559" cy="837826"/>
          </a:xfrm>
          <a:prstGeom prst="teardrop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16602E-CDE1-47DB-BE05-1F8CBF23A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930" y="3662854"/>
            <a:ext cx="3521960" cy="28646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C108D3-BB93-4D1D-83E6-068305A2A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537" y="1121792"/>
            <a:ext cx="3226746" cy="25410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7B23CD-271F-4D9C-BDC4-895720BB5D8C}"/>
              </a:ext>
            </a:extLst>
          </p:cNvPr>
          <p:cNvSpPr txBox="1"/>
          <p:nvPr/>
        </p:nvSpPr>
        <p:spPr>
          <a:xfrm>
            <a:off x="2066330" y="2114376"/>
            <a:ext cx="54692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Cổng quang điện: Có vai trò nh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công tắc điều khiển đóng/mở đồng hồ đo thời gian hiện số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B33B14-3817-49AB-B5BA-07FCA2A3DF42}"/>
              </a:ext>
            </a:extLst>
          </p:cNvPr>
          <p:cNvSpPr txBox="1"/>
          <p:nvPr/>
        </p:nvSpPr>
        <p:spPr>
          <a:xfrm>
            <a:off x="2066329" y="3607148"/>
            <a:ext cx="57849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Các bộ phận của cổng quang điện: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+ D1: Phát tia hồng ngoại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+ D2: Thu tia hồng ngoại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+ Dây nối vừa cung cấp điện cho cổng quang, vừa gửi tín hiệu từ cổng quang tới đồng hồ </a:t>
            </a:r>
          </a:p>
        </p:txBody>
      </p:sp>
    </p:spTree>
    <p:extLst>
      <p:ext uri="{BB962C8B-B14F-4D97-AF65-F5344CB8AC3E}">
        <p14:creationId xmlns:p14="http://schemas.microsoft.com/office/powerpoint/2010/main" val="168059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8">
            <a:extLst>
              <a:ext uri="{FF2B5EF4-FFF2-40B4-BE49-F238E27FC236}">
                <a16:creationId xmlns:a16="http://schemas.microsoft.com/office/drawing/2014/main" id="{81E1C4EE-FC78-4C95-9FFF-DD867E5282E0}"/>
              </a:ext>
            </a:extLst>
          </p:cNvPr>
          <p:cNvSpPr txBox="1"/>
          <p:nvPr/>
        </p:nvSpPr>
        <p:spPr>
          <a:xfrm>
            <a:off x="1395519" y="570910"/>
            <a:ext cx="10186884" cy="523220"/>
          </a:xfrm>
          <a:prstGeom prst="rect">
            <a:avLst/>
          </a:prstGeom>
          <a:solidFill>
            <a:srgbClr val="FFD302"/>
          </a:solidFill>
        </p:spPr>
        <p:txBody>
          <a:bodyPr wrap="square">
            <a:spAutoFit/>
          </a:bodyPr>
          <a:lstStyle/>
          <a:p>
            <a:pPr defTabSz="457200"/>
            <a:r>
              <a:rPr lang="en-US" altLang="zh-CN" sz="28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 </a:t>
            </a:r>
            <a:r>
              <a:rPr lang="en-US" altLang="zh-CN" sz="2800" b="1" dirty="0" err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Đo</a:t>
            </a:r>
            <a:r>
              <a:rPr lang="en-US" altLang="zh-CN" sz="28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tốc</a:t>
            </a:r>
            <a:r>
              <a:rPr lang="en-US" altLang="zh-CN" sz="28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độ</a:t>
            </a:r>
            <a:r>
              <a:rPr lang="en-US" altLang="zh-CN" sz="28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dùng</a:t>
            </a:r>
            <a:r>
              <a:rPr lang="en-US" altLang="zh-CN" sz="28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đồng</a:t>
            </a:r>
            <a:r>
              <a:rPr lang="en-US" altLang="zh-CN" sz="28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hồ</a:t>
            </a:r>
            <a:r>
              <a:rPr lang="en-US" altLang="zh-CN" sz="28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zh-CN" altLang="en-US" sz="2800" b="1" dirty="0"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4" name="Nhóm 9">
            <a:extLst>
              <a:ext uri="{FF2B5EF4-FFF2-40B4-BE49-F238E27FC236}">
                <a16:creationId xmlns:a16="http://schemas.microsoft.com/office/drawing/2014/main" id="{ECF032A5-58A5-4DE6-880B-474BAF58410E}"/>
              </a:ext>
            </a:extLst>
          </p:cNvPr>
          <p:cNvGrpSpPr/>
          <p:nvPr/>
        </p:nvGrpSpPr>
        <p:grpSpPr>
          <a:xfrm>
            <a:off x="897641" y="428875"/>
            <a:ext cx="790301" cy="780795"/>
            <a:chOff x="1405638" y="1224747"/>
            <a:chExt cx="790301" cy="78079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2860021-7474-44EB-A26D-6B016AA8482B}"/>
                </a:ext>
              </a:extLst>
            </p:cNvPr>
            <p:cNvSpPr/>
            <p:nvPr/>
          </p:nvSpPr>
          <p:spPr>
            <a:xfrm>
              <a:off x="1415144" y="1224747"/>
              <a:ext cx="780795" cy="780795"/>
            </a:xfrm>
            <a:prstGeom prst="ellipse">
              <a:avLst/>
            </a:prstGeom>
            <a:solidFill>
              <a:srgbClr val="FF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</a:endParaRPr>
            </a:p>
          </p:txBody>
        </p:sp>
        <p:sp>
          <p:nvSpPr>
            <p:cNvPr id="6" name="Hộp Văn bản 6">
              <a:extLst>
                <a:ext uri="{FF2B5EF4-FFF2-40B4-BE49-F238E27FC236}">
                  <a16:creationId xmlns:a16="http://schemas.microsoft.com/office/drawing/2014/main" id="{346D323E-51D4-41E4-8FE1-4C245F6ADFB8}"/>
                </a:ext>
              </a:extLst>
            </p:cNvPr>
            <p:cNvSpPr txBox="1"/>
            <p:nvPr/>
          </p:nvSpPr>
          <p:spPr>
            <a:xfrm>
              <a:off x="1405638" y="1314258"/>
              <a:ext cx="780794" cy="6451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F98026E-2F9B-4FC0-9BA3-1875918EDC03}"/>
              </a:ext>
            </a:extLst>
          </p:cNvPr>
          <p:cNvSpPr/>
          <p:nvPr/>
        </p:nvSpPr>
        <p:spPr>
          <a:xfrm>
            <a:off x="2066330" y="1306286"/>
            <a:ext cx="2219733" cy="5232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Dụng cụ đo</a:t>
            </a:r>
            <a:endParaRPr 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64">
            <a:extLst>
              <a:ext uri="{FF2B5EF4-FFF2-40B4-BE49-F238E27FC236}">
                <a16:creationId xmlns:a16="http://schemas.microsoft.com/office/drawing/2014/main" id="{F46655C8-7976-4247-B92E-C607289E8EEE}"/>
              </a:ext>
            </a:extLst>
          </p:cNvPr>
          <p:cNvSpPr/>
          <p:nvPr/>
        </p:nvSpPr>
        <p:spPr>
          <a:xfrm>
            <a:off x="1479971" y="1148983"/>
            <a:ext cx="789559" cy="837826"/>
          </a:xfrm>
          <a:prstGeom prst="teardrop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D7A70E-E0BF-417B-8319-DF516D6D9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939" y="1306286"/>
            <a:ext cx="3788901" cy="28155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1C36BE-BDB7-40C0-8E13-A90781E01D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2" b="8555"/>
          <a:stretch/>
        </p:blipFill>
        <p:spPr>
          <a:xfrm>
            <a:off x="7920007" y="4254887"/>
            <a:ext cx="3788901" cy="21911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8B2904-5389-4513-9F87-D58A96981160}"/>
              </a:ext>
            </a:extLst>
          </p:cNvPr>
          <p:cNvSpPr txBox="1"/>
          <p:nvPr/>
        </p:nvSpPr>
        <p:spPr>
          <a:xfrm>
            <a:off x="1678435" y="2114376"/>
            <a:ext cx="611506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Mặt tr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</a:p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+ (1) THANG ĐO: Có ghi GHĐ và ĐCNN           của đồng hồ</a:t>
            </a:r>
          </a:p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+ (2) MODE: Chọn chế độ làm việc của </a:t>
            </a:r>
          </a:p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đồng hồ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+ (3) RESET: Cho đồng hồ quay về </a:t>
            </a:r>
          </a:p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trạng thái ban đầu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227E15-F335-47A0-9D31-8D822C064F8C}"/>
              </a:ext>
            </a:extLst>
          </p:cNvPr>
          <p:cNvSpPr txBox="1"/>
          <p:nvPr/>
        </p:nvSpPr>
        <p:spPr>
          <a:xfrm>
            <a:off x="1678435" y="4815144"/>
            <a:ext cx="57849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Mặt sau: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+ (4) Công tắc điện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+ (5) Ba ổ cắm cổng quang A,B, C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+ (6) Ổ cắm điện</a:t>
            </a:r>
          </a:p>
        </p:txBody>
      </p:sp>
    </p:spTree>
    <p:extLst>
      <p:ext uri="{BB962C8B-B14F-4D97-AF65-F5344CB8AC3E}">
        <p14:creationId xmlns:p14="http://schemas.microsoft.com/office/powerpoint/2010/main" val="340577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3">
            <a:extLst>
              <a:ext uri="{FF2B5EF4-FFF2-40B4-BE49-F238E27FC236}">
                <a16:creationId xmlns:a16="http://schemas.microsoft.com/office/drawing/2014/main" id="{1A16DEB3-A47A-4A23-9FDD-AE5FBE1D60F0}"/>
              </a:ext>
            </a:extLst>
          </p:cNvPr>
          <p:cNvGrpSpPr/>
          <p:nvPr/>
        </p:nvGrpSpPr>
        <p:grpSpPr>
          <a:xfrm rot="238398">
            <a:off x="474133" y="5215467"/>
            <a:ext cx="914400" cy="1331572"/>
            <a:chOff x="585903" y="488961"/>
            <a:chExt cx="1284889" cy="2730490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59CA779D-2C39-4F5A-AC98-8671C17A7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50" y="488961"/>
              <a:ext cx="1078942" cy="121201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0A75334-7FD2-431E-8B36-5B3B785A8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03" y="1106648"/>
              <a:ext cx="971403" cy="2112803"/>
            </a:xfrm>
            <a:prstGeom prst="rect">
              <a:avLst/>
            </a:prstGeom>
          </p:spPr>
        </p:pic>
      </p:grpSp>
      <p:pic>
        <p:nvPicPr>
          <p:cNvPr id="9" name="Picture 2" descr=" (ảnh 1)">
            <a:extLst>
              <a:ext uri="{FF2B5EF4-FFF2-40B4-BE49-F238E27FC236}">
                <a16:creationId xmlns:a16="http://schemas.microsoft.com/office/drawing/2014/main" id="{6D4A1D44-696D-4912-B0C4-39421E4B3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70" b="36251"/>
          <a:stretch/>
        </p:blipFill>
        <p:spPr bwMode="auto">
          <a:xfrm>
            <a:off x="2053832" y="1829507"/>
            <a:ext cx="8982999" cy="473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ộp Văn bản 8">
            <a:extLst>
              <a:ext uri="{FF2B5EF4-FFF2-40B4-BE49-F238E27FC236}">
                <a16:creationId xmlns:a16="http://schemas.microsoft.com/office/drawing/2014/main" id="{8FA13725-27E3-4407-A654-9A379239BE73}"/>
              </a:ext>
            </a:extLst>
          </p:cNvPr>
          <p:cNvSpPr txBox="1"/>
          <p:nvPr/>
        </p:nvSpPr>
        <p:spPr>
          <a:xfrm>
            <a:off x="1395519" y="570910"/>
            <a:ext cx="10186884" cy="523220"/>
          </a:xfrm>
          <a:prstGeom prst="rect">
            <a:avLst/>
          </a:prstGeom>
          <a:solidFill>
            <a:srgbClr val="FFD302"/>
          </a:solidFill>
        </p:spPr>
        <p:txBody>
          <a:bodyPr wrap="square">
            <a:spAutoFit/>
          </a:bodyPr>
          <a:lstStyle/>
          <a:p>
            <a:pPr defTabSz="457200"/>
            <a:r>
              <a:rPr lang="en-US" altLang="zh-CN" sz="2800" b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 Đo tốc độ dùng đồng hồ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đo thời gian hiện số và cổng quang điện</a:t>
            </a:r>
            <a:endParaRPr lang="zh-CN" altLang="en-US" sz="2800" b="1" dirty="0"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11" name="그룹 3">
            <a:extLst>
              <a:ext uri="{FF2B5EF4-FFF2-40B4-BE49-F238E27FC236}">
                <a16:creationId xmlns:a16="http://schemas.microsoft.com/office/drawing/2014/main" id="{E7F21C49-CCD6-43DB-9878-9CCFE12223A7}"/>
              </a:ext>
            </a:extLst>
          </p:cNvPr>
          <p:cNvGrpSpPr/>
          <p:nvPr/>
        </p:nvGrpSpPr>
        <p:grpSpPr>
          <a:xfrm rot="238398">
            <a:off x="474133" y="5215467"/>
            <a:ext cx="914400" cy="1331572"/>
            <a:chOff x="585903" y="488961"/>
            <a:chExt cx="1284889" cy="2730490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7939EBD6-0460-4189-8629-E6C10608A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50" y="488961"/>
              <a:ext cx="1078942" cy="121201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BD2DC8A-BE05-4732-A52E-86A733569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03" y="1106648"/>
              <a:ext cx="971403" cy="2112803"/>
            </a:xfrm>
            <a:prstGeom prst="rect">
              <a:avLst/>
            </a:prstGeom>
          </p:spPr>
        </p:pic>
      </p:grpSp>
      <p:grpSp>
        <p:nvGrpSpPr>
          <p:cNvPr id="17" name="Nhóm 9">
            <a:extLst>
              <a:ext uri="{FF2B5EF4-FFF2-40B4-BE49-F238E27FC236}">
                <a16:creationId xmlns:a16="http://schemas.microsoft.com/office/drawing/2014/main" id="{97136B39-5685-4BE2-BB77-3BF448EACFFA}"/>
              </a:ext>
            </a:extLst>
          </p:cNvPr>
          <p:cNvGrpSpPr/>
          <p:nvPr/>
        </p:nvGrpSpPr>
        <p:grpSpPr>
          <a:xfrm>
            <a:off x="907147" y="428875"/>
            <a:ext cx="785356" cy="780795"/>
            <a:chOff x="1415144" y="1224747"/>
            <a:chExt cx="785356" cy="78079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6D5615B-DB6D-4F3B-B3B0-E57C7400BDAE}"/>
                </a:ext>
              </a:extLst>
            </p:cNvPr>
            <p:cNvSpPr/>
            <p:nvPr/>
          </p:nvSpPr>
          <p:spPr>
            <a:xfrm>
              <a:off x="1415144" y="1224747"/>
              <a:ext cx="780795" cy="780795"/>
            </a:xfrm>
            <a:prstGeom prst="ellipse">
              <a:avLst/>
            </a:prstGeom>
            <a:solidFill>
              <a:srgbClr val="FF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</a:endParaRPr>
            </a:p>
          </p:txBody>
        </p:sp>
        <p:sp>
          <p:nvSpPr>
            <p:cNvPr id="19" name="Hộp Văn bản 6">
              <a:extLst>
                <a:ext uri="{FF2B5EF4-FFF2-40B4-BE49-F238E27FC236}">
                  <a16:creationId xmlns:a16="http://schemas.microsoft.com/office/drawing/2014/main" id="{A27E3B95-1B40-4442-9C11-615F01ED2865}"/>
                </a:ext>
              </a:extLst>
            </p:cNvPr>
            <p:cNvSpPr txBox="1"/>
            <p:nvPr/>
          </p:nvSpPr>
          <p:spPr>
            <a:xfrm>
              <a:off x="1419706" y="1300190"/>
              <a:ext cx="780794" cy="6451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C65FF9A-139A-4502-979C-139208876024}"/>
              </a:ext>
            </a:extLst>
          </p:cNvPr>
          <p:cNvSpPr/>
          <p:nvPr/>
        </p:nvSpPr>
        <p:spPr>
          <a:xfrm>
            <a:off x="1974891" y="1328543"/>
            <a:ext cx="2219733" cy="5232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Cách đo</a:t>
            </a:r>
            <a:endParaRPr 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64">
            <a:extLst>
              <a:ext uri="{FF2B5EF4-FFF2-40B4-BE49-F238E27FC236}">
                <a16:creationId xmlns:a16="http://schemas.microsoft.com/office/drawing/2014/main" id="{66AA182B-DAF9-405B-9965-6B4231959B6D}"/>
              </a:ext>
            </a:extLst>
          </p:cNvPr>
          <p:cNvSpPr/>
          <p:nvPr/>
        </p:nvSpPr>
        <p:spPr>
          <a:xfrm>
            <a:off x="1388532" y="1171240"/>
            <a:ext cx="789559" cy="837826"/>
          </a:xfrm>
          <a:prstGeom prst="teardrop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A546E23A-8CA3-42EB-8D98-2056EBAD3474}"/>
              </a:ext>
            </a:extLst>
          </p:cNvPr>
          <p:cNvSpPr/>
          <p:nvPr/>
        </p:nvSpPr>
        <p:spPr>
          <a:xfrm>
            <a:off x="4326876" y="3701557"/>
            <a:ext cx="254000" cy="262467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5F623E7-724C-49E2-AEDF-FBCE6ADABD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2638" y="3032289"/>
            <a:ext cx="1038370" cy="5715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E06C663-F436-42BD-B1CD-B7495AA28E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287" y="3318079"/>
            <a:ext cx="1038370" cy="5715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5F53165-F3DF-4FA0-A2EE-B84193E27F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5489" y="3530598"/>
            <a:ext cx="1038370" cy="5715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C4304B2-FBAD-4FDD-A43E-0BAA087E88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7747" y="3295607"/>
            <a:ext cx="1038370" cy="5715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96E3F57-ECBB-4B86-9CA2-257D856ABB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5291" y="5242432"/>
            <a:ext cx="3840366" cy="5715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242C9E0-86F4-49F5-BA7F-BD01F984C5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2970" y="5144744"/>
            <a:ext cx="1870763" cy="56849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3CBFF4A-98A3-446B-B9E7-8DF41C5D40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5656" y="5402259"/>
            <a:ext cx="3840365" cy="41693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4467405-4E6B-4FD4-A690-6B385B3A01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3859" y="5099536"/>
            <a:ext cx="2472162" cy="505571"/>
          </a:xfrm>
          <a:prstGeom prst="rect">
            <a:avLst/>
          </a:prstGeom>
        </p:spPr>
      </p:pic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AFB12B63-803B-436D-A2E7-95E6ADFB2358}"/>
              </a:ext>
            </a:extLst>
          </p:cNvPr>
          <p:cNvSpPr/>
          <p:nvPr/>
        </p:nvSpPr>
        <p:spPr>
          <a:xfrm>
            <a:off x="4337133" y="3706397"/>
            <a:ext cx="277609" cy="261254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1E755E9-1CD1-4B6A-B043-FF8E794649C2}"/>
              </a:ext>
            </a:extLst>
          </p:cNvPr>
          <p:cNvCxnSpPr/>
          <p:nvPr/>
        </p:nvCxnSpPr>
        <p:spPr>
          <a:xfrm>
            <a:off x="5655733" y="2947624"/>
            <a:ext cx="0" cy="931735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EDBBECF-E53B-43BA-A9DE-255185CF5E98}"/>
              </a:ext>
            </a:extLst>
          </p:cNvPr>
          <p:cNvCxnSpPr/>
          <p:nvPr/>
        </p:nvCxnSpPr>
        <p:spPr>
          <a:xfrm>
            <a:off x="8686800" y="2935452"/>
            <a:ext cx="0" cy="931735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A43C8BC-290B-4338-89F9-9794F8F122D3}"/>
              </a:ext>
            </a:extLst>
          </p:cNvPr>
          <p:cNvCxnSpPr>
            <a:cxnSpLocks/>
          </p:cNvCxnSpPr>
          <p:nvPr/>
        </p:nvCxnSpPr>
        <p:spPr>
          <a:xfrm flipV="1">
            <a:off x="7162800" y="5464399"/>
            <a:ext cx="0" cy="699334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그룹 15">
            <a:extLst>
              <a:ext uri="{FF2B5EF4-FFF2-40B4-BE49-F238E27FC236}">
                <a16:creationId xmlns:a16="http://schemas.microsoft.com/office/drawing/2014/main" id="{492D8348-6B27-46F8-85EE-33FD199E1148}"/>
              </a:ext>
            </a:extLst>
          </p:cNvPr>
          <p:cNvGrpSpPr/>
          <p:nvPr/>
        </p:nvGrpSpPr>
        <p:grpSpPr>
          <a:xfrm>
            <a:off x="11057467" y="117802"/>
            <a:ext cx="911477" cy="1091859"/>
            <a:chOff x="9318061" y="2225079"/>
            <a:chExt cx="885616" cy="994842"/>
          </a:xfrm>
        </p:grpSpPr>
        <p:pic>
          <p:nvPicPr>
            <p:cNvPr id="46" name="Picture 2">
              <a:extLst>
                <a:ext uri="{FF2B5EF4-FFF2-40B4-BE49-F238E27FC236}">
                  <a16:creationId xmlns:a16="http://schemas.microsoft.com/office/drawing/2014/main" id="{7F4B8DBE-5AB4-4E4C-A725-559B10AE6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8061" y="2225079"/>
              <a:ext cx="885616" cy="994842"/>
            </a:xfrm>
            <a:prstGeom prst="rect">
              <a:avLst/>
            </a:prstGeom>
          </p:spPr>
        </p:pic>
        <p:sp>
          <p:nvSpPr>
            <p:cNvPr id="47" name="타원 12">
              <a:extLst>
                <a:ext uri="{FF2B5EF4-FFF2-40B4-BE49-F238E27FC236}">
                  <a16:creationId xmlns:a16="http://schemas.microsoft.com/office/drawing/2014/main" id="{4526E17C-456F-4E9B-9840-87F14BC9C747}"/>
                </a:ext>
              </a:extLst>
            </p:cNvPr>
            <p:cNvSpPr/>
            <p:nvPr/>
          </p:nvSpPr>
          <p:spPr>
            <a:xfrm>
              <a:off x="9627174" y="2593741"/>
              <a:ext cx="161925" cy="1619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085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6" presetClass="path" presetSubtype="0" accel="50095" decel="4990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7.40741E-7 L 2.70833E-6 0.01088 C 2.70833E-6 0.01574 0.11198 0.02199 0.20299 0.02199 L 0.40612 0.02199 " pathEditMode="relative" rAng="0" ptsTypes="AAAA">
                                      <p:cBhvr>
                                        <p:cTn id="10" dur="5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99" y="10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8">
            <a:extLst>
              <a:ext uri="{FF2B5EF4-FFF2-40B4-BE49-F238E27FC236}">
                <a16:creationId xmlns:a16="http://schemas.microsoft.com/office/drawing/2014/main" id="{73BF8C21-C82A-40D4-A9A7-ABE6BEED93C3}"/>
              </a:ext>
            </a:extLst>
          </p:cNvPr>
          <p:cNvSpPr txBox="1"/>
          <p:nvPr/>
        </p:nvSpPr>
        <p:spPr>
          <a:xfrm>
            <a:off x="1395519" y="570910"/>
            <a:ext cx="10186884" cy="523220"/>
          </a:xfrm>
          <a:prstGeom prst="rect">
            <a:avLst/>
          </a:prstGeom>
          <a:solidFill>
            <a:srgbClr val="FFD302"/>
          </a:solidFill>
        </p:spPr>
        <p:txBody>
          <a:bodyPr wrap="square">
            <a:spAutoFit/>
          </a:bodyPr>
          <a:lstStyle/>
          <a:p>
            <a:pPr defTabSz="457200"/>
            <a:r>
              <a:rPr lang="en-US" altLang="zh-CN" sz="2800" b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 Đo tốc độ dùng đồng hồ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đo thời gian hiện số và cổng quang điện</a:t>
            </a:r>
            <a:endParaRPr lang="zh-CN" altLang="en-US" sz="2800" b="1" dirty="0"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7" name="Nhóm 9">
            <a:extLst>
              <a:ext uri="{FF2B5EF4-FFF2-40B4-BE49-F238E27FC236}">
                <a16:creationId xmlns:a16="http://schemas.microsoft.com/office/drawing/2014/main" id="{18CA05C8-3B59-40C2-B1F4-0E561766A3DC}"/>
              </a:ext>
            </a:extLst>
          </p:cNvPr>
          <p:cNvGrpSpPr/>
          <p:nvPr/>
        </p:nvGrpSpPr>
        <p:grpSpPr>
          <a:xfrm>
            <a:off x="907147" y="428875"/>
            <a:ext cx="785356" cy="780795"/>
            <a:chOff x="1415144" y="1224747"/>
            <a:chExt cx="785356" cy="78079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ACE524D-2AD6-434D-AF50-8FAD48E25B86}"/>
                </a:ext>
              </a:extLst>
            </p:cNvPr>
            <p:cNvSpPr/>
            <p:nvPr/>
          </p:nvSpPr>
          <p:spPr>
            <a:xfrm>
              <a:off x="1415144" y="1224747"/>
              <a:ext cx="780795" cy="780795"/>
            </a:xfrm>
            <a:prstGeom prst="ellipse">
              <a:avLst/>
            </a:prstGeom>
            <a:solidFill>
              <a:srgbClr val="FF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</a:endParaRPr>
            </a:p>
          </p:txBody>
        </p:sp>
        <p:sp>
          <p:nvSpPr>
            <p:cNvPr id="9" name="Hộp Văn bản 6">
              <a:extLst>
                <a:ext uri="{FF2B5EF4-FFF2-40B4-BE49-F238E27FC236}">
                  <a16:creationId xmlns:a16="http://schemas.microsoft.com/office/drawing/2014/main" id="{FFDFB0CD-1D2C-49DE-BF92-3DE5C006B669}"/>
                </a:ext>
              </a:extLst>
            </p:cNvPr>
            <p:cNvSpPr txBox="1"/>
            <p:nvPr/>
          </p:nvSpPr>
          <p:spPr>
            <a:xfrm>
              <a:off x="1419706" y="1286122"/>
              <a:ext cx="780794" cy="6451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</a:t>
              </a:r>
            </a:p>
          </p:txBody>
        </p:sp>
      </p:grpSp>
      <p:grpSp>
        <p:nvGrpSpPr>
          <p:cNvPr id="12" name="그룹 15">
            <a:extLst>
              <a:ext uri="{FF2B5EF4-FFF2-40B4-BE49-F238E27FC236}">
                <a16:creationId xmlns:a16="http://schemas.microsoft.com/office/drawing/2014/main" id="{13FB1E9C-5143-4A7D-8D67-50E199A4830A}"/>
              </a:ext>
            </a:extLst>
          </p:cNvPr>
          <p:cNvGrpSpPr/>
          <p:nvPr/>
        </p:nvGrpSpPr>
        <p:grpSpPr>
          <a:xfrm>
            <a:off x="11057467" y="117802"/>
            <a:ext cx="911477" cy="1091859"/>
            <a:chOff x="9318061" y="2225079"/>
            <a:chExt cx="885616" cy="994842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D9DDE711-36D5-48A1-9466-9C2A89FC8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8061" y="2225079"/>
              <a:ext cx="885616" cy="994842"/>
            </a:xfrm>
            <a:prstGeom prst="rect">
              <a:avLst/>
            </a:prstGeom>
          </p:spPr>
        </p:pic>
        <p:sp>
          <p:nvSpPr>
            <p:cNvPr id="14" name="타원 12">
              <a:extLst>
                <a:ext uri="{FF2B5EF4-FFF2-40B4-BE49-F238E27FC236}">
                  <a16:creationId xmlns:a16="http://schemas.microsoft.com/office/drawing/2014/main" id="{291E80C3-3803-4853-897F-58DB48A27D50}"/>
                </a:ext>
              </a:extLst>
            </p:cNvPr>
            <p:cNvSpPr/>
            <p:nvPr/>
          </p:nvSpPr>
          <p:spPr>
            <a:xfrm>
              <a:off x="9627174" y="2593741"/>
              <a:ext cx="161925" cy="1619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70904F2-02D5-45EA-8B1C-F350213CEA57}"/>
              </a:ext>
            </a:extLst>
          </p:cNvPr>
          <p:cNvSpPr/>
          <p:nvPr/>
        </p:nvSpPr>
        <p:spPr>
          <a:xfrm>
            <a:off x="2047472" y="1347146"/>
            <a:ext cx="1728662" cy="5232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Cách đo</a:t>
            </a:r>
            <a:endParaRPr 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64">
            <a:extLst>
              <a:ext uri="{FF2B5EF4-FFF2-40B4-BE49-F238E27FC236}">
                <a16:creationId xmlns:a16="http://schemas.microsoft.com/office/drawing/2014/main" id="{2F68EE47-E90E-4E15-A710-A06EFF1819A9}"/>
              </a:ext>
            </a:extLst>
          </p:cNvPr>
          <p:cNvSpPr/>
          <p:nvPr/>
        </p:nvSpPr>
        <p:spPr>
          <a:xfrm>
            <a:off x="1461112" y="1189843"/>
            <a:ext cx="789559" cy="837826"/>
          </a:xfrm>
          <a:prstGeom prst="teardrop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131501-A1FF-43F8-919B-440FB501C282}"/>
              </a:ext>
            </a:extLst>
          </p:cNvPr>
          <p:cNvGrpSpPr/>
          <p:nvPr/>
        </p:nvGrpSpPr>
        <p:grpSpPr>
          <a:xfrm>
            <a:off x="1093194" y="2038819"/>
            <a:ext cx="10658538" cy="4371967"/>
            <a:chOff x="1123611" y="2293146"/>
            <a:chExt cx="9075059" cy="411764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803F7F7-99A4-4BA9-AE21-4304FDFE80E1}"/>
                </a:ext>
              </a:extLst>
            </p:cNvPr>
            <p:cNvSpPr/>
            <p:nvPr/>
          </p:nvSpPr>
          <p:spPr>
            <a:xfrm>
              <a:off x="1435030" y="2411747"/>
              <a:ext cx="5152449" cy="1368198"/>
            </a:xfrm>
            <a:custGeom>
              <a:avLst/>
              <a:gdLst>
                <a:gd name="connsiteX0" fmla="*/ 0 w 3750932"/>
                <a:gd name="connsiteY0" fmla="*/ 0 h 1100584"/>
                <a:gd name="connsiteX1" fmla="*/ 3750932 w 3750932"/>
                <a:gd name="connsiteY1" fmla="*/ 0 h 1100584"/>
                <a:gd name="connsiteX2" fmla="*/ 3750932 w 3750932"/>
                <a:gd name="connsiteY2" fmla="*/ 1100584 h 1100584"/>
                <a:gd name="connsiteX3" fmla="*/ 0 w 3750932"/>
                <a:gd name="connsiteY3" fmla="*/ 1100584 h 1100584"/>
                <a:gd name="connsiteX4" fmla="*/ 0 w 3750932"/>
                <a:gd name="connsiteY4" fmla="*/ 0 h 110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0932" h="1100584">
                  <a:moveTo>
                    <a:pt x="0" y="0"/>
                  </a:moveTo>
                  <a:lnTo>
                    <a:pt x="3750932" y="0"/>
                  </a:lnTo>
                  <a:lnTo>
                    <a:pt x="3750932" y="1100584"/>
                  </a:lnTo>
                  <a:lnTo>
                    <a:pt x="0" y="11005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5462" tIns="53340" rIns="53340" bIns="5334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Đo khoảng cách giữa 2 cổng quang điện (3) và (4) (đọc trên thước đo gắn với giá đỡ). Khoảng cách này chính là quãng đường s mà viên bi sắt chuyển động.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894ED36-5C49-4B1D-A03C-C67A0C5DBB81}"/>
                </a:ext>
              </a:extLst>
            </p:cNvPr>
            <p:cNvSpPr/>
            <p:nvPr/>
          </p:nvSpPr>
          <p:spPr>
            <a:xfrm>
              <a:off x="1144577" y="2313627"/>
              <a:ext cx="770409" cy="128883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FE2EB16-CD84-4C93-91EF-282A3274F5AA}"/>
                </a:ext>
              </a:extLst>
            </p:cNvPr>
            <p:cNvSpPr/>
            <p:nvPr/>
          </p:nvSpPr>
          <p:spPr>
            <a:xfrm>
              <a:off x="7032112" y="2539176"/>
              <a:ext cx="3166558" cy="1100584"/>
            </a:xfrm>
            <a:custGeom>
              <a:avLst/>
              <a:gdLst>
                <a:gd name="connsiteX0" fmla="*/ 0 w 3521869"/>
                <a:gd name="connsiteY0" fmla="*/ 0 h 1100584"/>
                <a:gd name="connsiteX1" fmla="*/ 3521869 w 3521869"/>
                <a:gd name="connsiteY1" fmla="*/ 0 h 1100584"/>
                <a:gd name="connsiteX2" fmla="*/ 3521869 w 3521869"/>
                <a:gd name="connsiteY2" fmla="*/ 1100584 h 1100584"/>
                <a:gd name="connsiteX3" fmla="*/ 0 w 3521869"/>
                <a:gd name="connsiteY3" fmla="*/ 1100584 h 1100584"/>
                <a:gd name="connsiteX4" fmla="*/ 0 w 3521869"/>
                <a:gd name="connsiteY4" fmla="*/ 0 h 110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1869" h="1100584">
                  <a:moveTo>
                    <a:pt x="0" y="0"/>
                  </a:moveTo>
                  <a:lnTo>
                    <a:pt x="3521869" y="0"/>
                  </a:lnTo>
                  <a:lnTo>
                    <a:pt x="3521869" y="1100584"/>
                  </a:lnTo>
                  <a:lnTo>
                    <a:pt x="0" y="11005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5462" tIns="57150" rIns="57150" bIns="5715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Ngắt nam châm điện, viên bi bắt đầu chuyển động từ trên dốc xuống.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77DDFF7-84CE-4771-958E-F7AE404E258B}"/>
                </a:ext>
              </a:extLst>
            </p:cNvPr>
            <p:cNvSpPr/>
            <p:nvPr/>
          </p:nvSpPr>
          <p:spPr>
            <a:xfrm>
              <a:off x="6825742" y="2293146"/>
              <a:ext cx="700545" cy="115561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2075395"/>
                <a:satOff val="-7637"/>
                <a:lumOff val="-570"/>
                <a:alphaOff val="0"/>
              </a:schemeClr>
            </a:fillRef>
            <a:effectRef idx="0">
              <a:schemeClr val="accent3">
                <a:tint val="50000"/>
                <a:hueOff val="2075395"/>
                <a:satOff val="-7637"/>
                <a:lumOff val="-57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1C26DD9-9D3D-42E7-B1BD-B0BEB00523B4}"/>
                </a:ext>
              </a:extLst>
            </p:cNvPr>
            <p:cNvSpPr/>
            <p:nvPr/>
          </p:nvSpPr>
          <p:spPr>
            <a:xfrm>
              <a:off x="1435030" y="4236835"/>
              <a:ext cx="4539272" cy="854687"/>
            </a:xfrm>
            <a:custGeom>
              <a:avLst/>
              <a:gdLst>
                <a:gd name="connsiteX0" fmla="*/ 0 w 3681199"/>
                <a:gd name="connsiteY0" fmla="*/ 0 h 1100584"/>
                <a:gd name="connsiteX1" fmla="*/ 3681199 w 3681199"/>
                <a:gd name="connsiteY1" fmla="*/ 0 h 1100584"/>
                <a:gd name="connsiteX2" fmla="*/ 3681199 w 3681199"/>
                <a:gd name="connsiteY2" fmla="*/ 1100584 h 1100584"/>
                <a:gd name="connsiteX3" fmla="*/ 0 w 3681199"/>
                <a:gd name="connsiteY3" fmla="*/ 1100584 h 1100584"/>
                <a:gd name="connsiteX4" fmla="*/ 0 w 3681199"/>
                <a:gd name="connsiteY4" fmla="*/ 0 h 110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1199" h="1100584">
                  <a:moveTo>
                    <a:pt x="0" y="0"/>
                  </a:moveTo>
                  <a:lnTo>
                    <a:pt x="3681199" y="0"/>
                  </a:lnTo>
                  <a:lnTo>
                    <a:pt x="3681199" y="1100584"/>
                  </a:lnTo>
                  <a:lnTo>
                    <a:pt x="0" y="11005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5462" tIns="57150" rIns="57150" bIns="5715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viên bi đi qua cổng quang điện (3) thì đồng hồ bắt đầu đo.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43D5EA5-BD54-4A62-AC7B-0DA18BA0C084}"/>
                </a:ext>
              </a:extLst>
            </p:cNvPr>
            <p:cNvSpPr/>
            <p:nvPr/>
          </p:nvSpPr>
          <p:spPr>
            <a:xfrm>
              <a:off x="1123611" y="3861985"/>
              <a:ext cx="770409" cy="110774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4150791"/>
                <a:satOff val="-15273"/>
                <a:lumOff val="-1139"/>
                <a:alphaOff val="0"/>
              </a:schemeClr>
            </a:fillRef>
            <a:effectRef idx="0">
              <a:schemeClr val="accent3">
                <a:tint val="50000"/>
                <a:hueOff val="4150791"/>
                <a:satOff val="-15273"/>
                <a:lumOff val="-1139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86977B0-EF4A-4A0A-A8C6-C057C2D76B64}"/>
                </a:ext>
              </a:extLst>
            </p:cNvPr>
            <p:cNvSpPr/>
            <p:nvPr/>
          </p:nvSpPr>
          <p:spPr>
            <a:xfrm>
              <a:off x="7115957" y="4083686"/>
              <a:ext cx="3065281" cy="1100584"/>
            </a:xfrm>
            <a:custGeom>
              <a:avLst/>
              <a:gdLst>
                <a:gd name="connsiteX0" fmla="*/ 0 w 3521869"/>
                <a:gd name="connsiteY0" fmla="*/ 0 h 1100584"/>
                <a:gd name="connsiteX1" fmla="*/ 3521869 w 3521869"/>
                <a:gd name="connsiteY1" fmla="*/ 0 h 1100584"/>
                <a:gd name="connsiteX2" fmla="*/ 3521869 w 3521869"/>
                <a:gd name="connsiteY2" fmla="*/ 1100584 h 1100584"/>
                <a:gd name="connsiteX3" fmla="*/ 0 w 3521869"/>
                <a:gd name="connsiteY3" fmla="*/ 1100584 h 1100584"/>
                <a:gd name="connsiteX4" fmla="*/ 0 w 3521869"/>
                <a:gd name="connsiteY4" fmla="*/ 0 h 110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1869" h="1100584">
                  <a:moveTo>
                    <a:pt x="0" y="0"/>
                  </a:moveTo>
                  <a:lnTo>
                    <a:pt x="3521869" y="0"/>
                  </a:lnTo>
                  <a:lnTo>
                    <a:pt x="3521869" y="1100584"/>
                  </a:lnTo>
                  <a:lnTo>
                    <a:pt x="0" y="11005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5462" tIns="57150" rIns="57150" bIns="5715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viên bi đi qua cổng quang điện (4) thì đồng hồ ngừng đo.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D8F24E3-3EB3-4FA8-9F6C-2022BF313457}"/>
                </a:ext>
              </a:extLst>
            </p:cNvPr>
            <p:cNvSpPr/>
            <p:nvPr/>
          </p:nvSpPr>
          <p:spPr>
            <a:xfrm>
              <a:off x="6825742" y="3892685"/>
              <a:ext cx="770409" cy="115561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6226187"/>
                <a:satOff val="-22910"/>
                <a:lumOff val="-1709"/>
                <a:alphaOff val="0"/>
              </a:schemeClr>
            </a:fillRef>
            <a:effectRef idx="0">
              <a:schemeClr val="accent3">
                <a:tint val="50000"/>
                <a:hueOff val="6226187"/>
                <a:satOff val="-22910"/>
                <a:lumOff val="-1709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99C88F7-53AD-4E28-9357-9F2520B19FE2}"/>
                </a:ext>
              </a:extLst>
            </p:cNvPr>
            <p:cNvSpPr/>
            <p:nvPr/>
          </p:nvSpPr>
          <p:spPr>
            <a:xfrm>
              <a:off x="3430072" y="5310202"/>
              <a:ext cx="5410678" cy="1100584"/>
            </a:xfrm>
            <a:custGeom>
              <a:avLst/>
              <a:gdLst>
                <a:gd name="connsiteX0" fmla="*/ 0 w 3521869"/>
                <a:gd name="connsiteY0" fmla="*/ 0 h 1100584"/>
                <a:gd name="connsiteX1" fmla="*/ 3521869 w 3521869"/>
                <a:gd name="connsiteY1" fmla="*/ 0 h 1100584"/>
                <a:gd name="connsiteX2" fmla="*/ 3521869 w 3521869"/>
                <a:gd name="connsiteY2" fmla="*/ 1100584 h 1100584"/>
                <a:gd name="connsiteX3" fmla="*/ 0 w 3521869"/>
                <a:gd name="connsiteY3" fmla="*/ 1100584 h 1100584"/>
                <a:gd name="connsiteX4" fmla="*/ 0 w 3521869"/>
                <a:gd name="connsiteY4" fmla="*/ 0 h 110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1869" h="1100584">
                  <a:moveTo>
                    <a:pt x="0" y="0"/>
                  </a:moveTo>
                  <a:lnTo>
                    <a:pt x="3521869" y="0"/>
                  </a:lnTo>
                  <a:lnTo>
                    <a:pt x="3521869" y="1100584"/>
                  </a:lnTo>
                  <a:lnTo>
                    <a:pt x="0" y="11005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5462" tIns="57150" rIns="57150" bIns="5715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 số chỉ thời gian viên bi đi từ cổng quang điện (3) đến cổng quang điện (4) ở ô hiển thị thời gian của đồng hồ đo thời gian hiện số.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AC82A27-C7AC-4AA4-AAAC-8A6CC9A83652}"/>
                </a:ext>
              </a:extLst>
            </p:cNvPr>
            <p:cNvSpPr/>
            <p:nvPr/>
          </p:nvSpPr>
          <p:spPr>
            <a:xfrm>
              <a:off x="3196824" y="5151229"/>
              <a:ext cx="770409" cy="115561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8301582"/>
                <a:satOff val="-30547"/>
                <a:lumOff val="-2278"/>
                <a:alphaOff val="0"/>
              </a:schemeClr>
            </a:fillRef>
            <a:effectRef idx="0">
              <a:schemeClr val="accent3">
                <a:tint val="50000"/>
                <a:hueOff val="8301582"/>
                <a:satOff val="-30547"/>
                <a:lumOff val="-2278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557B735C-3404-4C73-8977-743137B88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775" y="1094130"/>
            <a:ext cx="823032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8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23056" y="2317242"/>
            <a:ext cx="10220900" cy="724247"/>
          </a:xfrm>
        </p:spPr>
        <p:txBody>
          <a:bodyPr/>
          <a:lstStyle/>
          <a:p>
            <a:r>
              <a:rPr lang="en-US" sz="4000" b="1" dirty="0" smtClean="0"/>
              <a:t>Video</a:t>
            </a:r>
            <a:r>
              <a:rPr lang="en-US" sz="4000" dirty="0" smtClean="0"/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Đo</a:t>
            </a:r>
            <a:r>
              <a:rPr lang="en-US" altLang="zh-CN" sz="40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tốc</a:t>
            </a:r>
            <a:r>
              <a:rPr lang="en-US" altLang="zh-CN" sz="40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độ</a:t>
            </a:r>
            <a:r>
              <a:rPr lang="en-US" altLang="zh-CN" sz="40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dùng</a:t>
            </a:r>
            <a:r>
              <a:rPr lang="en-US" altLang="zh-CN" sz="40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đồng</a:t>
            </a:r>
            <a:r>
              <a:rPr lang="en-US" altLang="zh-CN" sz="40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hồ</a:t>
            </a:r>
            <a:r>
              <a:rPr lang="en-US" altLang="zh-CN" sz="40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zh-CN" altLang="en-US" sz="4000" b="1" dirty="0"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  <a:p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https://www.youtube.com/watch?v=Feaz6Sacdzk&amp;t=28s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13746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68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DF4475F1-3FC4-498D-90ED-BAC423700EF7}"/>
              </a:ext>
            </a:extLst>
          </p:cNvPr>
          <p:cNvGrpSpPr/>
          <p:nvPr/>
        </p:nvGrpSpPr>
        <p:grpSpPr>
          <a:xfrm>
            <a:off x="3279109" y="617494"/>
            <a:ext cx="6160167" cy="1159622"/>
            <a:chOff x="3288632" y="591693"/>
            <a:chExt cx="5950604" cy="87219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8A3E8CF-20EA-4ADA-B3CA-629C45C78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04342" y="604393"/>
              <a:ext cx="4383316" cy="859498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BFFB805-8579-463A-97BA-D59F1D4B070D}"/>
                </a:ext>
              </a:extLst>
            </p:cNvPr>
            <p:cNvSpPr txBox="1"/>
            <p:nvPr/>
          </p:nvSpPr>
          <p:spPr>
            <a:xfrm>
              <a:off x="3288632" y="591693"/>
              <a:ext cx="5950604" cy="4745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3500" dirty="0">
                  <a:solidFill>
                    <a:prstClr val="white"/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DẶN DÒ VỀ NHÀ</a:t>
              </a:r>
              <a:endParaRPr lang="zh-CN" altLang="en-US" sz="3500" dirty="0">
                <a:solidFill>
                  <a:prstClr val="white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Freeform 5">
            <a:extLst>
              <a:ext uri="{FF2B5EF4-FFF2-40B4-BE49-F238E27FC236}">
                <a16:creationId xmlns:a16="http://schemas.microsoft.com/office/drawing/2014/main" id="{466BC7B2-04F3-4250-8124-929F54CB8A24}"/>
              </a:ext>
            </a:extLst>
          </p:cNvPr>
          <p:cNvSpPr>
            <a:spLocks noEditPoints="1"/>
          </p:cNvSpPr>
          <p:nvPr/>
        </p:nvSpPr>
        <p:spPr bwMode="auto">
          <a:xfrm>
            <a:off x="1625918" y="2751761"/>
            <a:ext cx="8868580" cy="3367685"/>
          </a:xfrm>
          <a:custGeom>
            <a:avLst/>
            <a:gdLst>
              <a:gd name="T0" fmla="*/ 56 w 1966"/>
              <a:gd name="T1" fmla="*/ 72 h 685"/>
              <a:gd name="T2" fmla="*/ 41 w 1966"/>
              <a:gd name="T3" fmla="*/ 115 h 685"/>
              <a:gd name="T4" fmla="*/ 11 w 1966"/>
              <a:gd name="T5" fmla="*/ 513 h 685"/>
              <a:gd name="T6" fmla="*/ 28 w 1966"/>
              <a:gd name="T7" fmla="*/ 631 h 685"/>
              <a:gd name="T8" fmla="*/ 31 w 1966"/>
              <a:gd name="T9" fmla="*/ 637 h 685"/>
              <a:gd name="T10" fmla="*/ 89 w 1966"/>
              <a:gd name="T11" fmla="*/ 651 h 685"/>
              <a:gd name="T12" fmla="*/ 396 w 1966"/>
              <a:gd name="T13" fmla="*/ 668 h 685"/>
              <a:gd name="T14" fmla="*/ 1009 w 1966"/>
              <a:gd name="T15" fmla="*/ 669 h 685"/>
              <a:gd name="T16" fmla="*/ 1686 w 1966"/>
              <a:gd name="T17" fmla="*/ 652 h 685"/>
              <a:gd name="T18" fmla="*/ 1887 w 1966"/>
              <a:gd name="T19" fmla="*/ 628 h 685"/>
              <a:gd name="T20" fmla="*/ 1920 w 1966"/>
              <a:gd name="T21" fmla="*/ 613 h 685"/>
              <a:gd name="T22" fmla="*/ 1924 w 1966"/>
              <a:gd name="T23" fmla="*/ 604 h 685"/>
              <a:gd name="T24" fmla="*/ 1943 w 1966"/>
              <a:gd name="T25" fmla="*/ 513 h 685"/>
              <a:gd name="T26" fmla="*/ 1948 w 1966"/>
              <a:gd name="T27" fmla="*/ 112 h 685"/>
              <a:gd name="T28" fmla="*/ 1942 w 1966"/>
              <a:gd name="T29" fmla="*/ 83 h 685"/>
              <a:gd name="T30" fmla="*/ 1930 w 1966"/>
              <a:gd name="T31" fmla="*/ 63 h 685"/>
              <a:gd name="T32" fmla="*/ 1780 w 1966"/>
              <a:gd name="T33" fmla="*/ 18 h 685"/>
              <a:gd name="T34" fmla="*/ 1196 w 1966"/>
              <a:gd name="T35" fmla="*/ 16 h 685"/>
              <a:gd name="T36" fmla="*/ 504 w 1966"/>
              <a:gd name="T37" fmla="*/ 20 h 685"/>
              <a:gd name="T38" fmla="*/ 212 w 1966"/>
              <a:gd name="T39" fmla="*/ 29 h 685"/>
              <a:gd name="T40" fmla="*/ 68 w 1966"/>
              <a:gd name="T41" fmla="*/ 57 h 685"/>
              <a:gd name="T42" fmla="*/ 60 w 1966"/>
              <a:gd name="T43" fmla="*/ 66 h 685"/>
              <a:gd name="T44" fmla="*/ 49 w 1966"/>
              <a:gd name="T45" fmla="*/ 57 h 685"/>
              <a:gd name="T46" fmla="*/ 60 w 1966"/>
              <a:gd name="T47" fmla="*/ 46 h 685"/>
              <a:gd name="T48" fmla="*/ 210 w 1966"/>
              <a:gd name="T49" fmla="*/ 17 h 685"/>
              <a:gd name="T50" fmla="*/ 504 w 1966"/>
              <a:gd name="T51" fmla="*/ 10 h 685"/>
              <a:gd name="T52" fmla="*/ 1196 w 1966"/>
              <a:gd name="T53" fmla="*/ 5 h 685"/>
              <a:gd name="T54" fmla="*/ 1780 w 1966"/>
              <a:gd name="T55" fmla="*/ 1 h 685"/>
              <a:gd name="T56" fmla="*/ 1941 w 1966"/>
              <a:gd name="T57" fmla="*/ 54 h 685"/>
              <a:gd name="T58" fmla="*/ 1955 w 1966"/>
              <a:gd name="T59" fmla="*/ 77 h 685"/>
              <a:gd name="T60" fmla="*/ 1962 w 1966"/>
              <a:gd name="T61" fmla="*/ 110 h 685"/>
              <a:gd name="T62" fmla="*/ 1961 w 1966"/>
              <a:gd name="T63" fmla="*/ 399 h 685"/>
              <a:gd name="T64" fmla="*/ 1935 w 1966"/>
              <a:gd name="T65" fmla="*/ 601 h 685"/>
              <a:gd name="T66" fmla="*/ 1929 w 1966"/>
              <a:gd name="T67" fmla="*/ 616 h 685"/>
              <a:gd name="T68" fmla="*/ 1917 w 1966"/>
              <a:gd name="T69" fmla="*/ 626 h 685"/>
              <a:gd name="T70" fmla="*/ 1803 w 1966"/>
              <a:gd name="T71" fmla="*/ 652 h 685"/>
              <a:gd name="T72" fmla="*/ 1230 w 1966"/>
              <a:gd name="T73" fmla="*/ 682 h 685"/>
              <a:gd name="T74" fmla="*/ 396 w 1966"/>
              <a:gd name="T75" fmla="*/ 676 h 685"/>
              <a:gd name="T76" fmla="*/ 89 w 1966"/>
              <a:gd name="T77" fmla="*/ 657 h 685"/>
              <a:gd name="T78" fmla="*/ 27 w 1966"/>
              <a:gd name="T79" fmla="*/ 641 h 685"/>
              <a:gd name="T80" fmla="*/ 22 w 1966"/>
              <a:gd name="T81" fmla="*/ 634 h 685"/>
              <a:gd name="T82" fmla="*/ 3 w 1966"/>
              <a:gd name="T83" fmla="*/ 514 h 685"/>
              <a:gd name="T84" fmla="*/ 29 w 1966"/>
              <a:gd name="T85" fmla="*/ 112 h 685"/>
              <a:gd name="T86" fmla="*/ 44 w 1966"/>
              <a:gd name="T87" fmla="*/ 65 h 685"/>
              <a:gd name="T88" fmla="*/ 49 w 1966"/>
              <a:gd name="T89" fmla="*/ 58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66" h="685">
                <a:moveTo>
                  <a:pt x="60" y="65"/>
                </a:moveTo>
                <a:cubicBezTo>
                  <a:pt x="60" y="65"/>
                  <a:pt x="59" y="66"/>
                  <a:pt x="58" y="68"/>
                </a:cubicBezTo>
                <a:cubicBezTo>
                  <a:pt x="57" y="69"/>
                  <a:pt x="56" y="70"/>
                  <a:pt x="56" y="72"/>
                </a:cubicBezTo>
                <a:cubicBezTo>
                  <a:pt x="55" y="72"/>
                  <a:pt x="55" y="73"/>
                  <a:pt x="55" y="74"/>
                </a:cubicBezTo>
                <a:cubicBezTo>
                  <a:pt x="54" y="75"/>
                  <a:pt x="54" y="76"/>
                  <a:pt x="53" y="77"/>
                </a:cubicBezTo>
                <a:cubicBezTo>
                  <a:pt x="50" y="85"/>
                  <a:pt x="45" y="98"/>
                  <a:pt x="41" y="115"/>
                </a:cubicBezTo>
                <a:cubicBezTo>
                  <a:pt x="32" y="150"/>
                  <a:pt x="24" y="202"/>
                  <a:pt x="18" y="270"/>
                </a:cubicBezTo>
                <a:cubicBezTo>
                  <a:pt x="15" y="303"/>
                  <a:pt x="12" y="341"/>
                  <a:pt x="10" y="381"/>
                </a:cubicBezTo>
                <a:cubicBezTo>
                  <a:pt x="9" y="422"/>
                  <a:pt x="9" y="466"/>
                  <a:pt x="11" y="513"/>
                </a:cubicBezTo>
                <a:cubicBezTo>
                  <a:pt x="12" y="537"/>
                  <a:pt x="14" y="561"/>
                  <a:pt x="17" y="586"/>
                </a:cubicBezTo>
                <a:cubicBezTo>
                  <a:pt x="19" y="598"/>
                  <a:pt x="21" y="610"/>
                  <a:pt x="25" y="622"/>
                </a:cubicBezTo>
                <a:cubicBezTo>
                  <a:pt x="26" y="625"/>
                  <a:pt x="27" y="628"/>
                  <a:pt x="28" y="631"/>
                </a:cubicBezTo>
                <a:cubicBezTo>
                  <a:pt x="30" y="635"/>
                  <a:pt x="30" y="635"/>
                  <a:pt x="30" y="635"/>
                </a:cubicBezTo>
                <a:cubicBezTo>
                  <a:pt x="30" y="635"/>
                  <a:pt x="30" y="636"/>
                  <a:pt x="31" y="636"/>
                </a:cubicBezTo>
                <a:cubicBezTo>
                  <a:pt x="31" y="636"/>
                  <a:pt x="31" y="637"/>
                  <a:pt x="31" y="637"/>
                </a:cubicBezTo>
                <a:cubicBezTo>
                  <a:pt x="32" y="637"/>
                  <a:pt x="32" y="637"/>
                  <a:pt x="33" y="638"/>
                </a:cubicBezTo>
                <a:cubicBezTo>
                  <a:pt x="37" y="641"/>
                  <a:pt x="44" y="642"/>
                  <a:pt x="50" y="644"/>
                </a:cubicBezTo>
                <a:cubicBezTo>
                  <a:pt x="63" y="647"/>
                  <a:pt x="76" y="649"/>
                  <a:pt x="89" y="651"/>
                </a:cubicBezTo>
                <a:cubicBezTo>
                  <a:pt x="103" y="653"/>
                  <a:pt x="116" y="654"/>
                  <a:pt x="130" y="655"/>
                </a:cubicBezTo>
                <a:cubicBezTo>
                  <a:pt x="158" y="658"/>
                  <a:pt x="186" y="660"/>
                  <a:pt x="215" y="661"/>
                </a:cubicBezTo>
                <a:cubicBezTo>
                  <a:pt x="273" y="664"/>
                  <a:pt x="334" y="666"/>
                  <a:pt x="396" y="668"/>
                </a:cubicBezTo>
                <a:cubicBezTo>
                  <a:pt x="459" y="669"/>
                  <a:pt x="524" y="670"/>
                  <a:pt x="590" y="670"/>
                </a:cubicBezTo>
                <a:cubicBezTo>
                  <a:pt x="657" y="671"/>
                  <a:pt x="725" y="670"/>
                  <a:pt x="795" y="670"/>
                </a:cubicBezTo>
                <a:cubicBezTo>
                  <a:pt x="865" y="670"/>
                  <a:pt x="936" y="670"/>
                  <a:pt x="1009" y="669"/>
                </a:cubicBezTo>
                <a:cubicBezTo>
                  <a:pt x="1081" y="669"/>
                  <a:pt x="1155" y="668"/>
                  <a:pt x="1230" y="667"/>
                </a:cubicBezTo>
                <a:cubicBezTo>
                  <a:pt x="1305" y="666"/>
                  <a:pt x="1380" y="665"/>
                  <a:pt x="1456" y="663"/>
                </a:cubicBezTo>
                <a:cubicBezTo>
                  <a:pt x="1533" y="661"/>
                  <a:pt x="1609" y="658"/>
                  <a:pt x="1686" y="652"/>
                </a:cubicBezTo>
                <a:cubicBezTo>
                  <a:pt x="1725" y="650"/>
                  <a:pt x="1763" y="647"/>
                  <a:pt x="1802" y="642"/>
                </a:cubicBezTo>
                <a:cubicBezTo>
                  <a:pt x="1821" y="640"/>
                  <a:pt x="1840" y="638"/>
                  <a:pt x="1859" y="634"/>
                </a:cubicBezTo>
                <a:cubicBezTo>
                  <a:pt x="1868" y="632"/>
                  <a:pt x="1878" y="630"/>
                  <a:pt x="1887" y="628"/>
                </a:cubicBezTo>
                <a:cubicBezTo>
                  <a:pt x="1896" y="626"/>
                  <a:pt x="1905" y="623"/>
                  <a:pt x="1913" y="619"/>
                </a:cubicBezTo>
                <a:cubicBezTo>
                  <a:pt x="1915" y="618"/>
                  <a:pt x="1917" y="616"/>
                  <a:pt x="1918" y="615"/>
                </a:cubicBezTo>
                <a:cubicBezTo>
                  <a:pt x="1919" y="615"/>
                  <a:pt x="1920" y="614"/>
                  <a:pt x="1920" y="613"/>
                </a:cubicBezTo>
                <a:cubicBezTo>
                  <a:pt x="1920" y="613"/>
                  <a:pt x="1921" y="612"/>
                  <a:pt x="1921" y="612"/>
                </a:cubicBezTo>
                <a:cubicBezTo>
                  <a:pt x="1921" y="611"/>
                  <a:pt x="1921" y="611"/>
                  <a:pt x="1921" y="611"/>
                </a:cubicBezTo>
                <a:cubicBezTo>
                  <a:pt x="1922" y="609"/>
                  <a:pt x="1924" y="606"/>
                  <a:pt x="1924" y="604"/>
                </a:cubicBezTo>
                <a:cubicBezTo>
                  <a:pt x="1927" y="598"/>
                  <a:pt x="1927" y="598"/>
                  <a:pt x="1927" y="598"/>
                </a:cubicBezTo>
                <a:cubicBezTo>
                  <a:pt x="1930" y="589"/>
                  <a:pt x="1932" y="580"/>
                  <a:pt x="1934" y="570"/>
                </a:cubicBezTo>
                <a:cubicBezTo>
                  <a:pt x="1938" y="551"/>
                  <a:pt x="1941" y="532"/>
                  <a:pt x="1943" y="513"/>
                </a:cubicBezTo>
                <a:cubicBezTo>
                  <a:pt x="1948" y="475"/>
                  <a:pt x="1950" y="436"/>
                  <a:pt x="1952" y="398"/>
                </a:cubicBezTo>
                <a:cubicBezTo>
                  <a:pt x="1956" y="321"/>
                  <a:pt x="1957" y="244"/>
                  <a:pt x="1953" y="168"/>
                </a:cubicBezTo>
                <a:cubicBezTo>
                  <a:pt x="1952" y="149"/>
                  <a:pt x="1951" y="130"/>
                  <a:pt x="1948" y="112"/>
                </a:cubicBezTo>
                <a:cubicBezTo>
                  <a:pt x="1947" y="103"/>
                  <a:pt x="1946" y="93"/>
                  <a:pt x="1943" y="86"/>
                </a:cubicBezTo>
                <a:cubicBezTo>
                  <a:pt x="1942" y="84"/>
                  <a:pt x="1942" y="84"/>
                  <a:pt x="1942" y="84"/>
                </a:cubicBezTo>
                <a:cubicBezTo>
                  <a:pt x="1943" y="85"/>
                  <a:pt x="1942" y="83"/>
                  <a:pt x="1942" y="83"/>
                </a:cubicBezTo>
                <a:cubicBezTo>
                  <a:pt x="1940" y="80"/>
                  <a:pt x="1940" y="80"/>
                  <a:pt x="1940" y="80"/>
                </a:cubicBezTo>
                <a:cubicBezTo>
                  <a:pt x="1939" y="78"/>
                  <a:pt x="1938" y="75"/>
                  <a:pt x="1937" y="74"/>
                </a:cubicBezTo>
                <a:cubicBezTo>
                  <a:pt x="1935" y="70"/>
                  <a:pt x="1933" y="67"/>
                  <a:pt x="1930" y="63"/>
                </a:cubicBezTo>
                <a:cubicBezTo>
                  <a:pt x="1919" y="50"/>
                  <a:pt x="1904" y="40"/>
                  <a:pt x="1887" y="34"/>
                </a:cubicBezTo>
                <a:cubicBezTo>
                  <a:pt x="1871" y="27"/>
                  <a:pt x="1853" y="23"/>
                  <a:pt x="1835" y="21"/>
                </a:cubicBezTo>
                <a:cubicBezTo>
                  <a:pt x="1817" y="18"/>
                  <a:pt x="1799" y="18"/>
                  <a:pt x="1780" y="18"/>
                </a:cubicBezTo>
                <a:cubicBezTo>
                  <a:pt x="1762" y="18"/>
                  <a:pt x="1743" y="18"/>
                  <a:pt x="1725" y="18"/>
                </a:cubicBezTo>
                <a:cubicBezTo>
                  <a:pt x="1688" y="18"/>
                  <a:pt x="1651" y="18"/>
                  <a:pt x="1615" y="17"/>
                </a:cubicBezTo>
                <a:cubicBezTo>
                  <a:pt x="1470" y="17"/>
                  <a:pt x="1329" y="16"/>
                  <a:pt x="1196" y="16"/>
                </a:cubicBezTo>
                <a:cubicBezTo>
                  <a:pt x="1129" y="16"/>
                  <a:pt x="1065" y="16"/>
                  <a:pt x="1002" y="16"/>
                </a:cubicBezTo>
                <a:cubicBezTo>
                  <a:pt x="939" y="16"/>
                  <a:pt x="879" y="17"/>
                  <a:pt x="821" y="17"/>
                </a:cubicBezTo>
                <a:cubicBezTo>
                  <a:pt x="705" y="18"/>
                  <a:pt x="598" y="19"/>
                  <a:pt x="504" y="20"/>
                </a:cubicBezTo>
                <a:cubicBezTo>
                  <a:pt x="409" y="22"/>
                  <a:pt x="327" y="23"/>
                  <a:pt x="259" y="26"/>
                </a:cubicBezTo>
                <a:cubicBezTo>
                  <a:pt x="251" y="26"/>
                  <a:pt x="243" y="27"/>
                  <a:pt x="235" y="27"/>
                </a:cubicBezTo>
                <a:cubicBezTo>
                  <a:pt x="227" y="28"/>
                  <a:pt x="219" y="29"/>
                  <a:pt x="212" y="29"/>
                </a:cubicBezTo>
                <a:cubicBezTo>
                  <a:pt x="197" y="31"/>
                  <a:pt x="183" y="32"/>
                  <a:pt x="170" y="34"/>
                </a:cubicBezTo>
                <a:cubicBezTo>
                  <a:pt x="144" y="37"/>
                  <a:pt x="121" y="39"/>
                  <a:pt x="104" y="43"/>
                </a:cubicBezTo>
                <a:cubicBezTo>
                  <a:pt x="87" y="47"/>
                  <a:pt x="75" y="52"/>
                  <a:pt x="68" y="57"/>
                </a:cubicBezTo>
                <a:cubicBezTo>
                  <a:pt x="67" y="59"/>
                  <a:pt x="65" y="60"/>
                  <a:pt x="64" y="61"/>
                </a:cubicBezTo>
                <a:cubicBezTo>
                  <a:pt x="63" y="62"/>
                  <a:pt x="62" y="63"/>
                  <a:pt x="62" y="63"/>
                </a:cubicBezTo>
                <a:cubicBezTo>
                  <a:pt x="60" y="65"/>
                  <a:pt x="60" y="66"/>
                  <a:pt x="60" y="66"/>
                </a:cubicBezTo>
                <a:lnTo>
                  <a:pt x="60" y="65"/>
                </a:lnTo>
                <a:close/>
                <a:moveTo>
                  <a:pt x="49" y="58"/>
                </a:moveTo>
                <a:cubicBezTo>
                  <a:pt x="49" y="57"/>
                  <a:pt x="49" y="57"/>
                  <a:pt x="49" y="57"/>
                </a:cubicBezTo>
                <a:cubicBezTo>
                  <a:pt x="49" y="57"/>
                  <a:pt x="50" y="56"/>
                  <a:pt x="51" y="54"/>
                </a:cubicBezTo>
                <a:cubicBezTo>
                  <a:pt x="52" y="53"/>
                  <a:pt x="53" y="52"/>
                  <a:pt x="55" y="51"/>
                </a:cubicBezTo>
                <a:cubicBezTo>
                  <a:pt x="57" y="49"/>
                  <a:pt x="58" y="48"/>
                  <a:pt x="60" y="46"/>
                </a:cubicBezTo>
                <a:cubicBezTo>
                  <a:pt x="69" y="40"/>
                  <a:pt x="83" y="34"/>
                  <a:pt x="101" y="30"/>
                </a:cubicBezTo>
                <a:cubicBezTo>
                  <a:pt x="120" y="26"/>
                  <a:pt x="142" y="24"/>
                  <a:pt x="168" y="21"/>
                </a:cubicBezTo>
                <a:cubicBezTo>
                  <a:pt x="181" y="20"/>
                  <a:pt x="195" y="18"/>
                  <a:pt x="210" y="17"/>
                </a:cubicBezTo>
                <a:cubicBezTo>
                  <a:pt x="218" y="16"/>
                  <a:pt x="226" y="15"/>
                  <a:pt x="234" y="15"/>
                </a:cubicBezTo>
                <a:cubicBezTo>
                  <a:pt x="242" y="14"/>
                  <a:pt x="250" y="14"/>
                  <a:pt x="259" y="13"/>
                </a:cubicBezTo>
                <a:cubicBezTo>
                  <a:pt x="327" y="11"/>
                  <a:pt x="409" y="11"/>
                  <a:pt x="504" y="10"/>
                </a:cubicBezTo>
                <a:cubicBezTo>
                  <a:pt x="598" y="9"/>
                  <a:pt x="704" y="9"/>
                  <a:pt x="821" y="8"/>
                </a:cubicBezTo>
                <a:cubicBezTo>
                  <a:pt x="879" y="8"/>
                  <a:pt x="939" y="7"/>
                  <a:pt x="1002" y="7"/>
                </a:cubicBezTo>
                <a:cubicBezTo>
                  <a:pt x="1065" y="6"/>
                  <a:pt x="1129" y="6"/>
                  <a:pt x="1196" y="5"/>
                </a:cubicBezTo>
                <a:cubicBezTo>
                  <a:pt x="1329" y="4"/>
                  <a:pt x="1470" y="2"/>
                  <a:pt x="1615" y="1"/>
                </a:cubicBezTo>
                <a:cubicBezTo>
                  <a:pt x="1651" y="1"/>
                  <a:pt x="1688" y="1"/>
                  <a:pt x="1725" y="1"/>
                </a:cubicBezTo>
                <a:cubicBezTo>
                  <a:pt x="1743" y="1"/>
                  <a:pt x="1762" y="0"/>
                  <a:pt x="1780" y="1"/>
                </a:cubicBezTo>
                <a:cubicBezTo>
                  <a:pt x="1799" y="1"/>
                  <a:pt x="1818" y="2"/>
                  <a:pt x="1837" y="4"/>
                </a:cubicBezTo>
                <a:cubicBezTo>
                  <a:pt x="1856" y="7"/>
                  <a:pt x="1875" y="11"/>
                  <a:pt x="1893" y="19"/>
                </a:cubicBezTo>
                <a:cubicBezTo>
                  <a:pt x="1911" y="26"/>
                  <a:pt x="1929" y="38"/>
                  <a:pt x="1941" y="54"/>
                </a:cubicBezTo>
                <a:cubicBezTo>
                  <a:pt x="1945" y="58"/>
                  <a:pt x="1947" y="63"/>
                  <a:pt x="1950" y="67"/>
                </a:cubicBezTo>
                <a:cubicBezTo>
                  <a:pt x="1952" y="69"/>
                  <a:pt x="1952" y="72"/>
                  <a:pt x="1953" y="74"/>
                </a:cubicBezTo>
                <a:cubicBezTo>
                  <a:pt x="1955" y="77"/>
                  <a:pt x="1955" y="77"/>
                  <a:pt x="1955" y="77"/>
                </a:cubicBezTo>
                <a:cubicBezTo>
                  <a:pt x="1955" y="78"/>
                  <a:pt x="1955" y="78"/>
                  <a:pt x="1956" y="79"/>
                </a:cubicBezTo>
                <a:cubicBezTo>
                  <a:pt x="1956" y="81"/>
                  <a:pt x="1956" y="81"/>
                  <a:pt x="1956" y="81"/>
                </a:cubicBezTo>
                <a:cubicBezTo>
                  <a:pt x="1960" y="91"/>
                  <a:pt x="1961" y="101"/>
                  <a:pt x="1962" y="110"/>
                </a:cubicBezTo>
                <a:cubicBezTo>
                  <a:pt x="1964" y="130"/>
                  <a:pt x="1965" y="149"/>
                  <a:pt x="1965" y="168"/>
                </a:cubicBezTo>
                <a:cubicBezTo>
                  <a:pt x="1966" y="206"/>
                  <a:pt x="1966" y="244"/>
                  <a:pt x="1966" y="283"/>
                </a:cubicBezTo>
                <a:cubicBezTo>
                  <a:pt x="1965" y="321"/>
                  <a:pt x="1963" y="360"/>
                  <a:pt x="1961" y="399"/>
                </a:cubicBezTo>
                <a:cubicBezTo>
                  <a:pt x="1959" y="437"/>
                  <a:pt x="1956" y="476"/>
                  <a:pt x="1951" y="514"/>
                </a:cubicBezTo>
                <a:cubicBezTo>
                  <a:pt x="1949" y="534"/>
                  <a:pt x="1946" y="553"/>
                  <a:pt x="1942" y="572"/>
                </a:cubicBezTo>
                <a:cubicBezTo>
                  <a:pt x="1940" y="582"/>
                  <a:pt x="1938" y="591"/>
                  <a:pt x="1935" y="601"/>
                </a:cubicBezTo>
                <a:cubicBezTo>
                  <a:pt x="1932" y="608"/>
                  <a:pt x="1932" y="608"/>
                  <a:pt x="1932" y="608"/>
                </a:cubicBezTo>
                <a:cubicBezTo>
                  <a:pt x="1932" y="610"/>
                  <a:pt x="1930" y="612"/>
                  <a:pt x="1929" y="615"/>
                </a:cubicBezTo>
                <a:cubicBezTo>
                  <a:pt x="1929" y="616"/>
                  <a:pt x="1929" y="616"/>
                  <a:pt x="1929" y="616"/>
                </a:cubicBezTo>
                <a:cubicBezTo>
                  <a:pt x="1928" y="617"/>
                  <a:pt x="1928" y="618"/>
                  <a:pt x="1927" y="619"/>
                </a:cubicBezTo>
                <a:cubicBezTo>
                  <a:pt x="1926" y="620"/>
                  <a:pt x="1925" y="621"/>
                  <a:pt x="1924" y="622"/>
                </a:cubicBezTo>
                <a:cubicBezTo>
                  <a:pt x="1922" y="624"/>
                  <a:pt x="1920" y="625"/>
                  <a:pt x="1917" y="626"/>
                </a:cubicBezTo>
                <a:cubicBezTo>
                  <a:pt x="1908" y="631"/>
                  <a:pt x="1899" y="634"/>
                  <a:pt x="1889" y="637"/>
                </a:cubicBezTo>
                <a:cubicBezTo>
                  <a:pt x="1880" y="639"/>
                  <a:pt x="1870" y="641"/>
                  <a:pt x="1860" y="643"/>
                </a:cubicBezTo>
                <a:cubicBezTo>
                  <a:pt x="1841" y="647"/>
                  <a:pt x="1822" y="650"/>
                  <a:pt x="1803" y="652"/>
                </a:cubicBezTo>
                <a:cubicBezTo>
                  <a:pt x="1764" y="657"/>
                  <a:pt x="1726" y="660"/>
                  <a:pt x="1687" y="663"/>
                </a:cubicBezTo>
                <a:cubicBezTo>
                  <a:pt x="1610" y="669"/>
                  <a:pt x="1533" y="672"/>
                  <a:pt x="1457" y="675"/>
                </a:cubicBezTo>
                <a:cubicBezTo>
                  <a:pt x="1381" y="678"/>
                  <a:pt x="1305" y="680"/>
                  <a:pt x="1230" y="682"/>
                </a:cubicBezTo>
                <a:cubicBezTo>
                  <a:pt x="1155" y="683"/>
                  <a:pt x="1082" y="684"/>
                  <a:pt x="1009" y="684"/>
                </a:cubicBezTo>
                <a:cubicBezTo>
                  <a:pt x="864" y="685"/>
                  <a:pt x="723" y="684"/>
                  <a:pt x="590" y="681"/>
                </a:cubicBezTo>
                <a:cubicBezTo>
                  <a:pt x="523" y="680"/>
                  <a:pt x="459" y="678"/>
                  <a:pt x="396" y="676"/>
                </a:cubicBezTo>
                <a:cubicBezTo>
                  <a:pt x="333" y="674"/>
                  <a:pt x="273" y="671"/>
                  <a:pt x="215" y="668"/>
                </a:cubicBezTo>
                <a:cubicBezTo>
                  <a:pt x="186" y="666"/>
                  <a:pt x="157" y="664"/>
                  <a:pt x="130" y="661"/>
                </a:cubicBezTo>
                <a:cubicBezTo>
                  <a:pt x="116" y="660"/>
                  <a:pt x="102" y="659"/>
                  <a:pt x="89" y="657"/>
                </a:cubicBezTo>
                <a:cubicBezTo>
                  <a:pt x="75" y="655"/>
                  <a:pt x="62" y="653"/>
                  <a:pt x="49" y="650"/>
                </a:cubicBezTo>
                <a:cubicBezTo>
                  <a:pt x="42" y="648"/>
                  <a:pt x="36" y="647"/>
                  <a:pt x="29" y="643"/>
                </a:cubicBezTo>
                <a:cubicBezTo>
                  <a:pt x="28" y="642"/>
                  <a:pt x="27" y="641"/>
                  <a:pt x="27" y="641"/>
                </a:cubicBezTo>
                <a:cubicBezTo>
                  <a:pt x="26" y="640"/>
                  <a:pt x="26" y="640"/>
                  <a:pt x="26" y="640"/>
                </a:cubicBezTo>
                <a:cubicBezTo>
                  <a:pt x="25" y="639"/>
                  <a:pt x="25" y="639"/>
                  <a:pt x="25" y="638"/>
                </a:cubicBezTo>
                <a:cubicBezTo>
                  <a:pt x="22" y="634"/>
                  <a:pt x="22" y="634"/>
                  <a:pt x="22" y="634"/>
                </a:cubicBezTo>
                <a:cubicBezTo>
                  <a:pt x="21" y="631"/>
                  <a:pt x="20" y="627"/>
                  <a:pt x="19" y="624"/>
                </a:cubicBezTo>
                <a:cubicBezTo>
                  <a:pt x="15" y="612"/>
                  <a:pt x="13" y="599"/>
                  <a:pt x="11" y="586"/>
                </a:cubicBezTo>
                <a:cubicBezTo>
                  <a:pt x="7" y="562"/>
                  <a:pt x="5" y="537"/>
                  <a:pt x="3" y="514"/>
                </a:cubicBezTo>
                <a:cubicBezTo>
                  <a:pt x="0" y="466"/>
                  <a:pt x="0" y="422"/>
                  <a:pt x="1" y="381"/>
                </a:cubicBezTo>
                <a:cubicBezTo>
                  <a:pt x="2" y="340"/>
                  <a:pt x="4" y="302"/>
                  <a:pt x="7" y="269"/>
                </a:cubicBezTo>
                <a:cubicBezTo>
                  <a:pt x="13" y="201"/>
                  <a:pt x="20" y="148"/>
                  <a:pt x="29" y="112"/>
                </a:cubicBezTo>
                <a:cubicBezTo>
                  <a:pt x="33" y="94"/>
                  <a:pt x="37" y="80"/>
                  <a:pt x="41" y="71"/>
                </a:cubicBezTo>
                <a:cubicBezTo>
                  <a:pt x="42" y="70"/>
                  <a:pt x="42" y="69"/>
                  <a:pt x="43" y="68"/>
                </a:cubicBezTo>
                <a:cubicBezTo>
                  <a:pt x="43" y="67"/>
                  <a:pt x="44" y="66"/>
                  <a:pt x="44" y="65"/>
                </a:cubicBezTo>
                <a:cubicBezTo>
                  <a:pt x="45" y="63"/>
                  <a:pt x="46" y="62"/>
                  <a:pt x="47" y="61"/>
                </a:cubicBezTo>
                <a:cubicBezTo>
                  <a:pt x="48" y="59"/>
                  <a:pt x="48" y="58"/>
                  <a:pt x="48" y="58"/>
                </a:cubicBezTo>
                <a:lnTo>
                  <a:pt x="49" y="58"/>
                </a:lnTo>
                <a:close/>
              </a:path>
            </a:pathLst>
          </a:custGeom>
          <a:solidFill>
            <a:srgbClr val="E83B7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zh-CN" altLang="en-US" sz="1350">
              <a:solidFill>
                <a:prstClr val="black"/>
              </a:solidFill>
              <a:latin typeface="Arial"/>
              <a:ea typeface="微软雅黑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1526CCD-D2B9-4ED3-8C1D-E2B4EEAD4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803" y="1716908"/>
            <a:ext cx="2247808" cy="142888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7B09823-4F9A-41A5-A15D-6A59FD75A974}"/>
              </a:ext>
            </a:extLst>
          </p:cNvPr>
          <p:cNvSpPr/>
          <p:nvPr/>
        </p:nvSpPr>
        <p:spPr>
          <a:xfrm>
            <a:off x="2039815" y="3145794"/>
            <a:ext cx="8314008" cy="2031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457200" indent="-457200" defTabSz="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sz="28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bài</a:t>
            </a:r>
            <a:endParaRPr lang="en-US" altLang="zh-CN" sz="2800" b="1" i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  <a:p>
            <a:pPr marL="457200" indent="-457200" defTabSz="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sz="2800" b="1" i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Làm</a:t>
            </a:r>
            <a:r>
              <a:rPr lang="en-US" altLang="zh-CN" sz="28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bài</a:t>
            </a:r>
            <a:r>
              <a:rPr lang="en-US" altLang="zh-CN" sz="28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9.1, 9.3 </a:t>
            </a:r>
            <a:r>
              <a:rPr lang="en-US" altLang="zh-CN" sz="2800" b="1" i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trong</a:t>
            </a:r>
            <a:r>
              <a:rPr lang="en-US" altLang="zh-CN" sz="28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SBT</a:t>
            </a:r>
          </a:p>
          <a:p>
            <a:pPr marL="457200" indent="-457200" defTabSz="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sz="28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Xem</a:t>
            </a:r>
            <a:r>
              <a:rPr lang="en-US" altLang="zh-CN" sz="28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trước</a:t>
            </a:r>
            <a:r>
              <a:rPr lang="en-US" altLang="zh-CN" sz="28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mục</a:t>
            </a:r>
            <a:r>
              <a:rPr lang="en-US" altLang="zh-CN" sz="28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III </a:t>
            </a:r>
            <a:r>
              <a:rPr lang="en-US" altLang="zh-CN" sz="2800" b="1" i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Thiết</a:t>
            </a:r>
            <a:r>
              <a:rPr lang="en-US" altLang="zh-CN" sz="28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bị</a:t>
            </a:r>
            <a:r>
              <a:rPr lang="en-US" altLang="zh-CN" sz="28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bắn</a:t>
            </a:r>
            <a:r>
              <a:rPr lang="en-US" altLang="zh-CN" sz="28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tốc</a:t>
            </a:r>
            <a:r>
              <a:rPr lang="en-US" altLang="zh-CN" sz="28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độ</a:t>
            </a:r>
            <a:endParaRPr lang="zh-CN" altLang="en-US" sz="2800" b="1" i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644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theme/theme1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6284</TotalTime>
  <Words>488</Words>
  <Application>Microsoft Office PowerPoint</Application>
  <PresentationFormat>Widescreen</PresentationFormat>
  <Paragraphs>61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맑은 고딕</vt:lpstr>
      <vt:lpstr>微软雅黑</vt:lpstr>
      <vt:lpstr>Arial</vt:lpstr>
      <vt:lpstr>Arial Unicode MS</vt:lpstr>
      <vt:lpstr>Calibri</vt:lpstr>
      <vt:lpstr>Calibri Light</vt:lpstr>
      <vt:lpstr>等线</vt:lpstr>
      <vt:lpstr>Times New Roman</vt:lpstr>
      <vt:lpstr>Wingdings</vt:lpstr>
      <vt:lpstr>汉仪夏日体W</vt:lpstr>
      <vt:lpstr>Contents Slide Master</vt:lpstr>
      <vt:lpstr>1_Office Theme</vt:lpstr>
      <vt:lpstr>4_Office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146</cp:revision>
  <dcterms:created xsi:type="dcterms:W3CDTF">2022-06-24T05:49:36Z</dcterms:created>
  <dcterms:modified xsi:type="dcterms:W3CDTF">2025-10-07T15:17:14Z</dcterms:modified>
</cp:coreProperties>
</file>