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4" r:id="rId69"/>
  </p:sldIdLst>
  <p:sldSz cx="9144000" cy="5143500" type="screen16x9"/>
  <p:notesSz cx="6858000" cy="9144000"/>
  <p:embeddedFontLst>
    <p:embeddedFont>
      <p:font typeface="Bebas Neue" panose="020B0604020202020204" charset="0"/>
      <p:regular r:id="rId71"/>
    </p:embeddedFont>
    <p:embeddedFont>
      <p:font typeface="Chivo" panose="020B0604020202020204" charset="0"/>
      <p:regular r:id="rId72"/>
      <p:bold r:id="rId73"/>
      <p:italic r:id="rId74"/>
      <p:boldItalic r:id="rId75"/>
    </p:embeddedFont>
    <p:embeddedFont>
      <p:font typeface="Paytone One" panose="020B0604020202020204" charset="0"/>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iQGfoTavNcgThBiM5FUn0AbQoE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C2DFC8-8AF5-43D8-8CDD-8DFE2C1C9351}">
  <a:tblStyle styleId="{33C2DFC8-8AF5-43D8-8CDD-8DFE2C1C935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3" d="100"/>
          <a:sy n="103" d="100"/>
        </p:scale>
        <p:origin x="4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6" name="Google Shape;1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Google Shape;11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2" name="Google Shape;120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7" name="Google Shape;12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0" name="Google Shape;124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1" name="Google Shape;12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6" name="Google Shape;12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0" name="Google Shape;12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9" name="Google Shape;129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4" name="Google Shape;131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4" name="Google Shape;13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1" name="Google Shape;138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0" name="Google Shape;139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8" name="Google Shape;141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3" name="Google Shape;143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3" name="Google Shape;144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1" name="Google Shape;145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2" name="Google Shape;155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9" name="Google Shape;15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5" name="Google Shape;157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0" name="Google Shape;158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5" name="Google Shape;158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0" name="Google Shape;159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7" name="Google Shape;160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0" name="Google Shape;162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3" name="Google Shape;163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1" name="Google Shape;16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3" name="Google Shape;166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4" name="Google Shape;167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2" name="Google Shape;169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2" name="Google Shape;170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2" name="Google Shape;171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2" name="Google Shape;172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8" name="Google Shape;173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1" name="Google Shape;175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7" name="Google Shape;176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2" name="Google Shape;178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8" name="Google Shape;178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 name="Google Shape;86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6" name="Google Shape;180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6" name="Google Shape;186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2" name="Google Shape;188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8" name="Google Shape;1898;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6" name="Google Shape;190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5" name="Google Shape;192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6" name="Google Shape;193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6" name="Google Shape;194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7" name="Google Shape;195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7" name="Google Shape;196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2" name="Google Shape;96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8" name="Google Shape;197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9" name="Google Shape;198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9" name="Google Shape;1999;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6" name="Google Shape;2026;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0" name="Google Shape;205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5" name="Google Shape;2065;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9" name="Google Shape;207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0" name="Google Shape;2090;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6" name="Google Shape;2106;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3" name="Google Shape;112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8"/>
        <p:cNvGrpSpPr/>
        <p:nvPr/>
      </p:nvGrpSpPr>
      <p:grpSpPr>
        <a:xfrm>
          <a:off x="0" y="0"/>
          <a:ext cx="0" cy="0"/>
          <a:chOff x="0" y="0"/>
          <a:chExt cx="0" cy="0"/>
        </a:xfrm>
      </p:grpSpPr>
      <p:sp>
        <p:nvSpPr>
          <p:cNvPr id="9" name="Google Shape;9;p72"/>
          <p:cNvSpPr/>
          <p:nvPr/>
        </p:nvSpPr>
        <p:spPr>
          <a:xfrm rot="-8569232">
            <a:off x="249467" y="67078"/>
            <a:ext cx="605607" cy="935856"/>
          </a:xfrm>
          <a:custGeom>
            <a:avLst/>
            <a:gdLst/>
            <a:ahLst/>
            <a:cxnLst/>
            <a:rect l="l" t="t" r="r" b="b"/>
            <a:pathLst>
              <a:path w="7913" h="12227" extrusionOk="0">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72"/>
          <p:cNvSpPr/>
          <p:nvPr/>
        </p:nvSpPr>
        <p:spPr>
          <a:xfrm rot="-1335366">
            <a:off x="7964392" y="3640165"/>
            <a:ext cx="2148701" cy="2063017"/>
          </a:xfrm>
          <a:custGeom>
            <a:avLst/>
            <a:gdLst/>
            <a:ahLst/>
            <a:cxnLst/>
            <a:rect l="l" t="t" r="r" b="b"/>
            <a:pathLst>
              <a:path w="9671" h="9285" extrusionOk="0">
                <a:moveTo>
                  <a:pt x="8229" y="1"/>
                </a:moveTo>
                <a:cubicBezTo>
                  <a:pt x="8055" y="1"/>
                  <a:pt x="7882" y="31"/>
                  <a:pt x="7722" y="92"/>
                </a:cubicBezTo>
                <a:cubicBezTo>
                  <a:pt x="7310" y="248"/>
                  <a:pt x="6987" y="571"/>
                  <a:pt x="6748" y="935"/>
                </a:cubicBezTo>
                <a:cubicBezTo>
                  <a:pt x="6509" y="1306"/>
                  <a:pt x="6342" y="1706"/>
                  <a:pt x="6133" y="2089"/>
                </a:cubicBezTo>
                <a:cubicBezTo>
                  <a:pt x="5951" y="2429"/>
                  <a:pt x="5667" y="2791"/>
                  <a:pt x="5301" y="2791"/>
                </a:cubicBezTo>
                <a:cubicBezTo>
                  <a:pt x="5282" y="2791"/>
                  <a:pt x="5262" y="2790"/>
                  <a:pt x="5242" y="2788"/>
                </a:cubicBezTo>
                <a:cubicBezTo>
                  <a:pt x="4591" y="2728"/>
                  <a:pt x="4447" y="1652"/>
                  <a:pt x="3808" y="1557"/>
                </a:cubicBezTo>
                <a:cubicBezTo>
                  <a:pt x="3780" y="1553"/>
                  <a:pt x="3752" y="1551"/>
                  <a:pt x="3725" y="1551"/>
                </a:cubicBezTo>
                <a:cubicBezTo>
                  <a:pt x="3378" y="1551"/>
                  <a:pt x="3085" y="1857"/>
                  <a:pt x="2935" y="2184"/>
                </a:cubicBezTo>
                <a:cubicBezTo>
                  <a:pt x="2660" y="2752"/>
                  <a:pt x="2660" y="3410"/>
                  <a:pt x="2475" y="4007"/>
                </a:cubicBezTo>
                <a:cubicBezTo>
                  <a:pt x="2433" y="4157"/>
                  <a:pt x="2361" y="4306"/>
                  <a:pt x="2230" y="4390"/>
                </a:cubicBezTo>
                <a:cubicBezTo>
                  <a:pt x="2167" y="4431"/>
                  <a:pt x="2097" y="4448"/>
                  <a:pt x="2026" y="4448"/>
                </a:cubicBezTo>
                <a:cubicBezTo>
                  <a:pt x="1901" y="4448"/>
                  <a:pt x="1770" y="4397"/>
                  <a:pt x="1656" y="4336"/>
                </a:cubicBezTo>
                <a:cubicBezTo>
                  <a:pt x="1483" y="4228"/>
                  <a:pt x="1315" y="4097"/>
                  <a:pt x="1124" y="4043"/>
                </a:cubicBezTo>
                <a:cubicBezTo>
                  <a:pt x="1070" y="4029"/>
                  <a:pt x="1016" y="4022"/>
                  <a:pt x="962" y="4022"/>
                </a:cubicBezTo>
                <a:cubicBezTo>
                  <a:pt x="624" y="4022"/>
                  <a:pt x="291" y="4281"/>
                  <a:pt x="162" y="4611"/>
                </a:cubicBezTo>
                <a:cubicBezTo>
                  <a:pt x="0" y="4987"/>
                  <a:pt x="72" y="5418"/>
                  <a:pt x="198" y="5806"/>
                </a:cubicBezTo>
                <a:cubicBezTo>
                  <a:pt x="323" y="6195"/>
                  <a:pt x="520" y="6565"/>
                  <a:pt x="622" y="6960"/>
                </a:cubicBezTo>
                <a:cubicBezTo>
                  <a:pt x="748" y="7444"/>
                  <a:pt x="748" y="7964"/>
                  <a:pt x="616" y="8454"/>
                </a:cubicBezTo>
                <a:cubicBezTo>
                  <a:pt x="780" y="8423"/>
                  <a:pt x="947" y="8408"/>
                  <a:pt x="1115" y="8408"/>
                </a:cubicBezTo>
                <a:cubicBezTo>
                  <a:pt x="1434" y="8408"/>
                  <a:pt x="1754" y="8464"/>
                  <a:pt x="2056" y="8573"/>
                </a:cubicBezTo>
                <a:cubicBezTo>
                  <a:pt x="2439" y="8705"/>
                  <a:pt x="2792" y="8932"/>
                  <a:pt x="3162" y="9087"/>
                </a:cubicBezTo>
                <a:cubicBezTo>
                  <a:pt x="3426" y="9203"/>
                  <a:pt x="3710" y="9284"/>
                  <a:pt x="3988" y="9284"/>
                </a:cubicBezTo>
                <a:cubicBezTo>
                  <a:pt x="4113" y="9284"/>
                  <a:pt x="4237" y="9268"/>
                  <a:pt x="4357" y="9231"/>
                </a:cubicBezTo>
                <a:cubicBezTo>
                  <a:pt x="4746" y="9111"/>
                  <a:pt x="5075" y="8711"/>
                  <a:pt x="5003" y="8310"/>
                </a:cubicBezTo>
                <a:cubicBezTo>
                  <a:pt x="4961" y="8107"/>
                  <a:pt x="4836" y="7946"/>
                  <a:pt x="4752" y="7761"/>
                </a:cubicBezTo>
                <a:cubicBezTo>
                  <a:pt x="4674" y="7569"/>
                  <a:pt x="4626" y="7342"/>
                  <a:pt x="4746" y="7175"/>
                </a:cubicBezTo>
                <a:cubicBezTo>
                  <a:pt x="4836" y="7049"/>
                  <a:pt x="5003" y="6996"/>
                  <a:pt x="5152" y="6966"/>
                </a:cubicBezTo>
                <a:cubicBezTo>
                  <a:pt x="5762" y="6834"/>
                  <a:pt x="6413" y="6882"/>
                  <a:pt x="7017" y="6649"/>
                </a:cubicBezTo>
                <a:cubicBezTo>
                  <a:pt x="7376" y="6523"/>
                  <a:pt x="7746" y="6219"/>
                  <a:pt x="7716" y="5836"/>
                </a:cubicBezTo>
                <a:cubicBezTo>
                  <a:pt x="7669" y="5191"/>
                  <a:pt x="6605" y="4963"/>
                  <a:pt x="6599" y="4312"/>
                </a:cubicBezTo>
                <a:cubicBezTo>
                  <a:pt x="6593" y="3912"/>
                  <a:pt x="7005" y="3643"/>
                  <a:pt x="7370" y="3481"/>
                </a:cubicBezTo>
                <a:cubicBezTo>
                  <a:pt x="7764" y="3314"/>
                  <a:pt x="8182" y="3170"/>
                  <a:pt x="8565" y="2961"/>
                </a:cubicBezTo>
                <a:cubicBezTo>
                  <a:pt x="8948" y="2752"/>
                  <a:pt x="9294" y="2459"/>
                  <a:pt x="9485" y="2065"/>
                </a:cubicBezTo>
                <a:cubicBezTo>
                  <a:pt x="9653" y="1700"/>
                  <a:pt x="9671" y="1258"/>
                  <a:pt x="9521" y="887"/>
                </a:cubicBezTo>
                <a:cubicBezTo>
                  <a:pt x="9384" y="559"/>
                  <a:pt x="9127" y="272"/>
                  <a:pt x="8804" y="116"/>
                </a:cubicBezTo>
                <a:cubicBezTo>
                  <a:pt x="8626" y="40"/>
                  <a:pt x="8427" y="1"/>
                  <a:pt x="82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72"/>
          <p:cNvSpPr/>
          <p:nvPr/>
        </p:nvSpPr>
        <p:spPr>
          <a:xfrm rot="3908748">
            <a:off x="8071904" y="-413714"/>
            <a:ext cx="1353017" cy="1394773"/>
          </a:xfrm>
          <a:custGeom>
            <a:avLst/>
            <a:gdLst/>
            <a:ahLst/>
            <a:cxnLst/>
            <a:rect l="l" t="t" r="r" b="b"/>
            <a:pathLst>
              <a:path w="14487" h="14933" extrusionOk="0">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72"/>
          <p:cNvSpPr/>
          <p:nvPr/>
        </p:nvSpPr>
        <p:spPr>
          <a:xfrm flipH="1">
            <a:off x="-952121" y="3530801"/>
            <a:ext cx="3334445" cy="1972390"/>
          </a:xfrm>
          <a:custGeom>
            <a:avLst/>
            <a:gdLst/>
            <a:ahLst/>
            <a:cxnLst/>
            <a:rect l="l" t="t" r="r" b="b"/>
            <a:pathLst>
              <a:path w="24870" h="14710" extrusionOk="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72"/>
          <p:cNvSpPr/>
          <p:nvPr/>
        </p:nvSpPr>
        <p:spPr>
          <a:xfrm>
            <a:off x="6476825" y="4529599"/>
            <a:ext cx="3456950" cy="717075"/>
          </a:xfrm>
          <a:custGeom>
            <a:avLst/>
            <a:gdLst/>
            <a:ahLst/>
            <a:cxnLst/>
            <a:rect l="l" t="t" r="r" b="b"/>
            <a:pathLst>
              <a:path w="138278" h="28683" extrusionOk="0">
                <a:moveTo>
                  <a:pt x="0" y="28683"/>
                </a:moveTo>
                <a:cubicBezTo>
                  <a:pt x="2605" y="25664"/>
                  <a:pt x="4787" y="12694"/>
                  <a:pt x="15629" y="10570"/>
                </a:cubicBezTo>
                <a:cubicBezTo>
                  <a:pt x="26471" y="8447"/>
                  <a:pt x="52582" y="15507"/>
                  <a:pt x="65053" y="15942"/>
                </a:cubicBezTo>
                <a:cubicBezTo>
                  <a:pt x="77524" y="16377"/>
                  <a:pt x="81528" y="15796"/>
                  <a:pt x="90453" y="13181"/>
                </a:cubicBezTo>
                <a:cubicBezTo>
                  <a:pt x="99378" y="10566"/>
                  <a:pt x="110630" y="1682"/>
                  <a:pt x="118601" y="253"/>
                </a:cubicBezTo>
                <a:cubicBezTo>
                  <a:pt x="126572" y="-1176"/>
                  <a:pt x="134999" y="3881"/>
                  <a:pt x="138278" y="4607"/>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72"/>
          <p:cNvSpPr/>
          <p:nvPr/>
        </p:nvSpPr>
        <p:spPr>
          <a:xfrm rot="10800000" flipH="1">
            <a:off x="-459510" y="-487430"/>
            <a:ext cx="1179500" cy="3382075"/>
          </a:xfrm>
          <a:custGeom>
            <a:avLst/>
            <a:gdLst/>
            <a:ahLst/>
            <a:cxnLst/>
            <a:rect l="l" t="t" r="r" b="b"/>
            <a:pathLst>
              <a:path w="47180" h="135283" extrusionOk="0">
                <a:moveTo>
                  <a:pt x="45278" y="135283"/>
                </a:moveTo>
                <a:cubicBezTo>
                  <a:pt x="45370" y="128749"/>
                  <a:pt x="48960" y="108594"/>
                  <a:pt x="45831" y="96078"/>
                </a:cubicBezTo>
                <a:cubicBezTo>
                  <a:pt x="42702" y="83562"/>
                  <a:pt x="30461" y="72611"/>
                  <a:pt x="26504" y="60187"/>
                </a:cubicBezTo>
                <a:cubicBezTo>
                  <a:pt x="22547" y="47763"/>
                  <a:pt x="24388" y="30370"/>
                  <a:pt x="22087" y="21535"/>
                </a:cubicBezTo>
                <a:cubicBezTo>
                  <a:pt x="19786" y="12700"/>
                  <a:pt x="16381" y="10767"/>
                  <a:pt x="12700" y="7178"/>
                </a:cubicBezTo>
                <a:cubicBezTo>
                  <a:pt x="9019" y="3589"/>
                  <a:pt x="2117" y="1196"/>
                  <a:pt x="0"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7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 name="Google Shape;16;p72"/>
          <p:cNvSpPr txBox="1">
            <a:spLocks noGrp="1"/>
          </p:cNvSpPr>
          <p:nvPr>
            <p:ph type="subTitle" idx="1"/>
          </p:nvPr>
        </p:nvSpPr>
        <p:spPr>
          <a:xfrm>
            <a:off x="1903050" y="1586835"/>
            <a:ext cx="3696600" cy="526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 name="Google Shape;17;p72"/>
          <p:cNvSpPr txBox="1">
            <a:spLocks noGrp="1"/>
          </p:cNvSpPr>
          <p:nvPr>
            <p:ph type="subTitle" idx="2"/>
          </p:nvPr>
        </p:nvSpPr>
        <p:spPr>
          <a:xfrm>
            <a:off x="3318875" y="2783904"/>
            <a:ext cx="3694200" cy="526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 name="Google Shape;18;p72"/>
          <p:cNvSpPr txBox="1">
            <a:spLocks noGrp="1"/>
          </p:cNvSpPr>
          <p:nvPr>
            <p:ph type="subTitle" idx="3"/>
          </p:nvPr>
        </p:nvSpPr>
        <p:spPr>
          <a:xfrm>
            <a:off x="4734700" y="3980529"/>
            <a:ext cx="3694200" cy="526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 name="Google Shape;19;p72"/>
          <p:cNvSpPr txBox="1">
            <a:spLocks noGrp="1"/>
          </p:cNvSpPr>
          <p:nvPr>
            <p:ph type="subTitle" idx="4"/>
          </p:nvPr>
        </p:nvSpPr>
        <p:spPr>
          <a:xfrm>
            <a:off x="1903050" y="1238875"/>
            <a:ext cx="3696600" cy="45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0" name="Google Shape;20;p72"/>
          <p:cNvSpPr txBox="1">
            <a:spLocks noGrp="1"/>
          </p:cNvSpPr>
          <p:nvPr>
            <p:ph type="subTitle" idx="5"/>
          </p:nvPr>
        </p:nvSpPr>
        <p:spPr>
          <a:xfrm>
            <a:off x="3318875" y="2435725"/>
            <a:ext cx="3694200" cy="45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1" name="Google Shape;21;p72"/>
          <p:cNvSpPr txBox="1">
            <a:spLocks noGrp="1"/>
          </p:cNvSpPr>
          <p:nvPr>
            <p:ph type="subTitle" idx="6"/>
          </p:nvPr>
        </p:nvSpPr>
        <p:spPr>
          <a:xfrm>
            <a:off x="4734700" y="3632575"/>
            <a:ext cx="3694200" cy="45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9"/>
        <p:cNvGrpSpPr/>
        <p:nvPr/>
      </p:nvGrpSpPr>
      <p:grpSpPr>
        <a:xfrm>
          <a:off x="0" y="0"/>
          <a:ext cx="0" cy="0"/>
          <a:chOff x="0" y="0"/>
          <a:chExt cx="0" cy="0"/>
        </a:xfrm>
      </p:grpSpPr>
      <p:sp>
        <p:nvSpPr>
          <p:cNvPr id="430" name="Google Shape;430;p83"/>
          <p:cNvSpPr txBox="1">
            <a:spLocks noGrp="1"/>
          </p:cNvSpPr>
          <p:nvPr>
            <p:ph type="title" hasCustomPrompt="1"/>
          </p:nvPr>
        </p:nvSpPr>
        <p:spPr>
          <a:xfrm>
            <a:off x="1284000" y="1366338"/>
            <a:ext cx="6576000" cy="151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9600"/>
              <a:buNone/>
              <a:defRPr sz="9600">
                <a:solidFill>
                  <a:schemeClr val="lt2"/>
                </a:solidFil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431" name="Google Shape;431;p83"/>
          <p:cNvSpPr txBox="1">
            <a:spLocks noGrp="1"/>
          </p:cNvSpPr>
          <p:nvPr>
            <p:ph type="subTitle" idx="1"/>
          </p:nvPr>
        </p:nvSpPr>
        <p:spPr>
          <a:xfrm>
            <a:off x="1284000" y="3063763"/>
            <a:ext cx="6576000" cy="713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432" name="Google Shape;432;p83"/>
          <p:cNvSpPr/>
          <p:nvPr/>
        </p:nvSpPr>
        <p:spPr>
          <a:xfrm>
            <a:off x="14413" y="2491100"/>
            <a:ext cx="779738" cy="572687"/>
          </a:xfrm>
          <a:custGeom>
            <a:avLst/>
            <a:gdLst/>
            <a:ahLst/>
            <a:cxnLst/>
            <a:rect l="l" t="t" r="r" b="b"/>
            <a:pathLst>
              <a:path w="15316" h="11249" extrusionOk="0">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83"/>
          <p:cNvSpPr/>
          <p:nvPr/>
        </p:nvSpPr>
        <p:spPr>
          <a:xfrm rot="-4415653">
            <a:off x="-1359450" y="3640584"/>
            <a:ext cx="2311965" cy="1714623"/>
          </a:xfrm>
          <a:custGeom>
            <a:avLst/>
            <a:gdLst/>
            <a:ahLst/>
            <a:cxnLst/>
            <a:rect l="l" t="t" r="r" b="b"/>
            <a:pathLst>
              <a:path w="23238" h="17234" extrusionOk="0">
                <a:moveTo>
                  <a:pt x="16923" y="1"/>
                </a:moveTo>
                <a:cubicBezTo>
                  <a:pt x="16785" y="1"/>
                  <a:pt x="16646" y="6"/>
                  <a:pt x="16508" y="18"/>
                </a:cubicBezTo>
                <a:cubicBezTo>
                  <a:pt x="15282" y="114"/>
                  <a:pt x="14111" y="652"/>
                  <a:pt x="13304" y="1584"/>
                </a:cubicBezTo>
                <a:cubicBezTo>
                  <a:pt x="13179" y="1733"/>
                  <a:pt x="13059" y="1889"/>
                  <a:pt x="12945" y="2056"/>
                </a:cubicBezTo>
                <a:cubicBezTo>
                  <a:pt x="12623" y="2457"/>
                  <a:pt x="12378" y="2917"/>
                  <a:pt x="12174" y="3395"/>
                </a:cubicBezTo>
                <a:cubicBezTo>
                  <a:pt x="11923" y="4005"/>
                  <a:pt x="11720" y="4638"/>
                  <a:pt x="11433" y="5236"/>
                </a:cubicBezTo>
                <a:cubicBezTo>
                  <a:pt x="11152" y="5833"/>
                  <a:pt x="10770" y="6365"/>
                  <a:pt x="10232" y="6760"/>
                </a:cubicBezTo>
                <a:cubicBezTo>
                  <a:pt x="9724" y="7142"/>
                  <a:pt x="9132" y="7381"/>
                  <a:pt x="8523" y="7555"/>
                </a:cubicBezTo>
                <a:cubicBezTo>
                  <a:pt x="7214" y="7913"/>
                  <a:pt x="5857" y="7913"/>
                  <a:pt x="4524" y="8134"/>
                </a:cubicBezTo>
                <a:cubicBezTo>
                  <a:pt x="3843" y="8254"/>
                  <a:pt x="3168" y="8433"/>
                  <a:pt x="2552" y="8756"/>
                </a:cubicBezTo>
                <a:cubicBezTo>
                  <a:pt x="1990" y="9049"/>
                  <a:pt x="1506" y="9461"/>
                  <a:pt x="1118" y="9951"/>
                </a:cubicBezTo>
                <a:cubicBezTo>
                  <a:pt x="371" y="10902"/>
                  <a:pt x="0" y="12151"/>
                  <a:pt x="167" y="13352"/>
                </a:cubicBezTo>
                <a:cubicBezTo>
                  <a:pt x="341" y="14541"/>
                  <a:pt x="1022" y="15629"/>
                  <a:pt x="1978" y="16346"/>
                </a:cubicBezTo>
                <a:cubicBezTo>
                  <a:pt x="2831" y="16983"/>
                  <a:pt x="3851" y="17234"/>
                  <a:pt x="4886" y="17234"/>
                </a:cubicBezTo>
                <a:cubicBezTo>
                  <a:pt x="5222" y="17234"/>
                  <a:pt x="5559" y="17208"/>
                  <a:pt x="5893" y="17159"/>
                </a:cubicBezTo>
                <a:cubicBezTo>
                  <a:pt x="7411" y="16950"/>
                  <a:pt x="8804" y="16334"/>
                  <a:pt x="10238" y="15838"/>
                </a:cubicBezTo>
                <a:cubicBezTo>
                  <a:pt x="10955" y="15593"/>
                  <a:pt x="11696" y="15384"/>
                  <a:pt x="12449" y="15271"/>
                </a:cubicBezTo>
                <a:cubicBezTo>
                  <a:pt x="12822" y="15214"/>
                  <a:pt x="13194" y="15193"/>
                  <a:pt x="13566" y="15193"/>
                </a:cubicBezTo>
                <a:cubicBezTo>
                  <a:pt x="13986" y="15193"/>
                  <a:pt x="14406" y="15221"/>
                  <a:pt x="14828" y="15259"/>
                </a:cubicBezTo>
                <a:cubicBezTo>
                  <a:pt x="15445" y="15305"/>
                  <a:pt x="16063" y="15363"/>
                  <a:pt x="16680" y="15363"/>
                </a:cubicBezTo>
                <a:cubicBezTo>
                  <a:pt x="16852" y="15363"/>
                  <a:pt x="17023" y="15359"/>
                  <a:pt x="17195" y="15348"/>
                </a:cubicBezTo>
                <a:cubicBezTo>
                  <a:pt x="17870" y="15300"/>
                  <a:pt x="18516" y="15145"/>
                  <a:pt x="19131" y="14870"/>
                </a:cubicBezTo>
                <a:cubicBezTo>
                  <a:pt x="20291" y="14350"/>
                  <a:pt x="21259" y="13448"/>
                  <a:pt x="21934" y="12378"/>
                </a:cubicBezTo>
                <a:cubicBezTo>
                  <a:pt x="22693" y="11165"/>
                  <a:pt x="23076" y="9742"/>
                  <a:pt x="23160" y="8314"/>
                </a:cubicBezTo>
                <a:cubicBezTo>
                  <a:pt x="23237" y="6891"/>
                  <a:pt x="23046" y="5415"/>
                  <a:pt x="22478" y="4088"/>
                </a:cubicBezTo>
                <a:cubicBezTo>
                  <a:pt x="21970" y="2875"/>
                  <a:pt x="21157" y="1799"/>
                  <a:pt x="20082" y="1040"/>
                </a:cubicBezTo>
                <a:cubicBezTo>
                  <a:pt x="19155" y="385"/>
                  <a:pt x="18053" y="1"/>
                  <a:pt x="169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83"/>
          <p:cNvSpPr/>
          <p:nvPr/>
        </p:nvSpPr>
        <p:spPr>
          <a:xfrm rot="-9502287" flipH="1">
            <a:off x="7116065" y="314470"/>
            <a:ext cx="2280656" cy="1270889"/>
          </a:xfrm>
          <a:custGeom>
            <a:avLst/>
            <a:gdLst/>
            <a:ahLst/>
            <a:cxnLst/>
            <a:rect l="l" t="t" r="r" b="b"/>
            <a:pathLst>
              <a:path w="24499" h="13652" extrusionOk="0">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5" name="Google Shape;435;p83"/>
          <p:cNvGrpSpPr/>
          <p:nvPr/>
        </p:nvGrpSpPr>
        <p:grpSpPr>
          <a:xfrm flipH="1">
            <a:off x="274274" y="4387304"/>
            <a:ext cx="231203" cy="221186"/>
            <a:chOff x="6582850" y="3918225"/>
            <a:chExt cx="128675" cy="123100"/>
          </a:xfrm>
        </p:grpSpPr>
        <p:sp>
          <p:nvSpPr>
            <p:cNvPr id="436" name="Google Shape;436;p83"/>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83"/>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8" name="Google Shape;438;p83"/>
          <p:cNvGrpSpPr/>
          <p:nvPr/>
        </p:nvGrpSpPr>
        <p:grpSpPr>
          <a:xfrm rot="1378435" flipH="1">
            <a:off x="8257083" y="4328967"/>
            <a:ext cx="616426" cy="721105"/>
            <a:chOff x="5565850" y="1126175"/>
            <a:chExt cx="187850" cy="219750"/>
          </a:xfrm>
        </p:grpSpPr>
        <p:sp>
          <p:nvSpPr>
            <p:cNvPr id="439" name="Google Shape;439;p83"/>
            <p:cNvSpPr/>
            <p:nvPr/>
          </p:nvSpPr>
          <p:spPr>
            <a:xfrm>
              <a:off x="5565850" y="1126275"/>
              <a:ext cx="187850" cy="219650"/>
            </a:xfrm>
            <a:custGeom>
              <a:avLst/>
              <a:gdLst/>
              <a:ahLst/>
              <a:cxnLst/>
              <a:rect l="l" t="t" r="r" b="b"/>
              <a:pathLst>
                <a:path w="7514" h="8786" extrusionOk="0">
                  <a:moveTo>
                    <a:pt x="5248" y="0"/>
                  </a:moveTo>
                  <a:cubicBezTo>
                    <a:pt x="5214" y="0"/>
                    <a:pt x="5180" y="5"/>
                    <a:pt x="5147" y="9"/>
                  </a:cubicBezTo>
                  <a:cubicBezTo>
                    <a:pt x="4943" y="33"/>
                    <a:pt x="4782" y="230"/>
                    <a:pt x="4746" y="457"/>
                  </a:cubicBezTo>
                  <a:cubicBezTo>
                    <a:pt x="4662" y="1043"/>
                    <a:pt x="4298" y="1366"/>
                    <a:pt x="4298" y="1366"/>
                  </a:cubicBezTo>
                  <a:cubicBezTo>
                    <a:pt x="4183" y="1345"/>
                    <a:pt x="4075" y="1337"/>
                    <a:pt x="3979" y="1337"/>
                  </a:cubicBezTo>
                  <a:cubicBezTo>
                    <a:pt x="3689" y="1337"/>
                    <a:pt x="3497" y="1407"/>
                    <a:pt x="3497" y="1407"/>
                  </a:cubicBezTo>
                  <a:cubicBezTo>
                    <a:pt x="3416" y="1390"/>
                    <a:pt x="3332" y="1380"/>
                    <a:pt x="3245" y="1380"/>
                  </a:cubicBezTo>
                  <a:cubicBezTo>
                    <a:pt x="3152" y="1380"/>
                    <a:pt x="3055" y="1392"/>
                    <a:pt x="2953" y="1419"/>
                  </a:cubicBezTo>
                  <a:cubicBezTo>
                    <a:pt x="2923" y="1276"/>
                    <a:pt x="2816" y="1049"/>
                    <a:pt x="2421" y="947"/>
                  </a:cubicBezTo>
                  <a:cubicBezTo>
                    <a:pt x="2363" y="932"/>
                    <a:pt x="2303" y="924"/>
                    <a:pt x="2243" y="924"/>
                  </a:cubicBezTo>
                  <a:cubicBezTo>
                    <a:pt x="1390" y="924"/>
                    <a:pt x="320" y="2420"/>
                    <a:pt x="443" y="4545"/>
                  </a:cubicBezTo>
                  <a:cubicBezTo>
                    <a:pt x="562" y="6804"/>
                    <a:pt x="1" y="7545"/>
                    <a:pt x="1369" y="8000"/>
                  </a:cubicBezTo>
                  <a:cubicBezTo>
                    <a:pt x="1369" y="8000"/>
                    <a:pt x="1564" y="8271"/>
                    <a:pt x="2015" y="8271"/>
                  </a:cubicBezTo>
                  <a:cubicBezTo>
                    <a:pt x="2083" y="8271"/>
                    <a:pt x="2156" y="8265"/>
                    <a:pt x="2236" y="8251"/>
                  </a:cubicBezTo>
                  <a:cubicBezTo>
                    <a:pt x="2524" y="8612"/>
                    <a:pt x="2835" y="8670"/>
                    <a:pt x="3004" y="8670"/>
                  </a:cubicBezTo>
                  <a:cubicBezTo>
                    <a:pt x="3084" y="8670"/>
                    <a:pt x="3132" y="8657"/>
                    <a:pt x="3132" y="8657"/>
                  </a:cubicBezTo>
                  <a:cubicBezTo>
                    <a:pt x="3374" y="8744"/>
                    <a:pt x="3573" y="8785"/>
                    <a:pt x="3746" y="8785"/>
                  </a:cubicBezTo>
                  <a:cubicBezTo>
                    <a:pt x="4539" y="8785"/>
                    <a:pt x="4775" y="7910"/>
                    <a:pt x="6007" y="6511"/>
                  </a:cubicBezTo>
                  <a:cubicBezTo>
                    <a:pt x="7513" y="4808"/>
                    <a:pt x="7507" y="2812"/>
                    <a:pt x="6677" y="2459"/>
                  </a:cubicBezTo>
                  <a:cubicBezTo>
                    <a:pt x="6544" y="2401"/>
                    <a:pt x="6430" y="2380"/>
                    <a:pt x="6333" y="2380"/>
                  </a:cubicBezTo>
                  <a:cubicBezTo>
                    <a:pt x="6159" y="2380"/>
                    <a:pt x="6040" y="2450"/>
                    <a:pt x="5971" y="2507"/>
                  </a:cubicBezTo>
                  <a:cubicBezTo>
                    <a:pt x="5810" y="2304"/>
                    <a:pt x="5631" y="2184"/>
                    <a:pt x="5445" y="2125"/>
                  </a:cubicBezTo>
                  <a:cubicBezTo>
                    <a:pt x="5410" y="1790"/>
                    <a:pt x="4913" y="1634"/>
                    <a:pt x="4913" y="1634"/>
                  </a:cubicBezTo>
                  <a:cubicBezTo>
                    <a:pt x="5320" y="1354"/>
                    <a:pt x="5511" y="893"/>
                    <a:pt x="5601" y="601"/>
                  </a:cubicBezTo>
                  <a:cubicBezTo>
                    <a:pt x="5690" y="308"/>
                    <a:pt x="5541" y="27"/>
                    <a:pt x="5290" y="3"/>
                  </a:cubicBezTo>
                  <a:cubicBezTo>
                    <a:pt x="5276" y="1"/>
                    <a:pt x="5262" y="0"/>
                    <a:pt x="524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0" name="Google Shape;440;p83"/>
            <p:cNvGrpSpPr/>
            <p:nvPr/>
          </p:nvGrpSpPr>
          <p:grpSpPr>
            <a:xfrm>
              <a:off x="5565850" y="1126175"/>
              <a:ext cx="187850" cy="219750"/>
              <a:chOff x="2915950" y="1126175"/>
              <a:chExt cx="187850" cy="219750"/>
            </a:xfrm>
          </p:grpSpPr>
          <p:sp>
            <p:nvSpPr>
              <p:cNvPr id="441" name="Google Shape;441;p83"/>
              <p:cNvSpPr/>
              <p:nvPr/>
            </p:nvSpPr>
            <p:spPr>
              <a:xfrm>
                <a:off x="2915950" y="1148950"/>
                <a:ext cx="73550" cy="177325"/>
              </a:xfrm>
              <a:custGeom>
                <a:avLst/>
                <a:gdLst/>
                <a:ahLst/>
                <a:cxnLst/>
                <a:rect l="l" t="t" r="r" b="b"/>
                <a:pathLst>
                  <a:path w="2942" h="7093" extrusionOk="0">
                    <a:moveTo>
                      <a:pt x="2242" y="0"/>
                    </a:moveTo>
                    <a:cubicBezTo>
                      <a:pt x="1393" y="0"/>
                      <a:pt x="314" y="1502"/>
                      <a:pt x="431" y="3626"/>
                    </a:cubicBezTo>
                    <a:cubicBezTo>
                      <a:pt x="562" y="5897"/>
                      <a:pt x="1" y="6638"/>
                      <a:pt x="1369" y="7093"/>
                    </a:cubicBezTo>
                    <a:cubicBezTo>
                      <a:pt x="903" y="6579"/>
                      <a:pt x="1076" y="5897"/>
                      <a:pt x="993" y="4284"/>
                    </a:cubicBezTo>
                    <a:cubicBezTo>
                      <a:pt x="897" y="2126"/>
                      <a:pt x="1973" y="853"/>
                      <a:pt x="2774" y="548"/>
                    </a:cubicBezTo>
                    <a:cubicBezTo>
                      <a:pt x="2834" y="524"/>
                      <a:pt x="2887" y="512"/>
                      <a:pt x="2941" y="494"/>
                    </a:cubicBezTo>
                    <a:cubicBezTo>
                      <a:pt x="2911" y="363"/>
                      <a:pt x="2804" y="130"/>
                      <a:pt x="2415" y="22"/>
                    </a:cubicBezTo>
                    <a:cubicBezTo>
                      <a:pt x="2359" y="8"/>
                      <a:pt x="2301" y="0"/>
                      <a:pt x="2242"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83"/>
              <p:cNvSpPr/>
              <p:nvPr/>
            </p:nvSpPr>
            <p:spPr>
              <a:xfrm>
                <a:off x="2938525" y="1160700"/>
                <a:ext cx="141650" cy="182375"/>
              </a:xfrm>
              <a:custGeom>
                <a:avLst/>
                <a:gdLst/>
                <a:ahLst/>
                <a:cxnLst/>
                <a:rect l="l" t="t" r="r" b="b"/>
                <a:pathLst>
                  <a:path w="5666" h="7295" extrusionOk="0">
                    <a:moveTo>
                      <a:pt x="2363" y="0"/>
                    </a:moveTo>
                    <a:cubicBezTo>
                      <a:pt x="2267" y="0"/>
                      <a:pt x="2164" y="14"/>
                      <a:pt x="2056" y="42"/>
                    </a:cubicBezTo>
                    <a:cubicBezTo>
                      <a:pt x="1996" y="54"/>
                      <a:pt x="1943" y="72"/>
                      <a:pt x="1883" y="90"/>
                    </a:cubicBezTo>
                    <a:cubicBezTo>
                      <a:pt x="1082" y="401"/>
                      <a:pt x="0" y="1668"/>
                      <a:pt x="108" y="3826"/>
                    </a:cubicBezTo>
                    <a:cubicBezTo>
                      <a:pt x="179" y="5427"/>
                      <a:pt x="6" y="6109"/>
                      <a:pt x="472" y="6623"/>
                    </a:cubicBezTo>
                    <a:cubicBezTo>
                      <a:pt x="472" y="6623"/>
                      <a:pt x="671" y="6894"/>
                      <a:pt x="1120" y="6894"/>
                    </a:cubicBezTo>
                    <a:cubicBezTo>
                      <a:pt x="1187" y="6894"/>
                      <a:pt x="1260" y="6888"/>
                      <a:pt x="1339" y="6874"/>
                    </a:cubicBezTo>
                    <a:cubicBezTo>
                      <a:pt x="1624" y="7235"/>
                      <a:pt x="1930" y="7294"/>
                      <a:pt x="2101" y="7294"/>
                    </a:cubicBezTo>
                    <a:cubicBezTo>
                      <a:pt x="2184" y="7294"/>
                      <a:pt x="2235" y="7280"/>
                      <a:pt x="2235" y="7280"/>
                    </a:cubicBezTo>
                    <a:cubicBezTo>
                      <a:pt x="2917" y="7161"/>
                      <a:pt x="3198" y="6515"/>
                      <a:pt x="4250" y="5308"/>
                    </a:cubicBezTo>
                    <a:cubicBezTo>
                      <a:pt x="5666" y="3676"/>
                      <a:pt x="5606" y="2015"/>
                      <a:pt x="5170" y="1279"/>
                    </a:cubicBezTo>
                    <a:cubicBezTo>
                      <a:pt x="5140" y="1226"/>
                      <a:pt x="5110" y="1178"/>
                      <a:pt x="5074" y="1130"/>
                    </a:cubicBezTo>
                    <a:cubicBezTo>
                      <a:pt x="4919" y="927"/>
                      <a:pt x="4740" y="807"/>
                      <a:pt x="4548" y="748"/>
                    </a:cubicBezTo>
                    <a:cubicBezTo>
                      <a:pt x="4433" y="710"/>
                      <a:pt x="4315" y="694"/>
                      <a:pt x="4199" y="694"/>
                    </a:cubicBezTo>
                    <a:cubicBezTo>
                      <a:pt x="3947" y="694"/>
                      <a:pt x="3701" y="767"/>
                      <a:pt x="3496" y="849"/>
                    </a:cubicBezTo>
                    <a:cubicBezTo>
                      <a:pt x="3329" y="532"/>
                      <a:pt x="3042" y="144"/>
                      <a:pt x="2600" y="30"/>
                    </a:cubicBezTo>
                    <a:cubicBezTo>
                      <a:pt x="2527" y="11"/>
                      <a:pt x="2448" y="0"/>
                      <a:pt x="2363"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83"/>
              <p:cNvSpPr/>
              <p:nvPr/>
            </p:nvSpPr>
            <p:spPr>
              <a:xfrm>
                <a:off x="2994250" y="1185675"/>
                <a:ext cx="109550" cy="160250"/>
              </a:xfrm>
              <a:custGeom>
                <a:avLst/>
                <a:gdLst/>
                <a:ahLst/>
                <a:cxnLst/>
                <a:rect l="l" t="t" r="r" b="b"/>
                <a:pathLst>
                  <a:path w="4382" h="6410" extrusionOk="0">
                    <a:moveTo>
                      <a:pt x="3200" y="0"/>
                    </a:moveTo>
                    <a:cubicBezTo>
                      <a:pt x="3026" y="0"/>
                      <a:pt x="2908" y="68"/>
                      <a:pt x="2839" y="125"/>
                    </a:cubicBezTo>
                    <a:cubicBezTo>
                      <a:pt x="2863" y="167"/>
                      <a:pt x="2905" y="221"/>
                      <a:pt x="2935" y="275"/>
                    </a:cubicBezTo>
                    <a:cubicBezTo>
                      <a:pt x="3377" y="1016"/>
                      <a:pt x="3437" y="2677"/>
                      <a:pt x="2015" y="4309"/>
                    </a:cubicBezTo>
                    <a:cubicBezTo>
                      <a:pt x="969" y="5516"/>
                      <a:pt x="676" y="6162"/>
                      <a:pt x="0" y="6281"/>
                    </a:cubicBezTo>
                    <a:cubicBezTo>
                      <a:pt x="242" y="6368"/>
                      <a:pt x="441" y="6409"/>
                      <a:pt x="613" y="6409"/>
                    </a:cubicBezTo>
                    <a:cubicBezTo>
                      <a:pt x="1403" y="6409"/>
                      <a:pt x="1633" y="5534"/>
                      <a:pt x="2875" y="4135"/>
                    </a:cubicBezTo>
                    <a:cubicBezTo>
                      <a:pt x="4381" y="2432"/>
                      <a:pt x="4375" y="436"/>
                      <a:pt x="3545" y="77"/>
                    </a:cubicBezTo>
                    <a:cubicBezTo>
                      <a:pt x="3412" y="21"/>
                      <a:pt x="3297" y="0"/>
                      <a:pt x="3200"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83"/>
              <p:cNvSpPr/>
              <p:nvPr/>
            </p:nvSpPr>
            <p:spPr>
              <a:xfrm>
                <a:off x="3003500" y="1126175"/>
                <a:ext cx="55025" cy="55475"/>
              </a:xfrm>
              <a:custGeom>
                <a:avLst/>
                <a:gdLst/>
                <a:ahLst/>
                <a:cxnLst/>
                <a:rect l="l" t="t" r="r" b="b"/>
                <a:pathLst>
                  <a:path w="2201" h="2219" extrusionOk="0">
                    <a:moveTo>
                      <a:pt x="1794" y="1"/>
                    </a:moveTo>
                    <a:cubicBezTo>
                      <a:pt x="1752" y="1"/>
                      <a:pt x="1698" y="1"/>
                      <a:pt x="1651" y="7"/>
                    </a:cubicBezTo>
                    <a:cubicBezTo>
                      <a:pt x="1453" y="31"/>
                      <a:pt x="1280" y="228"/>
                      <a:pt x="1250" y="455"/>
                    </a:cubicBezTo>
                    <a:cubicBezTo>
                      <a:pt x="1166" y="1047"/>
                      <a:pt x="802" y="1364"/>
                      <a:pt x="802" y="1364"/>
                    </a:cubicBezTo>
                    <a:cubicBezTo>
                      <a:pt x="690" y="1343"/>
                      <a:pt x="584" y="1335"/>
                      <a:pt x="488" y="1335"/>
                    </a:cubicBezTo>
                    <a:cubicBezTo>
                      <a:pt x="199" y="1335"/>
                      <a:pt x="1" y="1405"/>
                      <a:pt x="1" y="1405"/>
                    </a:cubicBezTo>
                    <a:cubicBezTo>
                      <a:pt x="443" y="1519"/>
                      <a:pt x="736" y="1907"/>
                      <a:pt x="897" y="2218"/>
                    </a:cubicBezTo>
                    <a:cubicBezTo>
                      <a:pt x="1095" y="2137"/>
                      <a:pt x="1339" y="2068"/>
                      <a:pt x="1589" y="2068"/>
                    </a:cubicBezTo>
                    <a:cubicBezTo>
                      <a:pt x="1710" y="2068"/>
                      <a:pt x="1831" y="2084"/>
                      <a:pt x="1949" y="2123"/>
                    </a:cubicBezTo>
                    <a:cubicBezTo>
                      <a:pt x="1913" y="1788"/>
                      <a:pt x="1423" y="1633"/>
                      <a:pt x="1423" y="1633"/>
                    </a:cubicBezTo>
                    <a:cubicBezTo>
                      <a:pt x="1824" y="1346"/>
                      <a:pt x="2021" y="891"/>
                      <a:pt x="2111" y="599"/>
                    </a:cubicBezTo>
                    <a:cubicBezTo>
                      <a:pt x="2200" y="306"/>
                      <a:pt x="2057" y="19"/>
                      <a:pt x="179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83"/>
              <p:cNvSpPr/>
              <p:nvPr/>
            </p:nvSpPr>
            <p:spPr>
              <a:xfrm>
                <a:off x="2944650" y="1161750"/>
                <a:ext cx="42400" cy="70275"/>
              </a:xfrm>
              <a:custGeom>
                <a:avLst/>
                <a:gdLst/>
                <a:ahLst/>
                <a:cxnLst/>
                <a:rect l="l" t="t" r="r" b="b"/>
                <a:pathLst>
                  <a:path w="1696" h="2811" extrusionOk="0">
                    <a:moveTo>
                      <a:pt x="1616" y="0"/>
                    </a:moveTo>
                    <a:cubicBezTo>
                      <a:pt x="1608" y="0"/>
                      <a:pt x="1599" y="2"/>
                      <a:pt x="1590" y="6"/>
                    </a:cubicBezTo>
                    <a:cubicBezTo>
                      <a:pt x="813" y="401"/>
                      <a:pt x="245" y="1172"/>
                      <a:pt x="66" y="2020"/>
                    </a:cubicBezTo>
                    <a:cubicBezTo>
                      <a:pt x="18" y="2265"/>
                      <a:pt x="0" y="2517"/>
                      <a:pt x="18" y="2762"/>
                    </a:cubicBezTo>
                    <a:cubicBezTo>
                      <a:pt x="21" y="2794"/>
                      <a:pt x="48" y="2811"/>
                      <a:pt x="73" y="2811"/>
                    </a:cubicBezTo>
                    <a:cubicBezTo>
                      <a:pt x="99" y="2811"/>
                      <a:pt x="123" y="2794"/>
                      <a:pt x="120" y="2762"/>
                    </a:cubicBezTo>
                    <a:cubicBezTo>
                      <a:pt x="66" y="1919"/>
                      <a:pt x="436" y="1064"/>
                      <a:pt x="1052" y="496"/>
                    </a:cubicBezTo>
                    <a:cubicBezTo>
                      <a:pt x="1237" y="335"/>
                      <a:pt x="1429" y="198"/>
                      <a:pt x="1644" y="96"/>
                    </a:cubicBezTo>
                    <a:cubicBezTo>
                      <a:pt x="1695" y="70"/>
                      <a:pt x="1667" y="0"/>
                      <a:pt x="161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83"/>
              <p:cNvSpPr/>
              <p:nvPr/>
            </p:nvSpPr>
            <p:spPr>
              <a:xfrm>
                <a:off x="2942775" y="1246875"/>
                <a:ext cx="6000" cy="63300"/>
              </a:xfrm>
              <a:custGeom>
                <a:avLst/>
                <a:gdLst/>
                <a:ahLst/>
                <a:cxnLst/>
                <a:rect l="l" t="t" r="r" b="b"/>
                <a:pathLst>
                  <a:path w="240" h="2532" extrusionOk="0">
                    <a:moveTo>
                      <a:pt x="52" y="1"/>
                    </a:moveTo>
                    <a:cubicBezTo>
                      <a:pt x="26" y="1"/>
                      <a:pt x="0" y="17"/>
                      <a:pt x="3" y="50"/>
                    </a:cubicBezTo>
                    <a:cubicBezTo>
                      <a:pt x="45" y="857"/>
                      <a:pt x="81" y="1664"/>
                      <a:pt x="129" y="2482"/>
                    </a:cubicBezTo>
                    <a:cubicBezTo>
                      <a:pt x="129" y="2515"/>
                      <a:pt x="157" y="2532"/>
                      <a:pt x="185" y="2532"/>
                    </a:cubicBezTo>
                    <a:cubicBezTo>
                      <a:pt x="213" y="2532"/>
                      <a:pt x="240" y="2515"/>
                      <a:pt x="237" y="2482"/>
                    </a:cubicBezTo>
                    <a:cubicBezTo>
                      <a:pt x="189" y="1664"/>
                      <a:pt x="147" y="857"/>
                      <a:pt x="105" y="50"/>
                    </a:cubicBezTo>
                    <a:cubicBezTo>
                      <a:pt x="105" y="17"/>
                      <a:pt x="78" y="1"/>
                      <a:pt x="5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83"/>
              <p:cNvSpPr/>
              <p:nvPr/>
            </p:nvSpPr>
            <p:spPr>
              <a:xfrm>
                <a:off x="2974600" y="1192350"/>
                <a:ext cx="50225" cy="122225"/>
              </a:xfrm>
              <a:custGeom>
                <a:avLst/>
                <a:gdLst/>
                <a:ahLst/>
                <a:cxnLst/>
                <a:rect l="l" t="t" r="r" b="b"/>
                <a:pathLst>
                  <a:path w="2009" h="4889" extrusionOk="0">
                    <a:moveTo>
                      <a:pt x="1940" y="1"/>
                    </a:moveTo>
                    <a:cubicBezTo>
                      <a:pt x="1918" y="1"/>
                      <a:pt x="1895" y="12"/>
                      <a:pt x="1886" y="37"/>
                    </a:cubicBezTo>
                    <a:lnTo>
                      <a:pt x="428" y="3773"/>
                    </a:lnTo>
                    <a:cubicBezTo>
                      <a:pt x="290" y="4125"/>
                      <a:pt x="147" y="4472"/>
                      <a:pt x="15" y="4825"/>
                    </a:cubicBezTo>
                    <a:cubicBezTo>
                      <a:pt x="1" y="4864"/>
                      <a:pt x="30" y="4889"/>
                      <a:pt x="62" y="4889"/>
                    </a:cubicBezTo>
                    <a:cubicBezTo>
                      <a:pt x="83" y="4889"/>
                      <a:pt x="105" y="4878"/>
                      <a:pt x="117" y="4855"/>
                    </a:cubicBezTo>
                    <a:cubicBezTo>
                      <a:pt x="607" y="3605"/>
                      <a:pt x="1097" y="2368"/>
                      <a:pt x="1581" y="1119"/>
                    </a:cubicBezTo>
                    <a:cubicBezTo>
                      <a:pt x="1719" y="767"/>
                      <a:pt x="1862" y="420"/>
                      <a:pt x="1994" y="67"/>
                    </a:cubicBezTo>
                    <a:cubicBezTo>
                      <a:pt x="2008" y="27"/>
                      <a:pt x="1974" y="1"/>
                      <a:pt x="194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83"/>
              <p:cNvSpPr/>
              <p:nvPr/>
            </p:nvSpPr>
            <p:spPr>
              <a:xfrm>
                <a:off x="2967525" y="1277675"/>
                <a:ext cx="14025" cy="33775"/>
              </a:xfrm>
              <a:custGeom>
                <a:avLst/>
                <a:gdLst/>
                <a:ahLst/>
                <a:cxnLst/>
                <a:rect l="l" t="t" r="r" b="b"/>
                <a:pathLst>
                  <a:path w="561" h="1351" extrusionOk="0">
                    <a:moveTo>
                      <a:pt x="498" y="0"/>
                    </a:moveTo>
                    <a:cubicBezTo>
                      <a:pt x="478" y="0"/>
                      <a:pt x="457" y="11"/>
                      <a:pt x="448" y="37"/>
                    </a:cubicBezTo>
                    <a:cubicBezTo>
                      <a:pt x="304" y="455"/>
                      <a:pt x="155" y="868"/>
                      <a:pt x="12" y="1286"/>
                    </a:cubicBezTo>
                    <a:cubicBezTo>
                      <a:pt x="1" y="1326"/>
                      <a:pt x="33" y="1350"/>
                      <a:pt x="66" y="1350"/>
                    </a:cubicBezTo>
                    <a:cubicBezTo>
                      <a:pt x="88" y="1350"/>
                      <a:pt x="110" y="1340"/>
                      <a:pt x="119" y="1316"/>
                    </a:cubicBezTo>
                    <a:cubicBezTo>
                      <a:pt x="263" y="898"/>
                      <a:pt x="412" y="485"/>
                      <a:pt x="549" y="67"/>
                    </a:cubicBezTo>
                    <a:cubicBezTo>
                      <a:pt x="560" y="27"/>
                      <a:pt x="529" y="0"/>
                      <a:pt x="49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83"/>
              <p:cNvSpPr/>
              <p:nvPr/>
            </p:nvSpPr>
            <p:spPr>
              <a:xfrm>
                <a:off x="2996200" y="1194325"/>
                <a:ext cx="71675" cy="137400"/>
              </a:xfrm>
              <a:custGeom>
                <a:avLst/>
                <a:gdLst/>
                <a:ahLst/>
                <a:cxnLst/>
                <a:rect l="l" t="t" r="r" b="b"/>
                <a:pathLst>
                  <a:path w="2867" h="5496" extrusionOk="0">
                    <a:moveTo>
                      <a:pt x="2803" y="0"/>
                    </a:moveTo>
                    <a:cubicBezTo>
                      <a:pt x="2783" y="0"/>
                      <a:pt x="2764" y="12"/>
                      <a:pt x="2761" y="42"/>
                    </a:cubicBezTo>
                    <a:cubicBezTo>
                      <a:pt x="2654" y="825"/>
                      <a:pt x="2445" y="1602"/>
                      <a:pt x="2140" y="2331"/>
                    </a:cubicBezTo>
                    <a:cubicBezTo>
                      <a:pt x="1835" y="3066"/>
                      <a:pt x="1429" y="3766"/>
                      <a:pt x="944" y="4393"/>
                    </a:cubicBezTo>
                    <a:cubicBezTo>
                      <a:pt x="669" y="4752"/>
                      <a:pt x="371" y="5092"/>
                      <a:pt x="42" y="5403"/>
                    </a:cubicBezTo>
                    <a:cubicBezTo>
                      <a:pt x="0" y="5440"/>
                      <a:pt x="34" y="5496"/>
                      <a:pt x="77" y="5496"/>
                    </a:cubicBezTo>
                    <a:cubicBezTo>
                      <a:pt x="89" y="5496"/>
                      <a:pt x="102" y="5491"/>
                      <a:pt x="114" y="5481"/>
                    </a:cubicBezTo>
                    <a:cubicBezTo>
                      <a:pt x="687" y="4919"/>
                      <a:pt x="1195" y="4291"/>
                      <a:pt x="1608" y="3604"/>
                    </a:cubicBezTo>
                    <a:cubicBezTo>
                      <a:pt x="2026" y="2917"/>
                      <a:pt x="2355" y="2170"/>
                      <a:pt x="2582" y="1393"/>
                    </a:cubicBezTo>
                    <a:cubicBezTo>
                      <a:pt x="2708" y="957"/>
                      <a:pt x="2803" y="508"/>
                      <a:pt x="2863" y="60"/>
                    </a:cubicBezTo>
                    <a:cubicBezTo>
                      <a:pt x="2866" y="25"/>
                      <a:pt x="2833" y="0"/>
                      <a:pt x="280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83"/>
              <p:cNvSpPr/>
              <p:nvPr/>
            </p:nvSpPr>
            <p:spPr>
              <a:xfrm>
                <a:off x="3038725" y="1252400"/>
                <a:ext cx="39400" cy="52825"/>
              </a:xfrm>
              <a:custGeom>
                <a:avLst/>
                <a:gdLst/>
                <a:ahLst/>
                <a:cxnLst/>
                <a:rect l="l" t="t" r="r" b="b"/>
                <a:pathLst>
                  <a:path w="1576" h="2113" extrusionOk="0">
                    <a:moveTo>
                      <a:pt x="1501" y="0"/>
                    </a:moveTo>
                    <a:cubicBezTo>
                      <a:pt x="1485" y="0"/>
                      <a:pt x="1470" y="8"/>
                      <a:pt x="1461" y="26"/>
                    </a:cubicBezTo>
                    <a:cubicBezTo>
                      <a:pt x="1060" y="743"/>
                      <a:pt x="588" y="1407"/>
                      <a:pt x="32" y="2022"/>
                    </a:cubicBezTo>
                    <a:cubicBezTo>
                      <a:pt x="1" y="2059"/>
                      <a:pt x="34" y="2112"/>
                      <a:pt x="73" y="2112"/>
                    </a:cubicBezTo>
                    <a:cubicBezTo>
                      <a:pt x="86" y="2112"/>
                      <a:pt x="99" y="2107"/>
                      <a:pt x="110" y="2094"/>
                    </a:cubicBezTo>
                    <a:cubicBezTo>
                      <a:pt x="660" y="1472"/>
                      <a:pt x="1150" y="803"/>
                      <a:pt x="1550" y="80"/>
                    </a:cubicBezTo>
                    <a:cubicBezTo>
                      <a:pt x="1575" y="39"/>
                      <a:pt x="1537" y="0"/>
                      <a:pt x="150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51" name="Google Shape;451;p83"/>
          <p:cNvGrpSpPr/>
          <p:nvPr/>
        </p:nvGrpSpPr>
        <p:grpSpPr>
          <a:xfrm rot="1650941" flipH="1">
            <a:off x="504074" y="4458673"/>
            <a:ext cx="422053" cy="461692"/>
            <a:chOff x="6521375" y="1611800"/>
            <a:chExt cx="166925" cy="182625"/>
          </a:xfrm>
        </p:grpSpPr>
        <p:sp>
          <p:nvSpPr>
            <p:cNvPr id="452" name="Google Shape;452;p83"/>
            <p:cNvSpPr/>
            <p:nvPr/>
          </p:nvSpPr>
          <p:spPr>
            <a:xfrm>
              <a:off x="6521375" y="1611925"/>
              <a:ext cx="166925" cy="182500"/>
            </a:xfrm>
            <a:custGeom>
              <a:avLst/>
              <a:gdLst/>
              <a:ahLst/>
              <a:cxnLst/>
              <a:rect l="l" t="t" r="r" b="b"/>
              <a:pathLst>
                <a:path w="6677" h="7300" extrusionOk="0">
                  <a:moveTo>
                    <a:pt x="3019" y="1"/>
                  </a:moveTo>
                  <a:lnTo>
                    <a:pt x="3019" y="1"/>
                  </a:lnTo>
                  <a:cubicBezTo>
                    <a:pt x="3204" y="294"/>
                    <a:pt x="3282" y="676"/>
                    <a:pt x="3216" y="1035"/>
                  </a:cubicBezTo>
                  <a:cubicBezTo>
                    <a:pt x="3150" y="1388"/>
                    <a:pt x="2971" y="1728"/>
                    <a:pt x="2714" y="1955"/>
                  </a:cubicBezTo>
                  <a:cubicBezTo>
                    <a:pt x="2570" y="2081"/>
                    <a:pt x="2397" y="2165"/>
                    <a:pt x="2236" y="2254"/>
                  </a:cubicBezTo>
                  <a:cubicBezTo>
                    <a:pt x="1608" y="2571"/>
                    <a:pt x="933" y="2870"/>
                    <a:pt x="514" y="3485"/>
                  </a:cubicBezTo>
                  <a:cubicBezTo>
                    <a:pt x="42" y="4167"/>
                    <a:pt x="0" y="5165"/>
                    <a:pt x="401" y="5870"/>
                  </a:cubicBezTo>
                  <a:cubicBezTo>
                    <a:pt x="640" y="6288"/>
                    <a:pt x="1022" y="6587"/>
                    <a:pt x="1423" y="6779"/>
                  </a:cubicBezTo>
                  <a:cubicBezTo>
                    <a:pt x="1829" y="6982"/>
                    <a:pt x="2272" y="7095"/>
                    <a:pt x="2702" y="7197"/>
                  </a:cubicBezTo>
                  <a:lnTo>
                    <a:pt x="2995" y="7245"/>
                  </a:lnTo>
                  <a:lnTo>
                    <a:pt x="3288" y="7287"/>
                  </a:lnTo>
                  <a:cubicBezTo>
                    <a:pt x="3460" y="7293"/>
                    <a:pt x="3633" y="7299"/>
                    <a:pt x="3806" y="7299"/>
                  </a:cubicBezTo>
                  <a:cubicBezTo>
                    <a:pt x="4081" y="7299"/>
                    <a:pt x="4357" y="7284"/>
                    <a:pt x="4632" y="7233"/>
                  </a:cubicBezTo>
                  <a:cubicBezTo>
                    <a:pt x="5081" y="7155"/>
                    <a:pt x="5523" y="6976"/>
                    <a:pt x="5864" y="6647"/>
                  </a:cubicBezTo>
                  <a:cubicBezTo>
                    <a:pt x="6449" y="6085"/>
                    <a:pt x="6676" y="5105"/>
                    <a:pt x="6419" y="4328"/>
                  </a:cubicBezTo>
                  <a:cubicBezTo>
                    <a:pt x="6180" y="3617"/>
                    <a:pt x="5618" y="3151"/>
                    <a:pt x="5110" y="2673"/>
                  </a:cubicBezTo>
                  <a:cubicBezTo>
                    <a:pt x="4973" y="2541"/>
                    <a:pt x="4842" y="2416"/>
                    <a:pt x="4734" y="2254"/>
                  </a:cubicBezTo>
                  <a:cubicBezTo>
                    <a:pt x="4549" y="1961"/>
                    <a:pt x="4465" y="1585"/>
                    <a:pt x="4513" y="1220"/>
                  </a:cubicBezTo>
                  <a:cubicBezTo>
                    <a:pt x="4555" y="856"/>
                    <a:pt x="4734" y="509"/>
                    <a:pt x="4997" y="288"/>
                  </a:cubicBezTo>
                  <a:lnTo>
                    <a:pt x="4997" y="288"/>
                  </a:lnTo>
                  <a:cubicBezTo>
                    <a:pt x="4997" y="288"/>
                    <a:pt x="4602" y="342"/>
                    <a:pt x="4375" y="563"/>
                  </a:cubicBezTo>
                  <a:lnTo>
                    <a:pt x="4029" y="25"/>
                  </a:lnTo>
                  <a:lnTo>
                    <a:pt x="3539" y="443"/>
                  </a:lnTo>
                  <a:cubicBezTo>
                    <a:pt x="3389" y="168"/>
                    <a:pt x="3019" y="1"/>
                    <a:pt x="301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3" name="Google Shape;453;p83"/>
            <p:cNvGrpSpPr/>
            <p:nvPr/>
          </p:nvGrpSpPr>
          <p:grpSpPr>
            <a:xfrm>
              <a:off x="6521450" y="1611800"/>
              <a:ext cx="166775" cy="182400"/>
              <a:chOff x="3871475" y="1611800"/>
              <a:chExt cx="166775" cy="182400"/>
            </a:xfrm>
          </p:grpSpPr>
          <p:sp>
            <p:nvSpPr>
              <p:cNvPr id="454" name="Google Shape;454;p83"/>
              <p:cNvSpPr/>
              <p:nvPr/>
            </p:nvSpPr>
            <p:spPr>
              <a:xfrm>
                <a:off x="3871475" y="1611800"/>
                <a:ext cx="166775" cy="182400"/>
              </a:xfrm>
              <a:custGeom>
                <a:avLst/>
                <a:gdLst/>
                <a:ahLst/>
                <a:cxnLst/>
                <a:rect l="l" t="t" r="r" b="b"/>
                <a:pathLst>
                  <a:path w="6671" h="7296" extrusionOk="0">
                    <a:moveTo>
                      <a:pt x="3013" y="0"/>
                    </a:moveTo>
                    <a:lnTo>
                      <a:pt x="3013" y="0"/>
                    </a:lnTo>
                    <a:cubicBezTo>
                      <a:pt x="3198" y="293"/>
                      <a:pt x="3270" y="675"/>
                      <a:pt x="3210" y="1034"/>
                    </a:cubicBezTo>
                    <a:cubicBezTo>
                      <a:pt x="3150" y="1387"/>
                      <a:pt x="2971" y="1733"/>
                      <a:pt x="2714" y="1954"/>
                    </a:cubicBezTo>
                    <a:cubicBezTo>
                      <a:pt x="2570" y="2086"/>
                      <a:pt x="2397" y="2164"/>
                      <a:pt x="2236" y="2253"/>
                    </a:cubicBezTo>
                    <a:cubicBezTo>
                      <a:pt x="1608" y="2576"/>
                      <a:pt x="933" y="2875"/>
                      <a:pt x="514" y="3490"/>
                    </a:cubicBezTo>
                    <a:cubicBezTo>
                      <a:pt x="42" y="4172"/>
                      <a:pt x="0" y="5170"/>
                      <a:pt x="401" y="5869"/>
                    </a:cubicBezTo>
                    <a:cubicBezTo>
                      <a:pt x="640" y="6287"/>
                      <a:pt x="1022" y="6586"/>
                      <a:pt x="1429" y="6784"/>
                    </a:cubicBezTo>
                    <a:cubicBezTo>
                      <a:pt x="1829" y="6987"/>
                      <a:pt x="2272" y="7100"/>
                      <a:pt x="2702" y="7202"/>
                    </a:cubicBezTo>
                    <a:lnTo>
                      <a:pt x="2989" y="7238"/>
                    </a:lnTo>
                    <a:lnTo>
                      <a:pt x="3282" y="7286"/>
                    </a:lnTo>
                    <a:cubicBezTo>
                      <a:pt x="3458" y="7290"/>
                      <a:pt x="3634" y="7296"/>
                      <a:pt x="3811" y="7296"/>
                    </a:cubicBezTo>
                    <a:cubicBezTo>
                      <a:pt x="4083" y="7296"/>
                      <a:pt x="4354" y="7283"/>
                      <a:pt x="4626" y="7232"/>
                    </a:cubicBezTo>
                    <a:cubicBezTo>
                      <a:pt x="5063" y="7148"/>
                      <a:pt x="5511" y="6969"/>
                      <a:pt x="5858" y="6640"/>
                    </a:cubicBezTo>
                    <a:cubicBezTo>
                      <a:pt x="6437" y="6084"/>
                      <a:pt x="6670" y="5104"/>
                      <a:pt x="6407" y="4327"/>
                    </a:cubicBezTo>
                    <a:cubicBezTo>
                      <a:pt x="6168" y="3616"/>
                      <a:pt x="5612" y="3144"/>
                      <a:pt x="5104" y="2666"/>
                    </a:cubicBezTo>
                    <a:cubicBezTo>
                      <a:pt x="4967" y="2540"/>
                      <a:pt x="4835" y="2415"/>
                      <a:pt x="4728" y="2247"/>
                    </a:cubicBezTo>
                    <a:cubicBezTo>
                      <a:pt x="4543" y="1954"/>
                      <a:pt x="4459" y="1584"/>
                      <a:pt x="4507" y="1219"/>
                    </a:cubicBezTo>
                    <a:cubicBezTo>
                      <a:pt x="4549" y="855"/>
                      <a:pt x="4728" y="508"/>
                      <a:pt x="4991" y="287"/>
                    </a:cubicBezTo>
                    <a:lnTo>
                      <a:pt x="4991" y="287"/>
                    </a:lnTo>
                    <a:cubicBezTo>
                      <a:pt x="4991" y="287"/>
                      <a:pt x="4596" y="335"/>
                      <a:pt x="4369" y="562"/>
                    </a:cubicBezTo>
                    <a:lnTo>
                      <a:pt x="4017" y="24"/>
                    </a:lnTo>
                    <a:lnTo>
                      <a:pt x="3533" y="442"/>
                    </a:lnTo>
                    <a:cubicBezTo>
                      <a:pt x="3383" y="161"/>
                      <a:pt x="3013" y="0"/>
                      <a:pt x="3013" y="0"/>
                    </a:cubicBezTo>
                    <a:close/>
                  </a:path>
                </a:pathLst>
              </a:custGeom>
              <a:solidFill>
                <a:srgbClr val="CC61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83"/>
              <p:cNvSpPr/>
              <p:nvPr/>
            </p:nvSpPr>
            <p:spPr>
              <a:xfrm>
                <a:off x="3889325" y="1629400"/>
                <a:ext cx="73175" cy="108850"/>
              </a:xfrm>
              <a:custGeom>
                <a:avLst/>
                <a:gdLst/>
                <a:ahLst/>
                <a:cxnLst/>
                <a:rect l="l" t="t" r="r" b="b"/>
                <a:pathLst>
                  <a:path w="2927" h="4354" extrusionOk="0">
                    <a:moveTo>
                      <a:pt x="2789" y="0"/>
                    </a:moveTo>
                    <a:cubicBezTo>
                      <a:pt x="2756" y="0"/>
                      <a:pt x="2722" y="27"/>
                      <a:pt x="2729" y="67"/>
                    </a:cubicBezTo>
                    <a:cubicBezTo>
                      <a:pt x="2896" y="748"/>
                      <a:pt x="2705" y="1501"/>
                      <a:pt x="2227" y="2015"/>
                    </a:cubicBezTo>
                    <a:cubicBezTo>
                      <a:pt x="1725" y="2553"/>
                      <a:pt x="1002" y="2798"/>
                      <a:pt x="488" y="3324"/>
                    </a:cubicBezTo>
                    <a:cubicBezTo>
                      <a:pt x="225" y="3593"/>
                      <a:pt x="27" y="3922"/>
                      <a:pt x="4" y="4304"/>
                    </a:cubicBezTo>
                    <a:cubicBezTo>
                      <a:pt x="1" y="4337"/>
                      <a:pt x="26" y="4354"/>
                      <a:pt x="52" y="4354"/>
                    </a:cubicBezTo>
                    <a:cubicBezTo>
                      <a:pt x="78" y="4354"/>
                      <a:pt x="105" y="4337"/>
                      <a:pt x="105" y="4304"/>
                    </a:cubicBezTo>
                    <a:cubicBezTo>
                      <a:pt x="159" y="3557"/>
                      <a:pt x="870" y="3109"/>
                      <a:pt x="1438" y="2751"/>
                    </a:cubicBezTo>
                    <a:cubicBezTo>
                      <a:pt x="1749" y="2553"/>
                      <a:pt x="2071" y="2344"/>
                      <a:pt x="2328" y="2069"/>
                    </a:cubicBezTo>
                    <a:cubicBezTo>
                      <a:pt x="2550" y="1812"/>
                      <a:pt x="2723" y="1507"/>
                      <a:pt x="2813" y="1179"/>
                    </a:cubicBezTo>
                    <a:cubicBezTo>
                      <a:pt x="2908" y="808"/>
                      <a:pt x="2926" y="408"/>
                      <a:pt x="2837" y="37"/>
                    </a:cubicBezTo>
                    <a:cubicBezTo>
                      <a:pt x="2829" y="11"/>
                      <a:pt x="2810" y="0"/>
                      <a:pt x="278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83"/>
              <p:cNvSpPr/>
              <p:nvPr/>
            </p:nvSpPr>
            <p:spPr>
              <a:xfrm>
                <a:off x="3888200" y="1745675"/>
                <a:ext cx="10200" cy="19075"/>
              </a:xfrm>
              <a:custGeom>
                <a:avLst/>
                <a:gdLst/>
                <a:ahLst/>
                <a:cxnLst/>
                <a:rect l="l" t="t" r="r" b="b"/>
                <a:pathLst>
                  <a:path w="408" h="763" extrusionOk="0">
                    <a:moveTo>
                      <a:pt x="84" y="0"/>
                    </a:moveTo>
                    <a:cubicBezTo>
                      <a:pt x="55" y="0"/>
                      <a:pt x="31" y="24"/>
                      <a:pt x="31" y="54"/>
                    </a:cubicBezTo>
                    <a:cubicBezTo>
                      <a:pt x="1" y="317"/>
                      <a:pt x="114" y="586"/>
                      <a:pt x="312" y="747"/>
                    </a:cubicBezTo>
                    <a:cubicBezTo>
                      <a:pt x="321" y="757"/>
                      <a:pt x="334" y="763"/>
                      <a:pt x="348" y="763"/>
                    </a:cubicBezTo>
                    <a:cubicBezTo>
                      <a:pt x="360" y="763"/>
                      <a:pt x="372" y="758"/>
                      <a:pt x="383" y="747"/>
                    </a:cubicBezTo>
                    <a:cubicBezTo>
                      <a:pt x="401" y="735"/>
                      <a:pt x="407" y="699"/>
                      <a:pt x="383" y="675"/>
                    </a:cubicBezTo>
                    <a:cubicBezTo>
                      <a:pt x="204" y="526"/>
                      <a:pt x="108" y="293"/>
                      <a:pt x="138" y="54"/>
                    </a:cubicBezTo>
                    <a:cubicBezTo>
                      <a:pt x="138" y="24"/>
                      <a:pt x="108" y="0"/>
                      <a:pt x="8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83"/>
              <p:cNvSpPr/>
              <p:nvPr/>
            </p:nvSpPr>
            <p:spPr>
              <a:xfrm>
                <a:off x="3970975" y="1633400"/>
                <a:ext cx="43075" cy="142675"/>
              </a:xfrm>
              <a:custGeom>
                <a:avLst/>
                <a:gdLst/>
                <a:ahLst/>
                <a:cxnLst/>
                <a:rect l="l" t="t" r="r" b="b"/>
                <a:pathLst>
                  <a:path w="1723" h="5707" extrusionOk="0">
                    <a:moveTo>
                      <a:pt x="302" y="0"/>
                    </a:moveTo>
                    <a:cubicBezTo>
                      <a:pt x="285" y="0"/>
                      <a:pt x="269" y="8"/>
                      <a:pt x="258" y="27"/>
                    </a:cubicBezTo>
                    <a:cubicBezTo>
                      <a:pt x="49" y="325"/>
                      <a:pt x="1" y="696"/>
                      <a:pt x="67" y="1055"/>
                    </a:cubicBezTo>
                    <a:cubicBezTo>
                      <a:pt x="138" y="1443"/>
                      <a:pt x="330" y="1796"/>
                      <a:pt x="545" y="2118"/>
                    </a:cubicBezTo>
                    <a:cubicBezTo>
                      <a:pt x="778" y="2459"/>
                      <a:pt x="1041" y="2782"/>
                      <a:pt x="1232" y="3152"/>
                    </a:cubicBezTo>
                    <a:cubicBezTo>
                      <a:pt x="1423" y="3511"/>
                      <a:pt x="1513" y="3917"/>
                      <a:pt x="1519" y="4330"/>
                    </a:cubicBezTo>
                    <a:cubicBezTo>
                      <a:pt x="1519" y="4784"/>
                      <a:pt x="1405" y="5232"/>
                      <a:pt x="1190" y="5627"/>
                    </a:cubicBezTo>
                    <a:cubicBezTo>
                      <a:pt x="1170" y="5668"/>
                      <a:pt x="1206" y="5706"/>
                      <a:pt x="1240" y="5706"/>
                    </a:cubicBezTo>
                    <a:cubicBezTo>
                      <a:pt x="1256" y="5706"/>
                      <a:pt x="1271" y="5699"/>
                      <a:pt x="1280" y="5680"/>
                    </a:cubicBezTo>
                    <a:cubicBezTo>
                      <a:pt x="1650" y="4987"/>
                      <a:pt x="1722" y="4132"/>
                      <a:pt x="1453" y="3397"/>
                    </a:cubicBezTo>
                    <a:cubicBezTo>
                      <a:pt x="1166" y="2626"/>
                      <a:pt x="485" y="2071"/>
                      <a:pt x="234" y="1288"/>
                    </a:cubicBezTo>
                    <a:cubicBezTo>
                      <a:pt x="108" y="887"/>
                      <a:pt x="90" y="427"/>
                      <a:pt x="347" y="74"/>
                    </a:cubicBezTo>
                    <a:cubicBezTo>
                      <a:pt x="372" y="37"/>
                      <a:pt x="337" y="0"/>
                      <a:pt x="30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83"/>
              <p:cNvSpPr/>
              <p:nvPr/>
            </p:nvSpPr>
            <p:spPr>
              <a:xfrm>
                <a:off x="3946600" y="1699775"/>
                <a:ext cx="13525" cy="78650"/>
              </a:xfrm>
              <a:custGeom>
                <a:avLst/>
                <a:gdLst/>
                <a:ahLst/>
                <a:cxnLst/>
                <a:rect l="l" t="t" r="r" b="b"/>
                <a:pathLst>
                  <a:path w="541" h="3146" extrusionOk="0">
                    <a:moveTo>
                      <a:pt x="472" y="0"/>
                    </a:moveTo>
                    <a:cubicBezTo>
                      <a:pt x="452" y="0"/>
                      <a:pt x="434" y="11"/>
                      <a:pt x="432" y="37"/>
                    </a:cubicBezTo>
                    <a:cubicBezTo>
                      <a:pt x="289" y="1053"/>
                      <a:pt x="145" y="2063"/>
                      <a:pt x="8" y="3079"/>
                    </a:cubicBezTo>
                    <a:cubicBezTo>
                      <a:pt x="0" y="3119"/>
                      <a:pt x="37" y="3146"/>
                      <a:pt x="69" y="3146"/>
                    </a:cubicBezTo>
                    <a:cubicBezTo>
                      <a:pt x="89" y="3146"/>
                      <a:pt x="107" y="3135"/>
                      <a:pt x="109" y="3109"/>
                    </a:cubicBezTo>
                    <a:cubicBezTo>
                      <a:pt x="253" y="2093"/>
                      <a:pt x="396" y="1083"/>
                      <a:pt x="534" y="67"/>
                    </a:cubicBezTo>
                    <a:cubicBezTo>
                      <a:pt x="541" y="27"/>
                      <a:pt x="504" y="0"/>
                      <a:pt x="47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83"/>
              <p:cNvSpPr/>
              <p:nvPr/>
            </p:nvSpPr>
            <p:spPr>
              <a:xfrm>
                <a:off x="3936550" y="1737900"/>
                <a:ext cx="5250" cy="30800"/>
              </a:xfrm>
              <a:custGeom>
                <a:avLst/>
                <a:gdLst/>
                <a:ahLst/>
                <a:cxnLst/>
                <a:rect l="l" t="t" r="r" b="b"/>
                <a:pathLst>
                  <a:path w="210" h="1232" extrusionOk="0">
                    <a:moveTo>
                      <a:pt x="159" y="0"/>
                    </a:moveTo>
                    <a:cubicBezTo>
                      <a:pt x="133" y="0"/>
                      <a:pt x="105" y="18"/>
                      <a:pt x="99" y="54"/>
                    </a:cubicBezTo>
                    <a:cubicBezTo>
                      <a:pt x="69" y="425"/>
                      <a:pt x="33" y="807"/>
                      <a:pt x="3" y="1178"/>
                    </a:cubicBezTo>
                    <a:cubicBezTo>
                      <a:pt x="0" y="1214"/>
                      <a:pt x="27" y="1231"/>
                      <a:pt x="55" y="1231"/>
                    </a:cubicBezTo>
                    <a:cubicBezTo>
                      <a:pt x="82" y="1231"/>
                      <a:pt x="111" y="1214"/>
                      <a:pt x="111" y="1178"/>
                    </a:cubicBezTo>
                    <a:cubicBezTo>
                      <a:pt x="141" y="807"/>
                      <a:pt x="177" y="425"/>
                      <a:pt x="206" y="54"/>
                    </a:cubicBezTo>
                    <a:cubicBezTo>
                      <a:pt x="209" y="18"/>
                      <a:pt x="185" y="0"/>
                      <a:pt x="15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60" name="Google Shape;460;p83"/>
          <p:cNvGrpSpPr/>
          <p:nvPr/>
        </p:nvGrpSpPr>
        <p:grpSpPr>
          <a:xfrm flipH="1">
            <a:off x="779760" y="258864"/>
            <a:ext cx="244365" cy="218671"/>
            <a:chOff x="6390175" y="3941675"/>
            <a:chExt cx="136000" cy="121700"/>
          </a:xfrm>
        </p:grpSpPr>
        <p:sp>
          <p:nvSpPr>
            <p:cNvPr id="461" name="Google Shape;461;p83"/>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83"/>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3" name="Google Shape;463;p83"/>
          <p:cNvGrpSpPr/>
          <p:nvPr/>
        </p:nvGrpSpPr>
        <p:grpSpPr>
          <a:xfrm>
            <a:off x="110475" y="258886"/>
            <a:ext cx="587623" cy="531960"/>
            <a:chOff x="6370900" y="3397625"/>
            <a:chExt cx="197275" cy="178600"/>
          </a:xfrm>
        </p:grpSpPr>
        <p:sp>
          <p:nvSpPr>
            <p:cNvPr id="464" name="Google Shape;464;p83"/>
            <p:cNvSpPr/>
            <p:nvPr/>
          </p:nvSpPr>
          <p:spPr>
            <a:xfrm>
              <a:off x="6370900" y="3397625"/>
              <a:ext cx="197275" cy="178600"/>
            </a:xfrm>
            <a:custGeom>
              <a:avLst/>
              <a:gdLst/>
              <a:ahLst/>
              <a:cxnLst/>
              <a:rect l="l" t="t" r="r" b="b"/>
              <a:pathLst>
                <a:path w="7891" h="7144" extrusionOk="0">
                  <a:moveTo>
                    <a:pt x="6076" y="1"/>
                  </a:moveTo>
                  <a:cubicBezTo>
                    <a:pt x="6023" y="1"/>
                    <a:pt x="5970" y="5"/>
                    <a:pt x="5918" y="12"/>
                  </a:cubicBezTo>
                  <a:cubicBezTo>
                    <a:pt x="6091" y="418"/>
                    <a:pt x="6133" y="885"/>
                    <a:pt x="6031" y="1327"/>
                  </a:cubicBezTo>
                  <a:cubicBezTo>
                    <a:pt x="5930" y="1189"/>
                    <a:pt x="5780" y="1094"/>
                    <a:pt x="5631" y="1028"/>
                  </a:cubicBezTo>
                  <a:cubicBezTo>
                    <a:pt x="5458" y="944"/>
                    <a:pt x="5278" y="885"/>
                    <a:pt x="5105" y="795"/>
                  </a:cubicBezTo>
                  <a:cubicBezTo>
                    <a:pt x="4932" y="705"/>
                    <a:pt x="4782" y="568"/>
                    <a:pt x="4716" y="388"/>
                  </a:cubicBezTo>
                  <a:cubicBezTo>
                    <a:pt x="4585" y="699"/>
                    <a:pt x="4471" y="1028"/>
                    <a:pt x="4507" y="1357"/>
                  </a:cubicBezTo>
                  <a:cubicBezTo>
                    <a:pt x="4513" y="1399"/>
                    <a:pt x="4525" y="1446"/>
                    <a:pt x="4537" y="1488"/>
                  </a:cubicBezTo>
                  <a:cubicBezTo>
                    <a:pt x="4226" y="1638"/>
                    <a:pt x="3946" y="1877"/>
                    <a:pt x="3724" y="2152"/>
                  </a:cubicBezTo>
                  <a:cubicBezTo>
                    <a:pt x="3432" y="2522"/>
                    <a:pt x="3222" y="2952"/>
                    <a:pt x="3019" y="3377"/>
                  </a:cubicBezTo>
                  <a:cubicBezTo>
                    <a:pt x="2822" y="3807"/>
                    <a:pt x="2625" y="4237"/>
                    <a:pt x="2332" y="4614"/>
                  </a:cubicBezTo>
                  <a:cubicBezTo>
                    <a:pt x="1884" y="5200"/>
                    <a:pt x="1226" y="5636"/>
                    <a:pt x="503" y="5809"/>
                  </a:cubicBezTo>
                  <a:cubicBezTo>
                    <a:pt x="330" y="5845"/>
                    <a:pt x="132" y="5899"/>
                    <a:pt x="73" y="6060"/>
                  </a:cubicBezTo>
                  <a:cubicBezTo>
                    <a:pt x="1" y="6240"/>
                    <a:pt x="150" y="6419"/>
                    <a:pt x="300" y="6538"/>
                  </a:cubicBezTo>
                  <a:cubicBezTo>
                    <a:pt x="857" y="6956"/>
                    <a:pt x="1553" y="7144"/>
                    <a:pt x="2238" y="7144"/>
                  </a:cubicBezTo>
                  <a:cubicBezTo>
                    <a:pt x="2317" y="7144"/>
                    <a:pt x="2396" y="7141"/>
                    <a:pt x="2475" y="7136"/>
                  </a:cubicBezTo>
                  <a:cubicBezTo>
                    <a:pt x="3240" y="7094"/>
                    <a:pt x="3969" y="6825"/>
                    <a:pt x="4645" y="6479"/>
                  </a:cubicBezTo>
                  <a:cubicBezTo>
                    <a:pt x="5248" y="6174"/>
                    <a:pt x="5822" y="5791"/>
                    <a:pt x="6264" y="5283"/>
                  </a:cubicBezTo>
                  <a:cubicBezTo>
                    <a:pt x="6713" y="4775"/>
                    <a:pt x="7029" y="4136"/>
                    <a:pt x="7059" y="3460"/>
                  </a:cubicBezTo>
                  <a:cubicBezTo>
                    <a:pt x="7065" y="3293"/>
                    <a:pt x="7047" y="3120"/>
                    <a:pt x="7018" y="2946"/>
                  </a:cubicBezTo>
                  <a:cubicBezTo>
                    <a:pt x="7328" y="2911"/>
                    <a:pt x="7615" y="2779"/>
                    <a:pt x="7890" y="2648"/>
                  </a:cubicBezTo>
                  <a:cubicBezTo>
                    <a:pt x="7639" y="2612"/>
                    <a:pt x="7406" y="2438"/>
                    <a:pt x="7304" y="2205"/>
                  </a:cubicBezTo>
                  <a:cubicBezTo>
                    <a:pt x="7203" y="1990"/>
                    <a:pt x="7203" y="1721"/>
                    <a:pt x="7029" y="1566"/>
                  </a:cubicBezTo>
                  <a:cubicBezTo>
                    <a:pt x="6935" y="1488"/>
                    <a:pt x="6815" y="1452"/>
                    <a:pt x="6693" y="1452"/>
                  </a:cubicBezTo>
                  <a:cubicBezTo>
                    <a:pt x="6684" y="1452"/>
                    <a:pt x="6674" y="1452"/>
                    <a:pt x="6665" y="1452"/>
                  </a:cubicBezTo>
                  <a:cubicBezTo>
                    <a:pt x="6557" y="1452"/>
                    <a:pt x="6444" y="1482"/>
                    <a:pt x="6336" y="1512"/>
                  </a:cubicBezTo>
                  <a:cubicBezTo>
                    <a:pt x="6480" y="1273"/>
                    <a:pt x="6575" y="1016"/>
                    <a:pt x="6647" y="747"/>
                  </a:cubicBezTo>
                  <a:cubicBezTo>
                    <a:pt x="6683" y="598"/>
                    <a:pt x="6707" y="436"/>
                    <a:pt x="6647" y="299"/>
                  </a:cubicBezTo>
                  <a:cubicBezTo>
                    <a:pt x="6587" y="173"/>
                    <a:pt x="6468" y="84"/>
                    <a:pt x="6330" y="42"/>
                  </a:cubicBezTo>
                  <a:cubicBezTo>
                    <a:pt x="6249" y="12"/>
                    <a:pt x="6162" y="1"/>
                    <a:pt x="6076"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5" name="Google Shape;465;p83"/>
            <p:cNvGrpSpPr/>
            <p:nvPr/>
          </p:nvGrpSpPr>
          <p:grpSpPr>
            <a:xfrm>
              <a:off x="6371200" y="3397625"/>
              <a:ext cx="196675" cy="178450"/>
              <a:chOff x="3721900" y="3397625"/>
              <a:chExt cx="196675" cy="178450"/>
            </a:xfrm>
          </p:grpSpPr>
          <p:sp>
            <p:nvSpPr>
              <p:cNvPr id="466" name="Google Shape;466;p83"/>
              <p:cNvSpPr/>
              <p:nvPr/>
            </p:nvSpPr>
            <p:spPr>
              <a:xfrm>
                <a:off x="3721900" y="3430800"/>
                <a:ext cx="176350" cy="145275"/>
              </a:xfrm>
              <a:custGeom>
                <a:avLst/>
                <a:gdLst/>
                <a:ahLst/>
                <a:cxnLst/>
                <a:rect l="l" t="t" r="r" b="b"/>
                <a:pathLst>
                  <a:path w="7054" h="5811" extrusionOk="0">
                    <a:moveTo>
                      <a:pt x="5175" y="0"/>
                    </a:moveTo>
                    <a:cubicBezTo>
                      <a:pt x="5072" y="0"/>
                      <a:pt x="4970" y="12"/>
                      <a:pt x="4872" y="36"/>
                    </a:cubicBezTo>
                    <a:cubicBezTo>
                      <a:pt x="4406" y="131"/>
                      <a:pt x="4011" y="448"/>
                      <a:pt x="3718" y="813"/>
                    </a:cubicBezTo>
                    <a:cubicBezTo>
                      <a:pt x="3419" y="1177"/>
                      <a:pt x="3216" y="1613"/>
                      <a:pt x="3019" y="2038"/>
                    </a:cubicBezTo>
                    <a:cubicBezTo>
                      <a:pt x="2816" y="2462"/>
                      <a:pt x="2613" y="2898"/>
                      <a:pt x="2332" y="3269"/>
                    </a:cubicBezTo>
                    <a:cubicBezTo>
                      <a:pt x="1883" y="3861"/>
                      <a:pt x="1226" y="4297"/>
                      <a:pt x="497" y="4464"/>
                    </a:cubicBezTo>
                    <a:cubicBezTo>
                      <a:pt x="329" y="4506"/>
                      <a:pt x="126" y="4554"/>
                      <a:pt x="66" y="4721"/>
                    </a:cubicBezTo>
                    <a:cubicBezTo>
                      <a:pt x="1" y="4901"/>
                      <a:pt x="150" y="5080"/>
                      <a:pt x="300" y="5199"/>
                    </a:cubicBezTo>
                    <a:cubicBezTo>
                      <a:pt x="835" y="5623"/>
                      <a:pt x="1529" y="5811"/>
                      <a:pt x="2214" y="5811"/>
                    </a:cubicBezTo>
                    <a:cubicBezTo>
                      <a:pt x="2293" y="5811"/>
                      <a:pt x="2372" y="5808"/>
                      <a:pt x="2451" y="5803"/>
                    </a:cubicBezTo>
                    <a:cubicBezTo>
                      <a:pt x="3204" y="5761"/>
                      <a:pt x="3933" y="5492"/>
                      <a:pt x="4615" y="5146"/>
                    </a:cubicBezTo>
                    <a:cubicBezTo>
                      <a:pt x="5212" y="4841"/>
                      <a:pt x="5786" y="4458"/>
                      <a:pt x="6234" y="3950"/>
                    </a:cubicBezTo>
                    <a:cubicBezTo>
                      <a:pt x="6683" y="3448"/>
                      <a:pt x="6999" y="2803"/>
                      <a:pt x="7029" y="2127"/>
                    </a:cubicBezTo>
                    <a:cubicBezTo>
                      <a:pt x="7053" y="1458"/>
                      <a:pt x="6772" y="753"/>
                      <a:pt x="6246" y="346"/>
                    </a:cubicBezTo>
                    <a:cubicBezTo>
                      <a:pt x="6043" y="209"/>
                      <a:pt x="5810" y="107"/>
                      <a:pt x="5571" y="66"/>
                    </a:cubicBezTo>
                    <a:cubicBezTo>
                      <a:pt x="5445" y="21"/>
                      <a:pt x="5310" y="0"/>
                      <a:pt x="51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83"/>
              <p:cNvSpPr/>
              <p:nvPr/>
            </p:nvSpPr>
            <p:spPr>
              <a:xfrm>
                <a:off x="3833075" y="3397625"/>
                <a:ext cx="85500" cy="87575"/>
              </a:xfrm>
              <a:custGeom>
                <a:avLst/>
                <a:gdLst/>
                <a:ahLst/>
                <a:cxnLst/>
                <a:rect l="l" t="t" r="r" b="b"/>
                <a:pathLst>
                  <a:path w="3420" h="3503" extrusionOk="0">
                    <a:moveTo>
                      <a:pt x="1614" y="1"/>
                    </a:moveTo>
                    <a:cubicBezTo>
                      <a:pt x="1561" y="1"/>
                      <a:pt x="1507" y="5"/>
                      <a:pt x="1453" y="12"/>
                    </a:cubicBezTo>
                    <a:cubicBezTo>
                      <a:pt x="1620" y="418"/>
                      <a:pt x="1662" y="890"/>
                      <a:pt x="1566" y="1327"/>
                    </a:cubicBezTo>
                    <a:cubicBezTo>
                      <a:pt x="1465" y="1189"/>
                      <a:pt x="1315" y="1100"/>
                      <a:pt x="1160" y="1028"/>
                    </a:cubicBezTo>
                    <a:cubicBezTo>
                      <a:pt x="987" y="944"/>
                      <a:pt x="801" y="885"/>
                      <a:pt x="640" y="795"/>
                    </a:cubicBezTo>
                    <a:cubicBezTo>
                      <a:pt x="467" y="705"/>
                      <a:pt x="317" y="568"/>
                      <a:pt x="251" y="388"/>
                    </a:cubicBezTo>
                    <a:cubicBezTo>
                      <a:pt x="108" y="687"/>
                      <a:pt x="0" y="1028"/>
                      <a:pt x="42" y="1357"/>
                    </a:cubicBezTo>
                    <a:cubicBezTo>
                      <a:pt x="72" y="1626"/>
                      <a:pt x="227" y="1895"/>
                      <a:pt x="461" y="2026"/>
                    </a:cubicBezTo>
                    <a:cubicBezTo>
                      <a:pt x="353" y="2193"/>
                      <a:pt x="299" y="2397"/>
                      <a:pt x="281" y="2588"/>
                    </a:cubicBezTo>
                    <a:cubicBezTo>
                      <a:pt x="257" y="2833"/>
                      <a:pt x="281" y="3090"/>
                      <a:pt x="311" y="3341"/>
                    </a:cubicBezTo>
                    <a:cubicBezTo>
                      <a:pt x="311" y="3395"/>
                      <a:pt x="323" y="3454"/>
                      <a:pt x="371" y="3484"/>
                    </a:cubicBezTo>
                    <a:cubicBezTo>
                      <a:pt x="391" y="3500"/>
                      <a:pt x="413" y="3503"/>
                      <a:pt x="437" y="3503"/>
                    </a:cubicBezTo>
                    <a:cubicBezTo>
                      <a:pt x="449" y="3503"/>
                      <a:pt x="461" y="3502"/>
                      <a:pt x="473" y="3502"/>
                    </a:cubicBezTo>
                    <a:cubicBezTo>
                      <a:pt x="783" y="3478"/>
                      <a:pt x="1088" y="3407"/>
                      <a:pt x="1327" y="3221"/>
                    </a:cubicBezTo>
                    <a:cubicBezTo>
                      <a:pt x="1489" y="3096"/>
                      <a:pt x="1620" y="2905"/>
                      <a:pt x="1656" y="2701"/>
                    </a:cubicBezTo>
                    <a:cubicBezTo>
                      <a:pt x="1847" y="2870"/>
                      <a:pt x="2107" y="2955"/>
                      <a:pt x="2360" y="2955"/>
                    </a:cubicBezTo>
                    <a:cubicBezTo>
                      <a:pt x="2384" y="2955"/>
                      <a:pt x="2409" y="2954"/>
                      <a:pt x="2433" y="2952"/>
                    </a:cubicBezTo>
                    <a:cubicBezTo>
                      <a:pt x="2774" y="2940"/>
                      <a:pt x="3102" y="2803"/>
                      <a:pt x="3419" y="2648"/>
                    </a:cubicBezTo>
                    <a:cubicBezTo>
                      <a:pt x="3162" y="2612"/>
                      <a:pt x="2935" y="2438"/>
                      <a:pt x="2833" y="2205"/>
                    </a:cubicBezTo>
                    <a:cubicBezTo>
                      <a:pt x="2738" y="1990"/>
                      <a:pt x="2738" y="1721"/>
                      <a:pt x="2558" y="1566"/>
                    </a:cubicBezTo>
                    <a:cubicBezTo>
                      <a:pt x="2463" y="1482"/>
                      <a:pt x="2325" y="1452"/>
                      <a:pt x="2200" y="1452"/>
                    </a:cubicBezTo>
                    <a:cubicBezTo>
                      <a:pt x="2086" y="1458"/>
                      <a:pt x="1979" y="1482"/>
                      <a:pt x="1871" y="1512"/>
                    </a:cubicBezTo>
                    <a:cubicBezTo>
                      <a:pt x="2009" y="1273"/>
                      <a:pt x="2110" y="1016"/>
                      <a:pt x="2176" y="753"/>
                    </a:cubicBezTo>
                    <a:cubicBezTo>
                      <a:pt x="2218" y="604"/>
                      <a:pt x="2236" y="442"/>
                      <a:pt x="2176" y="305"/>
                    </a:cubicBezTo>
                    <a:cubicBezTo>
                      <a:pt x="2116" y="173"/>
                      <a:pt x="1997" y="84"/>
                      <a:pt x="1865" y="42"/>
                    </a:cubicBezTo>
                    <a:cubicBezTo>
                      <a:pt x="1784" y="12"/>
                      <a:pt x="1700" y="1"/>
                      <a:pt x="161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83"/>
              <p:cNvSpPr/>
              <p:nvPr/>
            </p:nvSpPr>
            <p:spPr>
              <a:xfrm>
                <a:off x="3845625" y="3435925"/>
                <a:ext cx="17650" cy="11250"/>
              </a:xfrm>
              <a:custGeom>
                <a:avLst/>
                <a:gdLst/>
                <a:ahLst/>
                <a:cxnLst/>
                <a:rect l="l" t="t" r="r" b="b"/>
                <a:pathLst>
                  <a:path w="706" h="450" extrusionOk="0">
                    <a:moveTo>
                      <a:pt x="639" y="1"/>
                    </a:moveTo>
                    <a:cubicBezTo>
                      <a:pt x="634" y="1"/>
                      <a:pt x="628" y="2"/>
                      <a:pt x="622" y="4"/>
                    </a:cubicBezTo>
                    <a:cubicBezTo>
                      <a:pt x="407" y="76"/>
                      <a:pt x="204" y="195"/>
                      <a:pt x="42" y="363"/>
                    </a:cubicBezTo>
                    <a:cubicBezTo>
                      <a:pt x="0" y="395"/>
                      <a:pt x="35" y="449"/>
                      <a:pt x="77" y="449"/>
                    </a:cubicBezTo>
                    <a:cubicBezTo>
                      <a:pt x="89" y="449"/>
                      <a:pt x="102" y="445"/>
                      <a:pt x="114" y="434"/>
                    </a:cubicBezTo>
                    <a:cubicBezTo>
                      <a:pt x="263" y="285"/>
                      <a:pt x="449" y="177"/>
                      <a:pt x="652" y="106"/>
                    </a:cubicBezTo>
                    <a:cubicBezTo>
                      <a:pt x="706" y="89"/>
                      <a:pt x="687" y="1"/>
                      <a:pt x="63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83"/>
              <p:cNvSpPr/>
              <p:nvPr/>
            </p:nvSpPr>
            <p:spPr>
              <a:xfrm>
                <a:off x="3867300" y="3430550"/>
                <a:ext cx="12525" cy="8150"/>
              </a:xfrm>
              <a:custGeom>
                <a:avLst/>
                <a:gdLst/>
                <a:ahLst/>
                <a:cxnLst/>
                <a:rect l="l" t="t" r="r" b="b"/>
                <a:pathLst>
                  <a:path w="501" h="326" extrusionOk="0">
                    <a:moveTo>
                      <a:pt x="67" y="0"/>
                    </a:moveTo>
                    <a:cubicBezTo>
                      <a:pt x="61" y="0"/>
                      <a:pt x="54" y="1"/>
                      <a:pt x="48" y="4"/>
                    </a:cubicBezTo>
                    <a:cubicBezTo>
                      <a:pt x="18" y="10"/>
                      <a:pt x="0" y="40"/>
                      <a:pt x="12" y="70"/>
                    </a:cubicBezTo>
                    <a:cubicBezTo>
                      <a:pt x="24" y="159"/>
                      <a:pt x="84" y="243"/>
                      <a:pt x="161" y="285"/>
                    </a:cubicBezTo>
                    <a:cubicBezTo>
                      <a:pt x="208" y="312"/>
                      <a:pt x="258" y="326"/>
                      <a:pt x="309" y="326"/>
                    </a:cubicBezTo>
                    <a:cubicBezTo>
                      <a:pt x="357" y="326"/>
                      <a:pt x="405" y="314"/>
                      <a:pt x="448" y="291"/>
                    </a:cubicBezTo>
                    <a:cubicBezTo>
                      <a:pt x="454" y="292"/>
                      <a:pt x="459" y="293"/>
                      <a:pt x="464" y="293"/>
                    </a:cubicBezTo>
                    <a:cubicBezTo>
                      <a:pt x="497" y="293"/>
                      <a:pt x="501" y="259"/>
                      <a:pt x="490" y="243"/>
                    </a:cubicBezTo>
                    <a:cubicBezTo>
                      <a:pt x="478" y="222"/>
                      <a:pt x="460" y="216"/>
                      <a:pt x="440" y="216"/>
                    </a:cubicBezTo>
                    <a:cubicBezTo>
                      <a:pt x="431" y="216"/>
                      <a:pt x="422" y="217"/>
                      <a:pt x="412" y="219"/>
                    </a:cubicBezTo>
                    <a:cubicBezTo>
                      <a:pt x="388" y="231"/>
                      <a:pt x="361" y="238"/>
                      <a:pt x="333" y="238"/>
                    </a:cubicBezTo>
                    <a:cubicBezTo>
                      <a:pt x="295" y="238"/>
                      <a:pt x="256" y="225"/>
                      <a:pt x="221" y="201"/>
                    </a:cubicBezTo>
                    <a:cubicBezTo>
                      <a:pt x="209" y="195"/>
                      <a:pt x="203" y="195"/>
                      <a:pt x="197" y="189"/>
                    </a:cubicBezTo>
                    <a:lnTo>
                      <a:pt x="191" y="183"/>
                    </a:lnTo>
                    <a:lnTo>
                      <a:pt x="179" y="171"/>
                    </a:lnTo>
                    <a:cubicBezTo>
                      <a:pt x="167" y="159"/>
                      <a:pt x="161" y="153"/>
                      <a:pt x="149" y="135"/>
                    </a:cubicBezTo>
                    <a:cubicBezTo>
                      <a:pt x="143" y="129"/>
                      <a:pt x="143" y="123"/>
                      <a:pt x="137" y="111"/>
                    </a:cubicBezTo>
                    <a:cubicBezTo>
                      <a:pt x="137" y="105"/>
                      <a:pt x="132" y="105"/>
                      <a:pt x="132" y="99"/>
                    </a:cubicBezTo>
                    <a:cubicBezTo>
                      <a:pt x="132" y="99"/>
                      <a:pt x="125" y="89"/>
                      <a:pt x="126" y="89"/>
                    </a:cubicBezTo>
                    <a:lnTo>
                      <a:pt x="126" y="89"/>
                    </a:lnTo>
                    <a:cubicBezTo>
                      <a:pt x="127" y="89"/>
                      <a:pt x="129" y="90"/>
                      <a:pt x="132" y="93"/>
                    </a:cubicBezTo>
                    <a:cubicBezTo>
                      <a:pt x="120" y="76"/>
                      <a:pt x="114" y="52"/>
                      <a:pt x="114" y="40"/>
                    </a:cubicBezTo>
                    <a:cubicBezTo>
                      <a:pt x="109" y="16"/>
                      <a:pt x="89" y="0"/>
                      <a:pt x="6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83"/>
              <p:cNvSpPr/>
              <p:nvPr/>
            </p:nvSpPr>
            <p:spPr>
              <a:xfrm>
                <a:off x="3853150" y="3477975"/>
                <a:ext cx="40850" cy="57475"/>
              </a:xfrm>
              <a:custGeom>
                <a:avLst/>
                <a:gdLst/>
                <a:ahLst/>
                <a:cxnLst/>
                <a:rect l="l" t="t" r="r" b="b"/>
                <a:pathLst>
                  <a:path w="1634" h="2299" extrusionOk="0">
                    <a:moveTo>
                      <a:pt x="1568" y="0"/>
                    </a:moveTo>
                    <a:cubicBezTo>
                      <a:pt x="1548" y="0"/>
                      <a:pt x="1529" y="12"/>
                      <a:pt x="1522" y="37"/>
                    </a:cubicBezTo>
                    <a:cubicBezTo>
                      <a:pt x="1367" y="719"/>
                      <a:pt x="1008" y="1346"/>
                      <a:pt x="506" y="1824"/>
                    </a:cubicBezTo>
                    <a:cubicBezTo>
                      <a:pt x="369" y="1962"/>
                      <a:pt x="207" y="2087"/>
                      <a:pt x="46" y="2201"/>
                    </a:cubicBezTo>
                    <a:cubicBezTo>
                      <a:pt x="1" y="2231"/>
                      <a:pt x="31" y="2299"/>
                      <a:pt x="74" y="2299"/>
                    </a:cubicBezTo>
                    <a:cubicBezTo>
                      <a:pt x="82" y="2299"/>
                      <a:pt x="91" y="2296"/>
                      <a:pt x="100" y="2290"/>
                    </a:cubicBezTo>
                    <a:cubicBezTo>
                      <a:pt x="698" y="1890"/>
                      <a:pt x="1164" y="1316"/>
                      <a:pt x="1445" y="659"/>
                    </a:cubicBezTo>
                    <a:cubicBezTo>
                      <a:pt x="1522" y="468"/>
                      <a:pt x="1582" y="270"/>
                      <a:pt x="1630" y="67"/>
                    </a:cubicBezTo>
                    <a:cubicBezTo>
                      <a:pt x="1634" y="27"/>
                      <a:pt x="1600" y="0"/>
                      <a:pt x="15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83"/>
              <p:cNvSpPr/>
              <p:nvPr/>
            </p:nvSpPr>
            <p:spPr>
              <a:xfrm>
                <a:off x="3868325" y="3491075"/>
                <a:ext cx="14675" cy="17750"/>
              </a:xfrm>
              <a:custGeom>
                <a:avLst/>
                <a:gdLst/>
                <a:ahLst/>
                <a:cxnLst/>
                <a:rect l="l" t="t" r="r" b="b"/>
                <a:pathLst>
                  <a:path w="587" h="710" extrusionOk="0">
                    <a:moveTo>
                      <a:pt x="534" y="1"/>
                    </a:moveTo>
                    <a:cubicBezTo>
                      <a:pt x="515" y="1"/>
                      <a:pt x="493" y="13"/>
                      <a:pt x="485" y="33"/>
                    </a:cubicBezTo>
                    <a:cubicBezTo>
                      <a:pt x="377" y="254"/>
                      <a:pt x="228" y="458"/>
                      <a:pt x="43" y="619"/>
                    </a:cubicBezTo>
                    <a:cubicBezTo>
                      <a:pt x="0" y="657"/>
                      <a:pt x="40" y="709"/>
                      <a:pt x="85" y="709"/>
                    </a:cubicBezTo>
                    <a:cubicBezTo>
                      <a:pt x="97" y="709"/>
                      <a:pt x="109" y="705"/>
                      <a:pt x="120" y="697"/>
                    </a:cubicBezTo>
                    <a:cubicBezTo>
                      <a:pt x="312" y="523"/>
                      <a:pt x="467" y="314"/>
                      <a:pt x="575" y="81"/>
                    </a:cubicBezTo>
                    <a:cubicBezTo>
                      <a:pt x="587" y="51"/>
                      <a:pt x="587" y="21"/>
                      <a:pt x="557" y="9"/>
                    </a:cubicBezTo>
                    <a:cubicBezTo>
                      <a:pt x="551" y="4"/>
                      <a:pt x="543" y="1"/>
                      <a:pt x="53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83"/>
              <p:cNvSpPr/>
              <p:nvPr/>
            </p:nvSpPr>
            <p:spPr>
              <a:xfrm>
                <a:off x="3872175" y="3444800"/>
                <a:ext cx="4400" cy="17425"/>
              </a:xfrm>
              <a:custGeom>
                <a:avLst/>
                <a:gdLst/>
                <a:ahLst/>
                <a:cxnLst/>
                <a:rect l="l" t="t" r="r" b="b"/>
                <a:pathLst>
                  <a:path w="176" h="697" extrusionOk="0">
                    <a:moveTo>
                      <a:pt x="68" y="1"/>
                    </a:moveTo>
                    <a:cubicBezTo>
                      <a:pt x="36" y="1"/>
                      <a:pt x="1" y="27"/>
                      <a:pt x="8" y="67"/>
                    </a:cubicBezTo>
                    <a:cubicBezTo>
                      <a:pt x="56" y="247"/>
                      <a:pt x="68" y="438"/>
                      <a:pt x="38" y="629"/>
                    </a:cubicBezTo>
                    <a:cubicBezTo>
                      <a:pt x="32" y="659"/>
                      <a:pt x="44" y="689"/>
                      <a:pt x="74" y="695"/>
                    </a:cubicBezTo>
                    <a:cubicBezTo>
                      <a:pt x="78" y="696"/>
                      <a:pt x="82" y="696"/>
                      <a:pt x="87" y="696"/>
                    </a:cubicBezTo>
                    <a:cubicBezTo>
                      <a:pt x="109" y="696"/>
                      <a:pt x="136" y="684"/>
                      <a:pt x="146" y="659"/>
                    </a:cubicBezTo>
                    <a:cubicBezTo>
                      <a:pt x="176" y="450"/>
                      <a:pt x="164" y="241"/>
                      <a:pt x="116" y="37"/>
                    </a:cubicBezTo>
                    <a:cubicBezTo>
                      <a:pt x="109" y="12"/>
                      <a:pt x="89" y="1"/>
                      <a:pt x="6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73" name="Google Shape;473;p83"/>
          <p:cNvGrpSpPr/>
          <p:nvPr/>
        </p:nvGrpSpPr>
        <p:grpSpPr>
          <a:xfrm flipH="1">
            <a:off x="257659" y="4059539"/>
            <a:ext cx="264434" cy="233629"/>
            <a:chOff x="6063731" y="3208900"/>
            <a:chExt cx="147169" cy="130025"/>
          </a:xfrm>
        </p:grpSpPr>
        <p:sp>
          <p:nvSpPr>
            <p:cNvPr id="474" name="Google Shape;474;p83"/>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5" name="Google Shape;475;p83"/>
            <p:cNvGrpSpPr/>
            <p:nvPr/>
          </p:nvGrpSpPr>
          <p:grpSpPr>
            <a:xfrm>
              <a:off x="6063731" y="3208900"/>
              <a:ext cx="146450" cy="130025"/>
              <a:chOff x="3414550" y="3208900"/>
              <a:chExt cx="146450" cy="130025"/>
            </a:xfrm>
          </p:grpSpPr>
          <p:sp>
            <p:nvSpPr>
              <p:cNvPr id="476" name="Google Shape;476;p83"/>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83"/>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78" name="Google Shape;478;p83"/>
          <p:cNvGrpSpPr/>
          <p:nvPr/>
        </p:nvGrpSpPr>
        <p:grpSpPr>
          <a:xfrm>
            <a:off x="8666184" y="3485386"/>
            <a:ext cx="323604" cy="291798"/>
            <a:chOff x="5631000" y="1628150"/>
            <a:chExt cx="121200" cy="109300"/>
          </a:xfrm>
        </p:grpSpPr>
        <p:sp>
          <p:nvSpPr>
            <p:cNvPr id="479" name="Google Shape;479;p83"/>
            <p:cNvSpPr/>
            <p:nvPr/>
          </p:nvSpPr>
          <p:spPr>
            <a:xfrm>
              <a:off x="5631000" y="1628250"/>
              <a:ext cx="121200" cy="109200"/>
            </a:xfrm>
            <a:custGeom>
              <a:avLst/>
              <a:gdLst/>
              <a:ahLst/>
              <a:cxnLst/>
              <a:rect l="l" t="t" r="r" b="b"/>
              <a:pathLst>
                <a:path w="4848" h="4368" extrusionOk="0">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80" name="Google Shape;480;p83"/>
            <p:cNvGrpSpPr/>
            <p:nvPr/>
          </p:nvGrpSpPr>
          <p:grpSpPr>
            <a:xfrm>
              <a:off x="5631000" y="1628150"/>
              <a:ext cx="121200" cy="109000"/>
              <a:chOff x="2980950" y="1628150"/>
              <a:chExt cx="121200" cy="109000"/>
            </a:xfrm>
          </p:grpSpPr>
          <p:sp>
            <p:nvSpPr>
              <p:cNvPr id="481" name="Google Shape;481;p83"/>
              <p:cNvSpPr/>
              <p:nvPr/>
            </p:nvSpPr>
            <p:spPr>
              <a:xfrm>
                <a:off x="2980950" y="1628150"/>
                <a:ext cx="121200" cy="109000"/>
              </a:xfrm>
              <a:custGeom>
                <a:avLst/>
                <a:gdLst/>
                <a:ahLst/>
                <a:cxnLst/>
                <a:rect l="l" t="t" r="r" b="b"/>
                <a:pathLst>
                  <a:path w="4848" h="4360" extrusionOk="0">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83"/>
              <p:cNvSpPr/>
              <p:nvPr/>
            </p:nvSpPr>
            <p:spPr>
              <a:xfrm>
                <a:off x="3020700" y="1666000"/>
                <a:ext cx="81450" cy="71150"/>
              </a:xfrm>
              <a:custGeom>
                <a:avLst/>
                <a:gdLst/>
                <a:ahLst/>
                <a:cxnLst/>
                <a:rect l="l" t="t" r="r" b="b"/>
                <a:pathLst>
                  <a:path w="3258" h="2846" extrusionOk="0">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83"/>
              <p:cNvSpPr/>
              <p:nvPr/>
            </p:nvSpPr>
            <p:spPr>
              <a:xfrm>
                <a:off x="2992000" y="1648925"/>
                <a:ext cx="14325" cy="61600"/>
              </a:xfrm>
              <a:custGeom>
                <a:avLst/>
                <a:gdLst/>
                <a:ahLst/>
                <a:cxnLst/>
                <a:rect l="l" t="t" r="r" b="b"/>
                <a:pathLst>
                  <a:path w="573" h="2464" extrusionOk="0">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83"/>
              <p:cNvSpPr/>
              <p:nvPr/>
            </p:nvSpPr>
            <p:spPr>
              <a:xfrm>
                <a:off x="3051825" y="1636425"/>
                <a:ext cx="30750" cy="20300"/>
              </a:xfrm>
              <a:custGeom>
                <a:avLst/>
                <a:gdLst/>
                <a:ahLst/>
                <a:cxnLst/>
                <a:rect l="l" t="t" r="r" b="b"/>
                <a:pathLst>
                  <a:path w="1230" h="812" extrusionOk="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83"/>
              <p:cNvSpPr/>
              <p:nvPr/>
            </p:nvSpPr>
            <p:spPr>
              <a:xfrm>
                <a:off x="3018450" y="1689450"/>
                <a:ext cx="17950" cy="5525"/>
              </a:xfrm>
              <a:custGeom>
                <a:avLst/>
                <a:gdLst/>
                <a:ahLst/>
                <a:cxnLst/>
                <a:rect l="l" t="t" r="r" b="b"/>
                <a:pathLst>
                  <a:path w="718" h="221" extrusionOk="0">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83"/>
              <p:cNvSpPr/>
              <p:nvPr/>
            </p:nvSpPr>
            <p:spPr>
              <a:xfrm>
                <a:off x="3032050" y="1668575"/>
                <a:ext cx="16150" cy="19000"/>
              </a:xfrm>
              <a:custGeom>
                <a:avLst/>
                <a:gdLst/>
                <a:ahLst/>
                <a:cxnLst/>
                <a:rect l="l" t="t" r="r" b="b"/>
                <a:pathLst>
                  <a:path w="646" h="760" extrusionOk="0">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83"/>
              <p:cNvSpPr/>
              <p:nvPr/>
            </p:nvSpPr>
            <p:spPr>
              <a:xfrm>
                <a:off x="3049400" y="1661525"/>
                <a:ext cx="7200" cy="17950"/>
              </a:xfrm>
              <a:custGeom>
                <a:avLst/>
                <a:gdLst/>
                <a:ahLst/>
                <a:cxnLst/>
                <a:rect l="l" t="t" r="r" b="b"/>
                <a:pathLst>
                  <a:path w="288" h="718" extrusionOk="0">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88" name="Google Shape;488;p83"/>
          <p:cNvSpPr/>
          <p:nvPr/>
        </p:nvSpPr>
        <p:spPr>
          <a:xfrm>
            <a:off x="1836975" y="-190500"/>
            <a:ext cx="3007175" cy="521350"/>
          </a:xfrm>
          <a:custGeom>
            <a:avLst/>
            <a:gdLst/>
            <a:ahLst/>
            <a:cxnLst/>
            <a:rect l="l" t="t" r="r" b="b"/>
            <a:pathLst>
              <a:path w="120287" h="20854" extrusionOk="0">
                <a:moveTo>
                  <a:pt x="120287" y="0"/>
                </a:moveTo>
                <a:cubicBezTo>
                  <a:pt x="118654" y="3084"/>
                  <a:pt x="122102" y="15331"/>
                  <a:pt x="110490" y="18506"/>
                </a:cubicBezTo>
                <a:cubicBezTo>
                  <a:pt x="98879" y="21681"/>
                  <a:pt x="69033" y="21409"/>
                  <a:pt x="50618" y="19050"/>
                </a:cubicBezTo>
                <a:cubicBezTo>
                  <a:pt x="32203" y="16691"/>
                  <a:pt x="8436" y="6803"/>
                  <a:pt x="0" y="4354"/>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3"/>
          <p:cNvSpPr/>
          <p:nvPr/>
        </p:nvSpPr>
        <p:spPr>
          <a:xfrm>
            <a:off x="979725" y="4601692"/>
            <a:ext cx="4463125" cy="936400"/>
          </a:xfrm>
          <a:custGeom>
            <a:avLst/>
            <a:gdLst/>
            <a:ahLst/>
            <a:cxnLst/>
            <a:rect l="l" t="t" r="r" b="b"/>
            <a:pathLst>
              <a:path w="178525" h="37456" extrusionOk="0">
                <a:moveTo>
                  <a:pt x="0" y="27659"/>
                </a:moveTo>
                <a:cubicBezTo>
                  <a:pt x="2359" y="27659"/>
                  <a:pt x="5896" y="29020"/>
                  <a:pt x="14151" y="27659"/>
                </a:cubicBezTo>
                <a:cubicBezTo>
                  <a:pt x="22406" y="26298"/>
                  <a:pt x="35560" y="23940"/>
                  <a:pt x="49530" y="19495"/>
                </a:cubicBezTo>
                <a:cubicBezTo>
                  <a:pt x="63500" y="15050"/>
                  <a:pt x="81280" y="3166"/>
                  <a:pt x="97971" y="989"/>
                </a:cubicBezTo>
                <a:cubicBezTo>
                  <a:pt x="114662" y="-1188"/>
                  <a:pt x="136252" y="354"/>
                  <a:pt x="149678" y="6432"/>
                </a:cubicBezTo>
                <a:cubicBezTo>
                  <a:pt x="163104" y="12510"/>
                  <a:pt x="173717" y="32285"/>
                  <a:pt x="178525" y="37456"/>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90"/>
        <p:cNvGrpSpPr/>
        <p:nvPr/>
      </p:nvGrpSpPr>
      <p:grpSpPr>
        <a:xfrm>
          <a:off x="0" y="0"/>
          <a:ext cx="0" cy="0"/>
          <a:chOff x="0" y="0"/>
          <a:chExt cx="0" cy="0"/>
        </a:xfrm>
      </p:grpSpPr>
      <p:sp>
        <p:nvSpPr>
          <p:cNvPr id="491" name="Google Shape;491;p84"/>
          <p:cNvSpPr/>
          <p:nvPr/>
        </p:nvSpPr>
        <p:spPr>
          <a:xfrm rot="-2230768" flipH="1">
            <a:off x="194579" y="4216543"/>
            <a:ext cx="605607" cy="935856"/>
          </a:xfrm>
          <a:custGeom>
            <a:avLst/>
            <a:gdLst/>
            <a:ahLst/>
            <a:cxnLst/>
            <a:rect l="l" t="t" r="r" b="b"/>
            <a:pathLst>
              <a:path w="7913" h="12227" extrusionOk="0">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84"/>
          <p:cNvSpPr/>
          <p:nvPr/>
        </p:nvSpPr>
        <p:spPr>
          <a:xfrm rot="-3938017" flipH="1">
            <a:off x="7963061" y="3323447"/>
            <a:ext cx="2148708" cy="2063021"/>
          </a:xfrm>
          <a:custGeom>
            <a:avLst/>
            <a:gdLst/>
            <a:ahLst/>
            <a:cxnLst/>
            <a:rect l="l" t="t" r="r" b="b"/>
            <a:pathLst>
              <a:path w="9671" h="9285" extrusionOk="0">
                <a:moveTo>
                  <a:pt x="8229" y="1"/>
                </a:moveTo>
                <a:cubicBezTo>
                  <a:pt x="8055" y="1"/>
                  <a:pt x="7882" y="31"/>
                  <a:pt x="7722" y="92"/>
                </a:cubicBezTo>
                <a:cubicBezTo>
                  <a:pt x="7310" y="248"/>
                  <a:pt x="6987" y="571"/>
                  <a:pt x="6748" y="935"/>
                </a:cubicBezTo>
                <a:cubicBezTo>
                  <a:pt x="6509" y="1306"/>
                  <a:pt x="6342" y="1706"/>
                  <a:pt x="6133" y="2089"/>
                </a:cubicBezTo>
                <a:cubicBezTo>
                  <a:pt x="5951" y="2429"/>
                  <a:pt x="5667" y="2791"/>
                  <a:pt x="5301" y="2791"/>
                </a:cubicBezTo>
                <a:cubicBezTo>
                  <a:pt x="5282" y="2791"/>
                  <a:pt x="5262" y="2790"/>
                  <a:pt x="5242" y="2788"/>
                </a:cubicBezTo>
                <a:cubicBezTo>
                  <a:pt x="4591" y="2728"/>
                  <a:pt x="4447" y="1652"/>
                  <a:pt x="3808" y="1557"/>
                </a:cubicBezTo>
                <a:cubicBezTo>
                  <a:pt x="3780" y="1553"/>
                  <a:pt x="3752" y="1551"/>
                  <a:pt x="3725" y="1551"/>
                </a:cubicBezTo>
                <a:cubicBezTo>
                  <a:pt x="3378" y="1551"/>
                  <a:pt x="3085" y="1857"/>
                  <a:pt x="2935" y="2184"/>
                </a:cubicBezTo>
                <a:cubicBezTo>
                  <a:pt x="2660" y="2752"/>
                  <a:pt x="2660" y="3410"/>
                  <a:pt x="2475" y="4007"/>
                </a:cubicBezTo>
                <a:cubicBezTo>
                  <a:pt x="2433" y="4157"/>
                  <a:pt x="2361" y="4306"/>
                  <a:pt x="2230" y="4390"/>
                </a:cubicBezTo>
                <a:cubicBezTo>
                  <a:pt x="2167" y="4431"/>
                  <a:pt x="2097" y="4448"/>
                  <a:pt x="2026" y="4448"/>
                </a:cubicBezTo>
                <a:cubicBezTo>
                  <a:pt x="1901" y="4448"/>
                  <a:pt x="1770" y="4397"/>
                  <a:pt x="1656" y="4336"/>
                </a:cubicBezTo>
                <a:cubicBezTo>
                  <a:pt x="1483" y="4228"/>
                  <a:pt x="1315" y="4097"/>
                  <a:pt x="1124" y="4043"/>
                </a:cubicBezTo>
                <a:cubicBezTo>
                  <a:pt x="1070" y="4029"/>
                  <a:pt x="1016" y="4022"/>
                  <a:pt x="962" y="4022"/>
                </a:cubicBezTo>
                <a:cubicBezTo>
                  <a:pt x="624" y="4022"/>
                  <a:pt x="291" y="4281"/>
                  <a:pt x="162" y="4611"/>
                </a:cubicBezTo>
                <a:cubicBezTo>
                  <a:pt x="0" y="4987"/>
                  <a:pt x="72" y="5418"/>
                  <a:pt x="198" y="5806"/>
                </a:cubicBezTo>
                <a:cubicBezTo>
                  <a:pt x="323" y="6195"/>
                  <a:pt x="520" y="6565"/>
                  <a:pt x="622" y="6960"/>
                </a:cubicBezTo>
                <a:cubicBezTo>
                  <a:pt x="748" y="7444"/>
                  <a:pt x="748" y="7964"/>
                  <a:pt x="616" y="8454"/>
                </a:cubicBezTo>
                <a:cubicBezTo>
                  <a:pt x="780" y="8423"/>
                  <a:pt x="947" y="8408"/>
                  <a:pt x="1115" y="8408"/>
                </a:cubicBezTo>
                <a:cubicBezTo>
                  <a:pt x="1434" y="8408"/>
                  <a:pt x="1754" y="8464"/>
                  <a:pt x="2056" y="8573"/>
                </a:cubicBezTo>
                <a:cubicBezTo>
                  <a:pt x="2439" y="8705"/>
                  <a:pt x="2792" y="8932"/>
                  <a:pt x="3162" y="9087"/>
                </a:cubicBezTo>
                <a:cubicBezTo>
                  <a:pt x="3426" y="9203"/>
                  <a:pt x="3710" y="9284"/>
                  <a:pt x="3988" y="9284"/>
                </a:cubicBezTo>
                <a:cubicBezTo>
                  <a:pt x="4113" y="9284"/>
                  <a:pt x="4237" y="9268"/>
                  <a:pt x="4357" y="9231"/>
                </a:cubicBezTo>
                <a:cubicBezTo>
                  <a:pt x="4746" y="9111"/>
                  <a:pt x="5075" y="8711"/>
                  <a:pt x="5003" y="8310"/>
                </a:cubicBezTo>
                <a:cubicBezTo>
                  <a:pt x="4961" y="8107"/>
                  <a:pt x="4836" y="7946"/>
                  <a:pt x="4752" y="7761"/>
                </a:cubicBezTo>
                <a:cubicBezTo>
                  <a:pt x="4674" y="7569"/>
                  <a:pt x="4626" y="7342"/>
                  <a:pt x="4746" y="7175"/>
                </a:cubicBezTo>
                <a:cubicBezTo>
                  <a:pt x="4836" y="7049"/>
                  <a:pt x="5003" y="6996"/>
                  <a:pt x="5152" y="6966"/>
                </a:cubicBezTo>
                <a:cubicBezTo>
                  <a:pt x="5762" y="6834"/>
                  <a:pt x="6413" y="6882"/>
                  <a:pt x="7017" y="6649"/>
                </a:cubicBezTo>
                <a:cubicBezTo>
                  <a:pt x="7376" y="6523"/>
                  <a:pt x="7746" y="6219"/>
                  <a:pt x="7716" y="5836"/>
                </a:cubicBezTo>
                <a:cubicBezTo>
                  <a:pt x="7669" y="5191"/>
                  <a:pt x="6605" y="4963"/>
                  <a:pt x="6599" y="4312"/>
                </a:cubicBezTo>
                <a:cubicBezTo>
                  <a:pt x="6593" y="3912"/>
                  <a:pt x="7005" y="3643"/>
                  <a:pt x="7370" y="3481"/>
                </a:cubicBezTo>
                <a:cubicBezTo>
                  <a:pt x="7764" y="3314"/>
                  <a:pt x="8182" y="3170"/>
                  <a:pt x="8565" y="2961"/>
                </a:cubicBezTo>
                <a:cubicBezTo>
                  <a:pt x="8948" y="2752"/>
                  <a:pt x="9294" y="2459"/>
                  <a:pt x="9485" y="2065"/>
                </a:cubicBezTo>
                <a:cubicBezTo>
                  <a:pt x="9653" y="1700"/>
                  <a:pt x="9671" y="1258"/>
                  <a:pt x="9521" y="887"/>
                </a:cubicBezTo>
                <a:cubicBezTo>
                  <a:pt x="9384" y="559"/>
                  <a:pt x="9127" y="272"/>
                  <a:pt x="8804" y="116"/>
                </a:cubicBezTo>
                <a:cubicBezTo>
                  <a:pt x="8626" y="40"/>
                  <a:pt x="8427" y="1"/>
                  <a:pt x="82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84"/>
          <p:cNvSpPr/>
          <p:nvPr/>
        </p:nvSpPr>
        <p:spPr>
          <a:xfrm rot="523140" flipH="1">
            <a:off x="7752395" y="31943"/>
            <a:ext cx="1353003" cy="1394762"/>
          </a:xfrm>
          <a:custGeom>
            <a:avLst/>
            <a:gdLst/>
            <a:ahLst/>
            <a:cxnLst/>
            <a:rect l="l" t="t" r="r" b="b"/>
            <a:pathLst>
              <a:path w="14487" h="14933" extrusionOk="0">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84"/>
          <p:cNvSpPr/>
          <p:nvPr/>
        </p:nvSpPr>
        <p:spPr>
          <a:xfrm rot="10800000">
            <a:off x="-1169846" y="-451189"/>
            <a:ext cx="3334445" cy="1972390"/>
          </a:xfrm>
          <a:custGeom>
            <a:avLst/>
            <a:gdLst/>
            <a:ahLst/>
            <a:cxnLst/>
            <a:rect l="l" t="t" r="r" b="b"/>
            <a:pathLst>
              <a:path w="24870" h="14710" extrusionOk="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84"/>
          <p:cNvSpPr/>
          <p:nvPr/>
        </p:nvSpPr>
        <p:spPr>
          <a:xfrm>
            <a:off x="5143500" y="0"/>
            <a:ext cx="4630375" cy="547350"/>
          </a:xfrm>
          <a:custGeom>
            <a:avLst/>
            <a:gdLst/>
            <a:ahLst/>
            <a:cxnLst/>
            <a:rect l="l" t="t" r="r" b="b"/>
            <a:pathLst>
              <a:path w="185215" h="21894" extrusionOk="0">
                <a:moveTo>
                  <a:pt x="0" y="0"/>
                </a:moveTo>
                <a:cubicBezTo>
                  <a:pt x="4808" y="3357"/>
                  <a:pt x="17961" y="16964"/>
                  <a:pt x="28847" y="20139"/>
                </a:cubicBezTo>
                <a:cubicBezTo>
                  <a:pt x="39733" y="23314"/>
                  <a:pt x="48515" y="21711"/>
                  <a:pt x="65314" y="19050"/>
                </a:cubicBezTo>
                <a:cubicBezTo>
                  <a:pt x="82113" y="16389"/>
                  <a:pt x="113115" y="3821"/>
                  <a:pt x="129642" y="4175"/>
                </a:cubicBezTo>
                <a:cubicBezTo>
                  <a:pt x="146170" y="4529"/>
                  <a:pt x="155217" y="20154"/>
                  <a:pt x="164479" y="21173"/>
                </a:cubicBezTo>
                <a:cubicBezTo>
                  <a:pt x="173741" y="22192"/>
                  <a:pt x="181759" y="12102"/>
                  <a:pt x="185215" y="10288"/>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4"/>
          <p:cNvSpPr/>
          <p:nvPr/>
        </p:nvSpPr>
        <p:spPr>
          <a:xfrm>
            <a:off x="-405085" y="2746658"/>
            <a:ext cx="1179500" cy="3382075"/>
          </a:xfrm>
          <a:custGeom>
            <a:avLst/>
            <a:gdLst/>
            <a:ahLst/>
            <a:cxnLst/>
            <a:rect l="l" t="t" r="r" b="b"/>
            <a:pathLst>
              <a:path w="47180" h="135283" extrusionOk="0">
                <a:moveTo>
                  <a:pt x="45278" y="135283"/>
                </a:moveTo>
                <a:cubicBezTo>
                  <a:pt x="45370" y="128749"/>
                  <a:pt x="48960" y="108594"/>
                  <a:pt x="45831" y="96078"/>
                </a:cubicBezTo>
                <a:cubicBezTo>
                  <a:pt x="42702" y="83562"/>
                  <a:pt x="30461" y="72611"/>
                  <a:pt x="26504" y="60187"/>
                </a:cubicBezTo>
                <a:cubicBezTo>
                  <a:pt x="22547" y="47763"/>
                  <a:pt x="24388" y="30370"/>
                  <a:pt x="22087" y="21535"/>
                </a:cubicBezTo>
                <a:cubicBezTo>
                  <a:pt x="19786" y="12700"/>
                  <a:pt x="16381" y="10767"/>
                  <a:pt x="12700" y="7178"/>
                </a:cubicBezTo>
                <a:cubicBezTo>
                  <a:pt x="9019" y="3589"/>
                  <a:pt x="2117" y="1196"/>
                  <a:pt x="0"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97"/>
        <p:cNvGrpSpPr/>
        <p:nvPr/>
      </p:nvGrpSpPr>
      <p:grpSpPr>
        <a:xfrm>
          <a:off x="0" y="0"/>
          <a:ext cx="0" cy="0"/>
          <a:chOff x="0" y="0"/>
          <a:chExt cx="0" cy="0"/>
        </a:xfrm>
      </p:grpSpPr>
      <p:sp>
        <p:nvSpPr>
          <p:cNvPr id="498" name="Google Shape;498;p85"/>
          <p:cNvSpPr/>
          <p:nvPr/>
        </p:nvSpPr>
        <p:spPr>
          <a:xfrm rot="10800000">
            <a:off x="-551184" y="3519681"/>
            <a:ext cx="976049" cy="1508139"/>
          </a:xfrm>
          <a:custGeom>
            <a:avLst/>
            <a:gdLst/>
            <a:ahLst/>
            <a:cxnLst/>
            <a:rect l="l" t="t" r="r" b="b"/>
            <a:pathLst>
              <a:path w="7913" h="12227" extrusionOk="0">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85"/>
          <p:cNvSpPr/>
          <p:nvPr/>
        </p:nvSpPr>
        <p:spPr>
          <a:xfrm rot="10800000">
            <a:off x="7879617" y="3959597"/>
            <a:ext cx="976050" cy="716871"/>
          </a:xfrm>
          <a:custGeom>
            <a:avLst/>
            <a:gdLst/>
            <a:ahLst/>
            <a:cxnLst/>
            <a:rect l="l" t="t" r="r" b="b"/>
            <a:pathLst>
              <a:path w="15316" h="11249" extrusionOk="0">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85"/>
          <p:cNvSpPr/>
          <p:nvPr/>
        </p:nvSpPr>
        <p:spPr>
          <a:xfrm rot="10800000">
            <a:off x="86025" y="63499"/>
            <a:ext cx="991026" cy="1124854"/>
          </a:xfrm>
          <a:custGeom>
            <a:avLst/>
            <a:gdLst/>
            <a:ahLst/>
            <a:cxnLst/>
            <a:rect l="l" t="t" r="r" b="b"/>
            <a:pathLst>
              <a:path w="15551" h="17651" extrusionOk="0">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85"/>
          <p:cNvSpPr/>
          <p:nvPr/>
        </p:nvSpPr>
        <p:spPr>
          <a:xfrm rot="6257523">
            <a:off x="7301584" y="207007"/>
            <a:ext cx="1489401" cy="1535290"/>
          </a:xfrm>
          <a:custGeom>
            <a:avLst/>
            <a:gdLst/>
            <a:ahLst/>
            <a:cxnLst/>
            <a:rect l="l" t="t" r="r" b="b"/>
            <a:pathLst>
              <a:path w="14487" h="14933" extrusionOk="0">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85"/>
          <p:cNvSpPr/>
          <p:nvPr/>
        </p:nvSpPr>
        <p:spPr>
          <a:xfrm rot="10800000">
            <a:off x="8428890" y="-249447"/>
            <a:ext cx="651000" cy="3078375"/>
          </a:xfrm>
          <a:custGeom>
            <a:avLst/>
            <a:gdLst/>
            <a:ahLst/>
            <a:cxnLst/>
            <a:rect l="l" t="t" r="r" b="b"/>
            <a:pathLst>
              <a:path w="26040" h="123135" extrusionOk="0">
                <a:moveTo>
                  <a:pt x="2761" y="123135"/>
                </a:moveTo>
                <a:cubicBezTo>
                  <a:pt x="5016" y="121295"/>
                  <a:pt x="12792" y="116095"/>
                  <a:pt x="16289" y="112092"/>
                </a:cubicBezTo>
                <a:cubicBezTo>
                  <a:pt x="19786" y="108089"/>
                  <a:pt x="22685" y="105374"/>
                  <a:pt x="23743" y="99116"/>
                </a:cubicBezTo>
                <a:cubicBezTo>
                  <a:pt x="24801" y="92858"/>
                  <a:pt x="24434" y="82137"/>
                  <a:pt x="22639" y="74544"/>
                </a:cubicBezTo>
                <a:cubicBezTo>
                  <a:pt x="20845" y="66952"/>
                  <a:pt x="12700" y="59543"/>
                  <a:pt x="12976" y="53561"/>
                </a:cubicBezTo>
                <a:cubicBezTo>
                  <a:pt x="13252" y="47579"/>
                  <a:pt x="22179" y="43899"/>
                  <a:pt x="24296" y="38653"/>
                </a:cubicBezTo>
                <a:cubicBezTo>
                  <a:pt x="26413" y="33407"/>
                  <a:pt x="26228" y="26781"/>
                  <a:pt x="25676" y="22087"/>
                </a:cubicBezTo>
                <a:cubicBezTo>
                  <a:pt x="25124" y="17394"/>
                  <a:pt x="23146" y="13713"/>
                  <a:pt x="20983" y="10492"/>
                </a:cubicBezTo>
                <a:cubicBezTo>
                  <a:pt x="18820" y="7271"/>
                  <a:pt x="16197" y="4510"/>
                  <a:pt x="12700" y="2761"/>
                </a:cubicBezTo>
                <a:cubicBezTo>
                  <a:pt x="9203" y="1012"/>
                  <a:pt x="2117" y="460"/>
                  <a:pt x="0"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5"/>
          <p:cNvSpPr/>
          <p:nvPr/>
        </p:nvSpPr>
        <p:spPr>
          <a:xfrm rot="10800000">
            <a:off x="818215" y="4793828"/>
            <a:ext cx="2346750" cy="506675"/>
          </a:xfrm>
          <a:custGeom>
            <a:avLst/>
            <a:gdLst/>
            <a:ahLst/>
            <a:cxnLst/>
            <a:rect l="l" t="t" r="r" b="b"/>
            <a:pathLst>
              <a:path w="93870" h="20267" extrusionOk="0">
                <a:moveTo>
                  <a:pt x="0" y="1105"/>
                </a:moveTo>
                <a:cubicBezTo>
                  <a:pt x="1335" y="2808"/>
                  <a:pt x="3590" y="8283"/>
                  <a:pt x="8007" y="11320"/>
                </a:cubicBezTo>
                <a:cubicBezTo>
                  <a:pt x="12424" y="14357"/>
                  <a:pt x="16979" y="18222"/>
                  <a:pt x="26504" y="19326"/>
                </a:cubicBezTo>
                <a:cubicBezTo>
                  <a:pt x="36029" y="20430"/>
                  <a:pt x="53929" y="21167"/>
                  <a:pt x="65157" y="17946"/>
                </a:cubicBezTo>
                <a:cubicBezTo>
                  <a:pt x="76385" y="14725"/>
                  <a:pt x="89085" y="2991"/>
                  <a:pt x="93870"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85"/>
          <p:cNvGrpSpPr/>
          <p:nvPr/>
        </p:nvGrpSpPr>
        <p:grpSpPr>
          <a:xfrm rot="10800000">
            <a:off x="85262" y="515018"/>
            <a:ext cx="541421" cy="478349"/>
            <a:chOff x="6063731" y="3208900"/>
            <a:chExt cx="147169" cy="130025"/>
          </a:xfrm>
        </p:grpSpPr>
        <p:sp>
          <p:nvSpPr>
            <p:cNvPr id="505" name="Google Shape;505;p85"/>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6" name="Google Shape;506;p85"/>
            <p:cNvGrpSpPr/>
            <p:nvPr/>
          </p:nvGrpSpPr>
          <p:grpSpPr>
            <a:xfrm>
              <a:off x="6063731" y="3208900"/>
              <a:ext cx="146450" cy="130025"/>
              <a:chOff x="3414550" y="3208900"/>
              <a:chExt cx="146450" cy="130025"/>
            </a:xfrm>
          </p:grpSpPr>
          <p:sp>
            <p:nvSpPr>
              <p:cNvPr id="507" name="Google Shape;507;p85"/>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85"/>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9" name="Google Shape;509;p85"/>
          <p:cNvGrpSpPr/>
          <p:nvPr/>
        </p:nvGrpSpPr>
        <p:grpSpPr>
          <a:xfrm rot="3214607">
            <a:off x="512177" y="184159"/>
            <a:ext cx="541414" cy="478343"/>
            <a:chOff x="6063731" y="3208900"/>
            <a:chExt cx="147169" cy="130025"/>
          </a:xfrm>
        </p:grpSpPr>
        <p:sp>
          <p:nvSpPr>
            <p:cNvPr id="510" name="Google Shape;510;p85"/>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1" name="Google Shape;511;p85"/>
            <p:cNvGrpSpPr/>
            <p:nvPr/>
          </p:nvGrpSpPr>
          <p:grpSpPr>
            <a:xfrm>
              <a:off x="6063731" y="3208900"/>
              <a:ext cx="146450" cy="130025"/>
              <a:chOff x="3414550" y="3208900"/>
              <a:chExt cx="146450" cy="130025"/>
            </a:xfrm>
          </p:grpSpPr>
          <p:sp>
            <p:nvSpPr>
              <p:cNvPr id="512" name="Google Shape;512;p85"/>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85"/>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14" name="Google Shape;514;p85"/>
          <p:cNvGrpSpPr/>
          <p:nvPr/>
        </p:nvGrpSpPr>
        <p:grpSpPr>
          <a:xfrm rot="10800000">
            <a:off x="8352655" y="4040402"/>
            <a:ext cx="709070" cy="888331"/>
            <a:chOff x="8045017" y="3905839"/>
            <a:chExt cx="709070" cy="888331"/>
          </a:xfrm>
        </p:grpSpPr>
        <p:sp>
          <p:nvSpPr>
            <p:cNvPr id="515" name="Google Shape;515;p85"/>
            <p:cNvSpPr/>
            <p:nvPr/>
          </p:nvSpPr>
          <p:spPr>
            <a:xfrm rot="10800000">
              <a:off x="8045017" y="3905839"/>
              <a:ext cx="698786" cy="887976"/>
            </a:xfrm>
            <a:custGeom>
              <a:avLst/>
              <a:gdLst/>
              <a:ahLst/>
              <a:cxnLst/>
              <a:rect l="l" t="t" r="r" b="b"/>
              <a:pathLst>
                <a:path w="15934" h="20248" extrusionOk="0">
                  <a:moveTo>
                    <a:pt x="9174" y="5258"/>
                  </a:moveTo>
                  <a:cubicBezTo>
                    <a:pt x="9228" y="5515"/>
                    <a:pt x="9258" y="5778"/>
                    <a:pt x="9234" y="6029"/>
                  </a:cubicBezTo>
                  <a:cubicBezTo>
                    <a:pt x="9049" y="6358"/>
                    <a:pt x="8851" y="6692"/>
                    <a:pt x="8666" y="7021"/>
                  </a:cubicBezTo>
                  <a:cubicBezTo>
                    <a:pt x="8582" y="7164"/>
                    <a:pt x="8505" y="7314"/>
                    <a:pt x="8421" y="7457"/>
                  </a:cubicBezTo>
                  <a:cubicBezTo>
                    <a:pt x="8415" y="7451"/>
                    <a:pt x="8397" y="7439"/>
                    <a:pt x="8373" y="7433"/>
                  </a:cubicBezTo>
                  <a:cubicBezTo>
                    <a:pt x="8523" y="6860"/>
                    <a:pt x="8630" y="6268"/>
                    <a:pt x="8690" y="5676"/>
                  </a:cubicBezTo>
                  <a:cubicBezTo>
                    <a:pt x="8839" y="5539"/>
                    <a:pt x="9013" y="5401"/>
                    <a:pt x="9174" y="5258"/>
                  </a:cubicBezTo>
                  <a:close/>
                  <a:moveTo>
                    <a:pt x="9796" y="5873"/>
                  </a:moveTo>
                  <a:cubicBezTo>
                    <a:pt x="9802" y="6083"/>
                    <a:pt x="9820" y="6292"/>
                    <a:pt x="9820" y="6483"/>
                  </a:cubicBezTo>
                  <a:cubicBezTo>
                    <a:pt x="9461" y="6764"/>
                    <a:pt x="9108" y="7051"/>
                    <a:pt x="8780" y="7368"/>
                  </a:cubicBezTo>
                  <a:cubicBezTo>
                    <a:pt x="8714" y="7427"/>
                    <a:pt x="8654" y="7487"/>
                    <a:pt x="8582" y="7553"/>
                  </a:cubicBezTo>
                  <a:cubicBezTo>
                    <a:pt x="8553" y="7529"/>
                    <a:pt x="8535" y="7517"/>
                    <a:pt x="8517" y="7505"/>
                  </a:cubicBezTo>
                  <a:cubicBezTo>
                    <a:pt x="8780" y="7051"/>
                    <a:pt x="9043" y="6591"/>
                    <a:pt x="9300" y="6136"/>
                  </a:cubicBezTo>
                  <a:cubicBezTo>
                    <a:pt x="9449" y="6023"/>
                    <a:pt x="9616" y="5939"/>
                    <a:pt x="9796" y="5873"/>
                  </a:cubicBezTo>
                  <a:close/>
                  <a:moveTo>
                    <a:pt x="12556" y="0"/>
                  </a:moveTo>
                  <a:cubicBezTo>
                    <a:pt x="12505" y="0"/>
                    <a:pt x="12453" y="6"/>
                    <a:pt x="12402" y="16"/>
                  </a:cubicBezTo>
                  <a:cubicBezTo>
                    <a:pt x="12103" y="76"/>
                    <a:pt x="11870" y="315"/>
                    <a:pt x="11738" y="584"/>
                  </a:cubicBezTo>
                  <a:cubicBezTo>
                    <a:pt x="11601" y="853"/>
                    <a:pt x="11541" y="1152"/>
                    <a:pt x="11469" y="1445"/>
                  </a:cubicBezTo>
                  <a:cubicBezTo>
                    <a:pt x="11439" y="1564"/>
                    <a:pt x="11403" y="1690"/>
                    <a:pt x="11296" y="1750"/>
                  </a:cubicBezTo>
                  <a:cubicBezTo>
                    <a:pt x="11265" y="1767"/>
                    <a:pt x="11231" y="1774"/>
                    <a:pt x="11197" y="1774"/>
                  </a:cubicBezTo>
                  <a:cubicBezTo>
                    <a:pt x="11126" y="1774"/>
                    <a:pt x="11052" y="1742"/>
                    <a:pt x="10991" y="1702"/>
                  </a:cubicBezTo>
                  <a:cubicBezTo>
                    <a:pt x="10901" y="1642"/>
                    <a:pt x="10824" y="1552"/>
                    <a:pt x="10746" y="1487"/>
                  </a:cubicBezTo>
                  <a:cubicBezTo>
                    <a:pt x="10705" y="1456"/>
                    <a:pt x="10654" y="1424"/>
                    <a:pt x="10607" y="1424"/>
                  </a:cubicBezTo>
                  <a:cubicBezTo>
                    <a:pt x="10599" y="1424"/>
                    <a:pt x="10592" y="1425"/>
                    <a:pt x="10585" y="1427"/>
                  </a:cubicBezTo>
                  <a:cubicBezTo>
                    <a:pt x="10549" y="1433"/>
                    <a:pt x="10525" y="1463"/>
                    <a:pt x="10495" y="1493"/>
                  </a:cubicBezTo>
                  <a:cubicBezTo>
                    <a:pt x="10268" y="1773"/>
                    <a:pt x="10196" y="2144"/>
                    <a:pt x="10184" y="2497"/>
                  </a:cubicBezTo>
                  <a:cubicBezTo>
                    <a:pt x="10166" y="2855"/>
                    <a:pt x="10208" y="3214"/>
                    <a:pt x="10136" y="3566"/>
                  </a:cubicBezTo>
                  <a:cubicBezTo>
                    <a:pt x="10130" y="3602"/>
                    <a:pt x="10124" y="3644"/>
                    <a:pt x="10095" y="3674"/>
                  </a:cubicBezTo>
                  <a:cubicBezTo>
                    <a:pt x="10067" y="3709"/>
                    <a:pt x="10028" y="3723"/>
                    <a:pt x="9985" y="3723"/>
                  </a:cubicBezTo>
                  <a:cubicBezTo>
                    <a:pt x="9924" y="3723"/>
                    <a:pt x="9857" y="3695"/>
                    <a:pt x="9808" y="3656"/>
                  </a:cubicBezTo>
                  <a:cubicBezTo>
                    <a:pt x="9730" y="3578"/>
                    <a:pt x="9676" y="3483"/>
                    <a:pt x="9581" y="3435"/>
                  </a:cubicBezTo>
                  <a:cubicBezTo>
                    <a:pt x="9546" y="3421"/>
                    <a:pt x="9509" y="3414"/>
                    <a:pt x="9471" y="3414"/>
                  </a:cubicBezTo>
                  <a:cubicBezTo>
                    <a:pt x="9382" y="3414"/>
                    <a:pt x="9291" y="3450"/>
                    <a:pt x="9228" y="3513"/>
                  </a:cubicBezTo>
                  <a:cubicBezTo>
                    <a:pt x="9204" y="3537"/>
                    <a:pt x="9180" y="3555"/>
                    <a:pt x="9168" y="3578"/>
                  </a:cubicBezTo>
                  <a:cubicBezTo>
                    <a:pt x="9168" y="3572"/>
                    <a:pt x="9162" y="3566"/>
                    <a:pt x="9162" y="3555"/>
                  </a:cubicBezTo>
                  <a:cubicBezTo>
                    <a:pt x="9144" y="3519"/>
                    <a:pt x="9144" y="3483"/>
                    <a:pt x="9150" y="3447"/>
                  </a:cubicBezTo>
                  <a:cubicBezTo>
                    <a:pt x="9174" y="3136"/>
                    <a:pt x="9234" y="2855"/>
                    <a:pt x="9234" y="2538"/>
                  </a:cubicBezTo>
                  <a:cubicBezTo>
                    <a:pt x="9234" y="2228"/>
                    <a:pt x="9150" y="1845"/>
                    <a:pt x="8863" y="1511"/>
                  </a:cubicBezTo>
                  <a:cubicBezTo>
                    <a:pt x="8834" y="1475"/>
                    <a:pt x="8792" y="1445"/>
                    <a:pt x="8756" y="1421"/>
                  </a:cubicBezTo>
                  <a:cubicBezTo>
                    <a:pt x="8728" y="1404"/>
                    <a:pt x="8699" y="1398"/>
                    <a:pt x="8674" y="1398"/>
                  </a:cubicBezTo>
                  <a:cubicBezTo>
                    <a:pt x="8645" y="1398"/>
                    <a:pt x="8619" y="1405"/>
                    <a:pt x="8600" y="1415"/>
                  </a:cubicBezTo>
                  <a:cubicBezTo>
                    <a:pt x="8523" y="1445"/>
                    <a:pt x="8475" y="1493"/>
                    <a:pt x="8391" y="1516"/>
                  </a:cubicBezTo>
                  <a:cubicBezTo>
                    <a:pt x="8363" y="1524"/>
                    <a:pt x="8331" y="1529"/>
                    <a:pt x="8297" y="1529"/>
                  </a:cubicBezTo>
                  <a:cubicBezTo>
                    <a:pt x="8229" y="1529"/>
                    <a:pt x="8150" y="1511"/>
                    <a:pt x="8074" y="1463"/>
                  </a:cubicBezTo>
                  <a:cubicBezTo>
                    <a:pt x="7955" y="1391"/>
                    <a:pt x="7877" y="1277"/>
                    <a:pt x="7806" y="1182"/>
                  </a:cubicBezTo>
                  <a:cubicBezTo>
                    <a:pt x="7644" y="925"/>
                    <a:pt x="7459" y="674"/>
                    <a:pt x="7166" y="465"/>
                  </a:cubicBezTo>
                  <a:cubicBezTo>
                    <a:pt x="6892" y="269"/>
                    <a:pt x="6497" y="110"/>
                    <a:pt x="6120" y="110"/>
                  </a:cubicBezTo>
                  <a:cubicBezTo>
                    <a:pt x="6094" y="110"/>
                    <a:pt x="6068" y="110"/>
                    <a:pt x="6042" y="112"/>
                  </a:cubicBezTo>
                  <a:cubicBezTo>
                    <a:pt x="5857" y="118"/>
                    <a:pt x="5684" y="172"/>
                    <a:pt x="5564" y="249"/>
                  </a:cubicBezTo>
                  <a:cubicBezTo>
                    <a:pt x="5505" y="339"/>
                    <a:pt x="5499" y="441"/>
                    <a:pt x="5546" y="530"/>
                  </a:cubicBezTo>
                  <a:cubicBezTo>
                    <a:pt x="5642" y="728"/>
                    <a:pt x="5941" y="895"/>
                    <a:pt x="6240" y="1038"/>
                  </a:cubicBezTo>
                  <a:cubicBezTo>
                    <a:pt x="6538" y="1182"/>
                    <a:pt x="6849" y="1307"/>
                    <a:pt x="7142" y="1475"/>
                  </a:cubicBezTo>
                  <a:cubicBezTo>
                    <a:pt x="7256" y="1540"/>
                    <a:pt x="7375" y="1624"/>
                    <a:pt x="7405" y="1714"/>
                  </a:cubicBezTo>
                  <a:cubicBezTo>
                    <a:pt x="7429" y="1791"/>
                    <a:pt x="7369" y="1851"/>
                    <a:pt x="7286" y="1881"/>
                  </a:cubicBezTo>
                  <a:cubicBezTo>
                    <a:pt x="7202" y="1911"/>
                    <a:pt x="7112" y="1923"/>
                    <a:pt x="7029" y="1953"/>
                  </a:cubicBezTo>
                  <a:cubicBezTo>
                    <a:pt x="6987" y="1965"/>
                    <a:pt x="6939" y="1989"/>
                    <a:pt x="6939" y="2030"/>
                  </a:cubicBezTo>
                  <a:cubicBezTo>
                    <a:pt x="6939" y="2054"/>
                    <a:pt x="6963" y="2084"/>
                    <a:pt x="6981" y="2108"/>
                  </a:cubicBezTo>
                  <a:cubicBezTo>
                    <a:pt x="7166" y="2347"/>
                    <a:pt x="7435" y="2550"/>
                    <a:pt x="7686" y="2742"/>
                  </a:cubicBezTo>
                  <a:cubicBezTo>
                    <a:pt x="7943" y="2939"/>
                    <a:pt x="8194" y="3148"/>
                    <a:pt x="8361" y="3423"/>
                  </a:cubicBezTo>
                  <a:cubicBezTo>
                    <a:pt x="8385" y="3453"/>
                    <a:pt x="8397" y="3489"/>
                    <a:pt x="8403" y="3519"/>
                  </a:cubicBezTo>
                  <a:cubicBezTo>
                    <a:pt x="8413" y="3596"/>
                    <a:pt x="8348" y="3629"/>
                    <a:pt x="8281" y="3629"/>
                  </a:cubicBezTo>
                  <a:cubicBezTo>
                    <a:pt x="8270" y="3629"/>
                    <a:pt x="8259" y="3628"/>
                    <a:pt x="8248" y="3626"/>
                  </a:cubicBezTo>
                  <a:cubicBezTo>
                    <a:pt x="8193" y="3613"/>
                    <a:pt x="8131" y="3588"/>
                    <a:pt x="8071" y="3588"/>
                  </a:cubicBezTo>
                  <a:cubicBezTo>
                    <a:pt x="8052" y="3588"/>
                    <a:pt x="8033" y="3591"/>
                    <a:pt x="8015" y="3596"/>
                  </a:cubicBezTo>
                  <a:cubicBezTo>
                    <a:pt x="7937" y="3614"/>
                    <a:pt x="7883" y="3704"/>
                    <a:pt x="7883" y="3794"/>
                  </a:cubicBezTo>
                  <a:cubicBezTo>
                    <a:pt x="7877" y="3883"/>
                    <a:pt x="7907" y="3991"/>
                    <a:pt x="7949" y="4063"/>
                  </a:cubicBezTo>
                  <a:cubicBezTo>
                    <a:pt x="8152" y="4463"/>
                    <a:pt x="8517" y="4941"/>
                    <a:pt x="8612" y="5437"/>
                  </a:cubicBezTo>
                  <a:cubicBezTo>
                    <a:pt x="8571" y="5927"/>
                    <a:pt x="8505" y="6411"/>
                    <a:pt x="8403" y="6889"/>
                  </a:cubicBezTo>
                  <a:cubicBezTo>
                    <a:pt x="8367" y="7063"/>
                    <a:pt x="8331" y="7230"/>
                    <a:pt x="8284" y="7398"/>
                  </a:cubicBezTo>
                  <a:cubicBezTo>
                    <a:pt x="7972" y="7250"/>
                    <a:pt x="7382" y="7007"/>
                    <a:pt x="6788" y="7007"/>
                  </a:cubicBezTo>
                  <a:cubicBezTo>
                    <a:pt x="6754" y="7007"/>
                    <a:pt x="6721" y="7007"/>
                    <a:pt x="6688" y="7009"/>
                  </a:cubicBezTo>
                  <a:cubicBezTo>
                    <a:pt x="5791" y="7045"/>
                    <a:pt x="0" y="19620"/>
                    <a:pt x="1034" y="20223"/>
                  </a:cubicBezTo>
                  <a:cubicBezTo>
                    <a:pt x="1061" y="20239"/>
                    <a:pt x="1093" y="20247"/>
                    <a:pt x="1130" y="20247"/>
                  </a:cubicBezTo>
                  <a:cubicBezTo>
                    <a:pt x="2487" y="20247"/>
                    <a:pt x="10234" y="9648"/>
                    <a:pt x="9850" y="8868"/>
                  </a:cubicBezTo>
                  <a:cubicBezTo>
                    <a:pt x="9557" y="8276"/>
                    <a:pt x="8971" y="7828"/>
                    <a:pt x="8684" y="7631"/>
                  </a:cubicBezTo>
                  <a:cubicBezTo>
                    <a:pt x="9162" y="7164"/>
                    <a:pt x="9670" y="6734"/>
                    <a:pt x="10208" y="6346"/>
                  </a:cubicBezTo>
                  <a:cubicBezTo>
                    <a:pt x="10615" y="6142"/>
                    <a:pt x="11140" y="6089"/>
                    <a:pt x="11523" y="5987"/>
                  </a:cubicBezTo>
                  <a:cubicBezTo>
                    <a:pt x="11601" y="5963"/>
                    <a:pt x="11702" y="5915"/>
                    <a:pt x="11762" y="5850"/>
                  </a:cubicBezTo>
                  <a:cubicBezTo>
                    <a:pt x="11828" y="5784"/>
                    <a:pt x="11858" y="5688"/>
                    <a:pt x="11822" y="5610"/>
                  </a:cubicBezTo>
                  <a:cubicBezTo>
                    <a:pt x="11780" y="5545"/>
                    <a:pt x="11702" y="5515"/>
                    <a:pt x="11643" y="5461"/>
                  </a:cubicBezTo>
                  <a:cubicBezTo>
                    <a:pt x="11583" y="5407"/>
                    <a:pt x="11535" y="5330"/>
                    <a:pt x="11613" y="5276"/>
                  </a:cubicBezTo>
                  <a:cubicBezTo>
                    <a:pt x="11643" y="5252"/>
                    <a:pt x="11678" y="5246"/>
                    <a:pt x="11708" y="5240"/>
                  </a:cubicBezTo>
                  <a:cubicBezTo>
                    <a:pt x="11816" y="5219"/>
                    <a:pt x="11926" y="5211"/>
                    <a:pt x="12037" y="5211"/>
                  </a:cubicBezTo>
                  <a:cubicBezTo>
                    <a:pt x="12246" y="5211"/>
                    <a:pt x="12458" y="5241"/>
                    <a:pt x="12665" y="5276"/>
                  </a:cubicBezTo>
                  <a:cubicBezTo>
                    <a:pt x="12922" y="5320"/>
                    <a:pt x="13191" y="5373"/>
                    <a:pt x="13452" y="5373"/>
                  </a:cubicBezTo>
                  <a:cubicBezTo>
                    <a:pt x="13507" y="5373"/>
                    <a:pt x="13561" y="5371"/>
                    <a:pt x="13615" y="5365"/>
                  </a:cubicBezTo>
                  <a:cubicBezTo>
                    <a:pt x="13645" y="5365"/>
                    <a:pt x="13681" y="5359"/>
                    <a:pt x="13693" y="5342"/>
                  </a:cubicBezTo>
                  <a:cubicBezTo>
                    <a:pt x="13722" y="5312"/>
                    <a:pt x="13710" y="5270"/>
                    <a:pt x="13693" y="5222"/>
                  </a:cubicBezTo>
                  <a:cubicBezTo>
                    <a:pt x="13657" y="5150"/>
                    <a:pt x="13597" y="5067"/>
                    <a:pt x="13567" y="4989"/>
                  </a:cubicBezTo>
                  <a:cubicBezTo>
                    <a:pt x="13537" y="4917"/>
                    <a:pt x="13537" y="4828"/>
                    <a:pt x="13621" y="4792"/>
                  </a:cubicBezTo>
                  <a:cubicBezTo>
                    <a:pt x="13651" y="4775"/>
                    <a:pt x="13688" y="4769"/>
                    <a:pt x="13728" y="4769"/>
                  </a:cubicBezTo>
                  <a:cubicBezTo>
                    <a:pt x="13805" y="4769"/>
                    <a:pt x="13894" y="4794"/>
                    <a:pt x="13973" y="4822"/>
                  </a:cubicBezTo>
                  <a:cubicBezTo>
                    <a:pt x="14284" y="4923"/>
                    <a:pt x="14589" y="5067"/>
                    <a:pt x="14900" y="5192"/>
                  </a:cubicBezTo>
                  <a:cubicBezTo>
                    <a:pt x="15145" y="5293"/>
                    <a:pt x="15406" y="5382"/>
                    <a:pt x="15607" y="5382"/>
                  </a:cubicBezTo>
                  <a:cubicBezTo>
                    <a:pt x="15656" y="5382"/>
                    <a:pt x="15702" y="5377"/>
                    <a:pt x="15743" y="5365"/>
                  </a:cubicBezTo>
                  <a:cubicBezTo>
                    <a:pt x="15844" y="5336"/>
                    <a:pt x="15916" y="5258"/>
                    <a:pt x="15934" y="5156"/>
                  </a:cubicBezTo>
                  <a:cubicBezTo>
                    <a:pt x="15904" y="5019"/>
                    <a:pt x="15832" y="4857"/>
                    <a:pt x="15713" y="4714"/>
                  </a:cubicBezTo>
                  <a:cubicBezTo>
                    <a:pt x="15456" y="4391"/>
                    <a:pt x="15049" y="4176"/>
                    <a:pt x="14691" y="4110"/>
                  </a:cubicBezTo>
                  <a:cubicBezTo>
                    <a:pt x="14544" y="4079"/>
                    <a:pt x="14405" y="4067"/>
                    <a:pt x="14271" y="4067"/>
                  </a:cubicBezTo>
                  <a:cubicBezTo>
                    <a:pt x="14077" y="4067"/>
                    <a:pt x="13896" y="4092"/>
                    <a:pt x="13722" y="4116"/>
                  </a:cubicBezTo>
                  <a:cubicBezTo>
                    <a:pt x="13657" y="4129"/>
                    <a:pt x="13588" y="4139"/>
                    <a:pt x="13516" y="4139"/>
                  </a:cubicBezTo>
                  <a:cubicBezTo>
                    <a:pt x="13457" y="4139"/>
                    <a:pt x="13396" y="4133"/>
                    <a:pt x="13334" y="4116"/>
                  </a:cubicBezTo>
                  <a:cubicBezTo>
                    <a:pt x="13208" y="4080"/>
                    <a:pt x="13125" y="3997"/>
                    <a:pt x="13089" y="3925"/>
                  </a:cubicBezTo>
                  <a:cubicBezTo>
                    <a:pt x="13053" y="3847"/>
                    <a:pt x="13053" y="3776"/>
                    <a:pt x="13023" y="3698"/>
                  </a:cubicBezTo>
                  <a:cubicBezTo>
                    <a:pt x="13005" y="3662"/>
                    <a:pt x="12975" y="3608"/>
                    <a:pt x="12910" y="3584"/>
                  </a:cubicBezTo>
                  <a:cubicBezTo>
                    <a:pt x="12868" y="3572"/>
                    <a:pt x="12820" y="3572"/>
                    <a:pt x="12766" y="3572"/>
                  </a:cubicBezTo>
                  <a:cubicBezTo>
                    <a:pt x="12318" y="3584"/>
                    <a:pt x="11983" y="3782"/>
                    <a:pt x="11750" y="3991"/>
                  </a:cubicBezTo>
                  <a:cubicBezTo>
                    <a:pt x="11589" y="4140"/>
                    <a:pt x="11451" y="4314"/>
                    <a:pt x="11308" y="4475"/>
                  </a:cubicBezTo>
                  <a:cubicBezTo>
                    <a:pt x="11260" y="4463"/>
                    <a:pt x="11200" y="4451"/>
                    <a:pt x="11146" y="4439"/>
                  </a:cubicBezTo>
                  <a:cubicBezTo>
                    <a:pt x="11045" y="4403"/>
                    <a:pt x="10943" y="4302"/>
                    <a:pt x="10985" y="4200"/>
                  </a:cubicBezTo>
                  <a:cubicBezTo>
                    <a:pt x="10997" y="4164"/>
                    <a:pt x="11027" y="4134"/>
                    <a:pt x="11057" y="4110"/>
                  </a:cubicBezTo>
                  <a:cubicBezTo>
                    <a:pt x="11332" y="3883"/>
                    <a:pt x="11660" y="3734"/>
                    <a:pt x="11971" y="3549"/>
                  </a:cubicBezTo>
                  <a:cubicBezTo>
                    <a:pt x="12276" y="3363"/>
                    <a:pt x="12569" y="3124"/>
                    <a:pt x="12694" y="2790"/>
                  </a:cubicBezTo>
                  <a:cubicBezTo>
                    <a:pt x="12706" y="2748"/>
                    <a:pt x="12718" y="2712"/>
                    <a:pt x="12706" y="2682"/>
                  </a:cubicBezTo>
                  <a:cubicBezTo>
                    <a:pt x="12694" y="2622"/>
                    <a:pt x="12635" y="2592"/>
                    <a:pt x="12581" y="2568"/>
                  </a:cubicBezTo>
                  <a:cubicBezTo>
                    <a:pt x="12473" y="2533"/>
                    <a:pt x="12372" y="2509"/>
                    <a:pt x="12276" y="2467"/>
                  </a:cubicBezTo>
                  <a:cubicBezTo>
                    <a:pt x="12180" y="2419"/>
                    <a:pt x="12091" y="2323"/>
                    <a:pt x="12091" y="2222"/>
                  </a:cubicBezTo>
                  <a:cubicBezTo>
                    <a:pt x="12079" y="2102"/>
                    <a:pt x="12174" y="2001"/>
                    <a:pt x="12270" y="1923"/>
                  </a:cubicBezTo>
                  <a:cubicBezTo>
                    <a:pt x="12491" y="1720"/>
                    <a:pt x="12724" y="1516"/>
                    <a:pt x="12898" y="1271"/>
                  </a:cubicBezTo>
                  <a:cubicBezTo>
                    <a:pt x="13059" y="1026"/>
                    <a:pt x="13155" y="704"/>
                    <a:pt x="13065" y="411"/>
                  </a:cubicBezTo>
                  <a:cubicBezTo>
                    <a:pt x="13023" y="267"/>
                    <a:pt x="12939" y="148"/>
                    <a:pt x="12826" y="52"/>
                  </a:cubicBezTo>
                  <a:cubicBezTo>
                    <a:pt x="12741" y="18"/>
                    <a:pt x="12649" y="0"/>
                    <a:pt x="1255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6" name="Google Shape;516;p85"/>
            <p:cNvGrpSpPr/>
            <p:nvPr/>
          </p:nvGrpSpPr>
          <p:grpSpPr>
            <a:xfrm rot="10800000">
              <a:off x="8054205" y="3906633"/>
              <a:ext cx="699882" cy="887537"/>
              <a:chOff x="3803475" y="757875"/>
              <a:chExt cx="398975" cy="505950"/>
            </a:xfrm>
          </p:grpSpPr>
          <p:sp>
            <p:nvSpPr>
              <p:cNvPr id="517" name="Google Shape;517;p85"/>
              <p:cNvSpPr/>
              <p:nvPr/>
            </p:nvSpPr>
            <p:spPr>
              <a:xfrm>
                <a:off x="3941100" y="760650"/>
                <a:ext cx="109100" cy="140825"/>
              </a:xfrm>
              <a:custGeom>
                <a:avLst/>
                <a:gdLst/>
                <a:ahLst/>
                <a:cxnLst/>
                <a:rect l="l" t="t" r="r" b="b"/>
                <a:pathLst>
                  <a:path w="4364" h="5633" extrusionOk="0">
                    <a:moveTo>
                      <a:pt x="624" y="1"/>
                    </a:moveTo>
                    <a:cubicBezTo>
                      <a:pt x="597" y="1"/>
                      <a:pt x="571" y="1"/>
                      <a:pt x="544" y="3"/>
                    </a:cubicBezTo>
                    <a:cubicBezTo>
                      <a:pt x="359" y="9"/>
                      <a:pt x="186" y="63"/>
                      <a:pt x="66" y="134"/>
                    </a:cubicBezTo>
                    <a:cubicBezTo>
                      <a:pt x="6" y="224"/>
                      <a:pt x="0" y="332"/>
                      <a:pt x="48" y="421"/>
                    </a:cubicBezTo>
                    <a:cubicBezTo>
                      <a:pt x="144" y="613"/>
                      <a:pt x="443" y="786"/>
                      <a:pt x="742" y="929"/>
                    </a:cubicBezTo>
                    <a:cubicBezTo>
                      <a:pt x="1040" y="1067"/>
                      <a:pt x="1351" y="1198"/>
                      <a:pt x="1644" y="1360"/>
                    </a:cubicBezTo>
                    <a:cubicBezTo>
                      <a:pt x="1758" y="1425"/>
                      <a:pt x="1877" y="1509"/>
                      <a:pt x="1907" y="1599"/>
                    </a:cubicBezTo>
                    <a:cubicBezTo>
                      <a:pt x="1925" y="1682"/>
                      <a:pt x="1865" y="1742"/>
                      <a:pt x="1788" y="1772"/>
                    </a:cubicBezTo>
                    <a:cubicBezTo>
                      <a:pt x="1704" y="1802"/>
                      <a:pt x="1614" y="1808"/>
                      <a:pt x="1531" y="1838"/>
                    </a:cubicBezTo>
                    <a:cubicBezTo>
                      <a:pt x="1489" y="1856"/>
                      <a:pt x="1441" y="1874"/>
                      <a:pt x="1441" y="1922"/>
                    </a:cubicBezTo>
                    <a:cubicBezTo>
                      <a:pt x="1441" y="1945"/>
                      <a:pt x="1465" y="1975"/>
                      <a:pt x="1477" y="1993"/>
                    </a:cubicBezTo>
                    <a:cubicBezTo>
                      <a:pt x="1668" y="2232"/>
                      <a:pt x="1937" y="2435"/>
                      <a:pt x="2188" y="2633"/>
                    </a:cubicBezTo>
                    <a:cubicBezTo>
                      <a:pt x="2445" y="2824"/>
                      <a:pt x="2696" y="3033"/>
                      <a:pt x="2863" y="3314"/>
                    </a:cubicBezTo>
                    <a:cubicBezTo>
                      <a:pt x="2881" y="3338"/>
                      <a:pt x="2899" y="3380"/>
                      <a:pt x="2905" y="3410"/>
                    </a:cubicBezTo>
                    <a:cubicBezTo>
                      <a:pt x="2910" y="3483"/>
                      <a:pt x="2851" y="3516"/>
                      <a:pt x="2790" y="3516"/>
                    </a:cubicBezTo>
                    <a:cubicBezTo>
                      <a:pt x="2777" y="3516"/>
                      <a:pt x="2763" y="3515"/>
                      <a:pt x="2750" y="3511"/>
                    </a:cubicBezTo>
                    <a:cubicBezTo>
                      <a:pt x="2687" y="3502"/>
                      <a:pt x="2624" y="3476"/>
                      <a:pt x="2562" y="3476"/>
                    </a:cubicBezTo>
                    <a:cubicBezTo>
                      <a:pt x="2547" y="3476"/>
                      <a:pt x="2532" y="3478"/>
                      <a:pt x="2517" y="3481"/>
                    </a:cubicBezTo>
                    <a:cubicBezTo>
                      <a:pt x="2439" y="3505"/>
                      <a:pt x="2385" y="3595"/>
                      <a:pt x="2385" y="3685"/>
                    </a:cubicBezTo>
                    <a:cubicBezTo>
                      <a:pt x="2385" y="3768"/>
                      <a:pt x="2415" y="3870"/>
                      <a:pt x="2451" y="3948"/>
                    </a:cubicBezTo>
                    <a:cubicBezTo>
                      <a:pt x="2696" y="4426"/>
                      <a:pt x="3174" y="5023"/>
                      <a:pt x="3132" y="5633"/>
                    </a:cubicBezTo>
                    <a:cubicBezTo>
                      <a:pt x="3533" y="5215"/>
                      <a:pt x="4172" y="4898"/>
                      <a:pt x="4328" y="4306"/>
                    </a:cubicBezTo>
                    <a:cubicBezTo>
                      <a:pt x="4357" y="4193"/>
                      <a:pt x="4363" y="4049"/>
                      <a:pt x="4328" y="3918"/>
                    </a:cubicBezTo>
                    <a:cubicBezTo>
                      <a:pt x="4286" y="3774"/>
                      <a:pt x="4196" y="3631"/>
                      <a:pt x="4100" y="3595"/>
                    </a:cubicBezTo>
                    <a:cubicBezTo>
                      <a:pt x="4078" y="3586"/>
                      <a:pt x="4055" y="3583"/>
                      <a:pt x="4033" y="3583"/>
                    </a:cubicBezTo>
                    <a:cubicBezTo>
                      <a:pt x="3981" y="3583"/>
                      <a:pt x="3930" y="3601"/>
                      <a:pt x="3879" y="3601"/>
                    </a:cubicBezTo>
                    <a:cubicBezTo>
                      <a:pt x="3802" y="3601"/>
                      <a:pt x="3700" y="3553"/>
                      <a:pt x="3658" y="3446"/>
                    </a:cubicBezTo>
                    <a:cubicBezTo>
                      <a:pt x="3646" y="3410"/>
                      <a:pt x="3646" y="3374"/>
                      <a:pt x="3652" y="3332"/>
                    </a:cubicBezTo>
                    <a:cubicBezTo>
                      <a:pt x="3676" y="3027"/>
                      <a:pt x="3736" y="2746"/>
                      <a:pt x="3736" y="2430"/>
                    </a:cubicBezTo>
                    <a:cubicBezTo>
                      <a:pt x="3736" y="2119"/>
                      <a:pt x="3652" y="1736"/>
                      <a:pt x="3359" y="1396"/>
                    </a:cubicBezTo>
                    <a:cubicBezTo>
                      <a:pt x="3329" y="1360"/>
                      <a:pt x="3294" y="1330"/>
                      <a:pt x="3258" y="1312"/>
                    </a:cubicBezTo>
                    <a:cubicBezTo>
                      <a:pt x="3230" y="1292"/>
                      <a:pt x="3201" y="1286"/>
                      <a:pt x="3175" y="1286"/>
                    </a:cubicBezTo>
                    <a:cubicBezTo>
                      <a:pt x="3147" y="1286"/>
                      <a:pt x="3121" y="1294"/>
                      <a:pt x="3102" y="1300"/>
                    </a:cubicBezTo>
                    <a:cubicBezTo>
                      <a:pt x="3025" y="1330"/>
                      <a:pt x="2971" y="1384"/>
                      <a:pt x="2893" y="1408"/>
                    </a:cubicBezTo>
                    <a:cubicBezTo>
                      <a:pt x="2868" y="1413"/>
                      <a:pt x="2839" y="1416"/>
                      <a:pt x="2808" y="1416"/>
                    </a:cubicBezTo>
                    <a:cubicBezTo>
                      <a:pt x="2737" y="1416"/>
                      <a:pt x="2655" y="1399"/>
                      <a:pt x="2576" y="1354"/>
                    </a:cubicBezTo>
                    <a:cubicBezTo>
                      <a:pt x="2457" y="1276"/>
                      <a:pt x="2373" y="1168"/>
                      <a:pt x="2307" y="1067"/>
                    </a:cubicBezTo>
                    <a:cubicBezTo>
                      <a:pt x="2146" y="816"/>
                      <a:pt x="1955" y="559"/>
                      <a:pt x="1668" y="350"/>
                    </a:cubicBezTo>
                    <a:cubicBezTo>
                      <a:pt x="1394" y="154"/>
                      <a:pt x="1001" y="1"/>
                      <a:pt x="62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85"/>
              <p:cNvSpPr/>
              <p:nvPr/>
            </p:nvSpPr>
            <p:spPr>
              <a:xfrm>
                <a:off x="4045100" y="847225"/>
                <a:ext cx="157350" cy="75775"/>
              </a:xfrm>
              <a:custGeom>
                <a:avLst/>
                <a:gdLst/>
                <a:ahLst/>
                <a:cxnLst/>
                <a:rect l="l" t="t" r="r" b="b"/>
                <a:pathLst>
                  <a:path w="6294" h="3031" extrusionOk="0">
                    <a:moveTo>
                      <a:pt x="3126" y="0"/>
                    </a:moveTo>
                    <a:cubicBezTo>
                      <a:pt x="2678" y="12"/>
                      <a:pt x="2343" y="210"/>
                      <a:pt x="2110" y="419"/>
                    </a:cubicBezTo>
                    <a:cubicBezTo>
                      <a:pt x="1877" y="628"/>
                      <a:pt x="1716" y="867"/>
                      <a:pt x="1494" y="1088"/>
                    </a:cubicBezTo>
                    <a:cubicBezTo>
                      <a:pt x="1476" y="1112"/>
                      <a:pt x="1447" y="1142"/>
                      <a:pt x="1405" y="1154"/>
                    </a:cubicBezTo>
                    <a:cubicBezTo>
                      <a:pt x="1372" y="1169"/>
                      <a:pt x="1338" y="1176"/>
                      <a:pt x="1305" y="1176"/>
                    </a:cubicBezTo>
                    <a:cubicBezTo>
                      <a:pt x="1237" y="1176"/>
                      <a:pt x="1176" y="1147"/>
                      <a:pt x="1148" y="1106"/>
                    </a:cubicBezTo>
                    <a:cubicBezTo>
                      <a:pt x="1100" y="1046"/>
                      <a:pt x="1076" y="969"/>
                      <a:pt x="1004" y="933"/>
                    </a:cubicBezTo>
                    <a:cubicBezTo>
                      <a:pt x="974" y="917"/>
                      <a:pt x="935" y="910"/>
                      <a:pt x="892" y="910"/>
                    </a:cubicBezTo>
                    <a:cubicBezTo>
                      <a:pt x="804" y="910"/>
                      <a:pt x="700" y="939"/>
                      <a:pt x="616" y="987"/>
                    </a:cubicBezTo>
                    <a:cubicBezTo>
                      <a:pt x="490" y="1052"/>
                      <a:pt x="389" y="1154"/>
                      <a:pt x="329" y="1256"/>
                    </a:cubicBezTo>
                    <a:cubicBezTo>
                      <a:pt x="0" y="1770"/>
                      <a:pt x="197" y="2451"/>
                      <a:pt x="162" y="3031"/>
                    </a:cubicBezTo>
                    <a:cubicBezTo>
                      <a:pt x="580" y="2588"/>
                      <a:pt x="1339" y="2541"/>
                      <a:pt x="1865" y="2397"/>
                    </a:cubicBezTo>
                    <a:cubicBezTo>
                      <a:pt x="1943" y="2373"/>
                      <a:pt x="2032" y="2331"/>
                      <a:pt x="2116" y="2260"/>
                    </a:cubicBezTo>
                    <a:cubicBezTo>
                      <a:pt x="2182" y="2194"/>
                      <a:pt x="2224" y="2098"/>
                      <a:pt x="2176" y="2021"/>
                    </a:cubicBezTo>
                    <a:cubicBezTo>
                      <a:pt x="2140" y="1955"/>
                      <a:pt x="2056" y="1919"/>
                      <a:pt x="1996" y="1871"/>
                    </a:cubicBezTo>
                    <a:cubicBezTo>
                      <a:pt x="1937" y="1829"/>
                      <a:pt x="1895" y="1740"/>
                      <a:pt x="1967" y="1686"/>
                    </a:cubicBezTo>
                    <a:cubicBezTo>
                      <a:pt x="1990" y="1662"/>
                      <a:pt x="2026" y="1656"/>
                      <a:pt x="2062" y="1650"/>
                    </a:cubicBezTo>
                    <a:cubicBezTo>
                      <a:pt x="2172" y="1629"/>
                      <a:pt x="2284" y="1621"/>
                      <a:pt x="2395" y="1621"/>
                    </a:cubicBezTo>
                    <a:cubicBezTo>
                      <a:pt x="2605" y="1621"/>
                      <a:pt x="2816" y="1651"/>
                      <a:pt x="3018" y="1686"/>
                    </a:cubicBezTo>
                    <a:cubicBezTo>
                      <a:pt x="3286" y="1731"/>
                      <a:pt x="3562" y="1781"/>
                      <a:pt x="3825" y="1781"/>
                    </a:cubicBezTo>
                    <a:cubicBezTo>
                      <a:pt x="3873" y="1781"/>
                      <a:pt x="3921" y="1779"/>
                      <a:pt x="3969" y="1776"/>
                    </a:cubicBezTo>
                    <a:cubicBezTo>
                      <a:pt x="3999" y="1776"/>
                      <a:pt x="4029" y="1770"/>
                      <a:pt x="4052" y="1752"/>
                    </a:cubicBezTo>
                    <a:cubicBezTo>
                      <a:pt x="4082" y="1722"/>
                      <a:pt x="4076" y="1680"/>
                      <a:pt x="4052" y="1632"/>
                    </a:cubicBezTo>
                    <a:cubicBezTo>
                      <a:pt x="4017" y="1560"/>
                      <a:pt x="3957" y="1477"/>
                      <a:pt x="3927" y="1399"/>
                    </a:cubicBezTo>
                    <a:cubicBezTo>
                      <a:pt x="3897" y="1327"/>
                      <a:pt x="3897" y="1238"/>
                      <a:pt x="3975" y="1202"/>
                    </a:cubicBezTo>
                    <a:cubicBezTo>
                      <a:pt x="4003" y="1186"/>
                      <a:pt x="4038" y="1179"/>
                      <a:pt x="4077" y="1179"/>
                    </a:cubicBezTo>
                    <a:cubicBezTo>
                      <a:pt x="4154" y="1179"/>
                      <a:pt x="4244" y="1204"/>
                      <a:pt x="4327" y="1232"/>
                    </a:cubicBezTo>
                    <a:cubicBezTo>
                      <a:pt x="4644" y="1333"/>
                      <a:pt x="4949" y="1477"/>
                      <a:pt x="5254" y="1602"/>
                    </a:cubicBezTo>
                    <a:cubicBezTo>
                      <a:pt x="5499" y="1703"/>
                      <a:pt x="5760" y="1793"/>
                      <a:pt x="5961" y="1793"/>
                    </a:cubicBezTo>
                    <a:cubicBezTo>
                      <a:pt x="6010" y="1793"/>
                      <a:pt x="6056" y="1787"/>
                      <a:pt x="6096" y="1776"/>
                    </a:cubicBezTo>
                    <a:cubicBezTo>
                      <a:pt x="6198" y="1746"/>
                      <a:pt x="6270" y="1668"/>
                      <a:pt x="6294" y="1566"/>
                    </a:cubicBezTo>
                    <a:cubicBezTo>
                      <a:pt x="6270" y="1435"/>
                      <a:pt x="6186" y="1274"/>
                      <a:pt x="6067" y="1124"/>
                    </a:cubicBezTo>
                    <a:cubicBezTo>
                      <a:pt x="5810" y="819"/>
                      <a:pt x="5397" y="610"/>
                      <a:pt x="5045" y="538"/>
                    </a:cubicBezTo>
                    <a:cubicBezTo>
                      <a:pt x="4891" y="505"/>
                      <a:pt x="4746" y="491"/>
                      <a:pt x="4606" y="491"/>
                    </a:cubicBezTo>
                    <a:cubicBezTo>
                      <a:pt x="4424" y="491"/>
                      <a:pt x="4251" y="514"/>
                      <a:pt x="4082" y="544"/>
                    </a:cubicBezTo>
                    <a:cubicBezTo>
                      <a:pt x="4018" y="558"/>
                      <a:pt x="3945" y="569"/>
                      <a:pt x="3869" y="569"/>
                    </a:cubicBezTo>
                    <a:cubicBezTo>
                      <a:pt x="3811" y="569"/>
                      <a:pt x="3751" y="563"/>
                      <a:pt x="3694" y="544"/>
                    </a:cubicBezTo>
                    <a:cubicBezTo>
                      <a:pt x="3568" y="508"/>
                      <a:pt x="3485" y="425"/>
                      <a:pt x="3449" y="347"/>
                    </a:cubicBezTo>
                    <a:cubicBezTo>
                      <a:pt x="3407" y="275"/>
                      <a:pt x="3401" y="198"/>
                      <a:pt x="3377" y="126"/>
                    </a:cubicBezTo>
                    <a:cubicBezTo>
                      <a:pt x="3365" y="78"/>
                      <a:pt x="3335" y="36"/>
                      <a:pt x="3269" y="12"/>
                    </a:cubicBezTo>
                    <a:cubicBezTo>
                      <a:pt x="3222" y="0"/>
                      <a:pt x="3168" y="0"/>
                      <a:pt x="312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85"/>
              <p:cNvSpPr/>
              <p:nvPr/>
            </p:nvSpPr>
            <p:spPr>
              <a:xfrm>
                <a:off x="3803475" y="932800"/>
                <a:ext cx="256000" cy="331025"/>
              </a:xfrm>
              <a:custGeom>
                <a:avLst/>
                <a:gdLst/>
                <a:ahLst/>
                <a:cxnLst/>
                <a:rect l="l" t="t" r="r" b="b"/>
                <a:pathLst>
                  <a:path w="10240" h="13241" extrusionOk="0">
                    <a:moveTo>
                      <a:pt x="6775" y="0"/>
                    </a:moveTo>
                    <a:cubicBezTo>
                      <a:pt x="6746" y="0"/>
                      <a:pt x="6717" y="1"/>
                      <a:pt x="6689" y="2"/>
                    </a:cubicBezTo>
                    <a:cubicBezTo>
                      <a:pt x="5792" y="44"/>
                      <a:pt x="1" y="12613"/>
                      <a:pt x="1029" y="13216"/>
                    </a:cubicBezTo>
                    <a:cubicBezTo>
                      <a:pt x="1057" y="13233"/>
                      <a:pt x="1090" y="13241"/>
                      <a:pt x="1127" y="13241"/>
                    </a:cubicBezTo>
                    <a:cubicBezTo>
                      <a:pt x="2495" y="13241"/>
                      <a:pt x="10240" y="2640"/>
                      <a:pt x="9839" y="1867"/>
                    </a:cubicBezTo>
                    <a:cubicBezTo>
                      <a:pt x="9444" y="1060"/>
                      <a:pt x="8512" y="510"/>
                      <a:pt x="8512" y="510"/>
                    </a:cubicBezTo>
                    <a:cubicBezTo>
                      <a:pt x="8512" y="510"/>
                      <a:pt x="7644" y="0"/>
                      <a:pt x="6775" y="0"/>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85"/>
              <p:cNvSpPr/>
              <p:nvPr/>
            </p:nvSpPr>
            <p:spPr>
              <a:xfrm>
                <a:off x="4025675" y="757875"/>
                <a:ext cx="107000" cy="155275"/>
              </a:xfrm>
              <a:custGeom>
                <a:avLst/>
                <a:gdLst/>
                <a:ahLst/>
                <a:cxnLst/>
                <a:rect l="l" t="t" r="r" b="b"/>
                <a:pathLst>
                  <a:path w="4280" h="6211" extrusionOk="0">
                    <a:moveTo>
                      <a:pt x="3667" y="1"/>
                    </a:moveTo>
                    <a:cubicBezTo>
                      <a:pt x="3620" y="1"/>
                      <a:pt x="3573" y="5"/>
                      <a:pt x="3527" y="12"/>
                    </a:cubicBezTo>
                    <a:cubicBezTo>
                      <a:pt x="3228" y="78"/>
                      <a:pt x="2995" y="311"/>
                      <a:pt x="2863" y="586"/>
                    </a:cubicBezTo>
                    <a:cubicBezTo>
                      <a:pt x="2720" y="855"/>
                      <a:pt x="2660" y="1154"/>
                      <a:pt x="2594" y="1441"/>
                    </a:cubicBezTo>
                    <a:cubicBezTo>
                      <a:pt x="2570" y="1560"/>
                      <a:pt x="2528" y="1692"/>
                      <a:pt x="2421" y="1752"/>
                    </a:cubicBezTo>
                    <a:cubicBezTo>
                      <a:pt x="2390" y="1765"/>
                      <a:pt x="2357" y="1771"/>
                      <a:pt x="2323" y="1771"/>
                    </a:cubicBezTo>
                    <a:cubicBezTo>
                      <a:pt x="2251" y="1771"/>
                      <a:pt x="2177" y="1744"/>
                      <a:pt x="2116" y="1704"/>
                    </a:cubicBezTo>
                    <a:cubicBezTo>
                      <a:pt x="2026" y="1644"/>
                      <a:pt x="1949" y="1560"/>
                      <a:pt x="1871" y="1489"/>
                    </a:cubicBezTo>
                    <a:cubicBezTo>
                      <a:pt x="1831" y="1459"/>
                      <a:pt x="1787" y="1425"/>
                      <a:pt x="1739" y="1425"/>
                    </a:cubicBezTo>
                    <a:cubicBezTo>
                      <a:pt x="1729" y="1425"/>
                      <a:pt x="1719" y="1426"/>
                      <a:pt x="1710" y="1429"/>
                    </a:cubicBezTo>
                    <a:cubicBezTo>
                      <a:pt x="1674" y="1441"/>
                      <a:pt x="1644" y="1465"/>
                      <a:pt x="1620" y="1495"/>
                    </a:cubicBezTo>
                    <a:cubicBezTo>
                      <a:pt x="1393" y="1764"/>
                      <a:pt x="1321" y="2134"/>
                      <a:pt x="1309" y="2493"/>
                    </a:cubicBezTo>
                    <a:cubicBezTo>
                      <a:pt x="1297" y="2851"/>
                      <a:pt x="1333" y="3216"/>
                      <a:pt x="1261" y="3563"/>
                    </a:cubicBezTo>
                    <a:cubicBezTo>
                      <a:pt x="1255" y="3598"/>
                      <a:pt x="1243" y="3646"/>
                      <a:pt x="1220" y="3676"/>
                    </a:cubicBezTo>
                    <a:cubicBezTo>
                      <a:pt x="1193" y="3709"/>
                      <a:pt x="1156" y="3723"/>
                      <a:pt x="1115" y="3723"/>
                    </a:cubicBezTo>
                    <a:cubicBezTo>
                      <a:pt x="1054" y="3723"/>
                      <a:pt x="985" y="3692"/>
                      <a:pt x="939" y="3652"/>
                    </a:cubicBezTo>
                    <a:cubicBezTo>
                      <a:pt x="861" y="3580"/>
                      <a:pt x="801" y="3485"/>
                      <a:pt x="706" y="3437"/>
                    </a:cubicBezTo>
                    <a:cubicBezTo>
                      <a:pt x="671" y="3421"/>
                      <a:pt x="633" y="3413"/>
                      <a:pt x="595" y="3413"/>
                    </a:cubicBezTo>
                    <a:cubicBezTo>
                      <a:pt x="507" y="3413"/>
                      <a:pt x="415" y="3452"/>
                      <a:pt x="353" y="3515"/>
                    </a:cubicBezTo>
                    <a:cubicBezTo>
                      <a:pt x="257" y="3598"/>
                      <a:pt x="209" y="3730"/>
                      <a:pt x="180" y="3849"/>
                    </a:cubicBezTo>
                    <a:cubicBezTo>
                      <a:pt x="0" y="4626"/>
                      <a:pt x="502" y="5433"/>
                      <a:pt x="329" y="6210"/>
                    </a:cubicBezTo>
                    <a:cubicBezTo>
                      <a:pt x="927" y="5684"/>
                      <a:pt x="1877" y="5732"/>
                      <a:pt x="2469" y="5194"/>
                    </a:cubicBezTo>
                    <a:cubicBezTo>
                      <a:pt x="2564" y="5110"/>
                      <a:pt x="2648" y="5009"/>
                      <a:pt x="2678" y="4877"/>
                    </a:cubicBezTo>
                    <a:cubicBezTo>
                      <a:pt x="2708" y="4758"/>
                      <a:pt x="2678" y="4608"/>
                      <a:pt x="2570" y="4537"/>
                    </a:cubicBezTo>
                    <a:cubicBezTo>
                      <a:pt x="2487" y="4477"/>
                      <a:pt x="2367" y="4477"/>
                      <a:pt x="2271" y="4435"/>
                    </a:cubicBezTo>
                    <a:cubicBezTo>
                      <a:pt x="2170" y="4399"/>
                      <a:pt x="2068" y="4298"/>
                      <a:pt x="2110" y="4196"/>
                    </a:cubicBezTo>
                    <a:cubicBezTo>
                      <a:pt x="2122" y="4160"/>
                      <a:pt x="2152" y="4130"/>
                      <a:pt x="2182" y="4106"/>
                    </a:cubicBezTo>
                    <a:cubicBezTo>
                      <a:pt x="2457" y="3879"/>
                      <a:pt x="2785" y="3736"/>
                      <a:pt x="3096" y="3551"/>
                    </a:cubicBezTo>
                    <a:cubicBezTo>
                      <a:pt x="3401" y="3359"/>
                      <a:pt x="3694" y="3120"/>
                      <a:pt x="3819" y="2786"/>
                    </a:cubicBezTo>
                    <a:cubicBezTo>
                      <a:pt x="3831" y="2756"/>
                      <a:pt x="3843" y="2720"/>
                      <a:pt x="3831" y="2684"/>
                    </a:cubicBezTo>
                    <a:cubicBezTo>
                      <a:pt x="3819" y="2624"/>
                      <a:pt x="3760" y="2594"/>
                      <a:pt x="3706" y="2570"/>
                    </a:cubicBezTo>
                    <a:cubicBezTo>
                      <a:pt x="3610" y="2535"/>
                      <a:pt x="3497" y="2517"/>
                      <a:pt x="3401" y="2469"/>
                    </a:cubicBezTo>
                    <a:cubicBezTo>
                      <a:pt x="3305" y="2421"/>
                      <a:pt x="3216" y="2331"/>
                      <a:pt x="3216" y="2218"/>
                    </a:cubicBezTo>
                    <a:cubicBezTo>
                      <a:pt x="3204" y="2098"/>
                      <a:pt x="3305" y="2003"/>
                      <a:pt x="3395" y="1919"/>
                    </a:cubicBezTo>
                    <a:cubicBezTo>
                      <a:pt x="3616" y="1722"/>
                      <a:pt x="3855" y="1524"/>
                      <a:pt x="4023" y="1273"/>
                    </a:cubicBezTo>
                    <a:cubicBezTo>
                      <a:pt x="4184" y="1016"/>
                      <a:pt x="4280" y="700"/>
                      <a:pt x="4190" y="413"/>
                    </a:cubicBezTo>
                    <a:cubicBezTo>
                      <a:pt x="4148" y="269"/>
                      <a:pt x="4064" y="144"/>
                      <a:pt x="3951" y="54"/>
                    </a:cubicBezTo>
                    <a:cubicBezTo>
                      <a:pt x="3862" y="18"/>
                      <a:pt x="3765" y="1"/>
                      <a:pt x="3667"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85"/>
              <p:cNvSpPr/>
              <p:nvPr/>
            </p:nvSpPr>
            <p:spPr>
              <a:xfrm>
                <a:off x="3988625" y="821200"/>
                <a:ext cx="96600" cy="146500"/>
              </a:xfrm>
              <a:custGeom>
                <a:avLst/>
                <a:gdLst/>
                <a:ahLst/>
                <a:cxnLst/>
                <a:rect l="l" t="t" r="r" b="b"/>
                <a:pathLst>
                  <a:path w="3864" h="5860" extrusionOk="0">
                    <a:moveTo>
                      <a:pt x="1190" y="1"/>
                    </a:moveTo>
                    <a:cubicBezTo>
                      <a:pt x="1158" y="1"/>
                      <a:pt x="1120" y="27"/>
                      <a:pt x="1124" y="67"/>
                    </a:cubicBezTo>
                    <a:cubicBezTo>
                      <a:pt x="1333" y="1496"/>
                      <a:pt x="1291" y="2954"/>
                      <a:pt x="998" y="4364"/>
                    </a:cubicBezTo>
                    <a:cubicBezTo>
                      <a:pt x="915" y="4747"/>
                      <a:pt x="819" y="5118"/>
                      <a:pt x="705" y="5482"/>
                    </a:cubicBezTo>
                    <a:cubicBezTo>
                      <a:pt x="490" y="5363"/>
                      <a:pt x="287" y="5207"/>
                      <a:pt x="114" y="5028"/>
                    </a:cubicBezTo>
                    <a:cubicBezTo>
                      <a:pt x="104" y="5015"/>
                      <a:pt x="91" y="5010"/>
                      <a:pt x="79" y="5010"/>
                    </a:cubicBezTo>
                    <a:cubicBezTo>
                      <a:pt x="40" y="5010"/>
                      <a:pt x="1" y="5065"/>
                      <a:pt x="42" y="5106"/>
                    </a:cubicBezTo>
                    <a:cubicBezTo>
                      <a:pt x="412" y="5494"/>
                      <a:pt x="909" y="5763"/>
                      <a:pt x="1440" y="5859"/>
                    </a:cubicBezTo>
                    <a:cubicBezTo>
                      <a:pt x="1444" y="5859"/>
                      <a:pt x="1448" y="5860"/>
                      <a:pt x="1451" y="5860"/>
                    </a:cubicBezTo>
                    <a:cubicBezTo>
                      <a:pt x="1509" y="5860"/>
                      <a:pt x="1532" y="5768"/>
                      <a:pt x="1470" y="5751"/>
                    </a:cubicBezTo>
                    <a:cubicBezTo>
                      <a:pt x="1243" y="5715"/>
                      <a:pt x="1034" y="5643"/>
                      <a:pt x="837" y="5542"/>
                    </a:cubicBezTo>
                    <a:cubicBezTo>
                      <a:pt x="843" y="5542"/>
                      <a:pt x="843" y="5536"/>
                      <a:pt x="849" y="5536"/>
                    </a:cubicBezTo>
                    <a:cubicBezTo>
                      <a:pt x="1536" y="4819"/>
                      <a:pt x="2289" y="4161"/>
                      <a:pt x="3108" y="3594"/>
                    </a:cubicBezTo>
                    <a:cubicBezTo>
                      <a:pt x="3335" y="3432"/>
                      <a:pt x="3574" y="3283"/>
                      <a:pt x="3813" y="3133"/>
                    </a:cubicBezTo>
                    <a:cubicBezTo>
                      <a:pt x="3864" y="3093"/>
                      <a:pt x="3829" y="3018"/>
                      <a:pt x="3780" y="3018"/>
                    </a:cubicBezTo>
                    <a:cubicBezTo>
                      <a:pt x="3772" y="3018"/>
                      <a:pt x="3763" y="3020"/>
                      <a:pt x="3753" y="3026"/>
                    </a:cubicBezTo>
                    <a:cubicBezTo>
                      <a:pt x="2905" y="3552"/>
                      <a:pt x="2104" y="4155"/>
                      <a:pt x="1381" y="4843"/>
                    </a:cubicBezTo>
                    <a:cubicBezTo>
                      <a:pt x="1243" y="4968"/>
                      <a:pt x="1112" y="5106"/>
                      <a:pt x="974" y="5237"/>
                    </a:cubicBezTo>
                    <a:cubicBezTo>
                      <a:pt x="1590" y="4155"/>
                      <a:pt x="2211" y="3080"/>
                      <a:pt x="2821" y="1998"/>
                    </a:cubicBezTo>
                    <a:cubicBezTo>
                      <a:pt x="3018" y="1657"/>
                      <a:pt x="3204" y="1322"/>
                      <a:pt x="3395" y="988"/>
                    </a:cubicBezTo>
                    <a:cubicBezTo>
                      <a:pt x="3424" y="946"/>
                      <a:pt x="3384" y="908"/>
                      <a:pt x="3347" y="908"/>
                    </a:cubicBezTo>
                    <a:cubicBezTo>
                      <a:pt x="3330" y="908"/>
                      <a:pt x="3314" y="915"/>
                      <a:pt x="3305" y="934"/>
                    </a:cubicBezTo>
                    <a:cubicBezTo>
                      <a:pt x="2630" y="2123"/>
                      <a:pt x="1954" y="3319"/>
                      <a:pt x="1273" y="4508"/>
                    </a:cubicBezTo>
                    <a:cubicBezTo>
                      <a:pt x="1154" y="4717"/>
                      <a:pt x="1046" y="4914"/>
                      <a:pt x="926" y="5124"/>
                    </a:cubicBezTo>
                    <a:cubicBezTo>
                      <a:pt x="1267" y="3862"/>
                      <a:pt x="1417" y="2548"/>
                      <a:pt x="1351" y="1251"/>
                    </a:cubicBezTo>
                    <a:cubicBezTo>
                      <a:pt x="1327" y="844"/>
                      <a:pt x="1291" y="444"/>
                      <a:pt x="1231" y="37"/>
                    </a:cubicBezTo>
                    <a:cubicBezTo>
                      <a:pt x="1229" y="12"/>
                      <a:pt x="1211" y="1"/>
                      <a:pt x="119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85"/>
              <p:cNvSpPr/>
              <p:nvPr/>
            </p:nvSpPr>
            <p:spPr>
              <a:xfrm>
                <a:off x="3944600" y="970975"/>
                <a:ext cx="57400" cy="45575"/>
              </a:xfrm>
              <a:custGeom>
                <a:avLst/>
                <a:gdLst/>
                <a:ahLst/>
                <a:cxnLst/>
                <a:rect l="l" t="t" r="r" b="b"/>
                <a:pathLst>
                  <a:path w="2296" h="1823" extrusionOk="0">
                    <a:moveTo>
                      <a:pt x="80" y="1"/>
                    </a:moveTo>
                    <a:cubicBezTo>
                      <a:pt x="41" y="1"/>
                      <a:pt x="0" y="39"/>
                      <a:pt x="34" y="77"/>
                    </a:cubicBezTo>
                    <a:cubicBezTo>
                      <a:pt x="452" y="663"/>
                      <a:pt x="996" y="1165"/>
                      <a:pt x="1624" y="1529"/>
                    </a:cubicBezTo>
                    <a:cubicBezTo>
                      <a:pt x="1803" y="1637"/>
                      <a:pt x="1988" y="1732"/>
                      <a:pt x="2185" y="1816"/>
                    </a:cubicBezTo>
                    <a:cubicBezTo>
                      <a:pt x="2194" y="1820"/>
                      <a:pt x="2202" y="1822"/>
                      <a:pt x="2210" y="1822"/>
                    </a:cubicBezTo>
                    <a:cubicBezTo>
                      <a:pt x="2259" y="1822"/>
                      <a:pt x="2296" y="1752"/>
                      <a:pt x="2239" y="1726"/>
                    </a:cubicBezTo>
                    <a:cubicBezTo>
                      <a:pt x="1391" y="1362"/>
                      <a:pt x="655" y="770"/>
                      <a:pt x="123" y="23"/>
                    </a:cubicBezTo>
                    <a:cubicBezTo>
                      <a:pt x="113" y="7"/>
                      <a:pt x="97" y="1"/>
                      <a:pt x="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85"/>
              <p:cNvSpPr/>
              <p:nvPr/>
            </p:nvSpPr>
            <p:spPr>
              <a:xfrm>
                <a:off x="3989750" y="990900"/>
                <a:ext cx="45175" cy="20650"/>
              </a:xfrm>
              <a:custGeom>
                <a:avLst/>
                <a:gdLst/>
                <a:ahLst/>
                <a:cxnLst/>
                <a:rect l="l" t="t" r="r" b="b"/>
                <a:pathLst>
                  <a:path w="1807" h="826" extrusionOk="0">
                    <a:moveTo>
                      <a:pt x="78" y="1"/>
                    </a:moveTo>
                    <a:cubicBezTo>
                      <a:pt x="35" y="1"/>
                      <a:pt x="1" y="69"/>
                      <a:pt x="51" y="99"/>
                    </a:cubicBezTo>
                    <a:cubicBezTo>
                      <a:pt x="541" y="457"/>
                      <a:pt x="1121" y="714"/>
                      <a:pt x="1718" y="822"/>
                    </a:cubicBezTo>
                    <a:cubicBezTo>
                      <a:pt x="1725" y="824"/>
                      <a:pt x="1732" y="825"/>
                      <a:pt x="1738" y="825"/>
                    </a:cubicBezTo>
                    <a:cubicBezTo>
                      <a:pt x="1789" y="825"/>
                      <a:pt x="1807" y="742"/>
                      <a:pt x="1748" y="726"/>
                    </a:cubicBezTo>
                    <a:cubicBezTo>
                      <a:pt x="1150" y="619"/>
                      <a:pt x="589" y="368"/>
                      <a:pt x="104" y="9"/>
                    </a:cubicBezTo>
                    <a:cubicBezTo>
                      <a:pt x="96" y="3"/>
                      <a:pt x="87" y="1"/>
                      <a:pt x="7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85"/>
              <p:cNvSpPr/>
              <p:nvPr/>
            </p:nvSpPr>
            <p:spPr>
              <a:xfrm>
                <a:off x="3916125" y="1025025"/>
                <a:ext cx="74075" cy="45775"/>
              </a:xfrm>
              <a:custGeom>
                <a:avLst/>
                <a:gdLst/>
                <a:ahLst/>
                <a:cxnLst/>
                <a:rect l="l" t="t" r="r" b="b"/>
                <a:pathLst>
                  <a:path w="2963" h="1831" extrusionOk="0">
                    <a:moveTo>
                      <a:pt x="75" y="0"/>
                    </a:moveTo>
                    <a:cubicBezTo>
                      <a:pt x="37" y="0"/>
                      <a:pt x="1" y="55"/>
                      <a:pt x="37" y="96"/>
                    </a:cubicBezTo>
                    <a:cubicBezTo>
                      <a:pt x="581" y="790"/>
                      <a:pt x="1322" y="1322"/>
                      <a:pt x="2153" y="1626"/>
                    </a:cubicBezTo>
                    <a:cubicBezTo>
                      <a:pt x="2380" y="1716"/>
                      <a:pt x="2631" y="1782"/>
                      <a:pt x="2876" y="1830"/>
                    </a:cubicBezTo>
                    <a:cubicBezTo>
                      <a:pt x="2880" y="1830"/>
                      <a:pt x="2883" y="1831"/>
                      <a:pt x="2887" y="1831"/>
                    </a:cubicBezTo>
                    <a:cubicBezTo>
                      <a:pt x="2944" y="1831"/>
                      <a:pt x="2962" y="1740"/>
                      <a:pt x="2900" y="1734"/>
                    </a:cubicBezTo>
                    <a:cubicBezTo>
                      <a:pt x="2045" y="1567"/>
                      <a:pt x="1245" y="1154"/>
                      <a:pt x="611" y="562"/>
                    </a:cubicBezTo>
                    <a:cubicBezTo>
                      <a:pt x="432" y="401"/>
                      <a:pt x="258" y="216"/>
                      <a:pt x="109" y="19"/>
                    </a:cubicBezTo>
                    <a:cubicBezTo>
                      <a:pt x="99" y="6"/>
                      <a:pt x="87" y="0"/>
                      <a:pt x="7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85"/>
              <p:cNvSpPr/>
              <p:nvPr/>
            </p:nvSpPr>
            <p:spPr>
              <a:xfrm>
                <a:off x="3958275" y="1038900"/>
                <a:ext cx="37950" cy="18075"/>
              </a:xfrm>
              <a:custGeom>
                <a:avLst/>
                <a:gdLst/>
                <a:ahLst/>
                <a:cxnLst/>
                <a:rect l="l" t="t" r="r" b="b"/>
                <a:pathLst>
                  <a:path w="1518" h="723" extrusionOk="0">
                    <a:moveTo>
                      <a:pt x="69" y="0"/>
                    </a:moveTo>
                    <a:cubicBezTo>
                      <a:pt x="30" y="0"/>
                      <a:pt x="0" y="69"/>
                      <a:pt x="49" y="103"/>
                    </a:cubicBezTo>
                    <a:cubicBezTo>
                      <a:pt x="455" y="408"/>
                      <a:pt x="933" y="617"/>
                      <a:pt x="1435" y="719"/>
                    </a:cubicBezTo>
                    <a:cubicBezTo>
                      <a:pt x="1441" y="721"/>
                      <a:pt x="1447" y="722"/>
                      <a:pt x="1453" y="722"/>
                    </a:cubicBezTo>
                    <a:cubicBezTo>
                      <a:pt x="1500" y="722"/>
                      <a:pt x="1518" y="639"/>
                      <a:pt x="1459" y="623"/>
                    </a:cubicBezTo>
                    <a:cubicBezTo>
                      <a:pt x="963" y="527"/>
                      <a:pt x="503" y="318"/>
                      <a:pt x="96" y="13"/>
                    </a:cubicBezTo>
                    <a:cubicBezTo>
                      <a:pt x="87" y="4"/>
                      <a:pt x="78" y="0"/>
                      <a:pt x="6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85"/>
              <p:cNvSpPr/>
              <p:nvPr/>
            </p:nvSpPr>
            <p:spPr>
              <a:xfrm>
                <a:off x="3892825" y="1078525"/>
                <a:ext cx="62375" cy="38775"/>
              </a:xfrm>
              <a:custGeom>
                <a:avLst/>
                <a:gdLst/>
                <a:ahLst/>
                <a:cxnLst/>
                <a:rect l="l" t="t" r="r" b="b"/>
                <a:pathLst>
                  <a:path w="2495" h="1551" extrusionOk="0">
                    <a:moveTo>
                      <a:pt x="75" y="0"/>
                    </a:moveTo>
                    <a:cubicBezTo>
                      <a:pt x="37" y="0"/>
                      <a:pt x="1" y="54"/>
                      <a:pt x="37" y="90"/>
                    </a:cubicBezTo>
                    <a:cubicBezTo>
                      <a:pt x="485" y="676"/>
                      <a:pt x="1101" y="1124"/>
                      <a:pt x="1788" y="1375"/>
                    </a:cubicBezTo>
                    <a:cubicBezTo>
                      <a:pt x="1991" y="1453"/>
                      <a:pt x="2194" y="1500"/>
                      <a:pt x="2404" y="1548"/>
                    </a:cubicBezTo>
                    <a:cubicBezTo>
                      <a:pt x="2409" y="1550"/>
                      <a:pt x="2414" y="1550"/>
                      <a:pt x="2418" y="1550"/>
                    </a:cubicBezTo>
                    <a:cubicBezTo>
                      <a:pt x="2473" y="1550"/>
                      <a:pt x="2494" y="1458"/>
                      <a:pt x="2434" y="1447"/>
                    </a:cubicBezTo>
                    <a:cubicBezTo>
                      <a:pt x="1722" y="1309"/>
                      <a:pt x="1053" y="969"/>
                      <a:pt x="521" y="472"/>
                    </a:cubicBezTo>
                    <a:cubicBezTo>
                      <a:pt x="372" y="329"/>
                      <a:pt x="234" y="180"/>
                      <a:pt x="109" y="18"/>
                    </a:cubicBezTo>
                    <a:cubicBezTo>
                      <a:pt x="99" y="5"/>
                      <a:pt x="86" y="0"/>
                      <a:pt x="7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85"/>
              <p:cNvSpPr/>
              <p:nvPr/>
            </p:nvSpPr>
            <p:spPr>
              <a:xfrm>
                <a:off x="3901450" y="1068425"/>
                <a:ext cx="32750" cy="22975"/>
              </a:xfrm>
              <a:custGeom>
                <a:avLst/>
                <a:gdLst/>
                <a:ahLst/>
                <a:cxnLst/>
                <a:rect l="l" t="t" r="r" b="b"/>
                <a:pathLst>
                  <a:path w="1310" h="919" extrusionOk="0">
                    <a:moveTo>
                      <a:pt x="75" y="0"/>
                    </a:moveTo>
                    <a:cubicBezTo>
                      <a:pt x="35" y="0"/>
                      <a:pt x="0" y="52"/>
                      <a:pt x="33" y="94"/>
                    </a:cubicBezTo>
                    <a:cubicBezTo>
                      <a:pt x="361" y="446"/>
                      <a:pt x="768" y="727"/>
                      <a:pt x="1204" y="912"/>
                    </a:cubicBezTo>
                    <a:cubicBezTo>
                      <a:pt x="1212" y="916"/>
                      <a:pt x="1220" y="918"/>
                      <a:pt x="1227" y="918"/>
                    </a:cubicBezTo>
                    <a:cubicBezTo>
                      <a:pt x="1276" y="918"/>
                      <a:pt x="1310" y="843"/>
                      <a:pt x="1258" y="823"/>
                    </a:cubicBezTo>
                    <a:cubicBezTo>
                      <a:pt x="827" y="637"/>
                      <a:pt x="427" y="362"/>
                      <a:pt x="110" y="16"/>
                    </a:cubicBezTo>
                    <a:cubicBezTo>
                      <a:pt x="99" y="5"/>
                      <a:pt x="87" y="0"/>
                      <a:pt x="7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85"/>
              <p:cNvSpPr/>
              <p:nvPr/>
            </p:nvSpPr>
            <p:spPr>
              <a:xfrm>
                <a:off x="3878450" y="1107050"/>
                <a:ext cx="29275" cy="22350"/>
              </a:xfrm>
              <a:custGeom>
                <a:avLst/>
                <a:gdLst/>
                <a:ahLst/>
                <a:cxnLst/>
                <a:rect l="l" t="t" r="r" b="b"/>
                <a:pathLst>
                  <a:path w="1171" h="894" extrusionOk="0">
                    <a:moveTo>
                      <a:pt x="74" y="1"/>
                    </a:moveTo>
                    <a:cubicBezTo>
                      <a:pt x="34" y="1"/>
                      <a:pt x="0" y="56"/>
                      <a:pt x="32" y="97"/>
                    </a:cubicBezTo>
                    <a:cubicBezTo>
                      <a:pt x="331" y="407"/>
                      <a:pt x="678" y="676"/>
                      <a:pt x="1066" y="885"/>
                    </a:cubicBezTo>
                    <a:cubicBezTo>
                      <a:pt x="1075" y="891"/>
                      <a:pt x="1084" y="893"/>
                      <a:pt x="1093" y="893"/>
                    </a:cubicBezTo>
                    <a:cubicBezTo>
                      <a:pt x="1140" y="893"/>
                      <a:pt x="1170" y="821"/>
                      <a:pt x="1120" y="796"/>
                    </a:cubicBezTo>
                    <a:cubicBezTo>
                      <a:pt x="743" y="593"/>
                      <a:pt x="403" y="336"/>
                      <a:pt x="110" y="19"/>
                    </a:cubicBezTo>
                    <a:cubicBezTo>
                      <a:pt x="98" y="6"/>
                      <a:pt x="86" y="1"/>
                      <a:pt x="7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85"/>
              <p:cNvSpPr/>
              <p:nvPr/>
            </p:nvSpPr>
            <p:spPr>
              <a:xfrm>
                <a:off x="3897450" y="1141300"/>
                <a:ext cx="30925" cy="18075"/>
              </a:xfrm>
              <a:custGeom>
                <a:avLst/>
                <a:gdLst/>
                <a:ahLst/>
                <a:cxnLst/>
                <a:rect l="l" t="t" r="r" b="b"/>
                <a:pathLst>
                  <a:path w="1237" h="723" extrusionOk="0">
                    <a:moveTo>
                      <a:pt x="71" y="1"/>
                    </a:moveTo>
                    <a:cubicBezTo>
                      <a:pt x="27" y="1"/>
                      <a:pt x="0" y="66"/>
                      <a:pt x="49" y="95"/>
                    </a:cubicBezTo>
                    <a:cubicBezTo>
                      <a:pt x="396" y="334"/>
                      <a:pt x="754" y="543"/>
                      <a:pt x="1137" y="717"/>
                    </a:cubicBezTo>
                    <a:cubicBezTo>
                      <a:pt x="1145" y="721"/>
                      <a:pt x="1153" y="723"/>
                      <a:pt x="1161" y="723"/>
                    </a:cubicBezTo>
                    <a:cubicBezTo>
                      <a:pt x="1208" y="723"/>
                      <a:pt x="1236" y="653"/>
                      <a:pt x="1185" y="627"/>
                    </a:cubicBezTo>
                    <a:cubicBezTo>
                      <a:pt x="808" y="460"/>
                      <a:pt x="450" y="245"/>
                      <a:pt x="103" y="11"/>
                    </a:cubicBezTo>
                    <a:cubicBezTo>
                      <a:pt x="92" y="4"/>
                      <a:pt x="81" y="1"/>
                      <a:pt x="71"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85"/>
              <p:cNvSpPr/>
              <p:nvPr/>
            </p:nvSpPr>
            <p:spPr>
              <a:xfrm>
                <a:off x="3854150" y="1162800"/>
                <a:ext cx="28300" cy="21325"/>
              </a:xfrm>
              <a:custGeom>
                <a:avLst/>
                <a:gdLst/>
                <a:ahLst/>
                <a:cxnLst/>
                <a:rect l="l" t="t" r="r" b="b"/>
                <a:pathLst>
                  <a:path w="1132" h="853" extrusionOk="0">
                    <a:moveTo>
                      <a:pt x="81" y="1"/>
                    </a:moveTo>
                    <a:cubicBezTo>
                      <a:pt x="37" y="1"/>
                      <a:pt x="1" y="58"/>
                      <a:pt x="42" y="90"/>
                    </a:cubicBezTo>
                    <a:cubicBezTo>
                      <a:pt x="335" y="383"/>
                      <a:pt x="669" y="634"/>
                      <a:pt x="1028" y="843"/>
                    </a:cubicBezTo>
                    <a:cubicBezTo>
                      <a:pt x="1038" y="850"/>
                      <a:pt x="1048" y="853"/>
                      <a:pt x="1057" y="853"/>
                    </a:cubicBezTo>
                    <a:cubicBezTo>
                      <a:pt x="1103" y="853"/>
                      <a:pt x="1132" y="778"/>
                      <a:pt x="1082" y="753"/>
                    </a:cubicBezTo>
                    <a:cubicBezTo>
                      <a:pt x="729" y="556"/>
                      <a:pt x="401" y="299"/>
                      <a:pt x="120" y="18"/>
                    </a:cubicBezTo>
                    <a:cubicBezTo>
                      <a:pt x="107" y="6"/>
                      <a:pt x="94" y="1"/>
                      <a:pt x="81"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85"/>
              <p:cNvSpPr/>
              <p:nvPr/>
            </p:nvSpPr>
            <p:spPr>
              <a:xfrm>
                <a:off x="3856025" y="1198300"/>
                <a:ext cx="24200" cy="16625"/>
              </a:xfrm>
              <a:custGeom>
                <a:avLst/>
                <a:gdLst/>
                <a:ahLst/>
                <a:cxnLst/>
                <a:rect l="l" t="t" r="r" b="b"/>
                <a:pathLst>
                  <a:path w="968" h="665" extrusionOk="0">
                    <a:moveTo>
                      <a:pt x="76" y="0"/>
                    </a:moveTo>
                    <a:cubicBezTo>
                      <a:pt x="30" y="0"/>
                      <a:pt x="0" y="68"/>
                      <a:pt x="51" y="98"/>
                    </a:cubicBezTo>
                    <a:cubicBezTo>
                      <a:pt x="326" y="284"/>
                      <a:pt x="594" y="469"/>
                      <a:pt x="869" y="654"/>
                    </a:cubicBezTo>
                    <a:cubicBezTo>
                      <a:pt x="879" y="662"/>
                      <a:pt x="889" y="665"/>
                      <a:pt x="898" y="665"/>
                    </a:cubicBezTo>
                    <a:cubicBezTo>
                      <a:pt x="939" y="665"/>
                      <a:pt x="967" y="600"/>
                      <a:pt x="923" y="570"/>
                    </a:cubicBezTo>
                    <a:cubicBezTo>
                      <a:pt x="648" y="379"/>
                      <a:pt x="379" y="194"/>
                      <a:pt x="104" y="9"/>
                    </a:cubicBezTo>
                    <a:cubicBezTo>
                      <a:pt x="95" y="3"/>
                      <a:pt x="85" y="0"/>
                      <a:pt x="7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32" name="Google Shape;532;p85"/>
          <p:cNvGrpSpPr/>
          <p:nvPr/>
        </p:nvGrpSpPr>
        <p:grpSpPr>
          <a:xfrm rot="10800000">
            <a:off x="8054227" y="161196"/>
            <a:ext cx="471538" cy="623352"/>
            <a:chOff x="6664550" y="3395475"/>
            <a:chExt cx="180100" cy="238075"/>
          </a:xfrm>
        </p:grpSpPr>
        <p:sp>
          <p:nvSpPr>
            <p:cNvPr id="533" name="Google Shape;533;p85"/>
            <p:cNvSpPr/>
            <p:nvPr/>
          </p:nvSpPr>
          <p:spPr>
            <a:xfrm>
              <a:off x="6664625" y="3395550"/>
              <a:ext cx="179950" cy="237925"/>
            </a:xfrm>
            <a:custGeom>
              <a:avLst/>
              <a:gdLst/>
              <a:ahLst/>
              <a:cxnLst/>
              <a:rect l="l" t="t" r="r" b="b"/>
              <a:pathLst>
                <a:path w="7198" h="9517" extrusionOk="0">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4" name="Google Shape;534;p85"/>
            <p:cNvGrpSpPr/>
            <p:nvPr/>
          </p:nvGrpSpPr>
          <p:grpSpPr>
            <a:xfrm>
              <a:off x="6664550" y="3395475"/>
              <a:ext cx="180100" cy="238075"/>
              <a:chOff x="4014725" y="3395475"/>
              <a:chExt cx="180100" cy="238075"/>
            </a:xfrm>
          </p:grpSpPr>
          <p:sp>
            <p:nvSpPr>
              <p:cNvPr id="535" name="Google Shape;535;p85"/>
              <p:cNvSpPr/>
              <p:nvPr/>
            </p:nvSpPr>
            <p:spPr>
              <a:xfrm>
                <a:off x="4014725" y="3465650"/>
                <a:ext cx="180100" cy="167900"/>
              </a:xfrm>
              <a:custGeom>
                <a:avLst/>
                <a:gdLst/>
                <a:ahLst/>
                <a:cxnLst/>
                <a:rect l="l" t="t" r="r" b="b"/>
                <a:pathLst>
                  <a:path w="7204" h="6716" extrusionOk="0">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85"/>
              <p:cNvSpPr/>
              <p:nvPr/>
            </p:nvSpPr>
            <p:spPr>
              <a:xfrm>
                <a:off x="4087975" y="3431650"/>
                <a:ext cx="31100" cy="79400"/>
              </a:xfrm>
              <a:custGeom>
                <a:avLst/>
                <a:gdLst/>
                <a:ahLst/>
                <a:cxnLst/>
                <a:rect l="l" t="t" r="r" b="b"/>
                <a:pathLst>
                  <a:path w="1244" h="3176" extrusionOk="0">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85"/>
              <p:cNvSpPr/>
              <p:nvPr/>
            </p:nvSpPr>
            <p:spPr>
              <a:xfrm>
                <a:off x="4123400" y="3395475"/>
                <a:ext cx="32575" cy="96750"/>
              </a:xfrm>
              <a:custGeom>
                <a:avLst/>
                <a:gdLst/>
                <a:ahLst/>
                <a:cxnLst/>
                <a:rect l="l" t="t" r="r" b="b"/>
                <a:pathLst>
                  <a:path w="1303" h="3870" extrusionOk="0">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38" name="Google Shape;538;p85"/>
          <p:cNvGrpSpPr/>
          <p:nvPr/>
        </p:nvGrpSpPr>
        <p:grpSpPr>
          <a:xfrm rot="-3748608">
            <a:off x="253602" y="300918"/>
            <a:ext cx="446014" cy="421679"/>
            <a:chOff x="6443600" y="4433425"/>
            <a:chExt cx="170350" cy="161050"/>
          </a:xfrm>
        </p:grpSpPr>
        <p:sp>
          <p:nvSpPr>
            <p:cNvPr id="539" name="Google Shape;539;p85"/>
            <p:cNvSpPr/>
            <p:nvPr/>
          </p:nvSpPr>
          <p:spPr>
            <a:xfrm>
              <a:off x="6443675" y="4433425"/>
              <a:ext cx="170200" cy="160825"/>
            </a:xfrm>
            <a:custGeom>
              <a:avLst/>
              <a:gdLst/>
              <a:ahLst/>
              <a:cxnLst/>
              <a:rect l="l" t="t" r="r" b="b"/>
              <a:pathLst>
                <a:path w="6808" h="6433" extrusionOk="0">
                  <a:moveTo>
                    <a:pt x="1750" y="1"/>
                  </a:moveTo>
                  <a:cubicBezTo>
                    <a:pt x="1600" y="1"/>
                    <a:pt x="1441" y="64"/>
                    <a:pt x="1441" y="64"/>
                  </a:cubicBezTo>
                  <a:cubicBezTo>
                    <a:pt x="1441" y="64"/>
                    <a:pt x="1172" y="315"/>
                    <a:pt x="1226" y="512"/>
                  </a:cubicBezTo>
                  <a:cubicBezTo>
                    <a:pt x="1280" y="703"/>
                    <a:pt x="1429" y="907"/>
                    <a:pt x="1417" y="1199"/>
                  </a:cubicBezTo>
                  <a:cubicBezTo>
                    <a:pt x="1411" y="1498"/>
                    <a:pt x="1" y="2825"/>
                    <a:pt x="1112" y="4582"/>
                  </a:cubicBezTo>
                  <a:cubicBezTo>
                    <a:pt x="1988" y="5966"/>
                    <a:pt x="2989" y="6319"/>
                    <a:pt x="3784" y="6319"/>
                  </a:cubicBezTo>
                  <a:cubicBezTo>
                    <a:pt x="3999" y="6319"/>
                    <a:pt x="4198" y="6294"/>
                    <a:pt x="4375" y="6256"/>
                  </a:cubicBezTo>
                  <a:cubicBezTo>
                    <a:pt x="4495" y="6230"/>
                    <a:pt x="4594" y="6219"/>
                    <a:pt x="4676" y="6219"/>
                  </a:cubicBezTo>
                  <a:cubicBezTo>
                    <a:pt x="5045" y="6219"/>
                    <a:pt x="5086" y="6432"/>
                    <a:pt x="5245" y="6432"/>
                  </a:cubicBezTo>
                  <a:cubicBezTo>
                    <a:pt x="5296" y="6432"/>
                    <a:pt x="5360" y="6410"/>
                    <a:pt x="5451" y="6351"/>
                  </a:cubicBezTo>
                  <a:cubicBezTo>
                    <a:pt x="5888" y="6076"/>
                    <a:pt x="5302" y="6017"/>
                    <a:pt x="5822" y="5341"/>
                  </a:cubicBezTo>
                  <a:cubicBezTo>
                    <a:pt x="6336" y="4660"/>
                    <a:pt x="6808" y="3435"/>
                    <a:pt x="5684" y="1678"/>
                  </a:cubicBezTo>
                  <a:cubicBezTo>
                    <a:pt x="5039" y="663"/>
                    <a:pt x="4165" y="477"/>
                    <a:pt x="3488" y="477"/>
                  </a:cubicBezTo>
                  <a:cubicBezTo>
                    <a:pt x="3097" y="477"/>
                    <a:pt x="2772" y="540"/>
                    <a:pt x="2595" y="540"/>
                  </a:cubicBezTo>
                  <a:cubicBezTo>
                    <a:pt x="2548" y="540"/>
                    <a:pt x="2511" y="535"/>
                    <a:pt x="2487" y="524"/>
                  </a:cubicBezTo>
                  <a:cubicBezTo>
                    <a:pt x="2218" y="411"/>
                    <a:pt x="2098" y="189"/>
                    <a:pt x="1943" y="58"/>
                  </a:cubicBezTo>
                  <a:cubicBezTo>
                    <a:pt x="1893" y="15"/>
                    <a:pt x="1822" y="1"/>
                    <a:pt x="1750"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0" name="Google Shape;540;p85"/>
            <p:cNvGrpSpPr/>
            <p:nvPr/>
          </p:nvGrpSpPr>
          <p:grpSpPr>
            <a:xfrm>
              <a:off x="6443600" y="4433650"/>
              <a:ext cx="170350" cy="160825"/>
              <a:chOff x="3793775" y="4433650"/>
              <a:chExt cx="170350" cy="160825"/>
            </a:xfrm>
          </p:grpSpPr>
          <p:sp>
            <p:nvSpPr>
              <p:cNvPr id="541" name="Google Shape;541;p85"/>
              <p:cNvSpPr/>
              <p:nvPr/>
            </p:nvSpPr>
            <p:spPr>
              <a:xfrm>
                <a:off x="3793775" y="4433650"/>
                <a:ext cx="170350" cy="160825"/>
              </a:xfrm>
              <a:custGeom>
                <a:avLst/>
                <a:gdLst/>
                <a:ahLst/>
                <a:cxnLst/>
                <a:rect l="l" t="t" r="r" b="b"/>
                <a:pathLst>
                  <a:path w="6814" h="6433" extrusionOk="0">
                    <a:moveTo>
                      <a:pt x="1757" y="1"/>
                    </a:moveTo>
                    <a:cubicBezTo>
                      <a:pt x="1606" y="1"/>
                      <a:pt x="1447" y="61"/>
                      <a:pt x="1447" y="61"/>
                    </a:cubicBezTo>
                    <a:cubicBezTo>
                      <a:pt x="1447" y="61"/>
                      <a:pt x="1178" y="318"/>
                      <a:pt x="1232" y="509"/>
                    </a:cubicBezTo>
                    <a:cubicBezTo>
                      <a:pt x="1285" y="706"/>
                      <a:pt x="1435" y="898"/>
                      <a:pt x="1423" y="1196"/>
                    </a:cubicBezTo>
                    <a:cubicBezTo>
                      <a:pt x="1417" y="1489"/>
                      <a:pt x="1" y="2828"/>
                      <a:pt x="1118" y="4579"/>
                    </a:cubicBezTo>
                    <a:cubicBezTo>
                      <a:pt x="2001" y="5965"/>
                      <a:pt x="3003" y="6317"/>
                      <a:pt x="3792" y="6317"/>
                    </a:cubicBezTo>
                    <a:cubicBezTo>
                      <a:pt x="4006" y="6317"/>
                      <a:pt x="4205" y="6291"/>
                      <a:pt x="4381" y="6253"/>
                    </a:cubicBezTo>
                    <a:cubicBezTo>
                      <a:pt x="4500" y="6228"/>
                      <a:pt x="4597" y="6218"/>
                      <a:pt x="4679" y="6218"/>
                    </a:cubicBezTo>
                    <a:cubicBezTo>
                      <a:pt x="5057" y="6218"/>
                      <a:pt x="5096" y="6433"/>
                      <a:pt x="5255" y="6433"/>
                    </a:cubicBezTo>
                    <a:cubicBezTo>
                      <a:pt x="5306" y="6433"/>
                      <a:pt x="5368" y="6411"/>
                      <a:pt x="5457" y="6354"/>
                    </a:cubicBezTo>
                    <a:cubicBezTo>
                      <a:pt x="5893" y="6079"/>
                      <a:pt x="5308" y="6014"/>
                      <a:pt x="5828" y="5338"/>
                    </a:cubicBezTo>
                    <a:cubicBezTo>
                      <a:pt x="6336" y="4663"/>
                      <a:pt x="6814" y="3432"/>
                      <a:pt x="5690" y="1675"/>
                    </a:cubicBezTo>
                    <a:cubicBezTo>
                      <a:pt x="5046" y="662"/>
                      <a:pt x="4172" y="473"/>
                      <a:pt x="3495" y="473"/>
                    </a:cubicBezTo>
                    <a:cubicBezTo>
                      <a:pt x="3092" y="473"/>
                      <a:pt x="2760" y="540"/>
                      <a:pt x="2587" y="540"/>
                    </a:cubicBezTo>
                    <a:cubicBezTo>
                      <a:pt x="2546" y="540"/>
                      <a:pt x="2515" y="536"/>
                      <a:pt x="2493" y="527"/>
                    </a:cubicBezTo>
                    <a:cubicBezTo>
                      <a:pt x="2218" y="407"/>
                      <a:pt x="2104" y="180"/>
                      <a:pt x="1949" y="55"/>
                    </a:cubicBezTo>
                    <a:cubicBezTo>
                      <a:pt x="1899" y="14"/>
                      <a:pt x="1829" y="1"/>
                      <a:pt x="1757" y="1"/>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85"/>
              <p:cNvSpPr/>
              <p:nvPr/>
            </p:nvSpPr>
            <p:spPr>
              <a:xfrm>
                <a:off x="3825300" y="4433825"/>
                <a:ext cx="14075" cy="10800"/>
              </a:xfrm>
              <a:custGeom>
                <a:avLst/>
                <a:gdLst/>
                <a:ahLst/>
                <a:cxnLst/>
                <a:rect l="l" t="t" r="r" b="b"/>
                <a:pathLst>
                  <a:path w="563" h="432" extrusionOk="0">
                    <a:moveTo>
                      <a:pt x="491" y="0"/>
                    </a:moveTo>
                    <a:cubicBezTo>
                      <a:pt x="476" y="0"/>
                      <a:pt x="461" y="6"/>
                      <a:pt x="449" y="18"/>
                    </a:cubicBezTo>
                    <a:cubicBezTo>
                      <a:pt x="347" y="143"/>
                      <a:pt x="204" y="251"/>
                      <a:pt x="54" y="311"/>
                    </a:cubicBezTo>
                    <a:cubicBezTo>
                      <a:pt x="24" y="323"/>
                      <a:pt x="1" y="347"/>
                      <a:pt x="7" y="383"/>
                    </a:cubicBezTo>
                    <a:cubicBezTo>
                      <a:pt x="17" y="409"/>
                      <a:pt x="47" y="431"/>
                      <a:pt x="75" y="431"/>
                    </a:cubicBezTo>
                    <a:cubicBezTo>
                      <a:pt x="78" y="431"/>
                      <a:pt x="81" y="431"/>
                      <a:pt x="84" y="430"/>
                    </a:cubicBezTo>
                    <a:cubicBezTo>
                      <a:pt x="258" y="359"/>
                      <a:pt x="413" y="251"/>
                      <a:pt x="533" y="102"/>
                    </a:cubicBezTo>
                    <a:cubicBezTo>
                      <a:pt x="556" y="78"/>
                      <a:pt x="562" y="42"/>
                      <a:pt x="533" y="18"/>
                    </a:cubicBezTo>
                    <a:cubicBezTo>
                      <a:pt x="521" y="6"/>
                      <a:pt x="506" y="0"/>
                      <a:pt x="49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85"/>
              <p:cNvSpPr/>
              <p:nvPr/>
            </p:nvSpPr>
            <p:spPr>
              <a:xfrm>
                <a:off x="3834800" y="4447850"/>
                <a:ext cx="22250" cy="14700"/>
              </a:xfrm>
              <a:custGeom>
                <a:avLst/>
                <a:gdLst/>
                <a:ahLst/>
                <a:cxnLst/>
                <a:rect l="l" t="t" r="r" b="b"/>
                <a:pathLst>
                  <a:path w="890" h="588" extrusionOk="0">
                    <a:moveTo>
                      <a:pt x="806" y="0"/>
                    </a:moveTo>
                    <a:cubicBezTo>
                      <a:pt x="788" y="0"/>
                      <a:pt x="770" y="7"/>
                      <a:pt x="756" y="25"/>
                    </a:cubicBezTo>
                    <a:cubicBezTo>
                      <a:pt x="601" y="258"/>
                      <a:pt x="344" y="419"/>
                      <a:pt x="69" y="473"/>
                    </a:cubicBezTo>
                    <a:cubicBezTo>
                      <a:pt x="1" y="484"/>
                      <a:pt x="24" y="587"/>
                      <a:pt x="88" y="587"/>
                    </a:cubicBezTo>
                    <a:cubicBezTo>
                      <a:pt x="92" y="587"/>
                      <a:pt x="95" y="587"/>
                      <a:pt x="99" y="587"/>
                    </a:cubicBezTo>
                    <a:cubicBezTo>
                      <a:pt x="404" y="527"/>
                      <a:pt x="684" y="348"/>
                      <a:pt x="864" y="85"/>
                    </a:cubicBezTo>
                    <a:cubicBezTo>
                      <a:pt x="889" y="42"/>
                      <a:pt x="849" y="0"/>
                      <a:pt x="80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85"/>
              <p:cNvSpPr/>
              <p:nvPr/>
            </p:nvSpPr>
            <p:spPr>
              <a:xfrm>
                <a:off x="3910625" y="4571550"/>
                <a:ext cx="20925" cy="15925"/>
              </a:xfrm>
              <a:custGeom>
                <a:avLst/>
                <a:gdLst/>
                <a:ahLst/>
                <a:cxnLst/>
                <a:rect l="l" t="t" r="r" b="b"/>
                <a:pathLst>
                  <a:path w="837" h="637" extrusionOk="0">
                    <a:moveTo>
                      <a:pt x="777" y="0"/>
                    </a:moveTo>
                    <a:cubicBezTo>
                      <a:pt x="762" y="0"/>
                      <a:pt x="747" y="5"/>
                      <a:pt x="735" y="13"/>
                    </a:cubicBezTo>
                    <a:cubicBezTo>
                      <a:pt x="556" y="241"/>
                      <a:pt x="323" y="414"/>
                      <a:pt x="54" y="516"/>
                    </a:cubicBezTo>
                    <a:cubicBezTo>
                      <a:pt x="24" y="527"/>
                      <a:pt x="0" y="551"/>
                      <a:pt x="12" y="593"/>
                    </a:cubicBezTo>
                    <a:cubicBezTo>
                      <a:pt x="17" y="619"/>
                      <a:pt x="45" y="636"/>
                      <a:pt x="72" y="636"/>
                    </a:cubicBezTo>
                    <a:cubicBezTo>
                      <a:pt x="76" y="636"/>
                      <a:pt x="80" y="636"/>
                      <a:pt x="84" y="635"/>
                    </a:cubicBezTo>
                    <a:cubicBezTo>
                      <a:pt x="371" y="521"/>
                      <a:pt x="622" y="336"/>
                      <a:pt x="819" y="97"/>
                    </a:cubicBezTo>
                    <a:cubicBezTo>
                      <a:pt x="831" y="73"/>
                      <a:pt x="837" y="37"/>
                      <a:pt x="819" y="13"/>
                    </a:cubicBezTo>
                    <a:cubicBezTo>
                      <a:pt x="807" y="5"/>
                      <a:pt x="792" y="0"/>
                      <a:pt x="77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85"/>
              <p:cNvSpPr/>
              <p:nvPr/>
            </p:nvSpPr>
            <p:spPr>
              <a:xfrm>
                <a:off x="3816050" y="4481700"/>
                <a:ext cx="12625" cy="53375"/>
              </a:xfrm>
              <a:custGeom>
                <a:avLst/>
                <a:gdLst/>
                <a:ahLst/>
                <a:cxnLst/>
                <a:rect l="l" t="t" r="r" b="b"/>
                <a:pathLst>
                  <a:path w="505" h="2135" extrusionOk="0">
                    <a:moveTo>
                      <a:pt x="422" y="1"/>
                    </a:moveTo>
                    <a:cubicBezTo>
                      <a:pt x="404" y="1"/>
                      <a:pt x="386" y="10"/>
                      <a:pt x="377" y="33"/>
                    </a:cubicBezTo>
                    <a:cubicBezTo>
                      <a:pt x="60" y="667"/>
                      <a:pt x="0" y="1420"/>
                      <a:pt x="239" y="2095"/>
                    </a:cubicBezTo>
                    <a:cubicBezTo>
                      <a:pt x="246" y="2123"/>
                      <a:pt x="268" y="2135"/>
                      <a:pt x="291" y="2135"/>
                    </a:cubicBezTo>
                    <a:cubicBezTo>
                      <a:pt x="327" y="2135"/>
                      <a:pt x="365" y="2106"/>
                      <a:pt x="347" y="2066"/>
                    </a:cubicBezTo>
                    <a:cubicBezTo>
                      <a:pt x="126" y="1420"/>
                      <a:pt x="167" y="697"/>
                      <a:pt x="484" y="87"/>
                    </a:cubicBezTo>
                    <a:cubicBezTo>
                      <a:pt x="504" y="43"/>
                      <a:pt x="462" y="1"/>
                      <a:pt x="42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85"/>
              <p:cNvSpPr/>
              <p:nvPr/>
            </p:nvSpPr>
            <p:spPr>
              <a:xfrm>
                <a:off x="3826200" y="4539950"/>
                <a:ext cx="15425" cy="19100"/>
              </a:xfrm>
              <a:custGeom>
                <a:avLst/>
                <a:gdLst/>
                <a:ahLst/>
                <a:cxnLst/>
                <a:rect l="l" t="t" r="r" b="b"/>
                <a:pathLst>
                  <a:path w="617" h="764" extrusionOk="0">
                    <a:moveTo>
                      <a:pt x="75" y="1"/>
                    </a:moveTo>
                    <a:cubicBezTo>
                      <a:pt x="65" y="1"/>
                      <a:pt x="53" y="4"/>
                      <a:pt x="42" y="10"/>
                    </a:cubicBezTo>
                    <a:cubicBezTo>
                      <a:pt x="12" y="22"/>
                      <a:pt x="0" y="58"/>
                      <a:pt x="18" y="88"/>
                    </a:cubicBezTo>
                    <a:cubicBezTo>
                      <a:pt x="120" y="345"/>
                      <a:pt x="293" y="566"/>
                      <a:pt x="502" y="746"/>
                    </a:cubicBezTo>
                    <a:cubicBezTo>
                      <a:pt x="514" y="758"/>
                      <a:pt x="529" y="763"/>
                      <a:pt x="544" y="763"/>
                    </a:cubicBezTo>
                    <a:cubicBezTo>
                      <a:pt x="559" y="763"/>
                      <a:pt x="574" y="758"/>
                      <a:pt x="586" y="746"/>
                    </a:cubicBezTo>
                    <a:cubicBezTo>
                      <a:pt x="616" y="734"/>
                      <a:pt x="616" y="692"/>
                      <a:pt x="592" y="668"/>
                    </a:cubicBezTo>
                    <a:cubicBezTo>
                      <a:pt x="389" y="495"/>
                      <a:pt x="228" y="279"/>
                      <a:pt x="120" y="34"/>
                    </a:cubicBezTo>
                    <a:cubicBezTo>
                      <a:pt x="112" y="11"/>
                      <a:pt x="95" y="1"/>
                      <a:pt x="7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85"/>
              <p:cNvSpPr/>
              <p:nvPr/>
            </p:nvSpPr>
            <p:spPr>
              <a:xfrm>
                <a:off x="3849800" y="4547075"/>
                <a:ext cx="3175" cy="3150"/>
              </a:xfrm>
              <a:custGeom>
                <a:avLst/>
                <a:gdLst/>
                <a:ahLst/>
                <a:cxnLst/>
                <a:rect l="l" t="t" r="r" b="b"/>
                <a:pathLst>
                  <a:path w="127" h="126" extrusionOk="0">
                    <a:moveTo>
                      <a:pt x="55" y="0"/>
                    </a:moveTo>
                    <a:cubicBezTo>
                      <a:pt x="43" y="0"/>
                      <a:pt x="37" y="0"/>
                      <a:pt x="31" y="6"/>
                    </a:cubicBezTo>
                    <a:cubicBezTo>
                      <a:pt x="25" y="6"/>
                      <a:pt x="25" y="12"/>
                      <a:pt x="13" y="12"/>
                    </a:cubicBezTo>
                    <a:cubicBezTo>
                      <a:pt x="7" y="24"/>
                      <a:pt x="1" y="30"/>
                      <a:pt x="1" y="36"/>
                    </a:cubicBezTo>
                    <a:lnTo>
                      <a:pt x="1" y="54"/>
                    </a:lnTo>
                    <a:cubicBezTo>
                      <a:pt x="1" y="60"/>
                      <a:pt x="1" y="78"/>
                      <a:pt x="7" y="84"/>
                    </a:cubicBezTo>
                    <a:cubicBezTo>
                      <a:pt x="7" y="90"/>
                      <a:pt x="13" y="96"/>
                      <a:pt x="13" y="108"/>
                    </a:cubicBezTo>
                    <a:cubicBezTo>
                      <a:pt x="13" y="114"/>
                      <a:pt x="19" y="120"/>
                      <a:pt x="31" y="120"/>
                    </a:cubicBezTo>
                    <a:cubicBezTo>
                      <a:pt x="37" y="126"/>
                      <a:pt x="43" y="126"/>
                      <a:pt x="55" y="126"/>
                    </a:cubicBezTo>
                    <a:lnTo>
                      <a:pt x="72" y="126"/>
                    </a:lnTo>
                    <a:cubicBezTo>
                      <a:pt x="78" y="126"/>
                      <a:pt x="90" y="126"/>
                      <a:pt x="96" y="120"/>
                    </a:cubicBezTo>
                    <a:cubicBezTo>
                      <a:pt x="102" y="120"/>
                      <a:pt x="102" y="114"/>
                      <a:pt x="114" y="114"/>
                    </a:cubicBezTo>
                    <a:cubicBezTo>
                      <a:pt x="120" y="108"/>
                      <a:pt x="126" y="96"/>
                      <a:pt x="126" y="90"/>
                    </a:cubicBezTo>
                    <a:lnTo>
                      <a:pt x="126" y="78"/>
                    </a:lnTo>
                    <a:cubicBezTo>
                      <a:pt x="126" y="60"/>
                      <a:pt x="126" y="54"/>
                      <a:pt x="120" y="48"/>
                    </a:cubicBezTo>
                    <a:lnTo>
                      <a:pt x="114" y="24"/>
                    </a:lnTo>
                    <a:cubicBezTo>
                      <a:pt x="114" y="12"/>
                      <a:pt x="102" y="6"/>
                      <a:pt x="96" y="6"/>
                    </a:cubicBezTo>
                    <a:cubicBezTo>
                      <a:pt x="90" y="0"/>
                      <a:pt x="84" y="0"/>
                      <a:pt x="7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85"/>
              <p:cNvSpPr/>
              <p:nvPr/>
            </p:nvSpPr>
            <p:spPr>
              <a:xfrm>
                <a:off x="3853550" y="4533025"/>
                <a:ext cx="3000" cy="3600"/>
              </a:xfrm>
              <a:custGeom>
                <a:avLst/>
                <a:gdLst/>
                <a:ahLst/>
                <a:cxnLst/>
                <a:rect l="l" t="t" r="r" b="b"/>
                <a:pathLst>
                  <a:path w="120" h="144" extrusionOk="0">
                    <a:moveTo>
                      <a:pt x="54" y="1"/>
                    </a:moveTo>
                    <a:cubicBezTo>
                      <a:pt x="42" y="1"/>
                      <a:pt x="42" y="13"/>
                      <a:pt x="36" y="13"/>
                    </a:cubicBezTo>
                    <a:lnTo>
                      <a:pt x="12" y="30"/>
                    </a:lnTo>
                    <a:lnTo>
                      <a:pt x="6" y="54"/>
                    </a:lnTo>
                    <a:cubicBezTo>
                      <a:pt x="0" y="60"/>
                      <a:pt x="0" y="72"/>
                      <a:pt x="0" y="78"/>
                    </a:cubicBezTo>
                    <a:lnTo>
                      <a:pt x="0" y="102"/>
                    </a:lnTo>
                    <a:cubicBezTo>
                      <a:pt x="0" y="108"/>
                      <a:pt x="6" y="114"/>
                      <a:pt x="6" y="120"/>
                    </a:cubicBezTo>
                    <a:cubicBezTo>
                      <a:pt x="12" y="132"/>
                      <a:pt x="12" y="138"/>
                      <a:pt x="24" y="138"/>
                    </a:cubicBezTo>
                    <a:cubicBezTo>
                      <a:pt x="30" y="138"/>
                      <a:pt x="30" y="144"/>
                      <a:pt x="36" y="144"/>
                    </a:cubicBezTo>
                    <a:lnTo>
                      <a:pt x="66" y="144"/>
                    </a:lnTo>
                    <a:cubicBezTo>
                      <a:pt x="72" y="144"/>
                      <a:pt x="72" y="138"/>
                      <a:pt x="84" y="138"/>
                    </a:cubicBezTo>
                    <a:lnTo>
                      <a:pt x="102" y="114"/>
                    </a:lnTo>
                    <a:cubicBezTo>
                      <a:pt x="102" y="108"/>
                      <a:pt x="114" y="102"/>
                      <a:pt x="114" y="90"/>
                    </a:cubicBezTo>
                    <a:cubicBezTo>
                      <a:pt x="120" y="84"/>
                      <a:pt x="120" y="78"/>
                      <a:pt x="120" y="72"/>
                    </a:cubicBezTo>
                    <a:lnTo>
                      <a:pt x="120" y="48"/>
                    </a:lnTo>
                    <a:cubicBezTo>
                      <a:pt x="120" y="42"/>
                      <a:pt x="114" y="30"/>
                      <a:pt x="114" y="24"/>
                    </a:cubicBezTo>
                    <a:cubicBezTo>
                      <a:pt x="102" y="18"/>
                      <a:pt x="102" y="13"/>
                      <a:pt x="96" y="13"/>
                    </a:cubicBezTo>
                    <a:cubicBezTo>
                      <a:pt x="90" y="13"/>
                      <a:pt x="90" y="1"/>
                      <a:pt x="8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85"/>
              <p:cNvSpPr/>
              <p:nvPr/>
            </p:nvSpPr>
            <p:spPr>
              <a:xfrm>
                <a:off x="3863850" y="4550650"/>
                <a:ext cx="3025" cy="3625"/>
              </a:xfrm>
              <a:custGeom>
                <a:avLst/>
                <a:gdLst/>
                <a:ahLst/>
                <a:cxnLst/>
                <a:rect l="l" t="t" r="r" b="b"/>
                <a:pathLst>
                  <a:path w="121" h="145" extrusionOk="0">
                    <a:moveTo>
                      <a:pt x="48" y="1"/>
                    </a:moveTo>
                    <a:cubicBezTo>
                      <a:pt x="42" y="1"/>
                      <a:pt x="42" y="7"/>
                      <a:pt x="36" y="7"/>
                    </a:cubicBezTo>
                    <a:lnTo>
                      <a:pt x="13" y="31"/>
                    </a:lnTo>
                    <a:cubicBezTo>
                      <a:pt x="13" y="37"/>
                      <a:pt x="7" y="43"/>
                      <a:pt x="7" y="55"/>
                    </a:cubicBezTo>
                    <a:cubicBezTo>
                      <a:pt x="1" y="61"/>
                      <a:pt x="1" y="67"/>
                      <a:pt x="1" y="73"/>
                    </a:cubicBezTo>
                    <a:lnTo>
                      <a:pt x="1" y="96"/>
                    </a:lnTo>
                    <a:cubicBezTo>
                      <a:pt x="1" y="102"/>
                      <a:pt x="7" y="114"/>
                      <a:pt x="7" y="120"/>
                    </a:cubicBezTo>
                    <a:cubicBezTo>
                      <a:pt x="13" y="126"/>
                      <a:pt x="13" y="132"/>
                      <a:pt x="18" y="132"/>
                    </a:cubicBezTo>
                    <a:cubicBezTo>
                      <a:pt x="30" y="132"/>
                      <a:pt x="30" y="144"/>
                      <a:pt x="36" y="144"/>
                    </a:cubicBezTo>
                    <a:lnTo>
                      <a:pt x="66" y="144"/>
                    </a:lnTo>
                    <a:cubicBezTo>
                      <a:pt x="72" y="144"/>
                      <a:pt x="72" y="132"/>
                      <a:pt x="78" y="132"/>
                    </a:cubicBezTo>
                    <a:lnTo>
                      <a:pt x="102" y="114"/>
                    </a:lnTo>
                    <a:cubicBezTo>
                      <a:pt x="102" y="102"/>
                      <a:pt x="108" y="96"/>
                      <a:pt x="108" y="90"/>
                    </a:cubicBezTo>
                    <a:cubicBezTo>
                      <a:pt x="120" y="84"/>
                      <a:pt x="120" y="73"/>
                      <a:pt x="120" y="67"/>
                    </a:cubicBezTo>
                    <a:lnTo>
                      <a:pt x="120" y="43"/>
                    </a:lnTo>
                    <a:cubicBezTo>
                      <a:pt x="120" y="37"/>
                      <a:pt x="108" y="31"/>
                      <a:pt x="108" y="19"/>
                    </a:cubicBezTo>
                    <a:cubicBezTo>
                      <a:pt x="102" y="13"/>
                      <a:pt x="102" y="7"/>
                      <a:pt x="96" y="7"/>
                    </a:cubicBezTo>
                    <a:cubicBezTo>
                      <a:pt x="90" y="7"/>
                      <a:pt x="90" y="1"/>
                      <a:pt x="7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85"/>
              <p:cNvSpPr/>
              <p:nvPr/>
            </p:nvSpPr>
            <p:spPr>
              <a:xfrm>
                <a:off x="3863850" y="4565450"/>
                <a:ext cx="3750" cy="3025"/>
              </a:xfrm>
              <a:custGeom>
                <a:avLst/>
                <a:gdLst/>
                <a:ahLst/>
                <a:cxnLst/>
                <a:rect l="l" t="t" r="r" b="b"/>
                <a:pathLst>
                  <a:path w="150" h="121" extrusionOk="0">
                    <a:moveTo>
                      <a:pt x="72" y="0"/>
                    </a:moveTo>
                    <a:cubicBezTo>
                      <a:pt x="1" y="0"/>
                      <a:pt x="1" y="120"/>
                      <a:pt x="72" y="120"/>
                    </a:cubicBezTo>
                    <a:cubicBezTo>
                      <a:pt x="150" y="120"/>
                      <a:pt x="150" y="0"/>
                      <a:pt x="7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85"/>
              <p:cNvSpPr/>
              <p:nvPr/>
            </p:nvSpPr>
            <p:spPr>
              <a:xfrm>
                <a:off x="3925400" y="4490300"/>
                <a:ext cx="3475" cy="3000"/>
              </a:xfrm>
              <a:custGeom>
                <a:avLst/>
                <a:gdLst/>
                <a:ahLst/>
                <a:cxnLst/>
                <a:rect l="l" t="t" r="r" b="b"/>
                <a:pathLst>
                  <a:path w="139" h="120" extrusionOk="0">
                    <a:moveTo>
                      <a:pt x="67" y="0"/>
                    </a:moveTo>
                    <a:cubicBezTo>
                      <a:pt x="61" y="0"/>
                      <a:pt x="55" y="0"/>
                      <a:pt x="49" y="6"/>
                    </a:cubicBezTo>
                    <a:cubicBezTo>
                      <a:pt x="37" y="6"/>
                      <a:pt x="31" y="12"/>
                      <a:pt x="25" y="24"/>
                    </a:cubicBezTo>
                    <a:cubicBezTo>
                      <a:pt x="19" y="30"/>
                      <a:pt x="19" y="36"/>
                      <a:pt x="7" y="42"/>
                    </a:cubicBezTo>
                    <a:cubicBezTo>
                      <a:pt x="7" y="54"/>
                      <a:pt x="1" y="60"/>
                      <a:pt x="1" y="66"/>
                    </a:cubicBezTo>
                    <a:lnTo>
                      <a:pt x="1" y="84"/>
                    </a:lnTo>
                    <a:cubicBezTo>
                      <a:pt x="1" y="90"/>
                      <a:pt x="7" y="96"/>
                      <a:pt x="19" y="108"/>
                    </a:cubicBezTo>
                    <a:cubicBezTo>
                      <a:pt x="25" y="108"/>
                      <a:pt x="25" y="114"/>
                      <a:pt x="31" y="114"/>
                    </a:cubicBezTo>
                    <a:cubicBezTo>
                      <a:pt x="37" y="120"/>
                      <a:pt x="55" y="120"/>
                      <a:pt x="61" y="120"/>
                    </a:cubicBezTo>
                    <a:lnTo>
                      <a:pt x="67" y="120"/>
                    </a:lnTo>
                    <a:cubicBezTo>
                      <a:pt x="79" y="120"/>
                      <a:pt x="85" y="120"/>
                      <a:pt x="91" y="114"/>
                    </a:cubicBezTo>
                    <a:cubicBezTo>
                      <a:pt x="97" y="114"/>
                      <a:pt x="109" y="108"/>
                      <a:pt x="115" y="96"/>
                    </a:cubicBezTo>
                    <a:cubicBezTo>
                      <a:pt x="120" y="90"/>
                      <a:pt x="120" y="84"/>
                      <a:pt x="126" y="78"/>
                    </a:cubicBezTo>
                    <a:cubicBezTo>
                      <a:pt x="126" y="66"/>
                      <a:pt x="138" y="60"/>
                      <a:pt x="138" y="54"/>
                    </a:cubicBezTo>
                    <a:lnTo>
                      <a:pt x="138" y="36"/>
                    </a:lnTo>
                    <a:cubicBezTo>
                      <a:pt x="138" y="30"/>
                      <a:pt x="126" y="24"/>
                      <a:pt x="120" y="12"/>
                    </a:cubicBezTo>
                    <a:cubicBezTo>
                      <a:pt x="115" y="12"/>
                      <a:pt x="115" y="6"/>
                      <a:pt x="109" y="6"/>
                    </a:cubicBezTo>
                    <a:cubicBezTo>
                      <a:pt x="97" y="0"/>
                      <a:pt x="85" y="0"/>
                      <a:pt x="7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85"/>
              <p:cNvSpPr/>
              <p:nvPr/>
            </p:nvSpPr>
            <p:spPr>
              <a:xfrm>
                <a:off x="3919575" y="4471025"/>
                <a:ext cx="4075" cy="3000"/>
              </a:xfrm>
              <a:custGeom>
                <a:avLst/>
                <a:gdLst/>
                <a:ahLst/>
                <a:cxnLst/>
                <a:rect l="l" t="t" r="r" b="b"/>
                <a:pathLst>
                  <a:path w="163" h="120" extrusionOk="0">
                    <a:moveTo>
                      <a:pt x="67" y="0"/>
                    </a:moveTo>
                    <a:cubicBezTo>
                      <a:pt x="61" y="0"/>
                      <a:pt x="55" y="0"/>
                      <a:pt x="49" y="12"/>
                    </a:cubicBezTo>
                    <a:cubicBezTo>
                      <a:pt x="43" y="12"/>
                      <a:pt x="31" y="18"/>
                      <a:pt x="25" y="24"/>
                    </a:cubicBezTo>
                    <a:cubicBezTo>
                      <a:pt x="19" y="30"/>
                      <a:pt x="19" y="36"/>
                      <a:pt x="13" y="48"/>
                    </a:cubicBezTo>
                    <a:cubicBezTo>
                      <a:pt x="13" y="54"/>
                      <a:pt x="1" y="60"/>
                      <a:pt x="1" y="72"/>
                    </a:cubicBezTo>
                    <a:lnTo>
                      <a:pt x="1" y="84"/>
                    </a:lnTo>
                    <a:cubicBezTo>
                      <a:pt x="1" y="90"/>
                      <a:pt x="13" y="102"/>
                      <a:pt x="19" y="108"/>
                    </a:cubicBezTo>
                    <a:cubicBezTo>
                      <a:pt x="25" y="108"/>
                      <a:pt x="25" y="114"/>
                      <a:pt x="31" y="114"/>
                    </a:cubicBezTo>
                    <a:cubicBezTo>
                      <a:pt x="43" y="120"/>
                      <a:pt x="55" y="120"/>
                      <a:pt x="61" y="120"/>
                    </a:cubicBezTo>
                    <a:lnTo>
                      <a:pt x="91" y="120"/>
                    </a:lnTo>
                    <a:cubicBezTo>
                      <a:pt x="102" y="120"/>
                      <a:pt x="108" y="120"/>
                      <a:pt x="114" y="114"/>
                    </a:cubicBezTo>
                    <a:cubicBezTo>
                      <a:pt x="120" y="114"/>
                      <a:pt x="132" y="108"/>
                      <a:pt x="138" y="102"/>
                    </a:cubicBezTo>
                    <a:cubicBezTo>
                      <a:pt x="144" y="90"/>
                      <a:pt x="144" y="84"/>
                      <a:pt x="150" y="78"/>
                    </a:cubicBezTo>
                    <a:cubicBezTo>
                      <a:pt x="150" y="72"/>
                      <a:pt x="162" y="60"/>
                      <a:pt x="162" y="54"/>
                    </a:cubicBezTo>
                    <a:lnTo>
                      <a:pt x="162" y="42"/>
                    </a:lnTo>
                    <a:cubicBezTo>
                      <a:pt x="162" y="30"/>
                      <a:pt x="150" y="24"/>
                      <a:pt x="144" y="18"/>
                    </a:cubicBezTo>
                    <a:cubicBezTo>
                      <a:pt x="138" y="18"/>
                      <a:pt x="138" y="12"/>
                      <a:pt x="132" y="12"/>
                    </a:cubicBezTo>
                    <a:cubicBezTo>
                      <a:pt x="120" y="0"/>
                      <a:pt x="108" y="0"/>
                      <a:pt x="10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85"/>
              <p:cNvSpPr/>
              <p:nvPr/>
            </p:nvSpPr>
            <p:spPr>
              <a:xfrm>
                <a:off x="3902850" y="4479075"/>
                <a:ext cx="3750" cy="3025"/>
              </a:xfrm>
              <a:custGeom>
                <a:avLst/>
                <a:gdLst/>
                <a:ahLst/>
                <a:cxnLst/>
                <a:rect l="l" t="t" r="r" b="b"/>
                <a:pathLst>
                  <a:path w="150" h="121" extrusionOk="0">
                    <a:moveTo>
                      <a:pt x="72" y="1"/>
                    </a:moveTo>
                    <a:cubicBezTo>
                      <a:pt x="0" y="1"/>
                      <a:pt x="0" y="121"/>
                      <a:pt x="72" y="121"/>
                    </a:cubicBezTo>
                    <a:cubicBezTo>
                      <a:pt x="150" y="121"/>
                      <a:pt x="150" y="1"/>
                      <a:pt x="7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85"/>
              <p:cNvSpPr/>
              <p:nvPr/>
            </p:nvSpPr>
            <p:spPr>
              <a:xfrm>
                <a:off x="3915700" y="4497775"/>
                <a:ext cx="3750" cy="3000"/>
              </a:xfrm>
              <a:custGeom>
                <a:avLst/>
                <a:gdLst/>
                <a:ahLst/>
                <a:cxnLst/>
                <a:rect l="l" t="t" r="r" b="b"/>
                <a:pathLst>
                  <a:path w="150" h="120" extrusionOk="0">
                    <a:moveTo>
                      <a:pt x="78" y="0"/>
                    </a:moveTo>
                    <a:cubicBezTo>
                      <a:pt x="0" y="0"/>
                      <a:pt x="0" y="120"/>
                      <a:pt x="78" y="120"/>
                    </a:cubicBezTo>
                    <a:cubicBezTo>
                      <a:pt x="150" y="120"/>
                      <a:pt x="150" y="0"/>
                      <a:pt x="7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55" name="Google Shape;555;p85"/>
          <p:cNvGrpSpPr/>
          <p:nvPr/>
        </p:nvGrpSpPr>
        <p:grpSpPr>
          <a:xfrm rot="140008">
            <a:off x="239926" y="4184354"/>
            <a:ext cx="473365" cy="600435"/>
            <a:chOff x="5991138" y="1466288"/>
            <a:chExt cx="180800" cy="229325"/>
          </a:xfrm>
        </p:grpSpPr>
        <p:sp>
          <p:nvSpPr>
            <p:cNvPr id="556" name="Google Shape;556;p85"/>
            <p:cNvSpPr/>
            <p:nvPr/>
          </p:nvSpPr>
          <p:spPr>
            <a:xfrm>
              <a:off x="5991138" y="1466288"/>
              <a:ext cx="180800" cy="229325"/>
            </a:xfrm>
            <a:custGeom>
              <a:avLst/>
              <a:gdLst/>
              <a:ahLst/>
              <a:cxnLst/>
              <a:rect l="l" t="t" r="r" b="b"/>
              <a:pathLst>
                <a:path w="7232" h="9173" extrusionOk="0">
                  <a:moveTo>
                    <a:pt x="1884" y="0"/>
                  </a:moveTo>
                  <a:cubicBezTo>
                    <a:pt x="1687" y="0"/>
                    <a:pt x="1488" y="34"/>
                    <a:pt x="1297" y="103"/>
                  </a:cubicBezTo>
                  <a:cubicBezTo>
                    <a:pt x="849" y="259"/>
                    <a:pt x="502" y="570"/>
                    <a:pt x="293" y="952"/>
                  </a:cubicBezTo>
                  <a:cubicBezTo>
                    <a:pt x="30" y="1436"/>
                    <a:pt x="0" y="2046"/>
                    <a:pt x="257" y="2584"/>
                  </a:cubicBezTo>
                  <a:cubicBezTo>
                    <a:pt x="281" y="2620"/>
                    <a:pt x="293" y="2649"/>
                    <a:pt x="311" y="2673"/>
                  </a:cubicBezTo>
                  <a:cubicBezTo>
                    <a:pt x="675" y="3337"/>
                    <a:pt x="771" y="4114"/>
                    <a:pt x="657" y="4861"/>
                  </a:cubicBezTo>
                  <a:cubicBezTo>
                    <a:pt x="646" y="4956"/>
                    <a:pt x="628" y="5064"/>
                    <a:pt x="610" y="5160"/>
                  </a:cubicBezTo>
                  <a:cubicBezTo>
                    <a:pt x="436" y="5937"/>
                    <a:pt x="538" y="6773"/>
                    <a:pt x="980" y="7526"/>
                  </a:cubicBezTo>
                  <a:cubicBezTo>
                    <a:pt x="1580" y="8568"/>
                    <a:pt x="2695" y="9172"/>
                    <a:pt x="3846" y="9172"/>
                  </a:cubicBezTo>
                  <a:cubicBezTo>
                    <a:pt x="4254" y="9172"/>
                    <a:pt x="4666" y="9096"/>
                    <a:pt x="5062" y="8937"/>
                  </a:cubicBezTo>
                  <a:cubicBezTo>
                    <a:pt x="6090" y="8530"/>
                    <a:pt x="6790" y="7670"/>
                    <a:pt x="7047" y="6690"/>
                  </a:cubicBezTo>
                  <a:cubicBezTo>
                    <a:pt x="7232" y="5960"/>
                    <a:pt x="7184" y="5160"/>
                    <a:pt x="6825" y="4424"/>
                  </a:cubicBezTo>
                  <a:cubicBezTo>
                    <a:pt x="6485" y="3731"/>
                    <a:pt x="5941" y="3199"/>
                    <a:pt x="5289" y="2888"/>
                  </a:cubicBezTo>
                  <a:cubicBezTo>
                    <a:pt x="4518" y="2512"/>
                    <a:pt x="3879" y="1896"/>
                    <a:pt x="3544" y="1101"/>
                  </a:cubicBezTo>
                  <a:cubicBezTo>
                    <a:pt x="3502" y="1012"/>
                    <a:pt x="3461" y="922"/>
                    <a:pt x="3401" y="833"/>
                  </a:cubicBezTo>
                  <a:cubicBezTo>
                    <a:pt x="3068" y="307"/>
                    <a:pt x="2482" y="0"/>
                    <a:pt x="188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7" name="Google Shape;557;p85"/>
            <p:cNvGrpSpPr/>
            <p:nvPr/>
          </p:nvGrpSpPr>
          <p:grpSpPr>
            <a:xfrm>
              <a:off x="5991138" y="1466413"/>
              <a:ext cx="180800" cy="229075"/>
              <a:chOff x="3348825" y="1466600"/>
              <a:chExt cx="180800" cy="229075"/>
            </a:xfrm>
          </p:grpSpPr>
          <p:sp>
            <p:nvSpPr>
              <p:cNvPr id="558" name="Google Shape;558;p85"/>
              <p:cNvSpPr/>
              <p:nvPr/>
            </p:nvSpPr>
            <p:spPr>
              <a:xfrm>
                <a:off x="3348825" y="1490450"/>
                <a:ext cx="176175" cy="205225"/>
              </a:xfrm>
              <a:custGeom>
                <a:avLst/>
                <a:gdLst/>
                <a:ahLst/>
                <a:cxnLst/>
                <a:rect l="l" t="t" r="r" b="b"/>
                <a:pathLst>
                  <a:path w="7047" h="8209" extrusionOk="0">
                    <a:moveTo>
                      <a:pt x="299" y="1"/>
                    </a:moveTo>
                    <a:lnTo>
                      <a:pt x="299" y="1"/>
                    </a:lnTo>
                    <a:cubicBezTo>
                      <a:pt x="42" y="491"/>
                      <a:pt x="0" y="1089"/>
                      <a:pt x="263" y="1627"/>
                    </a:cubicBezTo>
                    <a:cubicBezTo>
                      <a:pt x="281" y="1651"/>
                      <a:pt x="293" y="1680"/>
                      <a:pt x="311" y="1710"/>
                    </a:cubicBezTo>
                    <a:cubicBezTo>
                      <a:pt x="675" y="2374"/>
                      <a:pt x="771" y="3145"/>
                      <a:pt x="657" y="3898"/>
                    </a:cubicBezTo>
                    <a:cubicBezTo>
                      <a:pt x="646" y="4005"/>
                      <a:pt x="628" y="4101"/>
                      <a:pt x="610" y="4197"/>
                    </a:cubicBezTo>
                    <a:cubicBezTo>
                      <a:pt x="442" y="4974"/>
                      <a:pt x="550" y="5810"/>
                      <a:pt x="980" y="6563"/>
                    </a:cubicBezTo>
                    <a:cubicBezTo>
                      <a:pt x="1583" y="7604"/>
                      <a:pt x="2703" y="8208"/>
                      <a:pt x="3859" y="8208"/>
                    </a:cubicBezTo>
                    <a:cubicBezTo>
                      <a:pt x="4263" y="8208"/>
                      <a:pt x="4671" y="8135"/>
                      <a:pt x="5062" y="7980"/>
                    </a:cubicBezTo>
                    <a:cubicBezTo>
                      <a:pt x="6090" y="7567"/>
                      <a:pt x="6795" y="6707"/>
                      <a:pt x="7047" y="5727"/>
                    </a:cubicBezTo>
                    <a:lnTo>
                      <a:pt x="7047" y="5727"/>
                    </a:lnTo>
                    <a:cubicBezTo>
                      <a:pt x="6706" y="6486"/>
                      <a:pt x="6084" y="7119"/>
                      <a:pt x="5242" y="7454"/>
                    </a:cubicBezTo>
                    <a:cubicBezTo>
                      <a:pt x="4846" y="7612"/>
                      <a:pt x="4435" y="7687"/>
                      <a:pt x="4027" y="7687"/>
                    </a:cubicBezTo>
                    <a:cubicBezTo>
                      <a:pt x="2876" y="7687"/>
                      <a:pt x="1760" y="7085"/>
                      <a:pt x="1159" y="6043"/>
                    </a:cubicBezTo>
                    <a:cubicBezTo>
                      <a:pt x="771" y="5368"/>
                      <a:pt x="646" y="4621"/>
                      <a:pt x="747" y="3916"/>
                    </a:cubicBezTo>
                    <a:cubicBezTo>
                      <a:pt x="765" y="3832"/>
                      <a:pt x="777" y="3754"/>
                      <a:pt x="795" y="3677"/>
                    </a:cubicBezTo>
                    <a:cubicBezTo>
                      <a:pt x="980" y="2828"/>
                      <a:pt x="908" y="1943"/>
                      <a:pt x="496" y="1184"/>
                    </a:cubicBezTo>
                    <a:cubicBezTo>
                      <a:pt x="478" y="1166"/>
                      <a:pt x="466" y="1137"/>
                      <a:pt x="448" y="1107"/>
                    </a:cubicBezTo>
                    <a:cubicBezTo>
                      <a:pt x="281" y="748"/>
                      <a:pt x="233" y="360"/>
                      <a:pt x="29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85"/>
              <p:cNvSpPr/>
              <p:nvPr/>
            </p:nvSpPr>
            <p:spPr>
              <a:xfrm>
                <a:off x="3354650" y="1466600"/>
                <a:ext cx="174975" cy="215950"/>
              </a:xfrm>
              <a:custGeom>
                <a:avLst/>
                <a:gdLst/>
                <a:ahLst/>
                <a:cxnLst/>
                <a:rect l="l" t="t" r="r" b="b"/>
                <a:pathLst>
                  <a:path w="6999" h="8638" extrusionOk="0">
                    <a:moveTo>
                      <a:pt x="1653" y="1"/>
                    </a:moveTo>
                    <a:cubicBezTo>
                      <a:pt x="1457" y="1"/>
                      <a:pt x="1260" y="33"/>
                      <a:pt x="1070" y="100"/>
                    </a:cubicBezTo>
                    <a:cubicBezTo>
                      <a:pt x="616" y="256"/>
                      <a:pt x="269" y="572"/>
                      <a:pt x="66" y="955"/>
                    </a:cubicBezTo>
                    <a:cubicBezTo>
                      <a:pt x="0" y="1314"/>
                      <a:pt x="48" y="1702"/>
                      <a:pt x="215" y="2061"/>
                    </a:cubicBezTo>
                    <a:cubicBezTo>
                      <a:pt x="233" y="2079"/>
                      <a:pt x="245" y="2108"/>
                      <a:pt x="263" y="2138"/>
                    </a:cubicBezTo>
                    <a:cubicBezTo>
                      <a:pt x="681" y="2891"/>
                      <a:pt x="747" y="3782"/>
                      <a:pt x="562" y="4625"/>
                    </a:cubicBezTo>
                    <a:cubicBezTo>
                      <a:pt x="538" y="4708"/>
                      <a:pt x="526" y="4786"/>
                      <a:pt x="514" y="4870"/>
                    </a:cubicBezTo>
                    <a:cubicBezTo>
                      <a:pt x="413" y="5569"/>
                      <a:pt x="538" y="6316"/>
                      <a:pt x="926" y="6997"/>
                    </a:cubicBezTo>
                    <a:cubicBezTo>
                      <a:pt x="1528" y="8037"/>
                      <a:pt x="2647" y="8637"/>
                      <a:pt x="3800" y="8637"/>
                    </a:cubicBezTo>
                    <a:cubicBezTo>
                      <a:pt x="4206" y="8637"/>
                      <a:pt x="4615" y="8563"/>
                      <a:pt x="5009" y="8408"/>
                    </a:cubicBezTo>
                    <a:cubicBezTo>
                      <a:pt x="5851" y="8073"/>
                      <a:pt x="6479" y="7440"/>
                      <a:pt x="6814" y="6681"/>
                    </a:cubicBezTo>
                    <a:cubicBezTo>
                      <a:pt x="6999" y="5951"/>
                      <a:pt x="6939" y="5151"/>
                      <a:pt x="6592" y="4421"/>
                    </a:cubicBezTo>
                    <a:cubicBezTo>
                      <a:pt x="6252" y="3722"/>
                      <a:pt x="5702" y="3196"/>
                      <a:pt x="5068" y="2885"/>
                    </a:cubicBezTo>
                    <a:cubicBezTo>
                      <a:pt x="4291" y="2515"/>
                      <a:pt x="3652" y="1893"/>
                      <a:pt x="3317" y="1104"/>
                    </a:cubicBezTo>
                    <a:cubicBezTo>
                      <a:pt x="3275" y="1003"/>
                      <a:pt x="3228" y="925"/>
                      <a:pt x="3174" y="835"/>
                    </a:cubicBezTo>
                    <a:cubicBezTo>
                      <a:pt x="2844" y="307"/>
                      <a:pt x="2256" y="1"/>
                      <a:pt x="1653"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85"/>
              <p:cNvSpPr/>
              <p:nvPr/>
            </p:nvSpPr>
            <p:spPr>
              <a:xfrm>
                <a:off x="3384075" y="1527150"/>
                <a:ext cx="135550" cy="137300"/>
              </a:xfrm>
              <a:custGeom>
                <a:avLst/>
                <a:gdLst/>
                <a:ahLst/>
                <a:cxnLst/>
                <a:rect l="l" t="t" r="r" b="b"/>
                <a:pathLst>
                  <a:path w="5422" h="5492" extrusionOk="0">
                    <a:moveTo>
                      <a:pt x="1902" y="0"/>
                    </a:moveTo>
                    <a:cubicBezTo>
                      <a:pt x="1683" y="0"/>
                      <a:pt x="1473" y="42"/>
                      <a:pt x="1280" y="135"/>
                    </a:cubicBezTo>
                    <a:cubicBezTo>
                      <a:pt x="90" y="702"/>
                      <a:pt x="1" y="2956"/>
                      <a:pt x="568" y="4139"/>
                    </a:cubicBezTo>
                    <a:cubicBezTo>
                      <a:pt x="981" y="4995"/>
                      <a:pt x="1830" y="5492"/>
                      <a:pt x="2715" y="5492"/>
                    </a:cubicBezTo>
                    <a:cubicBezTo>
                      <a:pt x="3060" y="5492"/>
                      <a:pt x="3410" y="5416"/>
                      <a:pt x="3742" y="5257"/>
                    </a:cubicBezTo>
                    <a:cubicBezTo>
                      <a:pt x="4925" y="4689"/>
                      <a:pt x="5421" y="3266"/>
                      <a:pt x="4854" y="2089"/>
                    </a:cubicBezTo>
                    <a:cubicBezTo>
                      <a:pt x="4379" y="1099"/>
                      <a:pt x="3025" y="0"/>
                      <a:pt x="1902"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85"/>
              <p:cNvSpPr/>
              <p:nvPr/>
            </p:nvSpPr>
            <p:spPr>
              <a:xfrm>
                <a:off x="3403200" y="1549675"/>
                <a:ext cx="98500" cy="100025"/>
              </a:xfrm>
              <a:custGeom>
                <a:avLst/>
                <a:gdLst/>
                <a:ahLst/>
                <a:cxnLst/>
                <a:rect l="l" t="t" r="r" b="b"/>
                <a:pathLst>
                  <a:path w="3940" h="4001" extrusionOk="0">
                    <a:moveTo>
                      <a:pt x="1384" y="0"/>
                    </a:moveTo>
                    <a:cubicBezTo>
                      <a:pt x="1223" y="0"/>
                      <a:pt x="1069" y="31"/>
                      <a:pt x="927" y="100"/>
                    </a:cubicBezTo>
                    <a:cubicBezTo>
                      <a:pt x="66" y="519"/>
                      <a:pt x="1" y="2162"/>
                      <a:pt x="413" y="3023"/>
                    </a:cubicBezTo>
                    <a:cubicBezTo>
                      <a:pt x="709" y="3642"/>
                      <a:pt x="1327" y="4001"/>
                      <a:pt x="1970" y="4001"/>
                    </a:cubicBezTo>
                    <a:cubicBezTo>
                      <a:pt x="2222" y="4001"/>
                      <a:pt x="2478" y="3946"/>
                      <a:pt x="2720" y="3830"/>
                    </a:cubicBezTo>
                    <a:cubicBezTo>
                      <a:pt x="3581" y="3417"/>
                      <a:pt x="3939" y="2383"/>
                      <a:pt x="3527" y="1523"/>
                    </a:cubicBezTo>
                    <a:cubicBezTo>
                      <a:pt x="3182" y="799"/>
                      <a:pt x="2200" y="0"/>
                      <a:pt x="138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85"/>
              <p:cNvSpPr/>
              <p:nvPr/>
            </p:nvSpPr>
            <p:spPr>
              <a:xfrm>
                <a:off x="3413950" y="1478875"/>
                <a:ext cx="22500" cy="30125"/>
              </a:xfrm>
              <a:custGeom>
                <a:avLst/>
                <a:gdLst/>
                <a:ahLst/>
                <a:cxnLst/>
                <a:rect l="l" t="t" r="r" b="b"/>
                <a:pathLst>
                  <a:path w="900" h="1205" extrusionOk="0">
                    <a:moveTo>
                      <a:pt x="80" y="1"/>
                    </a:moveTo>
                    <a:cubicBezTo>
                      <a:pt x="39" y="1"/>
                      <a:pt x="1" y="55"/>
                      <a:pt x="43" y="87"/>
                    </a:cubicBezTo>
                    <a:cubicBezTo>
                      <a:pt x="371" y="380"/>
                      <a:pt x="634" y="751"/>
                      <a:pt x="790" y="1163"/>
                    </a:cubicBezTo>
                    <a:cubicBezTo>
                      <a:pt x="800" y="1191"/>
                      <a:pt x="823" y="1204"/>
                      <a:pt x="844" y="1204"/>
                    </a:cubicBezTo>
                    <a:cubicBezTo>
                      <a:pt x="873" y="1204"/>
                      <a:pt x="899" y="1181"/>
                      <a:pt x="885" y="1139"/>
                    </a:cubicBezTo>
                    <a:cubicBezTo>
                      <a:pt x="724" y="709"/>
                      <a:pt x="461" y="327"/>
                      <a:pt x="114" y="16"/>
                    </a:cubicBezTo>
                    <a:cubicBezTo>
                      <a:pt x="104" y="5"/>
                      <a:pt x="92" y="1"/>
                      <a:pt x="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85"/>
              <p:cNvSpPr/>
              <p:nvPr/>
            </p:nvSpPr>
            <p:spPr>
              <a:xfrm>
                <a:off x="3420825" y="1498500"/>
                <a:ext cx="9300" cy="11300"/>
              </a:xfrm>
              <a:custGeom>
                <a:avLst/>
                <a:gdLst/>
                <a:ahLst/>
                <a:cxnLst/>
                <a:rect l="l" t="t" r="r" b="b"/>
                <a:pathLst>
                  <a:path w="372" h="452" extrusionOk="0">
                    <a:moveTo>
                      <a:pt x="62" y="0"/>
                    </a:moveTo>
                    <a:cubicBezTo>
                      <a:pt x="54" y="0"/>
                      <a:pt x="45" y="2"/>
                      <a:pt x="37" y="8"/>
                    </a:cubicBezTo>
                    <a:cubicBezTo>
                      <a:pt x="13" y="20"/>
                      <a:pt x="1" y="55"/>
                      <a:pt x="13" y="79"/>
                    </a:cubicBezTo>
                    <a:cubicBezTo>
                      <a:pt x="96" y="193"/>
                      <a:pt x="168" y="312"/>
                      <a:pt x="252" y="426"/>
                    </a:cubicBezTo>
                    <a:cubicBezTo>
                      <a:pt x="264" y="439"/>
                      <a:pt x="283" y="451"/>
                      <a:pt x="304" y="451"/>
                    </a:cubicBezTo>
                    <a:cubicBezTo>
                      <a:pt x="312" y="451"/>
                      <a:pt x="321" y="449"/>
                      <a:pt x="329" y="444"/>
                    </a:cubicBezTo>
                    <a:cubicBezTo>
                      <a:pt x="359" y="432"/>
                      <a:pt x="371" y="402"/>
                      <a:pt x="347" y="372"/>
                    </a:cubicBezTo>
                    <a:cubicBezTo>
                      <a:pt x="270" y="259"/>
                      <a:pt x="192" y="139"/>
                      <a:pt x="108" y="26"/>
                    </a:cubicBezTo>
                    <a:cubicBezTo>
                      <a:pt x="100" y="13"/>
                      <a:pt x="82" y="0"/>
                      <a:pt x="6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85"/>
              <p:cNvSpPr/>
              <p:nvPr/>
            </p:nvSpPr>
            <p:spPr>
              <a:xfrm>
                <a:off x="3374125" y="1612200"/>
                <a:ext cx="25575" cy="45350"/>
              </a:xfrm>
              <a:custGeom>
                <a:avLst/>
                <a:gdLst/>
                <a:ahLst/>
                <a:cxnLst/>
                <a:rect l="l" t="t" r="r" b="b"/>
                <a:pathLst>
                  <a:path w="1023" h="1814" extrusionOk="0">
                    <a:moveTo>
                      <a:pt x="71" y="1"/>
                    </a:moveTo>
                    <a:cubicBezTo>
                      <a:pt x="39" y="1"/>
                      <a:pt x="0" y="28"/>
                      <a:pt x="4" y="68"/>
                    </a:cubicBezTo>
                    <a:cubicBezTo>
                      <a:pt x="112" y="725"/>
                      <a:pt x="434" y="1335"/>
                      <a:pt x="913" y="1801"/>
                    </a:cubicBezTo>
                    <a:cubicBezTo>
                      <a:pt x="921" y="1810"/>
                      <a:pt x="932" y="1813"/>
                      <a:pt x="942" y="1813"/>
                    </a:cubicBezTo>
                    <a:cubicBezTo>
                      <a:pt x="981" y="1813"/>
                      <a:pt x="1022" y="1760"/>
                      <a:pt x="984" y="1717"/>
                    </a:cubicBezTo>
                    <a:cubicBezTo>
                      <a:pt x="524" y="1269"/>
                      <a:pt x="207" y="671"/>
                      <a:pt x="112" y="38"/>
                    </a:cubicBezTo>
                    <a:cubicBezTo>
                      <a:pt x="109" y="12"/>
                      <a:pt x="91" y="1"/>
                      <a:pt x="71"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65" name="Google Shape;565;p85"/>
          <p:cNvGrpSpPr/>
          <p:nvPr/>
        </p:nvGrpSpPr>
        <p:grpSpPr>
          <a:xfrm rot="-7535776">
            <a:off x="281058" y="3304422"/>
            <a:ext cx="391106" cy="285394"/>
            <a:chOff x="6025900" y="1163650"/>
            <a:chExt cx="96100" cy="70125"/>
          </a:xfrm>
        </p:grpSpPr>
        <p:sp>
          <p:nvSpPr>
            <p:cNvPr id="566" name="Google Shape;566;p85"/>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7" name="Google Shape;567;p85"/>
            <p:cNvGrpSpPr/>
            <p:nvPr/>
          </p:nvGrpSpPr>
          <p:grpSpPr>
            <a:xfrm>
              <a:off x="6025975" y="1163775"/>
              <a:ext cx="95950" cy="69975"/>
              <a:chOff x="3376000" y="1163775"/>
              <a:chExt cx="95950" cy="69975"/>
            </a:xfrm>
          </p:grpSpPr>
          <p:sp>
            <p:nvSpPr>
              <p:cNvPr id="568" name="Google Shape;568;p85"/>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85"/>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85"/>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85"/>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85"/>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73" name="Google Shape;573;p85"/>
          <p:cNvGrpSpPr/>
          <p:nvPr/>
        </p:nvGrpSpPr>
        <p:grpSpPr>
          <a:xfrm rot="10800000">
            <a:off x="8660264" y="3783062"/>
            <a:ext cx="93825" cy="93829"/>
            <a:chOff x="6089850" y="862325"/>
            <a:chExt cx="38875" cy="38875"/>
          </a:xfrm>
        </p:grpSpPr>
        <p:sp>
          <p:nvSpPr>
            <p:cNvPr id="574" name="Google Shape;574;p8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5" name="Google Shape;575;p85"/>
            <p:cNvGrpSpPr/>
            <p:nvPr/>
          </p:nvGrpSpPr>
          <p:grpSpPr>
            <a:xfrm>
              <a:off x="6089850" y="862325"/>
              <a:ext cx="38875" cy="38875"/>
              <a:chOff x="3439950" y="862325"/>
              <a:chExt cx="38875" cy="38875"/>
            </a:xfrm>
          </p:grpSpPr>
          <p:sp>
            <p:nvSpPr>
              <p:cNvPr id="576" name="Google Shape;576;p8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8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78" name="Google Shape;578;p85"/>
          <p:cNvGrpSpPr/>
          <p:nvPr/>
        </p:nvGrpSpPr>
        <p:grpSpPr>
          <a:xfrm rot="10800000">
            <a:off x="309039" y="3783062"/>
            <a:ext cx="93825" cy="93829"/>
            <a:chOff x="6089850" y="862325"/>
            <a:chExt cx="38875" cy="38875"/>
          </a:xfrm>
        </p:grpSpPr>
        <p:sp>
          <p:nvSpPr>
            <p:cNvPr id="579" name="Google Shape;579;p8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0" name="Google Shape;580;p85"/>
            <p:cNvGrpSpPr/>
            <p:nvPr/>
          </p:nvGrpSpPr>
          <p:grpSpPr>
            <a:xfrm>
              <a:off x="6089850" y="862325"/>
              <a:ext cx="38875" cy="38875"/>
              <a:chOff x="3439950" y="862325"/>
              <a:chExt cx="38875" cy="38875"/>
            </a:xfrm>
          </p:grpSpPr>
          <p:sp>
            <p:nvSpPr>
              <p:cNvPr id="581" name="Google Shape;581;p8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8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3" name="Google Shape;583;p85"/>
          <p:cNvGrpSpPr/>
          <p:nvPr/>
        </p:nvGrpSpPr>
        <p:grpSpPr>
          <a:xfrm rot="10800000">
            <a:off x="180726" y="3689212"/>
            <a:ext cx="93825" cy="93829"/>
            <a:chOff x="6089850" y="862325"/>
            <a:chExt cx="38875" cy="38875"/>
          </a:xfrm>
        </p:grpSpPr>
        <p:sp>
          <p:nvSpPr>
            <p:cNvPr id="584" name="Google Shape;584;p8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5" name="Google Shape;585;p85"/>
            <p:cNvGrpSpPr/>
            <p:nvPr/>
          </p:nvGrpSpPr>
          <p:grpSpPr>
            <a:xfrm>
              <a:off x="6089850" y="862325"/>
              <a:ext cx="38875" cy="38875"/>
              <a:chOff x="3439950" y="862325"/>
              <a:chExt cx="38875" cy="38875"/>
            </a:xfrm>
          </p:grpSpPr>
          <p:sp>
            <p:nvSpPr>
              <p:cNvPr id="586" name="Google Shape;586;p8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8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8" name="Google Shape;588;p85"/>
          <p:cNvGrpSpPr/>
          <p:nvPr/>
        </p:nvGrpSpPr>
        <p:grpSpPr>
          <a:xfrm rot="10800000">
            <a:off x="8754089" y="3519687"/>
            <a:ext cx="93825" cy="93829"/>
            <a:chOff x="6089850" y="862325"/>
            <a:chExt cx="38875" cy="38875"/>
          </a:xfrm>
        </p:grpSpPr>
        <p:sp>
          <p:nvSpPr>
            <p:cNvPr id="589" name="Google Shape;589;p8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0" name="Google Shape;590;p85"/>
            <p:cNvGrpSpPr/>
            <p:nvPr/>
          </p:nvGrpSpPr>
          <p:grpSpPr>
            <a:xfrm>
              <a:off x="6089850" y="862325"/>
              <a:ext cx="38875" cy="38875"/>
              <a:chOff x="3439950" y="862325"/>
              <a:chExt cx="38875" cy="38875"/>
            </a:xfrm>
          </p:grpSpPr>
          <p:sp>
            <p:nvSpPr>
              <p:cNvPr id="591" name="Google Shape;591;p8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8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74"/>
          <p:cNvSpPr txBox="1">
            <a:spLocks noGrp="1"/>
          </p:cNvSpPr>
          <p:nvPr>
            <p:ph type="ctrTitle"/>
          </p:nvPr>
        </p:nvSpPr>
        <p:spPr>
          <a:xfrm>
            <a:off x="1845450" y="1435613"/>
            <a:ext cx="5453100" cy="1806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25" name="Google Shape;25;p74"/>
          <p:cNvSpPr txBox="1">
            <a:spLocks noGrp="1"/>
          </p:cNvSpPr>
          <p:nvPr>
            <p:ph type="subTitle" idx="1"/>
          </p:nvPr>
        </p:nvSpPr>
        <p:spPr>
          <a:xfrm>
            <a:off x="1845450" y="3298388"/>
            <a:ext cx="5453100" cy="40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6" name="Google Shape;26;p74"/>
          <p:cNvSpPr/>
          <p:nvPr/>
        </p:nvSpPr>
        <p:spPr>
          <a:xfrm rot="-1311986">
            <a:off x="-1400554" y="-633655"/>
            <a:ext cx="4401324" cy="1803417"/>
          </a:xfrm>
          <a:custGeom>
            <a:avLst/>
            <a:gdLst/>
            <a:ahLst/>
            <a:cxnLst/>
            <a:rect l="l" t="t" r="r" b="b"/>
            <a:pathLst>
              <a:path w="24905" h="10205" extrusionOk="0">
                <a:moveTo>
                  <a:pt x="3091" y="1"/>
                </a:moveTo>
                <a:cubicBezTo>
                  <a:pt x="2946" y="1"/>
                  <a:pt x="2800" y="4"/>
                  <a:pt x="2654" y="13"/>
                </a:cubicBezTo>
                <a:cubicBezTo>
                  <a:pt x="1644" y="30"/>
                  <a:pt x="0" y="503"/>
                  <a:pt x="353" y="1800"/>
                </a:cubicBezTo>
                <a:cubicBezTo>
                  <a:pt x="299" y="1823"/>
                  <a:pt x="323" y="1907"/>
                  <a:pt x="389" y="1907"/>
                </a:cubicBezTo>
                <a:cubicBezTo>
                  <a:pt x="1327" y="3455"/>
                  <a:pt x="2666" y="4728"/>
                  <a:pt x="3760" y="6174"/>
                </a:cubicBezTo>
                <a:cubicBezTo>
                  <a:pt x="4405" y="6928"/>
                  <a:pt x="4835" y="7896"/>
                  <a:pt x="5774" y="8338"/>
                </a:cubicBezTo>
                <a:cubicBezTo>
                  <a:pt x="6254" y="8617"/>
                  <a:pt x="6750" y="8712"/>
                  <a:pt x="7255" y="8712"/>
                </a:cubicBezTo>
                <a:cubicBezTo>
                  <a:pt x="8301" y="8712"/>
                  <a:pt x="9387" y="8306"/>
                  <a:pt x="10459" y="8306"/>
                </a:cubicBezTo>
                <a:cubicBezTo>
                  <a:pt x="10695" y="8306"/>
                  <a:pt x="10930" y="8326"/>
                  <a:pt x="11165" y="8374"/>
                </a:cubicBezTo>
                <a:cubicBezTo>
                  <a:pt x="13190" y="8949"/>
                  <a:pt x="14977" y="10205"/>
                  <a:pt x="16674" y="10205"/>
                </a:cubicBezTo>
                <a:cubicBezTo>
                  <a:pt x="17766" y="10205"/>
                  <a:pt x="18821" y="9685"/>
                  <a:pt x="19879" y="8129"/>
                </a:cubicBezTo>
                <a:cubicBezTo>
                  <a:pt x="20679" y="7113"/>
                  <a:pt x="21474" y="5935"/>
                  <a:pt x="22765" y="5523"/>
                </a:cubicBezTo>
                <a:cubicBezTo>
                  <a:pt x="23237" y="5380"/>
                  <a:pt x="23787" y="5326"/>
                  <a:pt x="24158" y="4961"/>
                </a:cubicBezTo>
                <a:cubicBezTo>
                  <a:pt x="24905" y="4142"/>
                  <a:pt x="24176" y="2947"/>
                  <a:pt x="23465" y="2349"/>
                </a:cubicBezTo>
                <a:cubicBezTo>
                  <a:pt x="22313" y="1393"/>
                  <a:pt x="21011" y="1090"/>
                  <a:pt x="19654" y="1090"/>
                </a:cubicBezTo>
                <a:cubicBezTo>
                  <a:pt x="17560" y="1090"/>
                  <a:pt x="15332" y="1811"/>
                  <a:pt x="13316" y="1967"/>
                </a:cubicBezTo>
                <a:cubicBezTo>
                  <a:pt x="13100" y="1985"/>
                  <a:pt x="12885" y="1993"/>
                  <a:pt x="12672" y="1993"/>
                </a:cubicBezTo>
                <a:cubicBezTo>
                  <a:pt x="9377" y="1993"/>
                  <a:pt x="6383" y="1"/>
                  <a:pt x="3091" y="1"/>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74"/>
          <p:cNvSpPr/>
          <p:nvPr/>
        </p:nvSpPr>
        <p:spPr>
          <a:xfrm rot="-1771960">
            <a:off x="7911390" y="92419"/>
            <a:ext cx="1035036" cy="1174806"/>
          </a:xfrm>
          <a:custGeom>
            <a:avLst/>
            <a:gdLst/>
            <a:ahLst/>
            <a:cxnLst/>
            <a:rect l="l" t="t" r="r" b="b"/>
            <a:pathLst>
              <a:path w="15551" h="17651" extrusionOk="0">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74"/>
          <p:cNvSpPr/>
          <p:nvPr/>
        </p:nvSpPr>
        <p:spPr>
          <a:xfrm rot="-5400000">
            <a:off x="256695" y="3600800"/>
            <a:ext cx="1404334" cy="1447568"/>
          </a:xfrm>
          <a:custGeom>
            <a:avLst/>
            <a:gdLst/>
            <a:ahLst/>
            <a:cxnLst/>
            <a:rect l="l" t="t" r="r" b="b"/>
            <a:pathLst>
              <a:path w="14487" h="14933" extrusionOk="0">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74"/>
          <p:cNvSpPr/>
          <p:nvPr/>
        </p:nvSpPr>
        <p:spPr>
          <a:xfrm rot="7661124">
            <a:off x="7176201" y="3659059"/>
            <a:ext cx="3330754" cy="2176375"/>
          </a:xfrm>
          <a:custGeom>
            <a:avLst/>
            <a:gdLst/>
            <a:ahLst/>
            <a:cxnLst/>
            <a:rect l="l" t="t" r="r" b="b"/>
            <a:pathLst>
              <a:path w="24003" h="15684" extrusionOk="0">
                <a:moveTo>
                  <a:pt x="11005" y="1"/>
                </a:moveTo>
                <a:cubicBezTo>
                  <a:pt x="10504" y="1"/>
                  <a:pt x="10003" y="25"/>
                  <a:pt x="9503" y="75"/>
                </a:cubicBezTo>
                <a:cubicBezTo>
                  <a:pt x="7101" y="308"/>
                  <a:pt x="4674" y="1115"/>
                  <a:pt x="2857" y="2741"/>
                </a:cubicBezTo>
                <a:cubicBezTo>
                  <a:pt x="2194" y="3338"/>
                  <a:pt x="1620" y="4061"/>
                  <a:pt x="1196" y="4856"/>
                </a:cubicBezTo>
                <a:cubicBezTo>
                  <a:pt x="1166" y="4910"/>
                  <a:pt x="1130" y="4958"/>
                  <a:pt x="1100" y="5012"/>
                </a:cubicBezTo>
                <a:cubicBezTo>
                  <a:pt x="461" y="6105"/>
                  <a:pt x="0" y="7408"/>
                  <a:pt x="72" y="8687"/>
                </a:cubicBezTo>
                <a:cubicBezTo>
                  <a:pt x="150" y="9853"/>
                  <a:pt x="753" y="10994"/>
                  <a:pt x="1859" y="11472"/>
                </a:cubicBezTo>
                <a:cubicBezTo>
                  <a:pt x="2395" y="11706"/>
                  <a:pt x="2970" y="11785"/>
                  <a:pt x="3550" y="11785"/>
                </a:cubicBezTo>
                <a:cubicBezTo>
                  <a:pt x="4142" y="11785"/>
                  <a:pt x="4738" y="11703"/>
                  <a:pt x="5302" y="11622"/>
                </a:cubicBezTo>
                <a:cubicBezTo>
                  <a:pt x="5959" y="11512"/>
                  <a:pt x="6661" y="11390"/>
                  <a:pt x="7350" y="11390"/>
                </a:cubicBezTo>
                <a:cubicBezTo>
                  <a:pt x="7971" y="11390"/>
                  <a:pt x="8581" y="11489"/>
                  <a:pt x="9139" y="11783"/>
                </a:cubicBezTo>
                <a:cubicBezTo>
                  <a:pt x="10203" y="12339"/>
                  <a:pt x="10782" y="13463"/>
                  <a:pt x="11541" y="14341"/>
                </a:cubicBezTo>
                <a:cubicBezTo>
                  <a:pt x="12135" y="15017"/>
                  <a:pt x="13008" y="15684"/>
                  <a:pt x="13929" y="15684"/>
                </a:cubicBezTo>
                <a:cubicBezTo>
                  <a:pt x="14150" y="15684"/>
                  <a:pt x="14373" y="15646"/>
                  <a:pt x="14595" y="15561"/>
                </a:cubicBezTo>
                <a:cubicBezTo>
                  <a:pt x="15594" y="15172"/>
                  <a:pt x="16131" y="14084"/>
                  <a:pt x="17153" y="13762"/>
                </a:cubicBezTo>
                <a:cubicBezTo>
                  <a:pt x="17380" y="13692"/>
                  <a:pt x="17611" y="13664"/>
                  <a:pt x="17842" y="13664"/>
                </a:cubicBezTo>
                <a:cubicBezTo>
                  <a:pt x="18183" y="13664"/>
                  <a:pt x="18525" y="13725"/>
                  <a:pt x="18857" y="13803"/>
                </a:cubicBezTo>
                <a:cubicBezTo>
                  <a:pt x="19431" y="13941"/>
                  <a:pt x="19992" y="14126"/>
                  <a:pt x="20584" y="14192"/>
                </a:cubicBezTo>
                <a:cubicBezTo>
                  <a:pt x="20704" y="14205"/>
                  <a:pt x="20825" y="14212"/>
                  <a:pt x="20944" y="14212"/>
                </a:cubicBezTo>
                <a:cubicBezTo>
                  <a:pt x="21360" y="14212"/>
                  <a:pt x="21767" y="14127"/>
                  <a:pt x="22138" y="13923"/>
                </a:cubicBezTo>
                <a:cubicBezTo>
                  <a:pt x="22574" y="13684"/>
                  <a:pt x="22933" y="13313"/>
                  <a:pt x="23202" y="12901"/>
                </a:cubicBezTo>
                <a:cubicBezTo>
                  <a:pt x="23817" y="11963"/>
                  <a:pt x="24003" y="10815"/>
                  <a:pt x="23949" y="9709"/>
                </a:cubicBezTo>
                <a:cubicBezTo>
                  <a:pt x="23889" y="8436"/>
                  <a:pt x="23501" y="7187"/>
                  <a:pt x="22873" y="6076"/>
                </a:cubicBezTo>
                <a:cubicBezTo>
                  <a:pt x="21648" y="3900"/>
                  <a:pt x="19568" y="2322"/>
                  <a:pt x="17309" y="1330"/>
                </a:cubicBezTo>
                <a:cubicBezTo>
                  <a:pt x="15325" y="457"/>
                  <a:pt x="13167" y="1"/>
                  <a:pt x="110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4"/>
          <p:cNvSpPr/>
          <p:nvPr/>
        </p:nvSpPr>
        <p:spPr>
          <a:xfrm>
            <a:off x="-548927" y="1435625"/>
            <a:ext cx="1172675" cy="2955200"/>
          </a:xfrm>
          <a:custGeom>
            <a:avLst/>
            <a:gdLst/>
            <a:ahLst/>
            <a:cxnLst/>
            <a:rect l="l" t="t" r="r" b="b"/>
            <a:pathLst>
              <a:path w="46907" h="118208" extrusionOk="0">
                <a:moveTo>
                  <a:pt x="8769" y="118208"/>
                </a:moveTo>
                <a:cubicBezTo>
                  <a:pt x="7467" y="114056"/>
                  <a:pt x="-3198" y="100623"/>
                  <a:pt x="954" y="93296"/>
                </a:cubicBezTo>
                <a:cubicBezTo>
                  <a:pt x="5106" y="85969"/>
                  <a:pt x="26109" y="81085"/>
                  <a:pt x="33680" y="74246"/>
                </a:cubicBezTo>
                <a:cubicBezTo>
                  <a:pt x="41251" y="67408"/>
                  <a:pt x="44996" y="61139"/>
                  <a:pt x="46380" y="52265"/>
                </a:cubicBezTo>
                <a:cubicBezTo>
                  <a:pt x="47764" y="43391"/>
                  <a:pt x="46462" y="28901"/>
                  <a:pt x="41984" y="21004"/>
                </a:cubicBezTo>
                <a:cubicBezTo>
                  <a:pt x="37507" y="13107"/>
                  <a:pt x="26435" y="8386"/>
                  <a:pt x="19515" y="4885"/>
                </a:cubicBezTo>
                <a:cubicBezTo>
                  <a:pt x="12595" y="1384"/>
                  <a:pt x="3640" y="814"/>
                  <a:pt x="465"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4"/>
          <p:cNvSpPr/>
          <p:nvPr/>
        </p:nvSpPr>
        <p:spPr>
          <a:xfrm>
            <a:off x="5666150" y="-354125"/>
            <a:ext cx="3700100" cy="2698750"/>
          </a:xfrm>
          <a:custGeom>
            <a:avLst/>
            <a:gdLst/>
            <a:ahLst/>
            <a:cxnLst/>
            <a:rect l="l" t="t" r="r" b="b"/>
            <a:pathLst>
              <a:path w="148004" h="107950" extrusionOk="0">
                <a:moveTo>
                  <a:pt x="0" y="0"/>
                </a:moveTo>
                <a:cubicBezTo>
                  <a:pt x="1465" y="3989"/>
                  <a:pt x="3012" y="18154"/>
                  <a:pt x="8792" y="23934"/>
                </a:cubicBezTo>
                <a:cubicBezTo>
                  <a:pt x="14572" y="29714"/>
                  <a:pt x="18155" y="32889"/>
                  <a:pt x="34681" y="34680"/>
                </a:cubicBezTo>
                <a:cubicBezTo>
                  <a:pt x="51207" y="36471"/>
                  <a:pt x="90691" y="31098"/>
                  <a:pt x="107950" y="34680"/>
                </a:cubicBezTo>
                <a:cubicBezTo>
                  <a:pt x="125209" y="38262"/>
                  <a:pt x="131559" y="43961"/>
                  <a:pt x="138235" y="56173"/>
                </a:cubicBezTo>
                <a:cubicBezTo>
                  <a:pt x="144911" y="68385"/>
                  <a:pt x="146376" y="99321"/>
                  <a:pt x="148004" y="10795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4"/>
          <p:cNvSpPr/>
          <p:nvPr/>
        </p:nvSpPr>
        <p:spPr>
          <a:xfrm>
            <a:off x="7742125" y="3846625"/>
            <a:ext cx="1648550" cy="1648575"/>
          </a:xfrm>
          <a:custGeom>
            <a:avLst/>
            <a:gdLst/>
            <a:ahLst/>
            <a:cxnLst/>
            <a:rect l="l" t="t" r="r" b="b"/>
            <a:pathLst>
              <a:path w="65942" h="65943" extrusionOk="0">
                <a:moveTo>
                  <a:pt x="0" y="65943"/>
                </a:moveTo>
                <a:cubicBezTo>
                  <a:pt x="896" y="63338"/>
                  <a:pt x="2117" y="54708"/>
                  <a:pt x="5373" y="50312"/>
                </a:cubicBezTo>
                <a:cubicBezTo>
                  <a:pt x="8629" y="45916"/>
                  <a:pt x="11886" y="43311"/>
                  <a:pt x="19538" y="39566"/>
                </a:cubicBezTo>
                <a:cubicBezTo>
                  <a:pt x="27191" y="35821"/>
                  <a:pt x="43554" y="34437"/>
                  <a:pt x="51288" y="27843"/>
                </a:cubicBezTo>
                <a:cubicBezTo>
                  <a:pt x="59022" y="21249"/>
                  <a:pt x="63500" y="4641"/>
                  <a:pt x="65942"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75"/>
          <p:cNvSpPr txBox="1">
            <a:spLocks noGrp="1"/>
          </p:cNvSpPr>
          <p:nvPr>
            <p:ph type="subTitle" idx="1"/>
          </p:nvPr>
        </p:nvSpPr>
        <p:spPr>
          <a:xfrm>
            <a:off x="1290763" y="1971659"/>
            <a:ext cx="2907600" cy="401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 name="Google Shape;35;p75"/>
          <p:cNvSpPr txBox="1">
            <a:spLocks noGrp="1"/>
          </p:cNvSpPr>
          <p:nvPr>
            <p:ph type="subTitle" idx="2"/>
          </p:nvPr>
        </p:nvSpPr>
        <p:spPr>
          <a:xfrm>
            <a:off x="4945638" y="1971659"/>
            <a:ext cx="2907600" cy="401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6" name="Google Shape;36;p75"/>
          <p:cNvSpPr txBox="1">
            <a:spLocks noGrp="1"/>
          </p:cNvSpPr>
          <p:nvPr>
            <p:ph type="subTitle" idx="3"/>
          </p:nvPr>
        </p:nvSpPr>
        <p:spPr>
          <a:xfrm>
            <a:off x="1290763" y="2268950"/>
            <a:ext cx="2907600" cy="181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37" name="Google Shape;37;p75"/>
          <p:cNvSpPr txBox="1">
            <a:spLocks noGrp="1"/>
          </p:cNvSpPr>
          <p:nvPr>
            <p:ph type="subTitle" idx="4"/>
          </p:nvPr>
        </p:nvSpPr>
        <p:spPr>
          <a:xfrm>
            <a:off x="4945638" y="2268950"/>
            <a:ext cx="2907600" cy="181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38" name="Google Shape;38;p7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9" name="Google Shape;39;p75"/>
          <p:cNvSpPr/>
          <p:nvPr/>
        </p:nvSpPr>
        <p:spPr>
          <a:xfrm rot="1912896">
            <a:off x="8543050" y="4226869"/>
            <a:ext cx="1064797" cy="1020756"/>
          </a:xfrm>
          <a:custGeom>
            <a:avLst/>
            <a:gdLst/>
            <a:ahLst/>
            <a:cxnLst/>
            <a:rect l="l" t="t" r="r" b="b"/>
            <a:pathLst>
              <a:path w="11763" h="11277" extrusionOk="0">
                <a:moveTo>
                  <a:pt x="1756" y="1"/>
                </a:moveTo>
                <a:cubicBezTo>
                  <a:pt x="1520" y="1"/>
                  <a:pt x="1283" y="45"/>
                  <a:pt x="1064" y="136"/>
                </a:cubicBezTo>
                <a:cubicBezTo>
                  <a:pt x="676" y="327"/>
                  <a:pt x="353" y="668"/>
                  <a:pt x="192" y="1074"/>
                </a:cubicBezTo>
                <a:cubicBezTo>
                  <a:pt x="1" y="1535"/>
                  <a:pt x="24" y="2061"/>
                  <a:pt x="234" y="2509"/>
                </a:cubicBezTo>
                <a:cubicBezTo>
                  <a:pt x="461" y="2987"/>
                  <a:pt x="891" y="3345"/>
                  <a:pt x="1357" y="3602"/>
                </a:cubicBezTo>
                <a:cubicBezTo>
                  <a:pt x="1817" y="3854"/>
                  <a:pt x="2325" y="4027"/>
                  <a:pt x="2810" y="4236"/>
                </a:cubicBezTo>
                <a:cubicBezTo>
                  <a:pt x="3258" y="4433"/>
                  <a:pt x="3754" y="4762"/>
                  <a:pt x="3748" y="5246"/>
                </a:cubicBezTo>
                <a:cubicBezTo>
                  <a:pt x="3736" y="6035"/>
                  <a:pt x="2445" y="6316"/>
                  <a:pt x="2391" y="7105"/>
                </a:cubicBezTo>
                <a:cubicBezTo>
                  <a:pt x="2361" y="7571"/>
                  <a:pt x="2798" y="7936"/>
                  <a:pt x="3240" y="8097"/>
                </a:cubicBezTo>
                <a:cubicBezTo>
                  <a:pt x="3963" y="8360"/>
                  <a:pt x="4758" y="8312"/>
                  <a:pt x="5499" y="8473"/>
                </a:cubicBezTo>
                <a:cubicBezTo>
                  <a:pt x="5690" y="8509"/>
                  <a:pt x="5882" y="8581"/>
                  <a:pt x="5995" y="8730"/>
                </a:cubicBezTo>
                <a:cubicBezTo>
                  <a:pt x="6139" y="8928"/>
                  <a:pt x="6085" y="9209"/>
                  <a:pt x="5977" y="9430"/>
                </a:cubicBezTo>
                <a:cubicBezTo>
                  <a:pt x="5876" y="9657"/>
                  <a:pt x="5726" y="9860"/>
                  <a:pt x="5678" y="10105"/>
                </a:cubicBezTo>
                <a:cubicBezTo>
                  <a:pt x="5589" y="10589"/>
                  <a:pt x="5989" y="11073"/>
                  <a:pt x="6467" y="11217"/>
                </a:cubicBezTo>
                <a:cubicBezTo>
                  <a:pt x="6611" y="11258"/>
                  <a:pt x="6757" y="11276"/>
                  <a:pt x="6904" y="11276"/>
                </a:cubicBezTo>
                <a:cubicBezTo>
                  <a:pt x="7248" y="11276"/>
                  <a:pt x="7596" y="11177"/>
                  <a:pt x="7914" y="11043"/>
                </a:cubicBezTo>
                <a:cubicBezTo>
                  <a:pt x="8368" y="10852"/>
                  <a:pt x="8798" y="10583"/>
                  <a:pt x="9264" y="10416"/>
                </a:cubicBezTo>
                <a:cubicBezTo>
                  <a:pt x="9636" y="10281"/>
                  <a:pt x="10032" y="10215"/>
                  <a:pt x="10425" y="10215"/>
                </a:cubicBezTo>
                <a:cubicBezTo>
                  <a:pt x="10626" y="10215"/>
                  <a:pt x="10826" y="10232"/>
                  <a:pt x="11021" y="10266"/>
                </a:cubicBezTo>
                <a:cubicBezTo>
                  <a:pt x="10860" y="9675"/>
                  <a:pt x="10860" y="9041"/>
                  <a:pt x="11016" y="8450"/>
                </a:cubicBezTo>
                <a:cubicBezTo>
                  <a:pt x="11141" y="7971"/>
                  <a:pt x="11374" y="7523"/>
                  <a:pt x="11530" y="7057"/>
                </a:cubicBezTo>
                <a:cubicBezTo>
                  <a:pt x="11685" y="6585"/>
                  <a:pt x="11763" y="6059"/>
                  <a:pt x="11583" y="5599"/>
                </a:cubicBezTo>
                <a:cubicBezTo>
                  <a:pt x="11425" y="5201"/>
                  <a:pt x="11032" y="4882"/>
                  <a:pt x="10624" y="4882"/>
                </a:cubicBezTo>
                <a:cubicBezTo>
                  <a:pt x="10553" y="4882"/>
                  <a:pt x="10482" y="4891"/>
                  <a:pt x="10412" y="4911"/>
                </a:cubicBezTo>
                <a:cubicBezTo>
                  <a:pt x="10173" y="4977"/>
                  <a:pt x="9976" y="5144"/>
                  <a:pt x="9760" y="5264"/>
                </a:cubicBezTo>
                <a:cubicBezTo>
                  <a:pt x="9625" y="5339"/>
                  <a:pt x="9466" y="5396"/>
                  <a:pt x="9313" y="5396"/>
                </a:cubicBezTo>
                <a:cubicBezTo>
                  <a:pt x="9223" y="5396"/>
                  <a:pt x="9135" y="5376"/>
                  <a:pt x="9055" y="5330"/>
                </a:cubicBezTo>
                <a:cubicBezTo>
                  <a:pt x="8894" y="5234"/>
                  <a:pt x="8816" y="5043"/>
                  <a:pt x="8756" y="4864"/>
                </a:cubicBezTo>
                <a:cubicBezTo>
                  <a:pt x="8535" y="4134"/>
                  <a:pt x="8529" y="3340"/>
                  <a:pt x="8206" y="2646"/>
                </a:cubicBezTo>
                <a:cubicBezTo>
                  <a:pt x="8023" y="2252"/>
                  <a:pt x="7666" y="1874"/>
                  <a:pt x="7242" y="1874"/>
                </a:cubicBezTo>
                <a:cubicBezTo>
                  <a:pt x="7210" y="1874"/>
                  <a:pt x="7176" y="1876"/>
                  <a:pt x="7143" y="1881"/>
                </a:cubicBezTo>
                <a:cubicBezTo>
                  <a:pt x="6360" y="2001"/>
                  <a:pt x="6198" y="3310"/>
                  <a:pt x="5403" y="3387"/>
                </a:cubicBezTo>
                <a:cubicBezTo>
                  <a:pt x="5383" y="3389"/>
                  <a:pt x="5362" y="3390"/>
                  <a:pt x="5342" y="3390"/>
                </a:cubicBezTo>
                <a:cubicBezTo>
                  <a:pt x="4888" y="3390"/>
                  <a:pt x="4545" y="2950"/>
                  <a:pt x="4322" y="2533"/>
                </a:cubicBezTo>
                <a:cubicBezTo>
                  <a:pt x="4077" y="2061"/>
                  <a:pt x="3855" y="1576"/>
                  <a:pt x="3569" y="1134"/>
                </a:cubicBezTo>
                <a:cubicBezTo>
                  <a:pt x="3276" y="698"/>
                  <a:pt x="2887" y="297"/>
                  <a:pt x="2385" y="112"/>
                </a:cubicBezTo>
                <a:cubicBezTo>
                  <a:pt x="2186" y="38"/>
                  <a:pt x="1971" y="1"/>
                  <a:pt x="17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5"/>
          <p:cNvSpPr/>
          <p:nvPr/>
        </p:nvSpPr>
        <p:spPr>
          <a:xfrm>
            <a:off x="-500000" y="293200"/>
            <a:ext cx="1146070" cy="1300835"/>
          </a:xfrm>
          <a:custGeom>
            <a:avLst/>
            <a:gdLst/>
            <a:ahLst/>
            <a:cxnLst/>
            <a:rect l="l" t="t" r="r" b="b"/>
            <a:pathLst>
              <a:path w="15551" h="17651" extrusionOk="0">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5"/>
          <p:cNvSpPr/>
          <p:nvPr/>
        </p:nvSpPr>
        <p:spPr>
          <a:xfrm rot="10553960">
            <a:off x="-321377" y="4348185"/>
            <a:ext cx="1844904" cy="1028068"/>
          </a:xfrm>
          <a:custGeom>
            <a:avLst/>
            <a:gdLst/>
            <a:ahLst/>
            <a:cxnLst/>
            <a:rect l="l" t="t" r="r" b="b"/>
            <a:pathLst>
              <a:path w="24499" h="13652" extrusionOk="0">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5"/>
          <p:cNvSpPr/>
          <p:nvPr/>
        </p:nvSpPr>
        <p:spPr>
          <a:xfrm rot="-4500004">
            <a:off x="7727375" y="298824"/>
            <a:ext cx="2364311" cy="1398433"/>
          </a:xfrm>
          <a:custGeom>
            <a:avLst/>
            <a:gdLst/>
            <a:ahLst/>
            <a:cxnLst/>
            <a:rect l="l" t="t" r="r" b="b"/>
            <a:pathLst>
              <a:path w="24870" h="14710" extrusionOk="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5"/>
          <p:cNvSpPr/>
          <p:nvPr/>
        </p:nvSpPr>
        <p:spPr>
          <a:xfrm>
            <a:off x="-358925" y="-48325"/>
            <a:ext cx="1242400" cy="1435100"/>
          </a:xfrm>
          <a:custGeom>
            <a:avLst/>
            <a:gdLst/>
            <a:ahLst/>
            <a:cxnLst/>
            <a:rect l="l" t="t" r="r" b="b"/>
            <a:pathLst>
              <a:path w="49696" h="57404" extrusionOk="0">
                <a:moveTo>
                  <a:pt x="0" y="56874"/>
                </a:moveTo>
                <a:cubicBezTo>
                  <a:pt x="3681" y="56782"/>
                  <a:pt x="16979" y="58439"/>
                  <a:pt x="22087" y="56322"/>
                </a:cubicBezTo>
                <a:cubicBezTo>
                  <a:pt x="27195" y="54205"/>
                  <a:pt x="29542" y="49972"/>
                  <a:pt x="30646" y="44174"/>
                </a:cubicBezTo>
                <a:cubicBezTo>
                  <a:pt x="31751" y="38376"/>
                  <a:pt x="28024" y="26643"/>
                  <a:pt x="28714" y="21535"/>
                </a:cubicBezTo>
                <a:cubicBezTo>
                  <a:pt x="29404" y="16428"/>
                  <a:pt x="31612" y="15508"/>
                  <a:pt x="34787" y="13529"/>
                </a:cubicBezTo>
                <a:cubicBezTo>
                  <a:pt x="37962" y="11550"/>
                  <a:pt x="45279" y="11918"/>
                  <a:pt x="47764" y="9663"/>
                </a:cubicBezTo>
                <a:cubicBezTo>
                  <a:pt x="50249" y="7408"/>
                  <a:pt x="49374" y="1611"/>
                  <a:pt x="49696"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5"/>
          <p:cNvSpPr/>
          <p:nvPr/>
        </p:nvSpPr>
        <p:spPr>
          <a:xfrm>
            <a:off x="5866850" y="3747875"/>
            <a:ext cx="3409675" cy="1580600"/>
          </a:xfrm>
          <a:custGeom>
            <a:avLst/>
            <a:gdLst/>
            <a:ahLst/>
            <a:cxnLst/>
            <a:rect l="l" t="t" r="r" b="b"/>
            <a:pathLst>
              <a:path w="136387" h="63224" extrusionOk="0">
                <a:moveTo>
                  <a:pt x="0" y="63224"/>
                </a:moveTo>
                <a:cubicBezTo>
                  <a:pt x="736" y="61199"/>
                  <a:pt x="1196" y="55447"/>
                  <a:pt x="4417" y="51076"/>
                </a:cubicBezTo>
                <a:cubicBezTo>
                  <a:pt x="7638" y="46705"/>
                  <a:pt x="12194" y="39757"/>
                  <a:pt x="19326" y="36996"/>
                </a:cubicBezTo>
                <a:cubicBezTo>
                  <a:pt x="26458" y="34235"/>
                  <a:pt x="37226" y="33177"/>
                  <a:pt x="47211" y="34511"/>
                </a:cubicBezTo>
                <a:cubicBezTo>
                  <a:pt x="57196" y="35845"/>
                  <a:pt x="70908" y="43115"/>
                  <a:pt x="79237" y="45002"/>
                </a:cubicBezTo>
                <a:cubicBezTo>
                  <a:pt x="87566" y="46889"/>
                  <a:pt x="91523" y="46889"/>
                  <a:pt x="97183" y="45831"/>
                </a:cubicBezTo>
                <a:cubicBezTo>
                  <a:pt x="102843" y="44773"/>
                  <a:pt x="108411" y="42471"/>
                  <a:pt x="113196" y="38652"/>
                </a:cubicBezTo>
                <a:cubicBezTo>
                  <a:pt x="117982" y="34833"/>
                  <a:pt x="122031" y="29357"/>
                  <a:pt x="125896" y="22915"/>
                </a:cubicBezTo>
                <a:cubicBezTo>
                  <a:pt x="129761" y="16473"/>
                  <a:pt x="134639" y="3819"/>
                  <a:pt x="136387"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75"/>
          <p:cNvGrpSpPr/>
          <p:nvPr/>
        </p:nvGrpSpPr>
        <p:grpSpPr>
          <a:xfrm>
            <a:off x="568432" y="4369324"/>
            <a:ext cx="541421" cy="478349"/>
            <a:chOff x="6063731" y="3208900"/>
            <a:chExt cx="147169" cy="130025"/>
          </a:xfrm>
        </p:grpSpPr>
        <p:sp>
          <p:nvSpPr>
            <p:cNvPr id="46" name="Google Shape;46;p75"/>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 name="Google Shape;47;p75"/>
            <p:cNvGrpSpPr/>
            <p:nvPr/>
          </p:nvGrpSpPr>
          <p:grpSpPr>
            <a:xfrm>
              <a:off x="6063731" y="3208900"/>
              <a:ext cx="146450" cy="130025"/>
              <a:chOff x="3414550" y="3208900"/>
              <a:chExt cx="146450" cy="130025"/>
            </a:xfrm>
          </p:grpSpPr>
          <p:sp>
            <p:nvSpPr>
              <p:cNvPr id="48" name="Google Shape;48;p75"/>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5"/>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 name="Google Shape;50;p75"/>
          <p:cNvGrpSpPr/>
          <p:nvPr/>
        </p:nvGrpSpPr>
        <p:grpSpPr>
          <a:xfrm rot="-2527489">
            <a:off x="323949" y="392392"/>
            <a:ext cx="391106" cy="285394"/>
            <a:chOff x="6025900" y="1163650"/>
            <a:chExt cx="96100" cy="70125"/>
          </a:xfrm>
        </p:grpSpPr>
        <p:sp>
          <p:nvSpPr>
            <p:cNvPr id="51" name="Google Shape;51;p75"/>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 name="Google Shape;52;p75"/>
            <p:cNvGrpSpPr/>
            <p:nvPr/>
          </p:nvGrpSpPr>
          <p:grpSpPr>
            <a:xfrm>
              <a:off x="6025975" y="1163775"/>
              <a:ext cx="95950" cy="69975"/>
              <a:chOff x="3376000" y="1163775"/>
              <a:chExt cx="95950" cy="69975"/>
            </a:xfrm>
          </p:grpSpPr>
          <p:sp>
            <p:nvSpPr>
              <p:cNvPr id="53" name="Google Shape;53;p75"/>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5"/>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5"/>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75"/>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5"/>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 name="Google Shape;58;p75"/>
          <p:cNvGrpSpPr/>
          <p:nvPr/>
        </p:nvGrpSpPr>
        <p:grpSpPr>
          <a:xfrm rot="-1837495">
            <a:off x="8636887" y="3391702"/>
            <a:ext cx="545268" cy="720772"/>
            <a:chOff x="6664550" y="3395475"/>
            <a:chExt cx="180100" cy="238075"/>
          </a:xfrm>
        </p:grpSpPr>
        <p:sp>
          <p:nvSpPr>
            <p:cNvPr id="59" name="Google Shape;59;p75"/>
            <p:cNvSpPr/>
            <p:nvPr/>
          </p:nvSpPr>
          <p:spPr>
            <a:xfrm>
              <a:off x="6664625" y="3395550"/>
              <a:ext cx="179950" cy="237925"/>
            </a:xfrm>
            <a:custGeom>
              <a:avLst/>
              <a:gdLst/>
              <a:ahLst/>
              <a:cxnLst/>
              <a:rect l="l" t="t" r="r" b="b"/>
              <a:pathLst>
                <a:path w="7198" h="9517" extrusionOk="0">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 name="Google Shape;60;p75"/>
            <p:cNvGrpSpPr/>
            <p:nvPr/>
          </p:nvGrpSpPr>
          <p:grpSpPr>
            <a:xfrm>
              <a:off x="6664550" y="3395475"/>
              <a:ext cx="180100" cy="238075"/>
              <a:chOff x="4014725" y="3395475"/>
              <a:chExt cx="180100" cy="238075"/>
            </a:xfrm>
          </p:grpSpPr>
          <p:sp>
            <p:nvSpPr>
              <p:cNvPr id="61" name="Google Shape;61;p75"/>
              <p:cNvSpPr/>
              <p:nvPr/>
            </p:nvSpPr>
            <p:spPr>
              <a:xfrm>
                <a:off x="4014725" y="3465650"/>
                <a:ext cx="180100" cy="167900"/>
              </a:xfrm>
              <a:custGeom>
                <a:avLst/>
                <a:gdLst/>
                <a:ahLst/>
                <a:cxnLst/>
                <a:rect l="l" t="t" r="r" b="b"/>
                <a:pathLst>
                  <a:path w="7204" h="6716" extrusionOk="0">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75"/>
              <p:cNvSpPr/>
              <p:nvPr/>
            </p:nvSpPr>
            <p:spPr>
              <a:xfrm>
                <a:off x="4087975" y="3431650"/>
                <a:ext cx="31100" cy="79400"/>
              </a:xfrm>
              <a:custGeom>
                <a:avLst/>
                <a:gdLst/>
                <a:ahLst/>
                <a:cxnLst/>
                <a:rect l="l" t="t" r="r" b="b"/>
                <a:pathLst>
                  <a:path w="1244" h="3176" extrusionOk="0">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75"/>
              <p:cNvSpPr/>
              <p:nvPr/>
            </p:nvSpPr>
            <p:spPr>
              <a:xfrm>
                <a:off x="4123400" y="3395475"/>
                <a:ext cx="32575" cy="96750"/>
              </a:xfrm>
              <a:custGeom>
                <a:avLst/>
                <a:gdLst/>
                <a:ahLst/>
                <a:cxnLst/>
                <a:rect l="l" t="t" r="r" b="b"/>
                <a:pathLst>
                  <a:path w="1303" h="3870" extrusionOk="0">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4" name="Google Shape;64;p75"/>
          <p:cNvGrpSpPr/>
          <p:nvPr/>
        </p:nvGrpSpPr>
        <p:grpSpPr>
          <a:xfrm>
            <a:off x="440393" y="4529397"/>
            <a:ext cx="158213" cy="158213"/>
            <a:chOff x="6089850" y="862325"/>
            <a:chExt cx="38875" cy="38875"/>
          </a:xfrm>
        </p:grpSpPr>
        <p:sp>
          <p:nvSpPr>
            <p:cNvPr id="65" name="Google Shape;65;p7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 name="Google Shape;66;p75"/>
            <p:cNvGrpSpPr/>
            <p:nvPr/>
          </p:nvGrpSpPr>
          <p:grpSpPr>
            <a:xfrm>
              <a:off x="6089850" y="862325"/>
              <a:ext cx="38875" cy="38875"/>
              <a:chOff x="3439950" y="862325"/>
              <a:chExt cx="38875" cy="38875"/>
            </a:xfrm>
          </p:grpSpPr>
          <p:sp>
            <p:nvSpPr>
              <p:cNvPr id="67" name="Google Shape;67;p7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9" name="Google Shape;69;p75"/>
          <p:cNvGrpSpPr/>
          <p:nvPr/>
        </p:nvGrpSpPr>
        <p:grpSpPr>
          <a:xfrm rot="-3013779">
            <a:off x="103536" y="922482"/>
            <a:ext cx="581657" cy="480734"/>
            <a:chOff x="263270" y="1480872"/>
            <a:chExt cx="581668" cy="480743"/>
          </a:xfrm>
        </p:grpSpPr>
        <p:sp>
          <p:nvSpPr>
            <p:cNvPr id="70" name="Google Shape;70;p75"/>
            <p:cNvSpPr/>
            <p:nvPr/>
          </p:nvSpPr>
          <p:spPr>
            <a:xfrm>
              <a:off x="263551" y="1480872"/>
              <a:ext cx="581105" cy="480742"/>
            </a:xfrm>
            <a:custGeom>
              <a:avLst/>
              <a:gdLst/>
              <a:ahLst/>
              <a:cxnLst/>
              <a:rect l="l" t="t" r="r" b="b"/>
              <a:pathLst>
                <a:path w="6193" h="5123" extrusionOk="0">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 name="Google Shape;71;p75"/>
            <p:cNvGrpSpPr/>
            <p:nvPr/>
          </p:nvGrpSpPr>
          <p:grpSpPr>
            <a:xfrm>
              <a:off x="263270" y="1481623"/>
              <a:ext cx="581668" cy="479992"/>
              <a:chOff x="2935375" y="793125"/>
              <a:chExt cx="154975" cy="127875"/>
            </a:xfrm>
          </p:grpSpPr>
          <p:sp>
            <p:nvSpPr>
              <p:cNvPr id="72" name="Google Shape;72;p75"/>
              <p:cNvSpPr/>
              <p:nvPr/>
            </p:nvSpPr>
            <p:spPr>
              <a:xfrm>
                <a:off x="2935375" y="793125"/>
                <a:ext cx="154975" cy="127875"/>
              </a:xfrm>
              <a:custGeom>
                <a:avLst/>
                <a:gdLst/>
                <a:ahLst/>
                <a:cxnLst/>
                <a:rect l="l" t="t" r="r" b="b"/>
                <a:pathLst>
                  <a:path w="6199" h="5115" extrusionOk="0">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5"/>
              <p:cNvSpPr/>
              <p:nvPr/>
            </p:nvSpPr>
            <p:spPr>
              <a:xfrm>
                <a:off x="2937475" y="794850"/>
                <a:ext cx="151075" cy="124500"/>
              </a:xfrm>
              <a:custGeom>
                <a:avLst/>
                <a:gdLst/>
                <a:ahLst/>
                <a:cxnLst/>
                <a:rect l="l" t="t" r="r" b="b"/>
                <a:pathLst>
                  <a:path w="6043" h="4980" extrusionOk="0">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5"/>
              <p:cNvSpPr/>
              <p:nvPr/>
            </p:nvSpPr>
            <p:spPr>
              <a:xfrm>
                <a:off x="2946725" y="800175"/>
                <a:ext cx="81325" cy="103875"/>
              </a:xfrm>
              <a:custGeom>
                <a:avLst/>
                <a:gdLst/>
                <a:ahLst/>
                <a:cxnLst/>
                <a:rect l="l" t="t" r="r" b="b"/>
                <a:pathLst>
                  <a:path w="3253" h="4155" extrusionOk="0">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75"/>
              <p:cNvSpPr/>
              <p:nvPr/>
            </p:nvSpPr>
            <p:spPr>
              <a:xfrm>
                <a:off x="3006350" y="813750"/>
                <a:ext cx="80850" cy="100875"/>
              </a:xfrm>
              <a:custGeom>
                <a:avLst/>
                <a:gdLst/>
                <a:ahLst/>
                <a:cxnLst/>
                <a:rect l="l" t="t" r="r" b="b"/>
                <a:pathLst>
                  <a:path w="3234" h="4035" extrusionOk="0">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5"/>
              <p:cNvSpPr/>
              <p:nvPr/>
            </p:nvSpPr>
            <p:spPr>
              <a:xfrm>
                <a:off x="2990500" y="813900"/>
                <a:ext cx="48750" cy="96800"/>
              </a:xfrm>
              <a:custGeom>
                <a:avLst/>
                <a:gdLst/>
                <a:ahLst/>
                <a:cxnLst/>
                <a:rect l="l" t="t" r="r" b="b"/>
                <a:pathLst>
                  <a:path w="1950" h="3872" extrusionOk="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5"/>
              <p:cNvSpPr/>
              <p:nvPr/>
            </p:nvSpPr>
            <p:spPr>
              <a:xfrm>
                <a:off x="2956300" y="805350"/>
                <a:ext cx="62325" cy="81900"/>
              </a:xfrm>
              <a:custGeom>
                <a:avLst/>
                <a:gdLst/>
                <a:ahLst/>
                <a:cxnLst/>
                <a:rect l="l" t="t" r="r" b="b"/>
                <a:pathLst>
                  <a:path w="2493" h="3276" extrusionOk="0">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5"/>
              <p:cNvSpPr/>
              <p:nvPr/>
            </p:nvSpPr>
            <p:spPr>
              <a:xfrm>
                <a:off x="3010375" y="822750"/>
                <a:ext cx="61750" cy="81450"/>
              </a:xfrm>
              <a:custGeom>
                <a:avLst/>
                <a:gdLst/>
                <a:ahLst/>
                <a:cxnLst/>
                <a:rect l="l" t="t" r="r" b="b"/>
                <a:pathLst>
                  <a:path w="2470" h="3258" extrusionOk="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5"/>
              <p:cNvSpPr/>
              <p:nvPr/>
            </p:nvSpPr>
            <p:spPr>
              <a:xfrm>
                <a:off x="2971025" y="837175"/>
                <a:ext cx="19950" cy="12550"/>
              </a:xfrm>
              <a:custGeom>
                <a:avLst/>
                <a:gdLst/>
                <a:ahLst/>
                <a:cxnLst/>
                <a:rect l="l" t="t" r="r" b="b"/>
                <a:pathLst>
                  <a:path w="798" h="502" extrusionOk="0">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5"/>
              <p:cNvSpPr/>
              <p:nvPr/>
            </p:nvSpPr>
            <p:spPr>
              <a:xfrm>
                <a:off x="2982450" y="816650"/>
                <a:ext cx="23525" cy="18050"/>
              </a:xfrm>
              <a:custGeom>
                <a:avLst/>
                <a:gdLst/>
                <a:ahLst/>
                <a:cxnLst/>
                <a:rect l="l" t="t" r="r" b="b"/>
                <a:pathLst>
                  <a:path w="941" h="722" extrusionOk="0">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5"/>
              <p:cNvSpPr/>
              <p:nvPr/>
            </p:nvSpPr>
            <p:spPr>
              <a:xfrm>
                <a:off x="2971675" y="864975"/>
                <a:ext cx="20650" cy="12850"/>
              </a:xfrm>
              <a:custGeom>
                <a:avLst/>
                <a:gdLst/>
                <a:ahLst/>
                <a:cxnLst/>
                <a:rect l="l" t="t" r="r" b="b"/>
                <a:pathLst>
                  <a:path w="826" h="514" extrusionOk="0">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5"/>
              <p:cNvSpPr/>
              <p:nvPr/>
            </p:nvSpPr>
            <p:spPr>
              <a:xfrm>
                <a:off x="3039825" y="862800"/>
                <a:ext cx="19775" cy="12375"/>
              </a:xfrm>
              <a:custGeom>
                <a:avLst/>
                <a:gdLst/>
                <a:ahLst/>
                <a:cxnLst/>
                <a:rect l="l" t="t" r="r" b="b"/>
                <a:pathLst>
                  <a:path w="791" h="495" extrusionOk="0">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5"/>
              <p:cNvSpPr/>
              <p:nvPr/>
            </p:nvSpPr>
            <p:spPr>
              <a:xfrm>
                <a:off x="3038325" y="834650"/>
                <a:ext cx="20475" cy="12825"/>
              </a:xfrm>
              <a:custGeom>
                <a:avLst/>
                <a:gdLst/>
                <a:ahLst/>
                <a:cxnLst/>
                <a:rect l="l" t="t" r="r" b="b"/>
                <a:pathLst>
                  <a:path w="819" h="513" extrusionOk="0">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5"/>
              <p:cNvSpPr/>
              <p:nvPr/>
            </p:nvSpPr>
            <p:spPr>
              <a:xfrm>
                <a:off x="3024600" y="877550"/>
                <a:ext cx="23900" cy="18050"/>
              </a:xfrm>
              <a:custGeom>
                <a:avLst/>
                <a:gdLst/>
                <a:ahLst/>
                <a:cxnLst/>
                <a:rect l="l" t="t" r="r" b="b"/>
                <a:pathLst>
                  <a:path w="956" h="722" extrusionOk="0">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5"/>
              <p:cNvSpPr/>
              <p:nvPr/>
            </p:nvSpPr>
            <p:spPr>
              <a:xfrm>
                <a:off x="2957100" y="873425"/>
                <a:ext cx="23075" cy="25225"/>
              </a:xfrm>
              <a:custGeom>
                <a:avLst/>
                <a:gdLst/>
                <a:ahLst/>
                <a:cxnLst/>
                <a:rect l="l" t="t" r="r" b="b"/>
                <a:pathLst>
                  <a:path w="923" h="1009" extrusionOk="0">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75"/>
              <p:cNvSpPr/>
              <p:nvPr/>
            </p:nvSpPr>
            <p:spPr>
              <a:xfrm>
                <a:off x="3012325" y="895550"/>
                <a:ext cx="49025" cy="17275"/>
              </a:xfrm>
              <a:custGeom>
                <a:avLst/>
                <a:gdLst/>
                <a:ahLst/>
                <a:cxnLst/>
                <a:rect l="l" t="t" r="r" b="b"/>
                <a:pathLst>
                  <a:path w="1961" h="691" extrusionOk="0">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5"/>
              <p:cNvSpPr/>
              <p:nvPr/>
            </p:nvSpPr>
            <p:spPr>
              <a:xfrm>
                <a:off x="3016900" y="852925"/>
                <a:ext cx="15950" cy="22375"/>
              </a:xfrm>
              <a:custGeom>
                <a:avLst/>
                <a:gdLst/>
                <a:ahLst/>
                <a:cxnLst/>
                <a:rect l="l" t="t" r="r" b="b"/>
                <a:pathLst>
                  <a:path w="638" h="895" extrusionOk="0">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8" name="Google Shape;88;p75"/>
          <p:cNvGrpSpPr/>
          <p:nvPr/>
        </p:nvGrpSpPr>
        <p:grpSpPr>
          <a:xfrm rot="1343326">
            <a:off x="8414780" y="4558368"/>
            <a:ext cx="454903" cy="410273"/>
            <a:chOff x="5631000" y="1628150"/>
            <a:chExt cx="121200" cy="109300"/>
          </a:xfrm>
        </p:grpSpPr>
        <p:sp>
          <p:nvSpPr>
            <p:cNvPr id="89" name="Google Shape;89;p75"/>
            <p:cNvSpPr/>
            <p:nvPr/>
          </p:nvSpPr>
          <p:spPr>
            <a:xfrm>
              <a:off x="5631000" y="1628250"/>
              <a:ext cx="121200" cy="109200"/>
            </a:xfrm>
            <a:custGeom>
              <a:avLst/>
              <a:gdLst/>
              <a:ahLst/>
              <a:cxnLst/>
              <a:rect l="l" t="t" r="r" b="b"/>
              <a:pathLst>
                <a:path w="4848" h="4368" extrusionOk="0">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 name="Google Shape;90;p75"/>
            <p:cNvGrpSpPr/>
            <p:nvPr/>
          </p:nvGrpSpPr>
          <p:grpSpPr>
            <a:xfrm>
              <a:off x="5631000" y="1628150"/>
              <a:ext cx="121200" cy="109000"/>
              <a:chOff x="2980950" y="1628150"/>
              <a:chExt cx="121200" cy="109000"/>
            </a:xfrm>
          </p:grpSpPr>
          <p:sp>
            <p:nvSpPr>
              <p:cNvPr id="91" name="Google Shape;91;p75"/>
              <p:cNvSpPr/>
              <p:nvPr/>
            </p:nvSpPr>
            <p:spPr>
              <a:xfrm>
                <a:off x="2980950" y="1628150"/>
                <a:ext cx="121200" cy="109000"/>
              </a:xfrm>
              <a:custGeom>
                <a:avLst/>
                <a:gdLst/>
                <a:ahLst/>
                <a:cxnLst/>
                <a:rect l="l" t="t" r="r" b="b"/>
                <a:pathLst>
                  <a:path w="4848" h="4360" extrusionOk="0">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75"/>
              <p:cNvSpPr/>
              <p:nvPr/>
            </p:nvSpPr>
            <p:spPr>
              <a:xfrm>
                <a:off x="3020700" y="1666000"/>
                <a:ext cx="81450" cy="71150"/>
              </a:xfrm>
              <a:custGeom>
                <a:avLst/>
                <a:gdLst/>
                <a:ahLst/>
                <a:cxnLst/>
                <a:rect l="l" t="t" r="r" b="b"/>
                <a:pathLst>
                  <a:path w="3258" h="2846" extrusionOk="0">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75"/>
              <p:cNvSpPr/>
              <p:nvPr/>
            </p:nvSpPr>
            <p:spPr>
              <a:xfrm>
                <a:off x="2992000" y="1648925"/>
                <a:ext cx="14325" cy="61600"/>
              </a:xfrm>
              <a:custGeom>
                <a:avLst/>
                <a:gdLst/>
                <a:ahLst/>
                <a:cxnLst/>
                <a:rect l="l" t="t" r="r" b="b"/>
                <a:pathLst>
                  <a:path w="573" h="2464" extrusionOk="0">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75"/>
              <p:cNvSpPr/>
              <p:nvPr/>
            </p:nvSpPr>
            <p:spPr>
              <a:xfrm>
                <a:off x="3051825" y="1636425"/>
                <a:ext cx="30750" cy="20300"/>
              </a:xfrm>
              <a:custGeom>
                <a:avLst/>
                <a:gdLst/>
                <a:ahLst/>
                <a:cxnLst/>
                <a:rect l="l" t="t" r="r" b="b"/>
                <a:pathLst>
                  <a:path w="1230" h="812" extrusionOk="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75"/>
              <p:cNvSpPr/>
              <p:nvPr/>
            </p:nvSpPr>
            <p:spPr>
              <a:xfrm>
                <a:off x="3018450" y="1689450"/>
                <a:ext cx="17950" cy="5525"/>
              </a:xfrm>
              <a:custGeom>
                <a:avLst/>
                <a:gdLst/>
                <a:ahLst/>
                <a:cxnLst/>
                <a:rect l="l" t="t" r="r" b="b"/>
                <a:pathLst>
                  <a:path w="718" h="221" extrusionOk="0">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75"/>
              <p:cNvSpPr/>
              <p:nvPr/>
            </p:nvSpPr>
            <p:spPr>
              <a:xfrm>
                <a:off x="3032050" y="1668575"/>
                <a:ext cx="16150" cy="19000"/>
              </a:xfrm>
              <a:custGeom>
                <a:avLst/>
                <a:gdLst/>
                <a:ahLst/>
                <a:cxnLst/>
                <a:rect l="l" t="t" r="r" b="b"/>
                <a:pathLst>
                  <a:path w="646" h="760" extrusionOk="0">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5"/>
              <p:cNvSpPr/>
              <p:nvPr/>
            </p:nvSpPr>
            <p:spPr>
              <a:xfrm>
                <a:off x="3049400" y="1661525"/>
                <a:ext cx="7200" cy="17950"/>
              </a:xfrm>
              <a:custGeom>
                <a:avLst/>
                <a:gdLst/>
                <a:ahLst/>
                <a:cxnLst/>
                <a:rect l="l" t="t" r="r" b="b"/>
                <a:pathLst>
                  <a:path w="288" h="718" extrusionOk="0">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8" name="Google Shape;98;p75"/>
          <p:cNvGrpSpPr/>
          <p:nvPr/>
        </p:nvGrpSpPr>
        <p:grpSpPr>
          <a:xfrm>
            <a:off x="635993" y="4684397"/>
            <a:ext cx="158213" cy="158213"/>
            <a:chOff x="6089850" y="862325"/>
            <a:chExt cx="38875" cy="38875"/>
          </a:xfrm>
        </p:grpSpPr>
        <p:sp>
          <p:nvSpPr>
            <p:cNvPr id="99" name="Google Shape;99;p7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0" name="Google Shape;100;p75"/>
            <p:cNvGrpSpPr/>
            <p:nvPr/>
          </p:nvGrpSpPr>
          <p:grpSpPr>
            <a:xfrm>
              <a:off x="6089850" y="862325"/>
              <a:ext cx="38875" cy="38875"/>
              <a:chOff x="3439950" y="862325"/>
              <a:chExt cx="38875" cy="38875"/>
            </a:xfrm>
          </p:grpSpPr>
          <p:sp>
            <p:nvSpPr>
              <p:cNvPr id="101" name="Google Shape;101;p7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7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03" name="Google Shape;103;p75"/>
          <p:cNvGrpSpPr/>
          <p:nvPr/>
        </p:nvGrpSpPr>
        <p:grpSpPr>
          <a:xfrm>
            <a:off x="704029" y="4902101"/>
            <a:ext cx="158213" cy="158213"/>
            <a:chOff x="6089850" y="862325"/>
            <a:chExt cx="38875" cy="38875"/>
          </a:xfrm>
        </p:grpSpPr>
        <p:sp>
          <p:nvSpPr>
            <p:cNvPr id="104" name="Google Shape;104;p7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 name="Google Shape;105;p75"/>
            <p:cNvGrpSpPr/>
            <p:nvPr/>
          </p:nvGrpSpPr>
          <p:grpSpPr>
            <a:xfrm>
              <a:off x="6089850" y="862325"/>
              <a:ext cx="38875" cy="38875"/>
              <a:chOff x="3439950" y="862325"/>
              <a:chExt cx="38875" cy="38875"/>
            </a:xfrm>
          </p:grpSpPr>
          <p:sp>
            <p:nvSpPr>
              <p:cNvPr id="106" name="Google Shape;106;p7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p76"/>
          <p:cNvSpPr txBox="1">
            <a:spLocks noGrp="1"/>
          </p:cNvSpPr>
          <p:nvPr>
            <p:ph type="title"/>
          </p:nvPr>
        </p:nvSpPr>
        <p:spPr>
          <a:xfrm>
            <a:off x="2823300" y="2203572"/>
            <a:ext cx="3497400" cy="1681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10" name="Google Shape;110;p76"/>
          <p:cNvSpPr txBox="1">
            <a:spLocks noGrp="1"/>
          </p:cNvSpPr>
          <p:nvPr>
            <p:ph type="title" idx="2"/>
          </p:nvPr>
        </p:nvSpPr>
        <p:spPr>
          <a:xfrm>
            <a:off x="4027050" y="1258128"/>
            <a:ext cx="1089900" cy="102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5000">
                <a:solidFill>
                  <a:schemeClr val="l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111" name="Google Shape;111;p76"/>
          <p:cNvSpPr/>
          <p:nvPr/>
        </p:nvSpPr>
        <p:spPr>
          <a:xfrm flipH="1">
            <a:off x="-1259718" y="3352300"/>
            <a:ext cx="3751204" cy="2218709"/>
          </a:xfrm>
          <a:custGeom>
            <a:avLst/>
            <a:gdLst/>
            <a:ahLst/>
            <a:cxnLst/>
            <a:rect l="l" t="t" r="r" b="b"/>
            <a:pathLst>
              <a:path w="24870" h="14710" extrusionOk="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6"/>
          <p:cNvSpPr/>
          <p:nvPr/>
        </p:nvSpPr>
        <p:spPr>
          <a:xfrm rot="-4445452" flipH="1">
            <a:off x="-649639" y="190131"/>
            <a:ext cx="939117" cy="689744"/>
          </a:xfrm>
          <a:custGeom>
            <a:avLst/>
            <a:gdLst/>
            <a:ahLst/>
            <a:cxnLst/>
            <a:rect l="l" t="t" r="r" b="b"/>
            <a:pathLst>
              <a:path w="15316" h="11249" extrusionOk="0">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6"/>
          <p:cNvSpPr/>
          <p:nvPr/>
        </p:nvSpPr>
        <p:spPr>
          <a:xfrm rot="-2306619" flipH="1">
            <a:off x="7125699" y="-434971"/>
            <a:ext cx="1709186" cy="1939960"/>
          </a:xfrm>
          <a:custGeom>
            <a:avLst/>
            <a:gdLst/>
            <a:ahLst/>
            <a:cxnLst/>
            <a:rect l="l" t="t" r="r" b="b"/>
            <a:pathLst>
              <a:path w="15551" h="17651" extrusionOk="0">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6"/>
          <p:cNvSpPr/>
          <p:nvPr/>
        </p:nvSpPr>
        <p:spPr>
          <a:xfrm flipH="1">
            <a:off x="-1400013" y="-146550"/>
            <a:ext cx="3333750" cy="2739475"/>
          </a:xfrm>
          <a:custGeom>
            <a:avLst/>
            <a:gdLst/>
            <a:ahLst/>
            <a:cxnLst/>
            <a:rect l="l" t="t" r="r" b="b"/>
            <a:pathLst>
              <a:path w="133350" h="109579" extrusionOk="0">
                <a:moveTo>
                  <a:pt x="0" y="0"/>
                </a:moveTo>
                <a:cubicBezTo>
                  <a:pt x="8385" y="2605"/>
                  <a:pt x="38263" y="8223"/>
                  <a:pt x="50312" y="15631"/>
                </a:cubicBezTo>
                <a:cubicBezTo>
                  <a:pt x="62361" y="23039"/>
                  <a:pt x="66839" y="32727"/>
                  <a:pt x="72293" y="44450"/>
                </a:cubicBezTo>
                <a:cubicBezTo>
                  <a:pt x="77748" y="56173"/>
                  <a:pt x="77910" y="75549"/>
                  <a:pt x="83039" y="85970"/>
                </a:cubicBezTo>
                <a:cubicBezTo>
                  <a:pt x="88168" y="96391"/>
                  <a:pt x="94681" y="103066"/>
                  <a:pt x="103066" y="106974"/>
                </a:cubicBezTo>
                <a:cubicBezTo>
                  <a:pt x="111451" y="110882"/>
                  <a:pt x="128303" y="109009"/>
                  <a:pt x="133350" y="109416"/>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6"/>
          <p:cNvSpPr/>
          <p:nvPr/>
        </p:nvSpPr>
        <p:spPr>
          <a:xfrm rot="4351848" flipH="1">
            <a:off x="7982443" y="3432815"/>
            <a:ext cx="867645" cy="2845339"/>
          </a:xfrm>
          <a:custGeom>
            <a:avLst/>
            <a:gdLst/>
            <a:ahLst/>
            <a:cxnLst/>
            <a:rect l="l" t="t" r="r" b="b"/>
            <a:pathLst>
              <a:path w="34705" h="113811" extrusionOk="0">
                <a:moveTo>
                  <a:pt x="2931" y="0"/>
                </a:moveTo>
                <a:cubicBezTo>
                  <a:pt x="6595" y="5333"/>
                  <a:pt x="19620" y="20964"/>
                  <a:pt x="24912" y="31995"/>
                </a:cubicBezTo>
                <a:cubicBezTo>
                  <a:pt x="30204" y="43026"/>
                  <a:pt x="35088" y="57069"/>
                  <a:pt x="34681" y="66187"/>
                </a:cubicBezTo>
                <a:cubicBezTo>
                  <a:pt x="34274" y="75305"/>
                  <a:pt x="22795" y="80394"/>
                  <a:pt x="22469" y="86703"/>
                </a:cubicBezTo>
                <a:cubicBezTo>
                  <a:pt x="22143" y="93012"/>
                  <a:pt x="33378" y="99768"/>
                  <a:pt x="32727" y="104042"/>
                </a:cubicBezTo>
                <a:cubicBezTo>
                  <a:pt x="32076" y="108316"/>
                  <a:pt x="24017" y="110718"/>
                  <a:pt x="18562" y="112346"/>
                </a:cubicBezTo>
                <a:cubicBezTo>
                  <a:pt x="13108" y="113974"/>
                  <a:pt x="3094" y="113567"/>
                  <a:pt x="0" y="113811"/>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16"/>
        <p:cNvGrpSpPr/>
        <p:nvPr/>
      </p:nvGrpSpPr>
      <p:grpSpPr>
        <a:xfrm>
          <a:off x="0" y="0"/>
          <a:ext cx="0" cy="0"/>
          <a:chOff x="0" y="0"/>
          <a:chExt cx="0" cy="0"/>
        </a:xfrm>
      </p:grpSpPr>
      <p:sp>
        <p:nvSpPr>
          <p:cNvPr id="117" name="Google Shape;117;p7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18" name="Google Shape;118;p77"/>
          <p:cNvSpPr txBox="1">
            <a:spLocks noGrp="1"/>
          </p:cNvSpPr>
          <p:nvPr>
            <p:ph type="subTitle" idx="1"/>
          </p:nvPr>
        </p:nvSpPr>
        <p:spPr>
          <a:xfrm>
            <a:off x="1412275" y="1366625"/>
            <a:ext cx="2967000" cy="405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9" name="Google Shape;119;p77"/>
          <p:cNvSpPr txBox="1">
            <a:spLocks noGrp="1"/>
          </p:cNvSpPr>
          <p:nvPr>
            <p:ph type="subTitle" idx="2"/>
          </p:nvPr>
        </p:nvSpPr>
        <p:spPr>
          <a:xfrm>
            <a:off x="1412275" y="1666171"/>
            <a:ext cx="2967000" cy="102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0" name="Google Shape;120;p77"/>
          <p:cNvSpPr txBox="1">
            <a:spLocks noGrp="1"/>
          </p:cNvSpPr>
          <p:nvPr>
            <p:ph type="subTitle" idx="3"/>
          </p:nvPr>
        </p:nvSpPr>
        <p:spPr>
          <a:xfrm>
            <a:off x="5261800" y="1666171"/>
            <a:ext cx="2967000" cy="102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1" name="Google Shape;121;p77"/>
          <p:cNvSpPr txBox="1">
            <a:spLocks noGrp="1"/>
          </p:cNvSpPr>
          <p:nvPr>
            <p:ph type="subTitle" idx="4"/>
          </p:nvPr>
        </p:nvSpPr>
        <p:spPr>
          <a:xfrm>
            <a:off x="1412275" y="3414496"/>
            <a:ext cx="2967000" cy="102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2" name="Google Shape;122;p77"/>
          <p:cNvSpPr txBox="1">
            <a:spLocks noGrp="1"/>
          </p:cNvSpPr>
          <p:nvPr>
            <p:ph type="subTitle" idx="5"/>
          </p:nvPr>
        </p:nvSpPr>
        <p:spPr>
          <a:xfrm>
            <a:off x="5261800" y="3414496"/>
            <a:ext cx="2967000" cy="1027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23" name="Google Shape;123;p77"/>
          <p:cNvSpPr txBox="1">
            <a:spLocks noGrp="1"/>
          </p:cNvSpPr>
          <p:nvPr>
            <p:ph type="subTitle" idx="6"/>
          </p:nvPr>
        </p:nvSpPr>
        <p:spPr>
          <a:xfrm>
            <a:off x="1412275" y="3114950"/>
            <a:ext cx="2967000" cy="405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4" name="Google Shape;124;p77"/>
          <p:cNvSpPr txBox="1">
            <a:spLocks noGrp="1"/>
          </p:cNvSpPr>
          <p:nvPr>
            <p:ph type="subTitle" idx="7"/>
          </p:nvPr>
        </p:nvSpPr>
        <p:spPr>
          <a:xfrm>
            <a:off x="5261800" y="1366625"/>
            <a:ext cx="2967000" cy="405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5" name="Google Shape;125;p77"/>
          <p:cNvSpPr txBox="1">
            <a:spLocks noGrp="1"/>
          </p:cNvSpPr>
          <p:nvPr>
            <p:ph type="subTitle" idx="8"/>
          </p:nvPr>
        </p:nvSpPr>
        <p:spPr>
          <a:xfrm>
            <a:off x="5261800" y="3114950"/>
            <a:ext cx="2967000" cy="405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Bebas Neue"/>
              <a:buNone/>
              <a:defRPr sz="1600" b="1">
                <a:solidFill>
                  <a:schemeClr val="dk1"/>
                </a:solidFill>
                <a:latin typeface="Paytone One"/>
                <a:ea typeface="Paytone One"/>
                <a:cs typeface="Paytone One"/>
                <a:sym typeface="Paytone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6" name="Google Shape;126;p77"/>
          <p:cNvSpPr/>
          <p:nvPr/>
        </p:nvSpPr>
        <p:spPr>
          <a:xfrm>
            <a:off x="7406280" y="4065550"/>
            <a:ext cx="2321359" cy="1398661"/>
          </a:xfrm>
          <a:custGeom>
            <a:avLst/>
            <a:gdLst/>
            <a:ahLst/>
            <a:cxnLst/>
            <a:rect l="l" t="t" r="r" b="b"/>
            <a:pathLst>
              <a:path w="20094" h="12107" extrusionOk="0">
                <a:moveTo>
                  <a:pt x="15628" y="0"/>
                </a:moveTo>
                <a:cubicBezTo>
                  <a:pt x="14334" y="0"/>
                  <a:pt x="13099" y="902"/>
                  <a:pt x="12671" y="2692"/>
                </a:cubicBezTo>
                <a:cubicBezTo>
                  <a:pt x="11709" y="4861"/>
                  <a:pt x="9145" y="5345"/>
                  <a:pt x="7029" y="5590"/>
                </a:cubicBezTo>
                <a:cubicBezTo>
                  <a:pt x="5983" y="5734"/>
                  <a:pt x="4931" y="5883"/>
                  <a:pt x="3945" y="6295"/>
                </a:cubicBezTo>
                <a:cubicBezTo>
                  <a:pt x="1381" y="7043"/>
                  <a:pt x="0" y="11053"/>
                  <a:pt x="3132" y="11997"/>
                </a:cubicBezTo>
                <a:cubicBezTo>
                  <a:pt x="3432" y="12073"/>
                  <a:pt x="3726" y="12106"/>
                  <a:pt x="4016" y="12106"/>
                </a:cubicBezTo>
                <a:cubicBezTo>
                  <a:pt x="5667" y="12106"/>
                  <a:pt x="7189" y="11042"/>
                  <a:pt x="8810" y="10778"/>
                </a:cubicBezTo>
                <a:cubicBezTo>
                  <a:pt x="9030" y="10741"/>
                  <a:pt x="9249" y="10725"/>
                  <a:pt x="9465" y="10725"/>
                </a:cubicBezTo>
                <a:cubicBezTo>
                  <a:pt x="11095" y="10725"/>
                  <a:pt x="12627" y="11651"/>
                  <a:pt x="14262" y="11651"/>
                </a:cubicBezTo>
                <a:cubicBezTo>
                  <a:pt x="14441" y="11651"/>
                  <a:pt x="14622" y="11640"/>
                  <a:pt x="14805" y="11615"/>
                </a:cubicBezTo>
                <a:cubicBezTo>
                  <a:pt x="18875" y="10862"/>
                  <a:pt x="20094" y="5351"/>
                  <a:pt x="18612" y="1998"/>
                </a:cubicBezTo>
                <a:cubicBezTo>
                  <a:pt x="17889" y="663"/>
                  <a:pt x="16737" y="0"/>
                  <a:pt x="15628"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77"/>
          <p:cNvSpPr/>
          <p:nvPr/>
        </p:nvSpPr>
        <p:spPr>
          <a:xfrm flipH="1">
            <a:off x="8004775" y="-42818"/>
            <a:ext cx="1345855" cy="988478"/>
          </a:xfrm>
          <a:custGeom>
            <a:avLst/>
            <a:gdLst/>
            <a:ahLst/>
            <a:cxnLst/>
            <a:rect l="l" t="t" r="r" b="b"/>
            <a:pathLst>
              <a:path w="15316" h="11249" extrusionOk="0">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77"/>
          <p:cNvSpPr/>
          <p:nvPr/>
        </p:nvSpPr>
        <p:spPr>
          <a:xfrm>
            <a:off x="-294462" y="-388794"/>
            <a:ext cx="1345842" cy="1387238"/>
          </a:xfrm>
          <a:custGeom>
            <a:avLst/>
            <a:gdLst/>
            <a:ahLst/>
            <a:cxnLst/>
            <a:rect l="l" t="t" r="r" b="b"/>
            <a:pathLst>
              <a:path w="14487" h="14933" extrusionOk="0">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77"/>
          <p:cNvSpPr/>
          <p:nvPr/>
        </p:nvSpPr>
        <p:spPr>
          <a:xfrm rot="-6697981">
            <a:off x="37652" y="4236373"/>
            <a:ext cx="784410" cy="613776"/>
          </a:xfrm>
          <a:custGeom>
            <a:avLst/>
            <a:gdLst/>
            <a:ahLst/>
            <a:cxnLst/>
            <a:rect l="l" t="t" r="r" b="b"/>
            <a:pathLst>
              <a:path w="17363" h="13586" extrusionOk="0">
                <a:moveTo>
                  <a:pt x="9000" y="1"/>
                </a:moveTo>
                <a:cubicBezTo>
                  <a:pt x="8311" y="1"/>
                  <a:pt x="7621" y="67"/>
                  <a:pt x="6945" y="198"/>
                </a:cubicBezTo>
                <a:cubicBezTo>
                  <a:pt x="5965" y="390"/>
                  <a:pt x="5015" y="742"/>
                  <a:pt x="4148" y="1244"/>
                </a:cubicBezTo>
                <a:cubicBezTo>
                  <a:pt x="3712" y="1489"/>
                  <a:pt x="3311" y="1782"/>
                  <a:pt x="2941" y="2111"/>
                </a:cubicBezTo>
                <a:cubicBezTo>
                  <a:pt x="3108" y="1944"/>
                  <a:pt x="3287" y="1794"/>
                  <a:pt x="3479" y="1645"/>
                </a:cubicBezTo>
                <a:cubicBezTo>
                  <a:pt x="3526" y="1612"/>
                  <a:pt x="3484" y="1553"/>
                  <a:pt x="3435" y="1553"/>
                </a:cubicBezTo>
                <a:cubicBezTo>
                  <a:pt x="3421" y="1553"/>
                  <a:pt x="3408" y="1557"/>
                  <a:pt x="3395" y="1567"/>
                </a:cubicBezTo>
                <a:cubicBezTo>
                  <a:pt x="2684" y="2129"/>
                  <a:pt x="2080" y="2792"/>
                  <a:pt x="1578" y="3539"/>
                </a:cubicBezTo>
                <a:cubicBezTo>
                  <a:pt x="1076" y="4280"/>
                  <a:pt x="688" y="5099"/>
                  <a:pt x="431" y="5960"/>
                </a:cubicBezTo>
                <a:cubicBezTo>
                  <a:pt x="162" y="6821"/>
                  <a:pt x="18" y="7717"/>
                  <a:pt x="12" y="8614"/>
                </a:cubicBezTo>
                <a:cubicBezTo>
                  <a:pt x="0" y="9498"/>
                  <a:pt x="120" y="10407"/>
                  <a:pt x="401" y="11255"/>
                </a:cubicBezTo>
                <a:cubicBezTo>
                  <a:pt x="658" y="12062"/>
                  <a:pt x="1118" y="12905"/>
                  <a:pt x="1877" y="13335"/>
                </a:cubicBezTo>
                <a:cubicBezTo>
                  <a:pt x="2172" y="13500"/>
                  <a:pt x="2507" y="13586"/>
                  <a:pt x="2844" y="13586"/>
                </a:cubicBezTo>
                <a:cubicBezTo>
                  <a:pt x="2958" y="13586"/>
                  <a:pt x="3073" y="13576"/>
                  <a:pt x="3186" y="13556"/>
                </a:cubicBezTo>
                <a:cubicBezTo>
                  <a:pt x="3688" y="13473"/>
                  <a:pt x="4148" y="13228"/>
                  <a:pt x="4555" y="12923"/>
                </a:cubicBezTo>
                <a:cubicBezTo>
                  <a:pt x="5397" y="12277"/>
                  <a:pt x="5965" y="11345"/>
                  <a:pt x="6832" y="10717"/>
                </a:cubicBezTo>
                <a:cubicBezTo>
                  <a:pt x="7650" y="10120"/>
                  <a:pt x="8649" y="9875"/>
                  <a:pt x="9641" y="9761"/>
                </a:cubicBezTo>
                <a:cubicBezTo>
                  <a:pt x="10627" y="9648"/>
                  <a:pt x="11613" y="9671"/>
                  <a:pt x="12599" y="9582"/>
                </a:cubicBezTo>
                <a:cubicBezTo>
                  <a:pt x="13490" y="9498"/>
                  <a:pt x="14386" y="9325"/>
                  <a:pt x="15193" y="8948"/>
                </a:cubicBezTo>
                <a:cubicBezTo>
                  <a:pt x="15982" y="8566"/>
                  <a:pt x="16663" y="7962"/>
                  <a:pt x="17004" y="7137"/>
                </a:cubicBezTo>
                <a:cubicBezTo>
                  <a:pt x="17363" y="6277"/>
                  <a:pt x="17351" y="5285"/>
                  <a:pt x="17064" y="4406"/>
                </a:cubicBezTo>
                <a:cubicBezTo>
                  <a:pt x="16777" y="3486"/>
                  <a:pt x="16185" y="2703"/>
                  <a:pt x="15444" y="2087"/>
                </a:cubicBezTo>
                <a:cubicBezTo>
                  <a:pt x="14691" y="1460"/>
                  <a:pt x="13806" y="1011"/>
                  <a:pt x="12892" y="683"/>
                </a:cubicBezTo>
                <a:cubicBezTo>
                  <a:pt x="11942" y="342"/>
                  <a:pt x="10950" y="127"/>
                  <a:pt x="9945" y="43"/>
                </a:cubicBezTo>
                <a:cubicBezTo>
                  <a:pt x="9632" y="15"/>
                  <a:pt x="9316" y="1"/>
                  <a:pt x="9000" y="1"/>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77"/>
          <p:cNvSpPr/>
          <p:nvPr/>
        </p:nvSpPr>
        <p:spPr>
          <a:xfrm>
            <a:off x="-155943" y="1111250"/>
            <a:ext cx="797700" cy="2036150"/>
          </a:xfrm>
          <a:custGeom>
            <a:avLst/>
            <a:gdLst/>
            <a:ahLst/>
            <a:cxnLst/>
            <a:rect l="l" t="t" r="r" b="b"/>
            <a:pathLst>
              <a:path w="31908" h="81446" extrusionOk="0">
                <a:moveTo>
                  <a:pt x="716" y="81446"/>
                </a:moveTo>
                <a:cubicBezTo>
                  <a:pt x="946" y="77903"/>
                  <a:pt x="-1676" y="65065"/>
                  <a:pt x="2097" y="60187"/>
                </a:cubicBezTo>
                <a:cubicBezTo>
                  <a:pt x="5870" y="55309"/>
                  <a:pt x="18432" y="58024"/>
                  <a:pt x="23355" y="52180"/>
                </a:cubicBezTo>
                <a:cubicBezTo>
                  <a:pt x="28279" y="46336"/>
                  <a:pt x="30994" y="33039"/>
                  <a:pt x="31638" y="25124"/>
                </a:cubicBezTo>
                <a:cubicBezTo>
                  <a:pt x="32282" y="17210"/>
                  <a:pt x="32099" y="8880"/>
                  <a:pt x="27221" y="4693"/>
                </a:cubicBezTo>
                <a:cubicBezTo>
                  <a:pt x="22344" y="506"/>
                  <a:pt x="6514" y="782"/>
                  <a:pt x="2373"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7"/>
          <p:cNvSpPr/>
          <p:nvPr/>
        </p:nvSpPr>
        <p:spPr>
          <a:xfrm>
            <a:off x="3906625" y="4787515"/>
            <a:ext cx="3216425" cy="492650"/>
          </a:xfrm>
          <a:custGeom>
            <a:avLst/>
            <a:gdLst/>
            <a:ahLst/>
            <a:cxnLst/>
            <a:rect l="l" t="t" r="r" b="b"/>
            <a:pathLst>
              <a:path w="128657" h="19706" extrusionOk="0">
                <a:moveTo>
                  <a:pt x="0" y="18877"/>
                </a:moveTo>
                <a:cubicBezTo>
                  <a:pt x="2301" y="16852"/>
                  <a:pt x="7271" y="9858"/>
                  <a:pt x="13805" y="6729"/>
                </a:cubicBezTo>
                <a:cubicBezTo>
                  <a:pt x="20339" y="3600"/>
                  <a:pt x="27932" y="-725"/>
                  <a:pt x="39205" y="103"/>
                </a:cubicBezTo>
                <a:cubicBezTo>
                  <a:pt x="50479" y="931"/>
                  <a:pt x="70311" y="11147"/>
                  <a:pt x="81446" y="11699"/>
                </a:cubicBezTo>
                <a:cubicBezTo>
                  <a:pt x="92582" y="12251"/>
                  <a:pt x="99484" y="4336"/>
                  <a:pt x="106018" y="3416"/>
                </a:cubicBezTo>
                <a:cubicBezTo>
                  <a:pt x="112552" y="2496"/>
                  <a:pt x="116877" y="3462"/>
                  <a:pt x="120650" y="6177"/>
                </a:cubicBezTo>
                <a:cubicBezTo>
                  <a:pt x="124423" y="8892"/>
                  <a:pt x="127323" y="17451"/>
                  <a:pt x="128657" y="19706"/>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77"/>
          <p:cNvGrpSpPr/>
          <p:nvPr/>
        </p:nvGrpSpPr>
        <p:grpSpPr>
          <a:xfrm>
            <a:off x="8528918" y="135197"/>
            <a:ext cx="158213" cy="158213"/>
            <a:chOff x="6089850" y="862325"/>
            <a:chExt cx="38875" cy="38875"/>
          </a:xfrm>
        </p:grpSpPr>
        <p:sp>
          <p:nvSpPr>
            <p:cNvPr id="133" name="Google Shape;133;p77"/>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4" name="Google Shape;134;p77"/>
            <p:cNvGrpSpPr/>
            <p:nvPr/>
          </p:nvGrpSpPr>
          <p:grpSpPr>
            <a:xfrm>
              <a:off x="6089850" y="862325"/>
              <a:ext cx="38875" cy="38875"/>
              <a:chOff x="3439950" y="862325"/>
              <a:chExt cx="38875" cy="38875"/>
            </a:xfrm>
          </p:grpSpPr>
          <p:sp>
            <p:nvSpPr>
              <p:cNvPr id="135" name="Google Shape;135;p77"/>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7"/>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37" name="Google Shape;137;p77"/>
          <p:cNvGrpSpPr/>
          <p:nvPr/>
        </p:nvGrpSpPr>
        <p:grpSpPr>
          <a:xfrm rot="4547055">
            <a:off x="8570262" y="230896"/>
            <a:ext cx="431704" cy="421266"/>
            <a:chOff x="5966600" y="3904575"/>
            <a:chExt cx="162575" cy="158650"/>
          </a:xfrm>
        </p:grpSpPr>
        <p:sp>
          <p:nvSpPr>
            <p:cNvPr id="138" name="Google Shape;138;p77"/>
            <p:cNvSpPr/>
            <p:nvPr/>
          </p:nvSpPr>
          <p:spPr>
            <a:xfrm>
              <a:off x="5966600" y="3904575"/>
              <a:ext cx="162575" cy="158450"/>
            </a:xfrm>
            <a:custGeom>
              <a:avLst/>
              <a:gdLst/>
              <a:ahLst/>
              <a:cxnLst/>
              <a:rect l="l" t="t" r="r" b="b"/>
              <a:pathLst>
                <a:path w="6503" h="6338" extrusionOk="0">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9" name="Google Shape;139;p77"/>
            <p:cNvGrpSpPr/>
            <p:nvPr/>
          </p:nvGrpSpPr>
          <p:grpSpPr>
            <a:xfrm>
              <a:off x="5966600" y="3904675"/>
              <a:ext cx="162575" cy="158550"/>
              <a:chOff x="3316700" y="3904675"/>
              <a:chExt cx="162575" cy="158550"/>
            </a:xfrm>
          </p:grpSpPr>
          <p:sp>
            <p:nvSpPr>
              <p:cNvPr id="140" name="Google Shape;140;p77"/>
              <p:cNvSpPr/>
              <p:nvPr/>
            </p:nvSpPr>
            <p:spPr>
              <a:xfrm>
                <a:off x="3316700" y="3904675"/>
                <a:ext cx="162575" cy="158550"/>
              </a:xfrm>
              <a:custGeom>
                <a:avLst/>
                <a:gdLst/>
                <a:ahLst/>
                <a:cxnLst/>
                <a:rect l="l" t="t" r="r" b="b"/>
                <a:pathLst>
                  <a:path w="6503" h="6342" extrusionOk="0">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77"/>
              <p:cNvSpPr/>
              <p:nvPr/>
            </p:nvSpPr>
            <p:spPr>
              <a:xfrm>
                <a:off x="3353275" y="3936475"/>
                <a:ext cx="76025" cy="85675"/>
              </a:xfrm>
              <a:custGeom>
                <a:avLst/>
                <a:gdLst/>
                <a:ahLst/>
                <a:cxnLst/>
                <a:rect l="l" t="t" r="r" b="b"/>
                <a:pathLst>
                  <a:path w="3041" h="3427" extrusionOk="0">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42" name="Google Shape;142;p77"/>
          <p:cNvGrpSpPr/>
          <p:nvPr/>
        </p:nvGrpSpPr>
        <p:grpSpPr>
          <a:xfrm>
            <a:off x="519437" y="24493"/>
            <a:ext cx="391326" cy="374372"/>
            <a:chOff x="6582850" y="3918225"/>
            <a:chExt cx="128675" cy="123100"/>
          </a:xfrm>
        </p:grpSpPr>
        <p:sp>
          <p:nvSpPr>
            <p:cNvPr id="143" name="Google Shape;143;p77"/>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7"/>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5" name="Google Shape;145;p77"/>
          <p:cNvGrpSpPr/>
          <p:nvPr/>
        </p:nvGrpSpPr>
        <p:grpSpPr>
          <a:xfrm>
            <a:off x="248373" y="445022"/>
            <a:ext cx="366697" cy="328128"/>
            <a:chOff x="6390175" y="3941675"/>
            <a:chExt cx="136000" cy="121700"/>
          </a:xfrm>
        </p:grpSpPr>
        <p:sp>
          <p:nvSpPr>
            <p:cNvPr id="146" name="Google Shape;146;p77"/>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77"/>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 name="Google Shape;148;p77"/>
          <p:cNvGrpSpPr/>
          <p:nvPr/>
        </p:nvGrpSpPr>
        <p:grpSpPr>
          <a:xfrm rot="7832243">
            <a:off x="8730771" y="810241"/>
            <a:ext cx="427061" cy="311613"/>
            <a:chOff x="6025900" y="1163650"/>
            <a:chExt cx="96100" cy="70125"/>
          </a:xfrm>
        </p:grpSpPr>
        <p:sp>
          <p:nvSpPr>
            <p:cNvPr id="149" name="Google Shape;149;p77"/>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 name="Google Shape;150;p77"/>
            <p:cNvGrpSpPr/>
            <p:nvPr/>
          </p:nvGrpSpPr>
          <p:grpSpPr>
            <a:xfrm>
              <a:off x="6025975" y="1163775"/>
              <a:ext cx="95950" cy="69975"/>
              <a:chOff x="3376000" y="1163775"/>
              <a:chExt cx="95950" cy="69975"/>
            </a:xfrm>
          </p:grpSpPr>
          <p:sp>
            <p:nvSpPr>
              <p:cNvPr id="151" name="Google Shape;151;p77"/>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7"/>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7"/>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77"/>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7"/>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6" name="Google Shape;156;p77"/>
          <p:cNvGrpSpPr/>
          <p:nvPr/>
        </p:nvGrpSpPr>
        <p:grpSpPr>
          <a:xfrm rot="-9377520">
            <a:off x="147610" y="3647123"/>
            <a:ext cx="427063" cy="311611"/>
            <a:chOff x="6025900" y="1163650"/>
            <a:chExt cx="96100" cy="70125"/>
          </a:xfrm>
        </p:grpSpPr>
        <p:sp>
          <p:nvSpPr>
            <p:cNvPr id="157" name="Google Shape;157;p77"/>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 name="Google Shape;158;p77"/>
            <p:cNvGrpSpPr/>
            <p:nvPr/>
          </p:nvGrpSpPr>
          <p:grpSpPr>
            <a:xfrm>
              <a:off x="6025975" y="1163775"/>
              <a:ext cx="95950" cy="69975"/>
              <a:chOff x="3376000" y="1163775"/>
              <a:chExt cx="95950" cy="69975"/>
            </a:xfrm>
          </p:grpSpPr>
          <p:sp>
            <p:nvSpPr>
              <p:cNvPr id="159" name="Google Shape;159;p77"/>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7"/>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77"/>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77"/>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7"/>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64"/>
        <p:cNvGrpSpPr/>
        <p:nvPr/>
      </p:nvGrpSpPr>
      <p:grpSpPr>
        <a:xfrm>
          <a:off x="0" y="0"/>
          <a:ext cx="0" cy="0"/>
          <a:chOff x="0" y="0"/>
          <a:chExt cx="0" cy="0"/>
        </a:xfrm>
      </p:grpSpPr>
      <p:sp>
        <p:nvSpPr>
          <p:cNvPr id="165" name="Google Shape;165;p7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6" name="Google Shape;166;p78"/>
          <p:cNvSpPr/>
          <p:nvPr/>
        </p:nvSpPr>
        <p:spPr>
          <a:xfrm rot="10800000">
            <a:off x="8568779" y="4015339"/>
            <a:ext cx="976049" cy="1508139"/>
          </a:xfrm>
          <a:custGeom>
            <a:avLst/>
            <a:gdLst/>
            <a:ahLst/>
            <a:cxnLst/>
            <a:rect l="l" t="t" r="r" b="b"/>
            <a:pathLst>
              <a:path w="7913" h="12227" extrusionOk="0">
                <a:moveTo>
                  <a:pt x="5230" y="1"/>
                </a:moveTo>
                <a:cubicBezTo>
                  <a:pt x="4962" y="1"/>
                  <a:pt x="4669" y="177"/>
                  <a:pt x="4352" y="570"/>
                </a:cubicBezTo>
                <a:cubicBezTo>
                  <a:pt x="3730" y="1341"/>
                  <a:pt x="3019" y="2542"/>
                  <a:pt x="2475" y="3529"/>
                </a:cubicBezTo>
                <a:cubicBezTo>
                  <a:pt x="1130" y="4921"/>
                  <a:pt x="1" y="6899"/>
                  <a:pt x="975" y="8818"/>
                </a:cubicBezTo>
                <a:cubicBezTo>
                  <a:pt x="1738" y="10280"/>
                  <a:pt x="3350" y="12226"/>
                  <a:pt x="5123" y="12226"/>
                </a:cubicBezTo>
                <a:cubicBezTo>
                  <a:pt x="5155" y="12226"/>
                  <a:pt x="5187" y="12226"/>
                  <a:pt x="5219" y="12225"/>
                </a:cubicBezTo>
                <a:cubicBezTo>
                  <a:pt x="5223" y="12225"/>
                  <a:pt x="5228" y="12225"/>
                  <a:pt x="5233" y="12225"/>
                </a:cubicBezTo>
                <a:cubicBezTo>
                  <a:pt x="7913" y="12225"/>
                  <a:pt x="7464" y="1"/>
                  <a:pt x="52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8"/>
          <p:cNvSpPr/>
          <p:nvPr/>
        </p:nvSpPr>
        <p:spPr>
          <a:xfrm rot="-10081096" flipH="1">
            <a:off x="63780" y="4250059"/>
            <a:ext cx="976064" cy="716881"/>
          </a:xfrm>
          <a:custGeom>
            <a:avLst/>
            <a:gdLst/>
            <a:ahLst/>
            <a:cxnLst/>
            <a:rect l="l" t="t" r="r" b="b"/>
            <a:pathLst>
              <a:path w="15316" h="11249" extrusionOk="0">
                <a:moveTo>
                  <a:pt x="8188" y="0"/>
                </a:moveTo>
                <a:cubicBezTo>
                  <a:pt x="8023" y="0"/>
                  <a:pt x="7856" y="6"/>
                  <a:pt x="7686" y="20"/>
                </a:cubicBezTo>
                <a:cubicBezTo>
                  <a:pt x="2690" y="229"/>
                  <a:pt x="0" y="6367"/>
                  <a:pt x="3198" y="10186"/>
                </a:cubicBezTo>
                <a:cubicBezTo>
                  <a:pt x="3783" y="10918"/>
                  <a:pt x="4509" y="11249"/>
                  <a:pt x="5239" y="11249"/>
                </a:cubicBezTo>
                <a:cubicBezTo>
                  <a:pt x="6112" y="11249"/>
                  <a:pt x="6993" y="10776"/>
                  <a:pt x="7651" y="9953"/>
                </a:cubicBezTo>
                <a:cubicBezTo>
                  <a:pt x="8702" y="9158"/>
                  <a:pt x="9772" y="8369"/>
                  <a:pt x="10824" y="7568"/>
                </a:cubicBezTo>
                <a:cubicBezTo>
                  <a:pt x="15315" y="4743"/>
                  <a:pt x="12672" y="0"/>
                  <a:pt x="81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78"/>
          <p:cNvSpPr/>
          <p:nvPr/>
        </p:nvSpPr>
        <p:spPr>
          <a:xfrm rot="10800000">
            <a:off x="57356" y="-524587"/>
            <a:ext cx="1441189" cy="1635806"/>
          </a:xfrm>
          <a:custGeom>
            <a:avLst/>
            <a:gdLst/>
            <a:ahLst/>
            <a:cxnLst/>
            <a:rect l="l" t="t" r="r" b="b"/>
            <a:pathLst>
              <a:path w="15551" h="17651" extrusionOk="0">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78"/>
          <p:cNvSpPr/>
          <p:nvPr/>
        </p:nvSpPr>
        <p:spPr>
          <a:xfrm rot="6257523">
            <a:off x="7684196" y="-232635"/>
            <a:ext cx="1489401" cy="1535290"/>
          </a:xfrm>
          <a:custGeom>
            <a:avLst/>
            <a:gdLst/>
            <a:ahLst/>
            <a:cxnLst/>
            <a:rect l="l" t="t" r="r" b="b"/>
            <a:pathLst>
              <a:path w="14487" h="14933" extrusionOk="0">
                <a:moveTo>
                  <a:pt x="8844" y="0"/>
                </a:moveTo>
                <a:cubicBezTo>
                  <a:pt x="8124" y="0"/>
                  <a:pt x="7409" y="113"/>
                  <a:pt x="6754" y="342"/>
                </a:cubicBezTo>
                <a:cubicBezTo>
                  <a:pt x="3114" y="1334"/>
                  <a:pt x="353" y="4717"/>
                  <a:pt x="96" y="8476"/>
                </a:cubicBezTo>
                <a:cubicBezTo>
                  <a:pt x="0" y="10562"/>
                  <a:pt x="473" y="13048"/>
                  <a:pt x="2230" y="14369"/>
                </a:cubicBezTo>
                <a:cubicBezTo>
                  <a:pt x="2752" y="14741"/>
                  <a:pt x="3406" y="14933"/>
                  <a:pt x="4056" y="14933"/>
                </a:cubicBezTo>
                <a:cubicBezTo>
                  <a:pt x="4872" y="14933"/>
                  <a:pt x="5681" y="14631"/>
                  <a:pt x="6216" y="13999"/>
                </a:cubicBezTo>
                <a:cubicBezTo>
                  <a:pt x="7238" y="12540"/>
                  <a:pt x="6623" y="10395"/>
                  <a:pt x="8404" y="9355"/>
                </a:cubicBezTo>
                <a:cubicBezTo>
                  <a:pt x="10328" y="7932"/>
                  <a:pt x="13633" y="7634"/>
                  <a:pt x="14111" y="4837"/>
                </a:cubicBezTo>
                <a:cubicBezTo>
                  <a:pt x="14487" y="1691"/>
                  <a:pt x="11633" y="0"/>
                  <a:pt x="8844" y="0"/>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78"/>
          <p:cNvSpPr/>
          <p:nvPr/>
        </p:nvSpPr>
        <p:spPr>
          <a:xfrm>
            <a:off x="-151850" y="-317500"/>
            <a:ext cx="848600" cy="2622825"/>
          </a:xfrm>
          <a:custGeom>
            <a:avLst/>
            <a:gdLst/>
            <a:ahLst/>
            <a:cxnLst/>
            <a:rect l="l" t="t" r="r" b="b"/>
            <a:pathLst>
              <a:path w="33944" h="104913" extrusionOk="0">
                <a:moveTo>
                  <a:pt x="27609" y="0"/>
                </a:moveTo>
                <a:cubicBezTo>
                  <a:pt x="28621" y="8191"/>
                  <a:pt x="35340" y="38008"/>
                  <a:pt x="33683" y="49143"/>
                </a:cubicBezTo>
                <a:cubicBezTo>
                  <a:pt x="32027" y="60279"/>
                  <a:pt x="19051" y="60831"/>
                  <a:pt x="17670" y="66813"/>
                </a:cubicBezTo>
                <a:cubicBezTo>
                  <a:pt x="16290" y="72795"/>
                  <a:pt x="25584" y="79237"/>
                  <a:pt x="25400" y="85035"/>
                </a:cubicBezTo>
                <a:cubicBezTo>
                  <a:pt x="25216" y="90833"/>
                  <a:pt x="20798" y="98287"/>
                  <a:pt x="16565" y="101600"/>
                </a:cubicBezTo>
                <a:cubicBezTo>
                  <a:pt x="12332" y="104913"/>
                  <a:pt x="2761" y="104361"/>
                  <a:pt x="0" y="104913"/>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8"/>
          <p:cNvSpPr/>
          <p:nvPr/>
        </p:nvSpPr>
        <p:spPr>
          <a:xfrm>
            <a:off x="8262533" y="4086100"/>
            <a:ext cx="1138250" cy="1366625"/>
          </a:xfrm>
          <a:custGeom>
            <a:avLst/>
            <a:gdLst/>
            <a:ahLst/>
            <a:cxnLst/>
            <a:rect l="l" t="t" r="r" b="b"/>
            <a:pathLst>
              <a:path w="45530" h="54665" extrusionOk="0">
                <a:moveTo>
                  <a:pt x="45530" y="0"/>
                </a:moveTo>
                <a:cubicBezTo>
                  <a:pt x="42861" y="3405"/>
                  <a:pt x="35223" y="17301"/>
                  <a:pt x="29517" y="20430"/>
                </a:cubicBezTo>
                <a:cubicBezTo>
                  <a:pt x="23811" y="23559"/>
                  <a:pt x="16173" y="16657"/>
                  <a:pt x="11295" y="18774"/>
                </a:cubicBezTo>
                <a:cubicBezTo>
                  <a:pt x="6418" y="20891"/>
                  <a:pt x="1540" y="27148"/>
                  <a:pt x="252" y="33130"/>
                </a:cubicBezTo>
                <a:cubicBezTo>
                  <a:pt x="-1036" y="39112"/>
                  <a:pt x="3013" y="51076"/>
                  <a:pt x="3565" y="54665"/>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78"/>
          <p:cNvGrpSpPr/>
          <p:nvPr/>
        </p:nvGrpSpPr>
        <p:grpSpPr>
          <a:xfrm>
            <a:off x="383706" y="455897"/>
            <a:ext cx="158213" cy="158213"/>
            <a:chOff x="6089850" y="862325"/>
            <a:chExt cx="38875" cy="38875"/>
          </a:xfrm>
        </p:grpSpPr>
        <p:sp>
          <p:nvSpPr>
            <p:cNvPr id="173" name="Google Shape;173;p78"/>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4" name="Google Shape;174;p78"/>
            <p:cNvGrpSpPr/>
            <p:nvPr/>
          </p:nvGrpSpPr>
          <p:grpSpPr>
            <a:xfrm>
              <a:off x="6089850" y="862325"/>
              <a:ext cx="38875" cy="38875"/>
              <a:chOff x="3439950" y="862325"/>
              <a:chExt cx="38875" cy="38875"/>
            </a:xfrm>
          </p:grpSpPr>
          <p:sp>
            <p:nvSpPr>
              <p:cNvPr id="175" name="Google Shape;175;p78"/>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8"/>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77" name="Google Shape;177;p78"/>
          <p:cNvGrpSpPr/>
          <p:nvPr/>
        </p:nvGrpSpPr>
        <p:grpSpPr>
          <a:xfrm rot="5400000">
            <a:off x="839280" y="4613723"/>
            <a:ext cx="431702" cy="421263"/>
            <a:chOff x="5966600" y="3904575"/>
            <a:chExt cx="162575" cy="158650"/>
          </a:xfrm>
        </p:grpSpPr>
        <p:sp>
          <p:nvSpPr>
            <p:cNvPr id="178" name="Google Shape;178;p78"/>
            <p:cNvSpPr/>
            <p:nvPr/>
          </p:nvSpPr>
          <p:spPr>
            <a:xfrm>
              <a:off x="5966600" y="3904575"/>
              <a:ext cx="162575" cy="158450"/>
            </a:xfrm>
            <a:custGeom>
              <a:avLst/>
              <a:gdLst/>
              <a:ahLst/>
              <a:cxnLst/>
              <a:rect l="l" t="t" r="r" b="b"/>
              <a:pathLst>
                <a:path w="6503" h="6338" extrusionOk="0">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9" name="Google Shape;179;p78"/>
            <p:cNvGrpSpPr/>
            <p:nvPr/>
          </p:nvGrpSpPr>
          <p:grpSpPr>
            <a:xfrm>
              <a:off x="5966600" y="3904675"/>
              <a:ext cx="162575" cy="158550"/>
              <a:chOff x="3316700" y="3904675"/>
              <a:chExt cx="162575" cy="158550"/>
            </a:xfrm>
          </p:grpSpPr>
          <p:sp>
            <p:nvSpPr>
              <p:cNvPr id="180" name="Google Shape;180;p78"/>
              <p:cNvSpPr/>
              <p:nvPr/>
            </p:nvSpPr>
            <p:spPr>
              <a:xfrm>
                <a:off x="3316700" y="3904675"/>
                <a:ext cx="162575" cy="158550"/>
              </a:xfrm>
              <a:custGeom>
                <a:avLst/>
                <a:gdLst/>
                <a:ahLst/>
                <a:cxnLst/>
                <a:rect l="l" t="t" r="r" b="b"/>
                <a:pathLst>
                  <a:path w="6503" h="6342" extrusionOk="0">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8"/>
              <p:cNvSpPr/>
              <p:nvPr/>
            </p:nvSpPr>
            <p:spPr>
              <a:xfrm>
                <a:off x="3353275" y="3936475"/>
                <a:ext cx="76025" cy="85675"/>
              </a:xfrm>
              <a:custGeom>
                <a:avLst/>
                <a:gdLst/>
                <a:ahLst/>
                <a:cxnLst/>
                <a:rect l="l" t="t" r="r" b="b"/>
                <a:pathLst>
                  <a:path w="3041" h="3427" extrusionOk="0">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82" name="Google Shape;182;p78"/>
          <p:cNvGrpSpPr/>
          <p:nvPr/>
        </p:nvGrpSpPr>
        <p:grpSpPr>
          <a:xfrm>
            <a:off x="519437" y="24493"/>
            <a:ext cx="391326" cy="374372"/>
            <a:chOff x="6582850" y="3918225"/>
            <a:chExt cx="128675" cy="123100"/>
          </a:xfrm>
        </p:grpSpPr>
        <p:sp>
          <p:nvSpPr>
            <p:cNvPr id="183" name="Google Shape;183;p78"/>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8"/>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5" name="Google Shape;185;p78"/>
          <p:cNvGrpSpPr/>
          <p:nvPr/>
        </p:nvGrpSpPr>
        <p:grpSpPr>
          <a:xfrm>
            <a:off x="8162223" y="4608497"/>
            <a:ext cx="366697" cy="328128"/>
            <a:chOff x="6390175" y="3941675"/>
            <a:chExt cx="136000" cy="121700"/>
          </a:xfrm>
        </p:grpSpPr>
        <p:sp>
          <p:nvSpPr>
            <p:cNvPr id="186" name="Google Shape;186;p78"/>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8"/>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8" name="Google Shape;188;p78"/>
          <p:cNvGrpSpPr/>
          <p:nvPr/>
        </p:nvGrpSpPr>
        <p:grpSpPr>
          <a:xfrm rot="-9377520">
            <a:off x="8572585" y="3565473"/>
            <a:ext cx="427063" cy="311611"/>
            <a:chOff x="6025900" y="1163650"/>
            <a:chExt cx="96100" cy="70125"/>
          </a:xfrm>
        </p:grpSpPr>
        <p:sp>
          <p:nvSpPr>
            <p:cNvPr id="189" name="Google Shape;189;p78"/>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0" name="Google Shape;190;p78"/>
            <p:cNvGrpSpPr/>
            <p:nvPr/>
          </p:nvGrpSpPr>
          <p:grpSpPr>
            <a:xfrm>
              <a:off x="6025975" y="1163775"/>
              <a:ext cx="95950" cy="69975"/>
              <a:chOff x="3376000" y="1163775"/>
              <a:chExt cx="95950" cy="69975"/>
            </a:xfrm>
          </p:grpSpPr>
          <p:sp>
            <p:nvSpPr>
              <p:cNvPr id="191" name="Google Shape;191;p78"/>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8"/>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8"/>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8"/>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8"/>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96" name="Google Shape;196;p78"/>
          <p:cNvGrpSpPr/>
          <p:nvPr/>
        </p:nvGrpSpPr>
        <p:grpSpPr>
          <a:xfrm rot="-2842886" flipH="1">
            <a:off x="7962930" y="186791"/>
            <a:ext cx="309585" cy="302110"/>
            <a:chOff x="5966600" y="3904575"/>
            <a:chExt cx="162575" cy="158650"/>
          </a:xfrm>
        </p:grpSpPr>
        <p:sp>
          <p:nvSpPr>
            <p:cNvPr id="197" name="Google Shape;197;p78"/>
            <p:cNvSpPr/>
            <p:nvPr/>
          </p:nvSpPr>
          <p:spPr>
            <a:xfrm>
              <a:off x="5966600" y="3904575"/>
              <a:ext cx="162575" cy="158450"/>
            </a:xfrm>
            <a:custGeom>
              <a:avLst/>
              <a:gdLst/>
              <a:ahLst/>
              <a:cxnLst/>
              <a:rect l="l" t="t" r="r" b="b"/>
              <a:pathLst>
                <a:path w="6503" h="6338" extrusionOk="0">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8" name="Google Shape;198;p78"/>
            <p:cNvGrpSpPr/>
            <p:nvPr/>
          </p:nvGrpSpPr>
          <p:grpSpPr>
            <a:xfrm>
              <a:off x="5966600" y="3904675"/>
              <a:ext cx="162575" cy="158550"/>
              <a:chOff x="3316700" y="3904675"/>
              <a:chExt cx="162575" cy="158550"/>
            </a:xfrm>
          </p:grpSpPr>
          <p:sp>
            <p:nvSpPr>
              <p:cNvPr id="199" name="Google Shape;199;p78"/>
              <p:cNvSpPr/>
              <p:nvPr/>
            </p:nvSpPr>
            <p:spPr>
              <a:xfrm>
                <a:off x="3316700" y="3904675"/>
                <a:ext cx="162575" cy="158550"/>
              </a:xfrm>
              <a:custGeom>
                <a:avLst/>
                <a:gdLst/>
                <a:ahLst/>
                <a:cxnLst/>
                <a:rect l="l" t="t" r="r" b="b"/>
                <a:pathLst>
                  <a:path w="6503" h="6342" extrusionOk="0">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8"/>
              <p:cNvSpPr/>
              <p:nvPr/>
            </p:nvSpPr>
            <p:spPr>
              <a:xfrm>
                <a:off x="3353275" y="3936475"/>
                <a:ext cx="76025" cy="85675"/>
              </a:xfrm>
              <a:custGeom>
                <a:avLst/>
                <a:gdLst/>
                <a:ahLst/>
                <a:cxnLst/>
                <a:rect l="l" t="t" r="r" b="b"/>
                <a:pathLst>
                  <a:path w="3041" h="3427" extrusionOk="0">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01" name="Google Shape;201;p78"/>
          <p:cNvGrpSpPr/>
          <p:nvPr/>
        </p:nvGrpSpPr>
        <p:grpSpPr>
          <a:xfrm rot="-2699924">
            <a:off x="11751" y="4178800"/>
            <a:ext cx="471588" cy="416642"/>
            <a:chOff x="6063731" y="3208900"/>
            <a:chExt cx="147169" cy="130025"/>
          </a:xfrm>
        </p:grpSpPr>
        <p:sp>
          <p:nvSpPr>
            <p:cNvPr id="202" name="Google Shape;202;p78"/>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3" name="Google Shape;203;p78"/>
            <p:cNvGrpSpPr/>
            <p:nvPr/>
          </p:nvGrpSpPr>
          <p:grpSpPr>
            <a:xfrm>
              <a:off x="6063731" y="3208900"/>
              <a:ext cx="146450" cy="130025"/>
              <a:chOff x="3414550" y="3208900"/>
              <a:chExt cx="146450" cy="130025"/>
            </a:xfrm>
          </p:grpSpPr>
          <p:sp>
            <p:nvSpPr>
              <p:cNvPr id="204" name="Google Shape;204;p78"/>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78"/>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06" name="Google Shape;206;p78"/>
          <p:cNvGrpSpPr/>
          <p:nvPr/>
        </p:nvGrpSpPr>
        <p:grpSpPr>
          <a:xfrm>
            <a:off x="8333688" y="66491"/>
            <a:ext cx="645826" cy="547615"/>
            <a:chOff x="263270" y="1480872"/>
            <a:chExt cx="581668" cy="480743"/>
          </a:xfrm>
        </p:grpSpPr>
        <p:sp>
          <p:nvSpPr>
            <p:cNvPr id="207" name="Google Shape;207;p78"/>
            <p:cNvSpPr/>
            <p:nvPr/>
          </p:nvSpPr>
          <p:spPr>
            <a:xfrm>
              <a:off x="263551" y="1480872"/>
              <a:ext cx="581105" cy="480742"/>
            </a:xfrm>
            <a:custGeom>
              <a:avLst/>
              <a:gdLst/>
              <a:ahLst/>
              <a:cxnLst/>
              <a:rect l="l" t="t" r="r" b="b"/>
              <a:pathLst>
                <a:path w="6193" h="5123" extrusionOk="0">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8" name="Google Shape;208;p78"/>
            <p:cNvGrpSpPr/>
            <p:nvPr/>
          </p:nvGrpSpPr>
          <p:grpSpPr>
            <a:xfrm>
              <a:off x="263270" y="1481623"/>
              <a:ext cx="581668" cy="479992"/>
              <a:chOff x="2935375" y="793125"/>
              <a:chExt cx="154975" cy="127875"/>
            </a:xfrm>
          </p:grpSpPr>
          <p:sp>
            <p:nvSpPr>
              <p:cNvPr id="209" name="Google Shape;209;p78"/>
              <p:cNvSpPr/>
              <p:nvPr/>
            </p:nvSpPr>
            <p:spPr>
              <a:xfrm>
                <a:off x="2935375" y="793125"/>
                <a:ext cx="154975" cy="127875"/>
              </a:xfrm>
              <a:custGeom>
                <a:avLst/>
                <a:gdLst/>
                <a:ahLst/>
                <a:cxnLst/>
                <a:rect l="l" t="t" r="r" b="b"/>
                <a:pathLst>
                  <a:path w="6199" h="5115" extrusionOk="0">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78"/>
              <p:cNvSpPr/>
              <p:nvPr/>
            </p:nvSpPr>
            <p:spPr>
              <a:xfrm>
                <a:off x="2937475" y="794850"/>
                <a:ext cx="151075" cy="124500"/>
              </a:xfrm>
              <a:custGeom>
                <a:avLst/>
                <a:gdLst/>
                <a:ahLst/>
                <a:cxnLst/>
                <a:rect l="l" t="t" r="r" b="b"/>
                <a:pathLst>
                  <a:path w="6043" h="4980" extrusionOk="0">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78"/>
              <p:cNvSpPr/>
              <p:nvPr/>
            </p:nvSpPr>
            <p:spPr>
              <a:xfrm>
                <a:off x="2946725" y="800175"/>
                <a:ext cx="81325" cy="103875"/>
              </a:xfrm>
              <a:custGeom>
                <a:avLst/>
                <a:gdLst/>
                <a:ahLst/>
                <a:cxnLst/>
                <a:rect l="l" t="t" r="r" b="b"/>
                <a:pathLst>
                  <a:path w="3253" h="4155" extrusionOk="0">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78"/>
              <p:cNvSpPr/>
              <p:nvPr/>
            </p:nvSpPr>
            <p:spPr>
              <a:xfrm>
                <a:off x="3006350" y="813750"/>
                <a:ext cx="80850" cy="100875"/>
              </a:xfrm>
              <a:custGeom>
                <a:avLst/>
                <a:gdLst/>
                <a:ahLst/>
                <a:cxnLst/>
                <a:rect l="l" t="t" r="r" b="b"/>
                <a:pathLst>
                  <a:path w="3234" h="4035" extrusionOk="0">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8"/>
              <p:cNvSpPr/>
              <p:nvPr/>
            </p:nvSpPr>
            <p:spPr>
              <a:xfrm>
                <a:off x="2990500" y="813900"/>
                <a:ext cx="48750" cy="96800"/>
              </a:xfrm>
              <a:custGeom>
                <a:avLst/>
                <a:gdLst/>
                <a:ahLst/>
                <a:cxnLst/>
                <a:rect l="l" t="t" r="r" b="b"/>
                <a:pathLst>
                  <a:path w="1950" h="3872" extrusionOk="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78"/>
              <p:cNvSpPr/>
              <p:nvPr/>
            </p:nvSpPr>
            <p:spPr>
              <a:xfrm>
                <a:off x="2956300" y="805350"/>
                <a:ext cx="62325" cy="81900"/>
              </a:xfrm>
              <a:custGeom>
                <a:avLst/>
                <a:gdLst/>
                <a:ahLst/>
                <a:cxnLst/>
                <a:rect l="l" t="t" r="r" b="b"/>
                <a:pathLst>
                  <a:path w="2493" h="3276" extrusionOk="0">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78"/>
              <p:cNvSpPr/>
              <p:nvPr/>
            </p:nvSpPr>
            <p:spPr>
              <a:xfrm>
                <a:off x="3010375" y="822750"/>
                <a:ext cx="61750" cy="81450"/>
              </a:xfrm>
              <a:custGeom>
                <a:avLst/>
                <a:gdLst/>
                <a:ahLst/>
                <a:cxnLst/>
                <a:rect l="l" t="t" r="r" b="b"/>
                <a:pathLst>
                  <a:path w="2470" h="3258" extrusionOk="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78"/>
              <p:cNvSpPr/>
              <p:nvPr/>
            </p:nvSpPr>
            <p:spPr>
              <a:xfrm>
                <a:off x="2971025" y="837175"/>
                <a:ext cx="19950" cy="12550"/>
              </a:xfrm>
              <a:custGeom>
                <a:avLst/>
                <a:gdLst/>
                <a:ahLst/>
                <a:cxnLst/>
                <a:rect l="l" t="t" r="r" b="b"/>
                <a:pathLst>
                  <a:path w="798" h="502" extrusionOk="0">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78"/>
              <p:cNvSpPr/>
              <p:nvPr/>
            </p:nvSpPr>
            <p:spPr>
              <a:xfrm>
                <a:off x="2982450" y="816650"/>
                <a:ext cx="23525" cy="18050"/>
              </a:xfrm>
              <a:custGeom>
                <a:avLst/>
                <a:gdLst/>
                <a:ahLst/>
                <a:cxnLst/>
                <a:rect l="l" t="t" r="r" b="b"/>
                <a:pathLst>
                  <a:path w="941" h="722" extrusionOk="0">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78"/>
              <p:cNvSpPr/>
              <p:nvPr/>
            </p:nvSpPr>
            <p:spPr>
              <a:xfrm>
                <a:off x="2971675" y="864975"/>
                <a:ext cx="20650" cy="12850"/>
              </a:xfrm>
              <a:custGeom>
                <a:avLst/>
                <a:gdLst/>
                <a:ahLst/>
                <a:cxnLst/>
                <a:rect l="l" t="t" r="r" b="b"/>
                <a:pathLst>
                  <a:path w="826" h="514" extrusionOk="0">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8"/>
              <p:cNvSpPr/>
              <p:nvPr/>
            </p:nvSpPr>
            <p:spPr>
              <a:xfrm>
                <a:off x="3039825" y="862800"/>
                <a:ext cx="19775" cy="12375"/>
              </a:xfrm>
              <a:custGeom>
                <a:avLst/>
                <a:gdLst/>
                <a:ahLst/>
                <a:cxnLst/>
                <a:rect l="l" t="t" r="r" b="b"/>
                <a:pathLst>
                  <a:path w="791" h="495" extrusionOk="0">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78"/>
              <p:cNvSpPr/>
              <p:nvPr/>
            </p:nvSpPr>
            <p:spPr>
              <a:xfrm>
                <a:off x="3038325" y="834650"/>
                <a:ext cx="20475" cy="12825"/>
              </a:xfrm>
              <a:custGeom>
                <a:avLst/>
                <a:gdLst/>
                <a:ahLst/>
                <a:cxnLst/>
                <a:rect l="l" t="t" r="r" b="b"/>
                <a:pathLst>
                  <a:path w="819" h="513" extrusionOk="0">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78"/>
              <p:cNvSpPr/>
              <p:nvPr/>
            </p:nvSpPr>
            <p:spPr>
              <a:xfrm>
                <a:off x="3024600" y="877550"/>
                <a:ext cx="23900" cy="18050"/>
              </a:xfrm>
              <a:custGeom>
                <a:avLst/>
                <a:gdLst/>
                <a:ahLst/>
                <a:cxnLst/>
                <a:rect l="l" t="t" r="r" b="b"/>
                <a:pathLst>
                  <a:path w="956" h="722" extrusionOk="0">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78"/>
              <p:cNvSpPr/>
              <p:nvPr/>
            </p:nvSpPr>
            <p:spPr>
              <a:xfrm>
                <a:off x="2957100" y="873425"/>
                <a:ext cx="23075" cy="25225"/>
              </a:xfrm>
              <a:custGeom>
                <a:avLst/>
                <a:gdLst/>
                <a:ahLst/>
                <a:cxnLst/>
                <a:rect l="l" t="t" r="r" b="b"/>
                <a:pathLst>
                  <a:path w="923" h="1009" extrusionOk="0">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78"/>
              <p:cNvSpPr/>
              <p:nvPr/>
            </p:nvSpPr>
            <p:spPr>
              <a:xfrm>
                <a:off x="3012325" y="895550"/>
                <a:ext cx="49025" cy="17275"/>
              </a:xfrm>
              <a:custGeom>
                <a:avLst/>
                <a:gdLst/>
                <a:ahLst/>
                <a:cxnLst/>
                <a:rect l="l" t="t" r="r" b="b"/>
                <a:pathLst>
                  <a:path w="1961" h="691" extrusionOk="0">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78"/>
              <p:cNvSpPr/>
              <p:nvPr/>
            </p:nvSpPr>
            <p:spPr>
              <a:xfrm>
                <a:off x="3016900" y="852925"/>
                <a:ext cx="15950" cy="22375"/>
              </a:xfrm>
              <a:custGeom>
                <a:avLst/>
                <a:gdLst/>
                <a:ahLst/>
                <a:cxnLst/>
                <a:rect l="l" t="t" r="r" b="b"/>
                <a:pathLst>
                  <a:path w="638" h="895" extrusionOk="0">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25" name="Google Shape;225;p78"/>
          <p:cNvGrpSpPr/>
          <p:nvPr/>
        </p:nvGrpSpPr>
        <p:grpSpPr>
          <a:xfrm rot="2860936">
            <a:off x="312248" y="4567350"/>
            <a:ext cx="454904" cy="410270"/>
            <a:chOff x="5631000" y="1628150"/>
            <a:chExt cx="121200" cy="109300"/>
          </a:xfrm>
        </p:grpSpPr>
        <p:sp>
          <p:nvSpPr>
            <p:cNvPr id="226" name="Google Shape;226;p78"/>
            <p:cNvSpPr/>
            <p:nvPr/>
          </p:nvSpPr>
          <p:spPr>
            <a:xfrm>
              <a:off x="5631000" y="1628250"/>
              <a:ext cx="121200" cy="109200"/>
            </a:xfrm>
            <a:custGeom>
              <a:avLst/>
              <a:gdLst/>
              <a:ahLst/>
              <a:cxnLst/>
              <a:rect l="l" t="t" r="r" b="b"/>
              <a:pathLst>
                <a:path w="4848" h="4368" extrusionOk="0">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7" name="Google Shape;227;p78"/>
            <p:cNvGrpSpPr/>
            <p:nvPr/>
          </p:nvGrpSpPr>
          <p:grpSpPr>
            <a:xfrm>
              <a:off x="5631000" y="1628150"/>
              <a:ext cx="121200" cy="109000"/>
              <a:chOff x="2980950" y="1628150"/>
              <a:chExt cx="121200" cy="109000"/>
            </a:xfrm>
          </p:grpSpPr>
          <p:sp>
            <p:nvSpPr>
              <p:cNvPr id="228" name="Google Shape;228;p78"/>
              <p:cNvSpPr/>
              <p:nvPr/>
            </p:nvSpPr>
            <p:spPr>
              <a:xfrm>
                <a:off x="2980950" y="1628150"/>
                <a:ext cx="121200" cy="109000"/>
              </a:xfrm>
              <a:custGeom>
                <a:avLst/>
                <a:gdLst/>
                <a:ahLst/>
                <a:cxnLst/>
                <a:rect l="l" t="t" r="r" b="b"/>
                <a:pathLst>
                  <a:path w="4848" h="4360" extrusionOk="0">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8"/>
              <p:cNvSpPr/>
              <p:nvPr/>
            </p:nvSpPr>
            <p:spPr>
              <a:xfrm>
                <a:off x="3020700" y="1666000"/>
                <a:ext cx="81450" cy="71150"/>
              </a:xfrm>
              <a:custGeom>
                <a:avLst/>
                <a:gdLst/>
                <a:ahLst/>
                <a:cxnLst/>
                <a:rect l="l" t="t" r="r" b="b"/>
                <a:pathLst>
                  <a:path w="3258" h="2846" extrusionOk="0">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78"/>
              <p:cNvSpPr/>
              <p:nvPr/>
            </p:nvSpPr>
            <p:spPr>
              <a:xfrm>
                <a:off x="2992000" y="1648925"/>
                <a:ext cx="14325" cy="61600"/>
              </a:xfrm>
              <a:custGeom>
                <a:avLst/>
                <a:gdLst/>
                <a:ahLst/>
                <a:cxnLst/>
                <a:rect l="l" t="t" r="r" b="b"/>
                <a:pathLst>
                  <a:path w="573" h="2464" extrusionOk="0">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8"/>
              <p:cNvSpPr/>
              <p:nvPr/>
            </p:nvSpPr>
            <p:spPr>
              <a:xfrm>
                <a:off x="3051825" y="1636425"/>
                <a:ext cx="30750" cy="20300"/>
              </a:xfrm>
              <a:custGeom>
                <a:avLst/>
                <a:gdLst/>
                <a:ahLst/>
                <a:cxnLst/>
                <a:rect l="l" t="t" r="r" b="b"/>
                <a:pathLst>
                  <a:path w="1230" h="812" extrusionOk="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78"/>
              <p:cNvSpPr/>
              <p:nvPr/>
            </p:nvSpPr>
            <p:spPr>
              <a:xfrm>
                <a:off x="3018450" y="1689450"/>
                <a:ext cx="17950" cy="5525"/>
              </a:xfrm>
              <a:custGeom>
                <a:avLst/>
                <a:gdLst/>
                <a:ahLst/>
                <a:cxnLst/>
                <a:rect l="l" t="t" r="r" b="b"/>
                <a:pathLst>
                  <a:path w="718" h="221" extrusionOk="0">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8"/>
              <p:cNvSpPr/>
              <p:nvPr/>
            </p:nvSpPr>
            <p:spPr>
              <a:xfrm>
                <a:off x="3032050" y="1668575"/>
                <a:ext cx="16150" cy="19000"/>
              </a:xfrm>
              <a:custGeom>
                <a:avLst/>
                <a:gdLst/>
                <a:ahLst/>
                <a:cxnLst/>
                <a:rect l="l" t="t" r="r" b="b"/>
                <a:pathLst>
                  <a:path w="646" h="760" extrusionOk="0">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78"/>
              <p:cNvSpPr/>
              <p:nvPr/>
            </p:nvSpPr>
            <p:spPr>
              <a:xfrm>
                <a:off x="3049400" y="1661525"/>
                <a:ext cx="7200" cy="17950"/>
              </a:xfrm>
              <a:custGeom>
                <a:avLst/>
                <a:gdLst/>
                <a:ahLst/>
                <a:cxnLst/>
                <a:rect l="l" t="t" r="r" b="b"/>
                <a:pathLst>
                  <a:path w="288" h="718" extrusionOk="0">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81"/>
          <p:cNvSpPr txBox="1">
            <a:spLocks noGrp="1"/>
          </p:cNvSpPr>
          <p:nvPr>
            <p:ph type="title"/>
          </p:nvPr>
        </p:nvSpPr>
        <p:spPr>
          <a:xfrm>
            <a:off x="2241425" y="1293100"/>
            <a:ext cx="4661100" cy="841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22" name="Google Shape;322;p81"/>
          <p:cNvSpPr txBox="1">
            <a:spLocks noGrp="1"/>
          </p:cNvSpPr>
          <p:nvPr>
            <p:ph type="subTitle" idx="1"/>
          </p:nvPr>
        </p:nvSpPr>
        <p:spPr>
          <a:xfrm>
            <a:off x="2241475" y="2168600"/>
            <a:ext cx="4661100" cy="1681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323" name="Google Shape;323;p81"/>
          <p:cNvSpPr/>
          <p:nvPr/>
        </p:nvSpPr>
        <p:spPr>
          <a:xfrm rot="10800000" flipH="1">
            <a:off x="-358925" y="3850411"/>
            <a:ext cx="1146070" cy="1300835"/>
          </a:xfrm>
          <a:custGeom>
            <a:avLst/>
            <a:gdLst/>
            <a:ahLst/>
            <a:cxnLst/>
            <a:rect l="l" t="t" r="r" b="b"/>
            <a:pathLst>
              <a:path w="15551" h="17651" extrusionOk="0">
                <a:moveTo>
                  <a:pt x="12820" y="1"/>
                </a:moveTo>
                <a:cubicBezTo>
                  <a:pt x="12255" y="1"/>
                  <a:pt x="11596" y="229"/>
                  <a:pt x="10854" y="761"/>
                </a:cubicBezTo>
                <a:cubicBezTo>
                  <a:pt x="8332" y="2554"/>
                  <a:pt x="9324" y="6200"/>
                  <a:pt x="7202" y="8232"/>
                </a:cubicBezTo>
                <a:cubicBezTo>
                  <a:pt x="5672" y="9679"/>
                  <a:pt x="3282" y="9924"/>
                  <a:pt x="1967" y="11645"/>
                </a:cubicBezTo>
                <a:cubicBezTo>
                  <a:pt x="0" y="14191"/>
                  <a:pt x="2797" y="16366"/>
                  <a:pt x="5170" y="16958"/>
                </a:cubicBezTo>
                <a:cubicBezTo>
                  <a:pt x="6370" y="17375"/>
                  <a:pt x="7686" y="17650"/>
                  <a:pt x="8982" y="17650"/>
                </a:cubicBezTo>
                <a:cubicBezTo>
                  <a:pt x="10399" y="17650"/>
                  <a:pt x="11793" y="17322"/>
                  <a:pt x="12988" y="16492"/>
                </a:cubicBezTo>
                <a:cubicBezTo>
                  <a:pt x="14607" y="15386"/>
                  <a:pt x="15534" y="13283"/>
                  <a:pt x="14936" y="11370"/>
                </a:cubicBezTo>
                <a:cubicBezTo>
                  <a:pt x="14010" y="9039"/>
                  <a:pt x="14052" y="7234"/>
                  <a:pt x="14799" y="4855"/>
                </a:cubicBezTo>
                <a:cubicBezTo>
                  <a:pt x="15550" y="2601"/>
                  <a:pt x="14726" y="1"/>
                  <a:pt x="128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81"/>
          <p:cNvSpPr/>
          <p:nvPr/>
        </p:nvSpPr>
        <p:spPr>
          <a:xfrm rot="246040" flipH="1">
            <a:off x="-321377" y="-260157"/>
            <a:ext cx="1844904" cy="1028068"/>
          </a:xfrm>
          <a:custGeom>
            <a:avLst/>
            <a:gdLst/>
            <a:ahLst/>
            <a:cxnLst/>
            <a:rect l="l" t="t" r="r" b="b"/>
            <a:pathLst>
              <a:path w="24499" h="13652" extrusionOk="0">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81"/>
          <p:cNvSpPr/>
          <p:nvPr/>
        </p:nvSpPr>
        <p:spPr>
          <a:xfrm rot="-6299996" flipH="1">
            <a:off x="7460088" y="221139"/>
            <a:ext cx="2364311" cy="1398433"/>
          </a:xfrm>
          <a:custGeom>
            <a:avLst/>
            <a:gdLst/>
            <a:ahLst/>
            <a:cxnLst/>
            <a:rect l="l" t="t" r="r" b="b"/>
            <a:pathLst>
              <a:path w="24870" h="14710" extrusionOk="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6" name="Google Shape;326;p81"/>
          <p:cNvGrpSpPr/>
          <p:nvPr/>
        </p:nvGrpSpPr>
        <p:grpSpPr>
          <a:xfrm>
            <a:off x="330369" y="4524324"/>
            <a:ext cx="541421" cy="478349"/>
            <a:chOff x="6063731" y="3208900"/>
            <a:chExt cx="147169" cy="130025"/>
          </a:xfrm>
        </p:grpSpPr>
        <p:sp>
          <p:nvSpPr>
            <p:cNvPr id="327" name="Google Shape;327;p81"/>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8" name="Google Shape;328;p81"/>
            <p:cNvGrpSpPr/>
            <p:nvPr/>
          </p:nvGrpSpPr>
          <p:grpSpPr>
            <a:xfrm>
              <a:off x="6063731" y="3208900"/>
              <a:ext cx="146450" cy="130025"/>
              <a:chOff x="3414550" y="3208900"/>
              <a:chExt cx="146450" cy="130025"/>
            </a:xfrm>
          </p:grpSpPr>
          <p:sp>
            <p:nvSpPr>
              <p:cNvPr id="329" name="Google Shape;329;p81"/>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81"/>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31" name="Google Shape;331;p81"/>
          <p:cNvGrpSpPr/>
          <p:nvPr/>
        </p:nvGrpSpPr>
        <p:grpSpPr>
          <a:xfrm rot="-2527489">
            <a:off x="132124" y="3209067"/>
            <a:ext cx="391106" cy="285394"/>
            <a:chOff x="6025900" y="1163650"/>
            <a:chExt cx="96100" cy="70125"/>
          </a:xfrm>
        </p:grpSpPr>
        <p:sp>
          <p:nvSpPr>
            <p:cNvPr id="332" name="Google Shape;332;p81"/>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3" name="Google Shape;333;p81"/>
            <p:cNvGrpSpPr/>
            <p:nvPr/>
          </p:nvGrpSpPr>
          <p:grpSpPr>
            <a:xfrm>
              <a:off x="6025975" y="1163775"/>
              <a:ext cx="95950" cy="69975"/>
              <a:chOff x="3376000" y="1163775"/>
              <a:chExt cx="95950" cy="69975"/>
            </a:xfrm>
          </p:grpSpPr>
          <p:sp>
            <p:nvSpPr>
              <p:cNvPr id="334" name="Google Shape;334;p81"/>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81"/>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81"/>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81"/>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81"/>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39" name="Google Shape;339;p81"/>
          <p:cNvGrpSpPr/>
          <p:nvPr/>
        </p:nvGrpSpPr>
        <p:grpSpPr>
          <a:xfrm rot="-4161481">
            <a:off x="8301163" y="21800"/>
            <a:ext cx="545265" cy="720757"/>
            <a:chOff x="6664550" y="3395475"/>
            <a:chExt cx="180100" cy="238075"/>
          </a:xfrm>
        </p:grpSpPr>
        <p:sp>
          <p:nvSpPr>
            <p:cNvPr id="340" name="Google Shape;340;p81"/>
            <p:cNvSpPr/>
            <p:nvPr/>
          </p:nvSpPr>
          <p:spPr>
            <a:xfrm>
              <a:off x="6664625" y="3395550"/>
              <a:ext cx="179950" cy="237925"/>
            </a:xfrm>
            <a:custGeom>
              <a:avLst/>
              <a:gdLst/>
              <a:ahLst/>
              <a:cxnLst/>
              <a:rect l="l" t="t" r="r" b="b"/>
              <a:pathLst>
                <a:path w="7198" h="9517" extrusionOk="0">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1" name="Google Shape;341;p81"/>
            <p:cNvGrpSpPr/>
            <p:nvPr/>
          </p:nvGrpSpPr>
          <p:grpSpPr>
            <a:xfrm>
              <a:off x="6664550" y="3395475"/>
              <a:ext cx="180100" cy="238075"/>
              <a:chOff x="4014725" y="3395475"/>
              <a:chExt cx="180100" cy="238075"/>
            </a:xfrm>
          </p:grpSpPr>
          <p:sp>
            <p:nvSpPr>
              <p:cNvPr id="342" name="Google Shape;342;p81"/>
              <p:cNvSpPr/>
              <p:nvPr/>
            </p:nvSpPr>
            <p:spPr>
              <a:xfrm>
                <a:off x="4014725" y="3465650"/>
                <a:ext cx="180100" cy="167900"/>
              </a:xfrm>
              <a:custGeom>
                <a:avLst/>
                <a:gdLst/>
                <a:ahLst/>
                <a:cxnLst/>
                <a:rect l="l" t="t" r="r" b="b"/>
                <a:pathLst>
                  <a:path w="7204" h="6716" extrusionOk="0">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81"/>
              <p:cNvSpPr/>
              <p:nvPr/>
            </p:nvSpPr>
            <p:spPr>
              <a:xfrm>
                <a:off x="4087975" y="3431650"/>
                <a:ext cx="31100" cy="79400"/>
              </a:xfrm>
              <a:custGeom>
                <a:avLst/>
                <a:gdLst/>
                <a:ahLst/>
                <a:cxnLst/>
                <a:rect l="l" t="t" r="r" b="b"/>
                <a:pathLst>
                  <a:path w="1244" h="3176" extrusionOk="0">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81"/>
              <p:cNvSpPr/>
              <p:nvPr/>
            </p:nvSpPr>
            <p:spPr>
              <a:xfrm>
                <a:off x="4123400" y="3395475"/>
                <a:ext cx="32575" cy="96750"/>
              </a:xfrm>
              <a:custGeom>
                <a:avLst/>
                <a:gdLst/>
                <a:ahLst/>
                <a:cxnLst/>
                <a:rect l="l" t="t" r="r" b="b"/>
                <a:pathLst>
                  <a:path w="1303" h="3870" extrusionOk="0">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45" name="Google Shape;345;p81"/>
          <p:cNvGrpSpPr/>
          <p:nvPr/>
        </p:nvGrpSpPr>
        <p:grpSpPr>
          <a:xfrm>
            <a:off x="635993" y="174772"/>
            <a:ext cx="158213" cy="158213"/>
            <a:chOff x="6089850" y="862325"/>
            <a:chExt cx="38875" cy="38875"/>
          </a:xfrm>
        </p:grpSpPr>
        <p:sp>
          <p:nvSpPr>
            <p:cNvPr id="346" name="Google Shape;346;p81"/>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7" name="Google Shape;347;p81"/>
            <p:cNvGrpSpPr/>
            <p:nvPr/>
          </p:nvGrpSpPr>
          <p:grpSpPr>
            <a:xfrm>
              <a:off x="6089850" y="862325"/>
              <a:ext cx="38875" cy="38875"/>
              <a:chOff x="3439950" y="862325"/>
              <a:chExt cx="38875" cy="38875"/>
            </a:xfrm>
          </p:grpSpPr>
          <p:sp>
            <p:nvSpPr>
              <p:cNvPr id="348" name="Google Shape;348;p81"/>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81"/>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50" name="Google Shape;350;p81"/>
          <p:cNvGrpSpPr/>
          <p:nvPr/>
        </p:nvGrpSpPr>
        <p:grpSpPr>
          <a:xfrm rot="-3013779">
            <a:off x="7915861" y="4523132"/>
            <a:ext cx="581657" cy="480734"/>
            <a:chOff x="263270" y="1480872"/>
            <a:chExt cx="581668" cy="480743"/>
          </a:xfrm>
        </p:grpSpPr>
        <p:sp>
          <p:nvSpPr>
            <p:cNvPr id="351" name="Google Shape;351;p81"/>
            <p:cNvSpPr/>
            <p:nvPr/>
          </p:nvSpPr>
          <p:spPr>
            <a:xfrm>
              <a:off x="263551" y="1480872"/>
              <a:ext cx="581105" cy="480742"/>
            </a:xfrm>
            <a:custGeom>
              <a:avLst/>
              <a:gdLst/>
              <a:ahLst/>
              <a:cxnLst/>
              <a:rect l="l" t="t" r="r" b="b"/>
              <a:pathLst>
                <a:path w="6193" h="5123" extrusionOk="0">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2" name="Google Shape;352;p81"/>
            <p:cNvGrpSpPr/>
            <p:nvPr/>
          </p:nvGrpSpPr>
          <p:grpSpPr>
            <a:xfrm>
              <a:off x="263270" y="1481623"/>
              <a:ext cx="581668" cy="479992"/>
              <a:chOff x="2935375" y="793125"/>
              <a:chExt cx="154975" cy="127875"/>
            </a:xfrm>
          </p:grpSpPr>
          <p:sp>
            <p:nvSpPr>
              <p:cNvPr id="353" name="Google Shape;353;p81"/>
              <p:cNvSpPr/>
              <p:nvPr/>
            </p:nvSpPr>
            <p:spPr>
              <a:xfrm>
                <a:off x="2935375" y="793125"/>
                <a:ext cx="154975" cy="127875"/>
              </a:xfrm>
              <a:custGeom>
                <a:avLst/>
                <a:gdLst/>
                <a:ahLst/>
                <a:cxnLst/>
                <a:rect l="l" t="t" r="r" b="b"/>
                <a:pathLst>
                  <a:path w="6199" h="5115" extrusionOk="0">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81"/>
              <p:cNvSpPr/>
              <p:nvPr/>
            </p:nvSpPr>
            <p:spPr>
              <a:xfrm>
                <a:off x="2937475" y="794850"/>
                <a:ext cx="151075" cy="124500"/>
              </a:xfrm>
              <a:custGeom>
                <a:avLst/>
                <a:gdLst/>
                <a:ahLst/>
                <a:cxnLst/>
                <a:rect l="l" t="t" r="r" b="b"/>
                <a:pathLst>
                  <a:path w="6043" h="4980" extrusionOk="0">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81"/>
              <p:cNvSpPr/>
              <p:nvPr/>
            </p:nvSpPr>
            <p:spPr>
              <a:xfrm>
                <a:off x="2946725" y="800175"/>
                <a:ext cx="81325" cy="103875"/>
              </a:xfrm>
              <a:custGeom>
                <a:avLst/>
                <a:gdLst/>
                <a:ahLst/>
                <a:cxnLst/>
                <a:rect l="l" t="t" r="r" b="b"/>
                <a:pathLst>
                  <a:path w="3253" h="4155" extrusionOk="0">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81"/>
              <p:cNvSpPr/>
              <p:nvPr/>
            </p:nvSpPr>
            <p:spPr>
              <a:xfrm>
                <a:off x="3006350" y="813750"/>
                <a:ext cx="80850" cy="100875"/>
              </a:xfrm>
              <a:custGeom>
                <a:avLst/>
                <a:gdLst/>
                <a:ahLst/>
                <a:cxnLst/>
                <a:rect l="l" t="t" r="r" b="b"/>
                <a:pathLst>
                  <a:path w="3234" h="4035" extrusionOk="0">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81"/>
              <p:cNvSpPr/>
              <p:nvPr/>
            </p:nvSpPr>
            <p:spPr>
              <a:xfrm>
                <a:off x="2990500" y="813900"/>
                <a:ext cx="48750" cy="96800"/>
              </a:xfrm>
              <a:custGeom>
                <a:avLst/>
                <a:gdLst/>
                <a:ahLst/>
                <a:cxnLst/>
                <a:rect l="l" t="t" r="r" b="b"/>
                <a:pathLst>
                  <a:path w="1950" h="3872" extrusionOk="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81"/>
              <p:cNvSpPr/>
              <p:nvPr/>
            </p:nvSpPr>
            <p:spPr>
              <a:xfrm>
                <a:off x="2956300" y="805350"/>
                <a:ext cx="62325" cy="81900"/>
              </a:xfrm>
              <a:custGeom>
                <a:avLst/>
                <a:gdLst/>
                <a:ahLst/>
                <a:cxnLst/>
                <a:rect l="l" t="t" r="r" b="b"/>
                <a:pathLst>
                  <a:path w="2493" h="3276" extrusionOk="0">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81"/>
              <p:cNvSpPr/>
              <p:nvPr/>
            </p:nvSpPr>
            <p:spPr>
              <a:xfrm>
                <a:off x="3010375" y="822750"/>
                <a:ext cx="61750" cy="81450"/>
              </a:xfrm>
              <a:custGeom>
                <a:avLst/>
                <a:gdLst/>
                <a:ahLst/>
                <a:cxnLst/>
                <a:rect l="l" t="t" r="r" b="b"/>
                <a:pathLst>
                  <a:path w="2470" h="3258" extrusionOk="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81"/>
              <p:cNvSpPr/>
              <p:nvPr/>
            </p:nvSpPr>
            <p:spPr>
              <a:xfrm>
                <a:off x="2971025" y="837175"/>
                <a:ext cx="19950" cy="12550"/>
              </a:xfrm>
              <a:custGeom>
                <a:avLst/>
                <a:gdLst/>
                <a:ahLst/>
                <a:cxnLst/>
                <a:rect l="l" t="t" r="r" b="b"/>
                <a:pathLst>
                  <a:path w="798" h="502" extrusionOk="0">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81"/>
              <p:cNvSpPr/>
              <p:nvPr/>
            </p:nvSpPr>
            <p:spPr>
              <a:xfrm>
                <a:off x="2982450" y="816650"/>
                <a:ext cx="23525" cy="18050"/>
              </a:xfrm>
              <a:custGeom>
                <a:avLst/>
                <a:gdLst/>
                <a:ahLst/>
                <a:cxnLst/>
                <a:rect l="l" t="t" r="r" b="b"/>
                <a:pathLst>
                  <a:path w="941" h="722" extrusionOk="0">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81"/>
              <p:cNvSpPr/>
              <p:nvPr/>
            </p:nvSpPr>
            <p:spPr>
              <a:xfrm>
                <a:off x="2971675" y="864975"/>
                <a:ext cx="20650" cy="12850"/>
              </a:xfrm>
              <a:custGeom>
                <a:avLst/>
                <a:gdLst/>
                <a:ahLst/>
                <a:cxnLst/>
                <a:rect l="l" t="t" r="r" b="b"/>
                <a:pathLst>
                  <a:path w="826" h="514" extrusionOk="0">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81"/>
              <p:cNvSpPr/>
              <p:nvPr/>
            </p:nvSpPr>
            <p:spPr>
              <a:xfrm>
                <a:off x="3039825" y="862800"/>
                <a:ext cx="19775" cy="12375"/>
              </a:xfrm>
              <a:custGeom>
                <a:avLst/>
                <a:gdLst/>
                <a:ahLst/>
                <a:cxnLst/>
                <a:rect l="l" t="t" r="r" b="b"/>
                <a:pathLst>
                  <a:path w="791" h="495" extrusionOk="0">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81"/>
              <p:cNvSpPr/>
              <p:nvPr/>
            </p:nvSpPr>
            <p:spPr>
              <a:xfrm>
                <a:off x="3038325" y="834650"/>
                <a:ext cx="20475" cy="12825"/>
              </a:xfrm>
              <a:custGeom>
                <a:avLst/>
                <a:gdLst/>
                <a:ahLst/>
                <a:cxnLst/>
                <a:rect l="l" t="t" r="r" b="b"/>
                <a:pathLst>
                  <a:path w="819" h="513" extrusionOk="0">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81"/>
              <p:cNvSpPr/>
              <p:nvPr/>
            </p:nvSpPr>
            <p:spPr>
              <a:xfrm>
                <a:off x="3024600" y="877550"/>
                <a:ext cx="23900" cy="18050"/>
              </a:xfrm>
              <a:custGeom>
                <a:avLst/>
                <a:gdLst/>
                <a:ahLst/>
                <a:cxnLst/>
                <a:rect l="l" t="t" r="r" b="b"/>
                <a:pathLst>
                  <a:path w="956" h="722" extrusionOk="0">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81"/>
              <p:cNvSpPr/>
              <p:nvPr/>
            </p:nvSpPr>
            <p:spPr>
              <a:xfrm>
                <a:off x="2957100" y="873425"/>
                <a:ext cx="23075" cy="25225"/>
              </a:xfrm>
              <a:custGeom>
                <a:avLst/>
                <a:gdLst/>
                <a:ahLst/>
                <a:cxnLst/>
                <a:rect l="l" t="t" r="r" b="b"/>
                <a:pathLst>
                  <a:path w="923" h="1009" extrusionOk="0">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81"/>
              <p:cNvSpPr/>
              <p:nvPr/>
            </p:nvSpPr>
            <p:spPr>
              <a:xfrm>
                <a:off x="3012325" y="895550"/>
                <a:ext cx="49025" cy="17275"/>
              </a:xfrm>
              <a:custGeom>
                <a:avLst/>
                <a:gdLst/>
                <a:ahLst/>
                <a:cxnLst/>
                <a:rect l="l" t="t" r="r" b="b"/>
                <a:pathLst>
                  <a:path w="1961" h="691" extrusionOk="0">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81"/>
              <p:cNvSpPr/>
              <p:nvPr/>
            </p:nvSpPr>
            <p:spPr>
              <a:xfrm>
                <a:off x="3016900" y="852925"/>
                <a:ext cx="15950" cy="22375"/>
              </a:xfrm>
              <a:custGeom>
                <a:avLst/>
                <a:gdLst/>
                <a:ahLst/>
                <a:cxnLst/>
                <a:rect l="l" t="t" r="r" b="b"/>
                <a:pathLst>
                  <a:path w="638" h="895" extrusionOk="0">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69" name="Google Shape;369;p81"/>
          <p:cNvGrpSpPr/>
          <p:nvPr/>
        </p:nvGrpSpPr>
        <p:grpSpPr>
          <a:xfrm rot="1343326">
            <a:off x="8201442" y="4047968"/>
            <a:ext cx="454903" cy="410273"/>
            <a:chOff x="5631000" y="1628150"/>
            <a:chExt cx="121200" cy="109300"/>
          </a:xfrm>
        </p:grpSpPr>
        <p:sp>
          <p:nvSpPr>
            <p:cNvPr id="370" name="Google Shape;370;p81"/>
            <p:cNvSpPr/>
            <p:nvPr/>
          </p:nvSpPr>
          <p:spPr>
            <a:xfrm>
              <a:off x="5631000" y="1628250"/>
              <a:ext cx="121200" cy="109200"/>
            </a:xfrm>
            <a:custGeom>
              <a:avLst/>
              <a:gdLst/>
              <a:ahLst/>
              <a:cxnLst/>
              <a:rect l="l" t="t" r="r" b="b"/>
              <a:pathLst>
                <a:path w="4848" h="4368" extrusionOk="0">
                  <a:moveTo>
                    <a:pt x="2384" y="1"/>
                  </a:moveTo>
                  <a:cubicBezTo>
                    <a:pt x="1879" y="1"/>
                    <a:pt x="1371" y="179"/>
                    <a:pt x="963" y="543"/>
                  </a:cubicBezTo>
                  <a:cubicBezTo>
                    <a:pt x="84" y="1338"/>
                    <a:pt x="1" y="2683"/>
                    <a:pt x="783" y="3562"/>
                  </a:cubicBezTo>
                  <a:cubicBezTo>
                    <a:pt x="989" y="3792"/>
                    <a:pt x="1161" y="3886"/>
                    <a:pt x="1318" y="3886"/>
                  </a:cubicBezTo>
                  <a:cubicBezTo>
                    <a:pt x="1499" y="3886"/>
                    <a:pt x="1660" y="3762"/>
                    <a:pt x="1829" y="3579"/>
                  </a:cubicBezTo>
                  <a:cubicBezTo>
                    <a:pt x="1991" y="3406"/>
                    <a:pt x="2158" y="3173"/>
                    <a:pt x="2361" y="2946"/>
                  </a:cubicBezTo>
                  <a:cubicBezTo>
                    <a:pt x="2445" y="3018"/>
                    <a:pt x="2600" y="3197"/>
                    <a:pt x="2726" y="3621"/>
                  </a:cubicBezTo>
                  <a:cubicBezTo>
                    <a:pt x="2827" y="3968"/>
                    <a:pt x="2977" y="4261"/>
                    <a:pt x="3216" y="4338"/>
                  </a:cubicBezTo>
                  <a:cubicBezTo>
                    <a:pt x="3234" y="4350"/>
                    <a:pt x="3264" y="4356"/>
                    <a:pt x="3294" y="4362"/>
                  </a:cubicBezTo>
                  <a:cubicBezTo>
                    <a:pt x="3316" y="4366"/>
                    <a:pt x="3340" y="4368"/>
                    <a:pt x="3364" y="4368"/>
                  </a:cubicBezTo>
                  <a:cubicBezTo>
                    <a:pt x="3547" y="4368"/>
                    <a:pt x="3767" y="4264"/>
                    <a:pt x="4053" y="4010"/>
                  </a:cubicBezTo>
                  <a:cubicBezTo>
                    <a:pt x="4848" y="3305"/>
                    <a:pt x="4423" y="2916"/>
                    <a:pt x="3820" y="2659"/>
                  </a:cubicBezTo>
                  <a:cubicBezTo>
                    <a:pt x="3407" y="2486"/>
                    <a:pt x="3252" y="2306"/>
                    <a:pt x="3186" y="2217"/>
                  </a:cubicBezTo>
                  <a:cubicBezTo>
                    <a:pt x="3455" y="2032"/>
                    <a:pt x="3712" y="1888"/>
                    <a:pt x="3915" y="1739"/>
                  </a:cubicBezTo>
                  <a:cubicBezTo>
                    <a:pt x="4268" y="1458"/>
                    <a:pt x="4411" y="1195"/>
                    <a:pt x="3981" y="717"/>
                  </a:cubicBezTo>
                  <a:cubicBezTo>
                    <a:pt x="3559" y="244"/>
                    <a:pt x="2973" y="1"/>
                    <a:pt x="2384"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1" name="Google Shape;371;p81"/>
            <p:cNvGrpSpPr/>
            <p:nvPr/>
          </p:nvGrpSpPr>
          <p:grpSpPr>
            <a:xfrm>
              <a:off x="5631000" y="1628150"/>
              <a:ext cx="121200" cy="109000"/>
              <a:chOff x="2980950" y="1628150"/>
              <a:chExt cx="121200" cy="109000"/>
            </a:xfrm>
          </p:grpSpPr>
          <p:sp>
            <p:nvSpPr>
              <p:cNvPr id="372" name="Google Shape;372;p81"/>
              <p:cNvSpPr/>
              <p:nvPr/>
            </p:nvSpPr>
            <p:spPr>
              <a:xfrm>
                <a:off x="2980950" y="1628150"/>
                <a:ext cx="121200" cy="109000"/>
              </a:xfrm>
              <a:custGeom>
                <a:avLst/>
                <a:gdLst/>
                <a:ahLst/>
                <a:cxnLst/>
                <a:rect l="l" t="t" r="r" b="b"/>
                <a:pathLst>
                  <a:path w="4848" h="4360" extrusionOk="0">
                    <a:moveTo>
                      <a:pt x="2380" y="1"/>
                    </a:moveTo>
                    <a:cubicBezTo>
                      <a:pt x="1877" y="1"/>
                      <a:pt x="1371" y="176"/>
                      <a:pt x="963" y="535"/>
                    </a:cubicBezTo>
                    <a:cubicBezTo>
                      <a:pt x="72" y="1318"/>
                      <a:pt x="0" y="2669"/>
                      <a:pt x="783" y="3554"/>
                    </a:cubicBezTo>
                    <a:cubicBezTo>
                      <a:pt x="989" y="3786"/>
                      <a:pt x="1159" y="3882"/>
                      <a:pt x="1315" y="3882"/>
                    </a:cubicBezTo>
                    <a:cubicBezTo>
                      <a:pt x="1495" y="3882"/>
                      <a:pt x="1656" y="3755"/>
                      <a:pt x="1829" y="3566"/>
                    </a:cubicBezTo>
                    <a:cubicBezTo>
                      <a:pt x="1985" y="3398"/>
                      <a:pt x="2158" y="3165"/>
                      <a:pt x="2361" y="2932"/>
                    </a:cubicBezTo>
                    <a:cubicBezTo>
                      <a:pt x="2445" y="3010"/>
                      <a:pt x="2600" y="3189"/>
                      <a:pt x="2726" y="3613"/>
                    </a:cubicBezTo>
                    <a:cubicBezTo>
                      <a:pt x="2833" y="3948"/>
                      <a:pt x="2971" y="4247"/>
                      <a:pt x="3210" y="4331"/>
                    </a:cubicBezTo>
                    <a:cubicBezTo>
                      <a:pt x="3240" y="4342"/>
                      <a:pt x="3264" y="4342"/>
                      <a:pt x="3294" y="4354"/>
                    </a:cubicBezTo>
                    <a:cubicBezTo>
                      <a:pt x="3314" y="4358"/>
                      <a:pt x="3336" y="4359"/>
                      <a:pt x="3358" y="4359"/>
                    </a:cubicBezTo>
                    <a:cubicBezTo>
                      <a:pt x="3536" y="4359"/>
                      <a:pt x="3765" y="4251"/>
                      <a:pt x="4047" y="4002"/>
                    </a:cubicBezTo>
                    <a:cubicBezTo>
                      <a:pt x="4848" y="3291"/>
                      <a:pt x="4423" y="2902"/>
                      <a:pt x="3820" y="2645"/>
                    </a:cubicBezTo>
                    <a:cubicBezTo>
                      <a:pt x="3407" y="2478"/>
                      <a:pt x="3240" y="2304"/>
                      <a:pt x="3180" y="2209"/>
                    </a:cubicBezTo>
                    <a:cubicBezTo>
                      <a:pt x="3461" y="2030"/>
                      <a:pt x="3718" y="1880"/>
                      <a:pt x="3915" y="1731"/>
                    </a:cubicBezTo>
                    <a:cubicBezTo>
                      <a:pt x="4274" y="1468"/>
                      <a:pt x="4417" y="1199"/>
                      <a:pt x="3987" y="721"/>
                    </a:cubicBezTo>
                    <a:cubicBezTo>
                      <a:pt x="3563" y="245"/>
                      <a:pt x="2973" y="1"/>
                      <a:pt x="2380"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81"/>
              <p:cNvSpPr/>
              <p:nvPr/>
            </p:nvSpPr>
            <p:spPr>
              <a:xfrm>
                <a:off x="3020700" y="1666000"/>
                <a:ext cx="81450" cy="71150"/>
              </a:xfrm>
              <a:custGeom>
                <a:avLst/>
                <a:gdLst/>
                <a:ahLst/>
                <a:cxnLst/>
                <a:rect l="l" t="t" r="r" b="b"/>
                <a:pathLst>
                  <a:path w="3258" h="2846" extrusionOk="0">
                    <a:moveTo>
                      <a:pt x="1537" y="1"/>
                    </a:moveTo>
                    <a:cubicBezTo>
                      <a:pt x="1196" y="1"/>
                      <a:pt x="861" y="118"/>
                      <a:pt x="592" y="360"/>
                    </a:cubicBezTo>
                    <a:cubicBezTo>
                      <a:pt x="120" y="779"/>
                      <a:pt x="0" y="1466"/>
                      <a:pt x="239" y="2052"/>
                    </a:cubicBezTo>
                    <a:cubicBezTo>
                      <a:pt x="395" y="1884"/>
                      <a:pt x="568" y="1651"/>
                      <a:pt x="771" y="1418"/>
                    </a:cubicBezTo>
                    <a:cubicBezTo>
                      <a:pt x="855" y="1496"/>
                      <a:pt x="1010" y="1675"/>
                      <a:pt x="1136" y="2099"/>
                    </a:cubicBezTo>
                    <a:cubicBezTo>
                      <a:pt x="1243" y="2434"/>
                      <a:pt x="1381" y="2733"/>
                      <a:pt x="1620" y="2817"/>
                    </a:cubicBezTo>
                    <a:cubicBezTo>
                      <a:pt x="1650" y="2828"/>
                      <a:pt x="1674" y="2828"/>
                      <a:pt x="1704" y="2840"/>
                    </a:cubicBezTo>
                    <a:cubicBezTo>
                      <a:pt x="1724" y="2844"/>
                      <a:pt x="1746" y="2845"/>
                      <a:pt x="1768" y="2845"/>
                    </a:cubicBezTo>
                    <a:cubicBezTo>
                      <a:pt x="1946" y="2845"/>
                      <a:pt x="2175" y="2737"/>
                      <a:pt x="2457" y="2488"/>
                    </a:cubicBezTo>
                    <a:cubicBezTo>
                      <a:pt x="3258" y="1777"/>
                      <a:pt x="2833" y="1388"/>
                      <a:pt x="2230" y="1137"/>
                    </a:cubicBezTo>
                    <a:cubicBezTo>
                      <a:pt x="1817" y="964"/>
                      <a:pt x="1662" y="790"/>
                      <a:pt x="1584" y="689"/>
                    </a:cubicBezTo>
                    <a:cubicBezTo>
                      <a:pt x="1859" y="510"/>
                      <a:pt x="2122" y="360"/>
                      <a:pt x="2319" y="211"/>
                    </a:cubicBezTo>
                    <a:cubicBezTo>
                      <a:pt x="2073" y="72"/>
                      <a:pt x="1803" y="1"/>
                      <a:pt x="153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81"/>
              <p:cNvSpPr/>
              <p:nvPr/>
            </p:nvSpPr>
            <p:spPr>
              <a:xfrm>
                <a:off x="2992000" y="1648925"/>
                <a:ext cx="14325" cy="61600"/>
              </a:xfrm>
              <a:custGeom>
                <a:avLst/>
                <a:gdLst/>
                <a:ahLst/>
                <a:cxnLst/>
                <a:rect l="l" t="t" r="r" b="b"/>
                <a:pathLst>
                  <a:path w="573" h="2464" extrusionOk="0">
                    <a:moveTo>
                      <a:pt x="495" y="0"/>
                    </a:moveTo>
                    <a:cubicBezTo>
                      <a:pt x="483" y="0"/>
                      <a:pt x="472" y="5"/>
                      <a:pt x="461" y="15"/>
                    </a:cubicBezTo>
                    <a:cubicBezTo>
                      <a:pt x="180" y="356"/>
                      <a:pt x="13" y="786"/>
                      <a:pt x="7" y="1228"/>
                    </a:cubicBezTo>
                    <a:cubicBezTo>
                      <a:pt x="1" y="1671"/>
                      <a:pt x="156" y="2101"/>
                      <a:pt x="437" y="2448"/>
                    </a:cubicBezTo>
                    <a:cubicBezTo>
                      <a:pt x="448" y="2459"/>
                      <a:pt x="460" y="2463"/>
                      <a:pt x="472" y="2463"/>
                    </a:cubicBezTo>
                    <a:cubicBezTo>
                      <a:pt x="512" y="2463"/>
                      <a:pt x="547" y="2411"/>
                      <a:pt x="515" y="2370"/>
                    </a:cubicBezTo>
                    <a:cubicBezTo>
                      <a:pt x="252" y="2047"/>
                      <a:pt x="108" y="1641"/>
                      <a:pt x="120" y="1228"/>
                    </a:cubicBezTo>
                    <a:cubicBezTo>
                      <a:pt x="126" y="816"/>
                      <a:pt x="276" y="404"/>
                      <a:pt x="545" y="93"/>
                    </a:cubicBezTo>
                    <a:cubicBezTo>
                      <a:pt x="573" y="56"/>
                      <a:pt x="535" y="0"/>
                      <a:pt x="4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81"/>
              <p:cNvSpPr/>
              <p:nvPr/>
            </p:nvSpPr>
            <p:spPr>
              <a:xfrm>
                <a:off x="3051825" y="1636425"/>
                <a:ext cx="30750" cy="20300"/>
              </a:xfrm>
              <a:custGeom>
                <a:avLst/>
                <a:gdLst/>
                <a:ahLst/>
                <a:cxnLst/>
                <a:rect l="l" t="t" r="r" b="b"/>
                <a:pathLst>
                  <a:path w="1230" h="812" extrusionOk="0">
                    <a:moveTo>
                      <a:pt x="88" y="1"/>
                    </a:moveTo>
                    <a:cubicBezTo>
                      <a:pt x="21" y="1"/>
                      <a:pt x="0" y="91"/>
                      <a:pt x="64" y="109"/>
                    </a:cubicBezTo>
                    <a:cubicBezTo>
                      <a:pt x="489" y="174"/>
                      <a:pt x="877" y="420"/>
                      <a:pt x="1110" y="784"/>
                    </a:cubicBezTo>
                    <a:cubicBezTo>
                      <a:pt x="1122" y="804"/>
                      <a:pt x="1140" y="812"/>
                      <a:pt x="1157" y="812"/>
                    </a:cubicBezTo>
                    <a:cubicBezTo>
                      <a:pt x="1194" y="812"/>
                      <a:pt x="1230" y="777"/>
                      <a:pt x="1206" y="736"/>
                    </a:cubicBezTo>
                    <a:cubicBezTo>
                      <a:pt x="961" y="348"/>
                      <a:pt x="548" y="79"/>
                      <a:pt x="94" y="1"/>
                    </a:cubicBezTo>
                    <a:cubicBezTo>
                      <a:pt x="92" y="1"/>
                      <a:pt x="90" y="1"/>
                      <a:pt x="8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81"/>
              <p:cNvSpPr/>
              <p:nvPr/>
            </p:nvSpPr>
            <p:spPr>
              <a:xfrm>
                <a:off x="3018450" y="1689450"/>
                <a:ext cx="17950" cy="5525"/>
              </a:xfrm>
              <a:custGeom>
                <a:avLst/>
                <a:gdLst/>
                <a:ahLst/>
                <a:cxnLst/>
                <a:rect l="l" t="t" r="r" b="b"/>
                <a:pathLst>
                  <a:path w="718" h="221" extrusionOk="0">
                    <a:moveTo>
                      <a:pt x="61" y="0"/>
                    </a:moveTo>
                    <a:cubicBezTo>
                      <a:pt x="35" y="0"/>
                      <a:pt x="17" y="13"/>
                      <a:pt x="7" y="38"/>
                    </a:cubicBezTo>
                    <a:cubicBezTo>
                      <a:pt x="1" y="62"/>
                      <a:pt x="13" y="97"/>
                      <a:pt x="42" y="109"/>
                    </a:cubicBezTo>
                    <a:cubicBezTo>
                      <a:pt x="246" y="145"/>
                      <a:pt x="443" y="181"/>
                      <a:pt x="640" y="217"/>
                    </a:cubicBezTo>
                    <a:cubicBezTo>
                      <a:pt x="648" y="220"/>
                      <a:pt x="655" y="221"/>
                      <a:pt x="661" y="221"/>
                    </a:cubicBezTo>
                    <a:cubicBezTo>
                      <a:pt x="686" y="221"/>
                      <a:pt x="702" y="205"/>
                      <a:pt x="712" y="181"/>
                    </a:cubicBezTo>
                    <a:cubicBezTo>
                      <a:pt x="718" y="151"/>
                      <a:pt x="706" y="115"/>
                      <a:pt x="676" y="115"/>
                    </a:cubicBezTo>
                    <a:cubicBezTo>
                      <a:pt x="473" y="80"/>
                      <a:pt x="276" y="38"/>
                      <a:pt x="78" y="2"/>
                    </a:cubicBezTo>
                    <a:cubicBezTo>
                      <a:pt x="72" y="1"/>
                      <a:pt x="67" y="0"/>
                      <a:pt x="6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81"/>
              <p:cNvSpPr/>
              <p:nvPr/>
            </p:nvSpPr>
            <p:spPr>
              <a:xfrm>
                <a:off x="3032050" y="1668575"/>
                <a:ext cx="16150" cy="19000"/>
              </a:xfrm>
              <a:custGeom>
                <a:avLst/>
                <a:gdLst/>
                <a:ahLst/>
                <a:cxnLst/>
                <a:rect l="l" t="t" r="r" b="b"/>
                <a:pathLst>
                  <a:path w="646" h="760" extrusionOk="0">
                    <a:moveTo>
                      <a:pt x="63" y="0"/>
                    </a:moveTo>
                    <a:cubicBezTo>
                      <a:pt x="48" y="0"/>
                      <a:pt x="33" y="6"/>
                      <a:pt x="24" y="18"/>
                    </a:cubicBezTo>
                    <a:cubicBezTo>
                      <a:pt x="1" y="36"/>
                      <a:pt x="12" y="66"/>
                      <a:pt x="24" y="90"/>
                    </a:cubicBezTo>
                    <a:cubicBezTo>
                      <a:pt x="198" y="305"/>
                      <a:pt x="371" y="526"/>
                      <a:pt x="550" y="741"/>
                    </a:cubicBezTo>
                    <a:cubicBezTo>
                      <a:pt x="556" y="753"/>
                      <a:pt x="571" y="759"/>
                      <a:pt x="586" y="759"/>
                    </a:cubicBezTo>
                    <a:cubicBezTo>
                      <a:pt x="601" y="759"/>
                      <a:pt x="616" y="753"/>
                      <a:pt x="622" y="741"/>
                    </a:cubicBezTo>
                    <a:cubicBezTo>
                      <a:pt x="646" y="723"/>
                      <a:pt x="640" y="693"/>
                      <a:pt x="622" y="664"/>
                    </a:cubicBezTo>
                    <a:cubicBezTo>
                      <a:pt x="449" y="448"/>
                      <a:pt x="281" y="233"/>
                      <a:pt x="102" y="18"/>
                    </a:cubicBezTo>
                    <a:cubicBezTo>
                      <a:pt x="93" y="6"/>
                      <a:pt x="78" y="0"/>
                      <a:pt x="6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81"/>
              <p:cNvSpPr/>
              <p:nvPr/>
            </p:nvSpPr>
            <p:spPr>
              <a:xfrm>
                <a:off x="3049400" y="1661525"/>
                <a:ext cx="7200" cy="17950"/>
              </a:xfrm>
              <a:custGeom>
                <a:avLst/>
                <a:gdLst/>
                <a:ahLst/>
                <a:cxnLst/>
                <a:rect l="l" t="t" r="r" b="b"/>
                <a:pathLst>
                  <a:path w="288" h="718" extrusionOk="0">
                    <a:moveTo>
                      <a:pt x="69" y="0"/>
                    </a:moveTo>
                    <a:cubicBezTo>
                      <a:pt x="36" y="0"/>
                      <a:pt x="1" y="27"/>
                      <a:pt x="12" y="67"/>
                    </a:cubicBezTo>
                    <a:cubicBezTo>
                      <a:pt x="60" y="270"/>
                      <a:pt x="119" y="479"/>
                      <a:pt x="173" y="677"/>
                    </a:cubicBezTo>
                    <a:cubicBezTo>
                      <a:pt x="183" y="705"/>
                      <a:pt x="204" y="718"/>
                      <a:pt x="225" y="718"/>
                    </a:cubicBezTo>
                    <a:cubicBezTo>
                      <a:pt x="256" y="718"/>
                      <a:pt x="288" y="690"/>
                      <a:pt x="281" y="647"/>
                    </a:cubicBezTo>
                    <a:cubicBezTo>
                      <a:pt x="227" y="449"/>
                      <a:pt x="167" y="240"/>
                      <a:pt x="113" y="37"/>
                    </a:cubicBezTo>
                    <a:cubicBezTo>
                      <a:pt x="109" y="11"/>
                      <a:pt x="89" y="0"/>
                      <a:pt x="6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79" name="Google Shape;379;p81"/>
          <p:cNvGrpSpPr/>
          <p:nvPr/>
        </p:nvGrpSpPr>
        <p:grpSpPr>
          <a:xfrm>
            <a:off x="248568" y="534997"/>
            <a:ext cx="158213" cy="158213"/>
            <a:chOff x="6089850" y="862325"/>
            <a:chExt cx="38875" cy="38875"/>
          </a:xfrm>
        </p:grpSpPr>
        <p:sp>
          <p:nvSpPr>
            <p:cNvPr id="380" name="Google Shape;380;p81"/>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1" name="Google Shape;381;p81"/>
            <p:cNvGrpSpPr/>
            <p:nvPr/>
          </p:nvGrpSpPr>
          <p:grpSpPr>
            <a:xfrm>
              <a:off x="6089850" y="862325"/>
              <a:ext cx="38875" cy="38875"/>
              <a:chOff x="3439950" y="862325"/>
              <a:chExt cx="38875" cy="38875"/>
            </a:xfrm>
          </p:grpSpPr>
          <p:sp>
            <p:nvSpPr>
              <p:cNvPr id="382" name="Google Shape;382;p81"/>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81"/>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84" name="Google Shape;384;p81"/>
          <p:cNvSpPr/>
          <p:nvPr/>
        </p:nvSpPr>
        <p:spPr>
          <a:xfrm>
            <a:off x="7361475" y="3051903"/>
            <a:ext cx="2775850" cy="2309325"/>
          </a:xfrm>
          <a:custGeom>
            <a:avLst/>
            <a:gdLst/>
            <a:ahLst/>
            <a:cxnLst/>
            <a:rect l="l" t="t" r="r" b="b"/>
            <a:pathLst>
              <a:path w="111034" h="92373" extrusionOk="0">
                <a:moveTo>
                  <a:pt x="0" y="92373"/>
                </a:moveTo>
                <a:cubicBezTo>
                  <a:pt x="9071" y="89561"/>
                  <a:pt x="44268" y="87837"/>
                  <a:pt x="54428" y="75500"/>
                </a:cubicBezTo>
                <a:cubicBezTo>
                  <a:pt x="64588" y="63163"/>
                  <a:pt x="56243" y="30687"/>
                  <a:pt x="60960" y="18350"/>
                </a:cubicBezTo>
                <a:cubicBezTo>
                  <a:pt x="65677" y="6013"/>
                  <a:pt x="74385" y="4380"/>
                  <a:pt x="82731" y="1477"/>
                </a:cubicBezTo>
                <a:cubicBezTo>
                  <a:pt x="91077" y="-1426"/>
                  <a:pt x="106317" y="1024"/>
                  <a:pt x="111034" y="933"/>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1"/>
          <p:cNvSpPr/>
          <p:nvPr/>
        </p:nvSpPr>
        <p:spPr>
          <a:xfrm>
            <a:off x="-272150" y="68025"/>
            <a:ext cx="962775" cy="2803075"/>
          </a:xfrm>
          <a:custGeom>
            <a:avLst/>
            <a:gdLst/>
            <a:ahLst/>
            <a:cxnLst/>
            <a:rect l="l" t="t" r="r" b="b"/>
            <a:pathLst>
              <a:path w="38511" h="112123" extrusionOk="0">
                <a:moveTo>
                  <a:pt x="7620" y="112123"/>
                </a:moveTo>
                <a:cubicBezTo>
                  <a:pt x="12247" y="108495"/>
                  <a:pt x="32023" y="101328"/>
                  <a:pt x="35379" y="90352"/>
                </a:cubicBezTo>
                <a:cubicBezTo>
                  <a:pt x="38736" y="79376"/>
                  <a:pt x="27306" y="56879"/>
                  <a:pt x="27759" y="46265"/>
                </a:cubicBezTo>
                <a:cubicBezTo>
                  <a:pt x="28213" y="35651"/>
                  <a:pt x="37284" y="32204"/>
                  <a:pt x="38100" y="26670"/>
                </a:cubicBezTo>
                <a:cubicBezTo>
                  <a:pt x="38916" y="21136"/>
                  <a:pt x="39007" y="17508"/>
                  <a:pt x="32657" y="13063"/>
                </a:cubicBezTo>
                <a:cubicBezTo>
                  <a:pt x="26307" y="8618"/>
                  <a:pt x="5443" y="2177"/>
                  <a:pt x="0"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6"/>
        <p:cNvGrpSpPr/>
        <p:nvPr/>
      </p:nvGrpSpPr>
      <p:grpSpPr>
        <a:xfrm>
          <a:off x="0" y="0"/>
          <a:ext cx="0" cy="0"/>
          <a:chOff x="0" y="0"/>
          <a:chExt cx="0" cy="0"/>
        </a:xfrm>
      </p:grpSpPr>
      <p:sp>
        <p:nvSpPr>
          <p:cNvPr id="387" name="Google Shape;387;p82"/>
          <p:cNvSpPr txBox="1">
            <a:spLocks noGrp="1"/>
          </p:cNvSpPr>
          <p:nvPr>
            <p:ph type="title"/>
          </p:nvPr>
        </p:nvSpPr>
        <p:spPr>
          <a:xfrm>
            <a:off x="720000" y="3859100"/>
            <a:ext cx="7704000" cy="74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388" name="Google Shape;388;p82"/>
          <p:cNvSpPr/>
          <p:nvPr/>
        </p:nvSpPr>
        <p:spPr>
          <a:xfrm>
            <a:off x="-944325" y="-103550"/>
            <a:ext cx="2097001" cy="859261"/>
          </a:xfrm>
          <a:custGeom>
            <a:avLst/>
            <a:gdLst/>
            <a:ahLst/>
            <a:cxnLst/>
            <a:rect l="l" t="t" r="r" b="b"/>
            <a:pathLst>
              <a:path w="24905" h="10205" extrusionOk="0">
                <a:moveTo>
                  <a:pt x="3091" y="1"/>
                </a:moveTo>
                <a:cubicBezTo>
                  <a:pt x="2946" y="1"/>
                  <a:pt x="2800" y="4"/>
                  <a:pt x="2654" y="13"/>
                </a:cubicBezTo>
                <a:cubicBezTo>
                  <a:pt x="1644" y="30"/>
                  <a:pt x="0" y="503"/>
                  <a:pt x="353" y="1800"/>
                </a:cubicBezTo>
                <a:cubicBezTo>
                  <a:pt x="299" y="1823"/>
                  <a:pt x="323" y="1907"/>
                  <a:pt x="389" y="1907"/>
                </a:cubicBezTo>
                <a:cubicBezTo>
                  <a:pt x="1327" y="3455"/>
                  <a:pt x="2666" y="4728"/>
                  <a:pt x="3760" y="6174"/>
                </a:cubicBezTo>
                <a:cubicBezTo>
                  <a:pt x="4405" y="6928"/>
                  <a:pt x="4835" y="7896"/>
                  <a:pt x="5774" y="8338"/>
                </a:cubicBezTo>
                <a:cubicBezTo>
                  <a:pt x="6254" y="8617"/>
                  <a:pt x="6750" y="8712"/>
                  <a:pt x="7255" y="8712"/>
                </a:cubicBezTo>
                <a:cubicBezTo>
                  <a:pt x="8301" y="8712"/>
                  <a:pt x="9387" y="8306"/>
                  <a:pt x="10459" y="8306"/>
                </a:cubicBezTo>
                <a:cubicBezTo>
                  <a:pt x="10695" y="8306"/>
                  <a:pt x="10930" y="8326"/>
                  <a:pt x="11165" y="8374"/>
                </a:cubicBezTo>
                <a:cubicBezTo>
                  <a:pt x="13190" y="8949"/>
                  <a:pt x="14977" y="10205"/>
                  <a:pt x="16674" y="10205"/>
                </a:cubicBezTo>
                <a:cubicBezTo>
                  <a:pt x="17766" y="10205"/>
                  <a:pt x="18821" y="9685"/>
                  <a:pt x="19879" y="8129"/>
                </a:cubicBezTo>
                <a:cubicBezTo>
                  <a:pt x="20679" y="7113"/>
                  <a:pt x="21474" y="5935"/>
                  <a:pt x="22765" y="5523"/>
                </a:cubicBezTo>
                <a:cubicBezTo>
                  <a:pt x="23237" y="5380"/>
                  <a:pt x="23787" y="5326"/>
                  <a:pt x="24158" y="4961"/>
                </a:cubicBezTo>
                <a:cubicBezTo>
                  <a:pt x="24905" y="4142"/>
                  <a:pt x="24176" y="2947"/>
                  <a:pt x="23465" y="2349"/>
                </a:cubicBezTo>
                <a:cubicBezTo>
                  <a:pt x="22313" y="1393"/>
                  <a:pt x="21011" y="1090"/>
                  <a:pt x="19654" y="1090"/>
                </a:cubicBezTo>
                <a:cubicBezTo>
                  <a:pt x="17560" y="1090"/>
                  <a:pt x="15332" y="1811"/>
                  <a:pt x="13316" y="1967"/>
                </a:cubicBezTo>
                <a:cubicBezTo>
                  <a:pt x="13100" y="1985"/>
                  <a:pt x="12885" y="1993"/>
                  <a:pt x="12672" y="1993"/>
                </a:cubicBezTo>
                <a:cubicBezTo>
                  <a:pt x="9377" y="1993"/>
                  <a:pt x="6383" y="1"/>
                  <a:pt x="3091" y="1"/>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82"/>
          <p:cNvSpPr/>
          <p:nvPr/>
        </p:nvSpPr>
        <p:spPr>
          <a:xfrm rot="982859" flipH="1">
            <a:off x="8142779" y="87423"/>
            <a:ext cx="856526" cy="477297"/>
          </a:xfrm>
          <a:custGeom>
            <a:avLst/>
            <a:gdLst/>
            <a:ahLst/>
            <a:cxnLst/>
            <a:rect l="l" t="t" r="r" b="b"/>
            <a:pathLst>
              <a:path w="24499" h="13652" extrusionOk="0">
                <a:moveTo>
                  <a:pt x="5426" y="0"/>
                </a:moveTo>
                <a:cubicBezTo>
                  <a:pt x="5335" y="0"/>
                  <a:pt x="5244" y="3"/>
                  <a:pt x="5152" y="10"/>
                </a:cubicBezTo>
                <a:cubicBezTo>
                  <a:pt x="4860" y="34"/>
                  <a:pt x="4561" y="75"/>
                  <a:pt x="4274" y="141"/>
                </a:cubicBezTo>
                <a:cubicBezTo>
                  <a:pt x="3288" y="350"/>
                  <a:pt x="2361" y="793"/>
                  <a:pt x="1632" y="1504"/>
                </a:cubicBezTo>
                <a:cubicBezTo>
                  <a:pt x="795" y="2317"/>
                  <a:pt x="252" y="3422"/>
                  <a:pt x="126" y="4588"/>
                </a:cubicBezTo>
                <a:cubicBezTo>
                  <a:pt x="1" y="5819"/>
                  <a:pt x="341" y="7098"/>
                  <a:pt x="1076" y="8102"/>
                </a:cubicBezTo>
                <a:cubicBezTo>
                  <a:pt x="1435" y="8598"/>
                  <a:pt x="1931" y="8987"/>
                  <a:pt x="2278" y="9507"/>
                </a:cubicBezTo>
                <a:cubicBezTo>
                  <a:pt x="2666" y="10104"/>
                  <a:pt x="2606" y="10792"/>
                  <a:pt x="2696" y="11461"/>
                </a:cubicBezTo>
                <a:cubicBezTo>
                  <a:pt x="2780" y="12029"/>
                  <a:pt x="3031" y="12531"/>
                  <a:pt x="3467" y="12901"/>
                </a:cubicBezTo>
                <a:cubicBezTo>
                  <a:pt x="3867" y="13254"/>
                  <a:pt x="4363" y="13481"/>
                  <a:pt x="4877" y="13583"/>
                </a:cubicBezTo>
                <a:cubicBezTo>
                  <a:pt x="5111" y="13630"/>
                  <a:pt x="5344" y="13652"/>
                  <a:pt x="5576" y="13652"/>
                </a:cubicBezTo>
                <a:cubicBezTo>
                  <a:pt x="6654" y="13652"/>
                  <a:pt x="7711" y="13188"/>
                  <a:pt x="8655" y="12716"/>
                </a:cubicBezTo>
                <a:cubicBezTo>
                  <a:pt x="9910" y="12088"/>
                  <a:pt x="11153" y="11389"/>
                  <a:pt x="12587" y="11347"/>
                </a:cubicBezTo>
                <a:cubicBezTo>
                  <a:pt x="12643" y="11346"/>
                  <a:pt x="12699" y="11345"/>
                  <a:pt x="12755" y="11345"/>
                </a:cubicBezTo>
                <a:cubicBezTo>
                  <a:pt x="14005" y="11345"/>
                  <a:pt x="15217" y="11720"/>
                  <a:pt x="16412" y="12029"/>
                </a:cubicBezTo>
                <a:cubicBezTo>
                  <a:pt x="17333" y="12271"/>
                  <a:pt x="18288" y="12490"/>
                  <a:pt x="19243" y="12490"/>
                </a:cubicBezTo>
                <a:cubicBezTo>
                  <a:pt x="19559" y="12490"/>
                  <a:pt x="19875" y="12466"/>
                  <a:pt x="20190" y="12411"/>
                </a:cubicBezTo>
                <a:cubicBezTo>
                  <a:pt x="21254" y="12226"/>
                  <a:pt x="22234" y="11658"/>
                  <a:pt x="22963" y="10869"/>
                </a:cubicBezTo>
                <a:cubicBezTo>
                  <a:pt x="23704" y="10086"/>
                  <a:pt x="24212" y="9076"/>
                  <a:pt x="24355" y="8000"/>
                </a:cubicBezTo>
                <a:cubicBezTo>
                  <a:pt x="24499" y="6925"/>
                  <a:pt x="24236" y="5837"/>
                  <a:pt x="23680" y="4911"/>
                </a:cubicBezTo>
                <a:cubicBezTo>
                  <a:pt x="23124" y="3978"/>
                  <a:pt x="22287" y="3201"/>
                  <a:pt x="21283" y="2741"/>
                </a:cubicBezTo>
                <a:cubicBezTo>
                  <a:pt x="20596" y="2432"/>
                  <a:pt x="19878" y="2326"/>
                  <a:pt x="19151" y="2326"/>
                </a:cubicBezTo>
                <a:cubicBezTo>
                  <a:pt x="18614" y="2326"/>
                  <a:pt x="18072" y="2384"/>
                  <a:pt x="17536" y="2460"/>
                </a:cubicBezTo>
                <a:cubicBezTo>
                  <a:pt x="16801" y="2562"/>
                  <a:pt x="16066" y="2699"/>
                  <a:pt x="15331" y="2735"/>
                </a:cubicBezTo>
                <a:cubicBezTo>
                  <a:pt x="15210" y="2741"/>
                  <a:pt x="15090" y="2744"/>
                  <a:pt x="14970" y="2744"/>
                </a:cubicBezTo>
                <a:cubicBezTo>
                  <a:pt x="14369" y="2744"/>
                  <a:pt x="13772" y="2669"/>
                  <a:pt x="13179" y="2520"/>
                </a:cubicBezTo>
                <a:cubicBezTo>
                  <a:pt x="12145" y="2257"/>
                  <a:pt x="11177" y="1815"/>
                  <a:pt x="10203" y="1384"/>
                </a:cubicBezTo>
                <a:cubicBezTo>
                  <a:pt x="8852" y="619"/>
                  <a:pt x="7394" y="63"/>
                  <a:pt x="5846" y="10"/>
                </a:cubicBezTo>
                <a:cubicBezTo>
                  <a:pt x="5708" y="6"/>
                  <a:pt x="5567" y="0"/>
                  <a:pt x="5426"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82"/>
          <p:cNvSpPr/>
          <p:nvPr/>
        </p:nvSpPr>
        <p:spPr>
          <a:xfrm>
            <a:off x="7290150" y="4033757"/>
            <a:ext cx="2492782" cy="1474383"/>
          </a:xfrm>
          <a:custGeom>
            <a:avLst/>
            <a:gdLst/>
            <a:ahLst/>
            <a:cxnLst/>
            <a:rect l="l" t="t" r="r" b="b"/>
            <a:pathLst>
              <a:path w="24870" h="14710" extrusionOk="0">
                <a:moveTo>
                  <a:pt x="19148" y="0"/>
                </a:moveTo>
                <a:cubicBezTo>
                  <a:pt x="18597" y="0"/>
                  <a:pt x="18043" y="137"/>
                  <a:pt x="17554" y="393"/>
                </a:cubicBezTo>
                <a:cubicBezTo>
                  <a:pt x="17004" y="686"/>
                  <a:pt x="16567" y="1128"/>
                  <a:pt x="16233" y="1642"/>
                </a:cubicBezTo>
                <a:cubicBezTo>
                  <a:pt x="16167" y="1756"/>
                  <a:pt x="16095" y="1869"/>
                  <a:pt x="16030" y="1983"/>
                </a:cubicBezTo>
                <a:cubicBezTo>
                  <a:pt x="15928" y="2144"/>
                  <a:pt x="15838" y="2305"/>
                  <a:pt x="15755" y="2479"/>
                </a:cubicBezTo>
                <a:cubicBezTo>
                  <a:pt x="15665" y="2670"/>
                  <a:pt x="15581" y="2873"/>
                  <a:pt x="15522" y="3082"/>
                </a:cubicBezTo>
                <a:cubicBezTo>
                  <a:pt x="15247" y="3734"/>
                  <a:pt x="14990" y="4391"/>
                  <a:pt x="14589" y="4983"/>
                </a:cubicBezTo>
                <a:cubicBezTo>
                  <a:pt x="14243" y="5485"/>
                  <a:pt x="13794" y="5933"/>
                  <a:pt x="13221" y="6154"/>
                </a:cubicBezTo>
                <a:cubicBezTo>
                  <a:pt x="12888" y="6288"/>
                  <a:pt x="12537" y="6339"/>
                  <a:pt x="12182" y="6339"/>
                </a:cubicBezTo>
                <a:cubicBezTo>
                  <a:pt x="11821" y="6339"/>
                  <a:pt x="11457" y="6286"/>
                  <a:pt x="11105" y="6214"/>
                </a:cubicBezTo>
                <a:cubicBezTo>
                  <a:pt x="10219" y="6034"/>
                  <a:pt x="9288" y="5700"/>
                  <a:pt x="8367" y="5700"/>
                </a:cubicBezTo>
                <a:cubicBezTo>
                  <a:pt x="8038" y="5700"/>
                  <a:pt x="7711" y="5743"/>
                  <a:pt x="7387" y="5850"/>
                </a:cubicBezTo>
                <a:cubicBezTo>
                  <a:pt x="6831" y="6035"/>
                  <a:pt x="6431" y="6417"/>
                  <a:pt x="6108" y="6896"/>
                </a:cubicBezTo>
                <a:cubicBezTo>
                  <a:pt x="5798" y="7374"/>
                  <a:pt x="5547" y="7900"/>
                  <a:pt x="5140" y="8306"/>
                </a:cubicBezTo>
                <a:cubicBezTo>
                  <a:pt x="4256" y="9167"/>
                  <a:pt x="2899" y="8904"/>
                  <a:pt x="1799" y="9185"/>
                </a:cubicBezTo>
                <a:cubicBezTo>
                  <a:pt x="1291" y="9316"/>
                  <a:pt x="825" y="9567"/>
                  <a:pt x="508" y="9991"/>
                </a:cubicBezTo>
                <a:cubicBezTo>
                  <a:pt x="209" y="10392"/>
                  <a:pt x="48" y="10876"/>
                  <a:pt x="30" y="11366"/>
                </a:cubicBezTo>
                <a:cubicBezTo>
                  <a:pt x="0" y="11868"/>
                  <a:pt x="102" y="12376"/>
                  <a:pt x="335" y="12824"/>
                </a:cubicBezTo>
                <a:cubicBezTo>
                  <a:pt x="586" y="13308"/>
                  <a:pt x="992" y="13715"/>
                  <a:pt x="1447" y="14008"/>
                </a:cubicBezTo>
                <a:cubicBezTo>
                  <a:pt x="2230" y="14511"/>
                  <a:pt x="3141" y="14710"/>
                  <a:pt x="4057" y="14710"/>
                </a:cubicBezTo>
                <a:cubicBezTo>
                  <a:pt x="4392" y="14710"/>
                  <a:pt x="4727" y="14683"/>
                  <a:pt x="5056" y="14635"/>
                </a:cubicBezTo>
                <a:cubicBezTo>
                  <a:pt x="6551" y="14420"/>
                  <a:pt x="7937" y="13799"/>
                  <a:pt x="9389" y="13392"/>
                </a:cubicBezTo>
                <a:cubicBezTo>
                  <a:pt x="10107" y="13195"/>
                  <a:pt x="10848" y="13045"/>
                  <a:pt x="11595" y="13022"/>
                </a:cubicBezTo>
                <a:cubicBezTo>
                  <a:pt x="11656" y="13020"/>
                  <a:pt x="11717" y="13019"/>
                  <a:pt x="11778" y="13019"/>
                </a:cubicBezTo>
                <a:cubicBezTo>
                  <a:pt x="12387" y="13019"/>
                  <a:pt x="13000" y="13098"/>
                  <a:pt x="13603" y="13207"/>
                </a:cubicBezTo>
                <a:cubicBezTo>
                  <a:pt x="14942" y="13452"/>
                  <a:pt x="16239" y="13870"/>
                  <a:pt x="17589" y="14044"/>
                </a:cubicBezTo>
                <a:cubicBezTo>
                  <a:pt x="17943" y="14091"/>
                  <a:pt x="18299" y="14117"/>
                  <a:pt x="18652" y="14117"/>
                </a:cubicBezTo>
                <a:cubicBezTo>
                  <a:pt x="19552" y="14117"/>
                  <a:pt x="20439" y="13949"/>
                  <a:pt x="21259" y="13542"/>
                </a:cubicBezTo>
                <a:cubicBezTo>
                  <a:pt x="22281" y="13028"/>
                  <a:pt x="23136" y="12215"/>
                  <a:pt x="23745" y="11252"/>
                </a:cubicBezTo>
                <a:cubicBezTo>
                  <a:pt x="24451" y="10147"/>
                  <a:pt x="24791" y="8844"/>
                  <a:pt x="24833" y="7547"/>
                </a:cubicBezTo>
                <a:cubicBezTo>
                  <a:pt x="24869" y="6190"/>
                  <a:pt x="24600" y="4816"/>
                  <a:pt x="24074" y="3578"/>
                </a:cubicBezTo>
                <a:cubicBezTo>
                  <a:pt x="23626" y="2509"/>
                  <a:pt x="22939" y="1493"/>
                  <a:pt x="21964" y="817"/>
                </a:cubicBezTo>
                <a:cubicBezTo>
                  <a:pt x="21343" y="387"/>
                  <a:pt x="20620" y="142"/>
                  <a:pt x="19873" y="88"/>
                </a:cubicBezTo>
                <a:cubicBezTo>
                  <a:pt x="19693" y="40"/>
                  <a:pt x="19502" y="10"/>
                  <a:pt x="19311" y="4"/>
                </a:cubicBezTo>
                <a:cubicBezTo>
                  <a:pt x="19257" y="2"/>
                  <a:pt x="19202" y="0"/>
                  <a:pt x="19148" y="0"/>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1" name="Google Shape;391;p82"/>
          <p:cNvGrpSpPr/>
          <p:nvPr/>
        </p:nvGrpSpPr>
        <p:grpSpPr>
          <a:xfrm rot="-1575863" flipH="1">
            <a:off x="-27860" y="160077"/>
            <a:ext cx="574424" cy="507484"/>
            <a:chOff x="6063731" y="3208900"/>
            <a:chExt cx="147169" cy="130025"/>
          </a:xfrm>
        </p:grpSpPr>
        <p:sp>
          <p:nvSpPr>
            <p:cNvPr id="392" name="Google Shape;392;p82"/>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3" name="Google Shape;393;p82"/>
            <p:cNvGrpSpPr/>
            <p:nvPr/>
          </p:nvGrpSpPr>
          <p:grpSpPr>
            <a:xfrm>
              <a:off x="6063731" y="3208900"/>
              <a:ext cx="146450" cy="130025"/>
              <a:chOff x="3414550" y="3208900"/>
              <a:chExt cx="146450" cy="130025"/>
            </a:xfrm>
          </p:grpSpPr>
          <p:sp>
            <p:nvSpPr>
              <p:cNvPr id="394" name="Google Shape;394;p82"/>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82"/>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96" name="Google Shape;396;p82"/>
          <p:cNvGrpSpPr/>
          <p:nvPr/>
        </p:nvGrpSpPr>
        <p:grpSpPr>
          <a:xfrm rot="-635351">
            <a:off x="193472" y="128504"/>
            <a:ext cx="645887" cy="570624"/>
            <a:chOff x="6063731" y="3208900"/>
            <a:chExt cx="147169" cy="130025"/>
          </a:xfrm>
        </p:grpSpPr>
        <p:sp>
          <p:nvSpPr>
            <p:cNvPr id="397" name="Google Shape;397;p82"/>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8" name="Google Shape;398;p82"/>
            <p:cNvGrpSpPr/>
            <p:nvPr/>
          </p:nvGrpSpPr>
          <p:grpSpPr>
            <a:xfrm>
              <a:off x="6063731" y="3208900"/>
              <a:ext cx="146450" cy="130025"/>
              <a:chOff x="3414550" y="3208900"/>
              <a:chExt cx="146450" cy="130025"/>
            </a:xfrm>
          </p:grpSpPr>
          <p:sp>
            <p:nvSpPr>
              <p:cNvPr id="399" name="Google Shape;399;p82"/>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82"/>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1" name="Google Shape;401;p82"/>
          <p:cNvGrpSpPr/>
          <p:nvPr/>
        </p:nvGrpSpPr>
        <p:grpSpPr>
          <a:xfrm rot="-3535850">
            <a:off x="151889" y="4192560"/>
            <a:ext cx="729038" cy="634032"/>
            <a:chOff x="5591969" y="4451900"/>
            <a:chExt cx="247475" cy="215225"/>
          </a:xfrm>
        </p:grpSpPr>
        <p:sp>
          <p:nvSpPr>
            <p:cNvPr id="402" name="Google Shape;402;p82"/>
            <p:cNvSpPr/>
            <p:nvPr/>
          </p:nvSpPr>
          <p:spPr>
            <a:xfrm>
              <a:off x="5592881" y="4451900"/>
              <a:ext cx="245650" cy="215225"/>
            </a:xfrm>
            <a:custGeom>
              <a:avLst/>
              <a:gdLst/>
              <a:ahLst/>
              <a:cxnLst/>
              <a:rect l="l" t="t" r="r" b="b"/>
              <a:pathLst>
                <a:path w="9826" h="8609" extrusionOk="0">
                  <a:moveTo>
                    <a:pt x="5783" y="0"/>
                  </a:moveTo>
                  <a:cubicBezTo>
                    <a:pt x="5597" y="0"/>
                    <a:pt x="5457" y="228"/>
                    <a:pt x="5487" y="419"/>
                  </a:cubicBezTo>
                  <a:cubicBezTo>
                    <a:pt x="5493" y="454"/>
                    <a:pt x="5499" y="484"/>
                    <a:pt x="5517" y="520"/>
                  </a:cubicBezTo>
                  <a:cubicBezTo>
                    <a:pt x="5330" y="496"/>
                    <a:pt x="5143" y="484"/>
                    <a:pt x="4957" y="484"/>
                  </a:cubicBezTo>
                  <a:cubicBezTo>
                    <a:pt x="3126" y="484"/>
                    <a:pt x="1413" y="1638"/>
                    <a:pt x="789" y="3473"/>
                  </a:cubicBezTo>
                  <a:cubicBezTo>
                    <a:pt x="0" y="5774"/>
                    <a:pt x="1512" y="7459"/>
                    <a:pt x="3813" y="8248"/>
                  </a:cubicBezTo>
                  <a:cubicBezTo>
                    <a:pt x="4502" y="8482"/>
                    <a:pt x="5184" y="8609"/>
                    <a:pt x="5822" y="8609"/>
                  </a:cubicBezTo>
                  <a:cubicBezTo>
                    <a:pt x="7316" y="8609"/>
                    <a:pt x="8570" y="7918"/>
                    <a:pt x="9114" y="6306"/>
                  </a:cubicBezTo>
                  <a:cubicBezTo>
                    <a:pt x="9826" y="4250"/>
                    <a:pt x="8917" y="2026"/>
                    <a:pt x="7070" y="1028"/>
                  </a:cubicBezTo>
                  <a:cubicBezTo>
                    <a:pt x="7154" y="945"/>
                    <a:pt x="7202" y="837"/>
                    <a:pt x="7196" y="723"/>
                  </a:cubicBezTo>
                  <a:cubicBezTo>
                    <a:pt x="7190" y="586"/>
                    <a:pt x="7094" y="484"/>
                    <a:pt x="6963" y="437"/>
                  </a:cubicBezTo>
                  <a:cubicBezTo>
                    <a:pt x="6915" y="421"/>
                    <a:pt x="6864" y="412"/>
                    <a:pt x="6812" y="412"/>
                  </a:cubicBezTo>
                  <a:cubicBezTo>
                    <a:pt x="6728" y="412"/>
                    <a:pt x="6642" y="434"/>
                    <a:pt x="6568" y="478"/>
                  </a:cubicBezTo>
                  <a:cubicBezTo>
                    <a:pt x="6467" y="526"/>
                    <a:pt x="6383" y="610"/>
                    <a:pt x="6299" y="699"/>
                  </a:cubicBezTo>
                  <a:cubicBezTo>
                    <a:pt x="6276" y="694"/>
                    <a:pt x="6258" y="688"/>
                    <a:pt x="6228" y="676"/>
                  </a:cubicBezTo>
                  <a:cubicBezTo>
                    <a:pt x="6216" y="580"/>
                    <a:pt x="6204" y="490"/>
                    <a:pt x="6174" y="401"/>
                  </a:cubicBezTo>
                  <a:cubicBezTo>
                    <a:pt x="6120" y="269"/>
                    <a:pt x="6036" y="108"/>
                    <a:pt x="5911" y="36"/>
                  </a:cubicBezTo>
                  <a:cubicBezTo>
                    <a:pt x="5867" y="11"/>
                    <a:pt x="5824" y="0"/>
                    <a:pt x="5783"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3" name="Google Shape;403;p82"/>
            <p:cNvGrpSpPr/>
            <p:nvPr/>
          </p:nvGrpSpPr>
          <p:grpSpPr>
            <a:xfrm>
              <a:off x="5591969" y="4452100"/>
              <a:ext cx="247475" cy="215025"/>
              <a:chOff x="2932975" y="4452100"/>
              <a:chExt cx="247475" cy="215025"/>
            </a:xfrm>
          </p:grpSpPr>
          <p:sp>
            <p:nvSpPr>
              <p:cNvPr id="404" name="Google Shape;404;p82"/>
              <p:cNvSpPr/>
              <p:nvPr/>
            </p:nvSpPr>
            <p:spPr>
              <a:xfrm>
                <a:off x="2932975" y="4464025"/>
                <a:ext cx="247475" cy="203100"/>
              </a:xfrm>
              <a:custGeom>
                <a:avLst/>
                <a:gdLst/>
                <a:ahLst/>
                <a:cxnLst/>
                <a:rect l="l" t="t" r="r" b="b"/>
                <a:pathLst>
                  <a:path w="9899" h="8124" extrusionOk="0">
                    <a:moveTo>
                      <a:pt x="4945" y="0"/>
                    </a:moveTo>
                    <a:cubicBezTo>
                      <a:pt x="3114" y="0"/>
                      <a:pt x="1407" y="1158"/>
                      <a:pt x="784" y="2988"/>
                    </a:cubicBezTo>
                    <a:cubicBezTo>
                      <a:pt x="1" y="5289"/>
                      <a:pt x="1507" y="6974"/>
                      <a:pt x="3808" y="7763"/>
                    </a:cubicBezTo>
                    <a:cubicBezTo>
                      <a:pt x="4497" y="7997"/>
                      <a:pt x="5178" y="8124"/>
                      <a:pt x="5816" y="8124"/>
                    </a:cubicBezTo>
                    <a:cubicBezTo>
                      <a:pt x="7309" y="8124"/>
                      <a:pt x="8563" y="7433"/>
                      <a:pt x="9115" y="5821"/>
                    </a:cubicBezTo>
                    <a:cubicBezTo>
                      <a:pt x="9898" y="3520"/>
                      <a:pt x="8667" y="1015"/>
                      <a:pt x="6366" y="238"/>
                    </a:cubicBezTo>
                    <a:cubicBezTo>
                      <a:pt x="5895" y="77"/>
                      <a:pt x="5416" y="0"/>
                      <a:pt x="4945" y="0"/>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82"/>
              <p:cNvSpPr/>
              <p:nvPr/>
            </p:nvSpPr>
            <p:spPr>
              <a:xfrm>
                <a:off x="3052675" y="4452100"/>
                <a:ext cx="60075" cy="48300"/>
              </a:xfrm>
              <a:custGeom>
                <a:avLst/>
                <a:gdLst/>
                <a:ahLst/>
                <a:cxnLst/>
                <a:rect l="l" t="t" r="r" b="b"/>
                <a:pathLst>
                  <a:path w="2403" h="1932" extrusionOk="0">
                    <a:moveTo>
                      <a:pt x="990" y="0"/>
                    </a:moveTo>
                    <a:cubicBezTo>
                      <a:pt x="801" y="0"/>
                      <a:pt x="664" y="225"/>
                      <a:pt x="694" y="417"/>
                    </a:cubicBezTo>
                    <a:cubicBezTo>
                      <a:pt x="717" y="512"/>
                      <a:pt x="759" y="608"/>
                      <a:pt x="819" y="691"/>
                    </a:cubicBezTo>
                    <a:cubicBezTo>
                      <a:pt x="723" y="632"/>
                      <a:pt x="610" y="596"/>
                      <a:pt x="496" y="596"/>
                    </a:cubicBezTo>
                    <a:cubicBezTo>
                      <a:pt x="365" y="596"/>
                      <a:pt x="227" y="644"/>
                      <a:pt x="156" y="757"/>
                    </a:cubicBezTo>
                    <a:cubicBezTo>
                      <a:pt x="0" y="996"/>
                      <a:pt x="251" y="1259"/>
                      <a:pt x="484" y="1289"/>
                    </a:cubicBezTo>
                    <a:cubicBezTo>
                      <a:pt x="507" y="1292"/>
                      <a:pt x="530" y="1294"/>
                      <a:pt x="554" y="1294"/>
                    </a:cubicBezTo>
                    <a:cubicBezTo>
                      <a:pt x="656" y="1294"/>
                      <a:pt x="760" y="1265"/>
                      <a:pt x="867" y="1235"/>
                    </a:cubicBezTo>
                    <a:lnTo>
                      <a:pt x="867" y="1235"/>
                    </a:lnTo>
                    <a:cubicBezTo>
                      <a:pt x="735" y="1385"/>
                      <a:pt x="652" y="1564"/>
                      <a:pt x="729" y="1761"/>
                    </a:cubicBezTo>
                    <a:cubicBezTo>
                      <a:pt x="785" y="1879"/>
                      <a:pt x="891" y="1931"/>
                      <a:pt x="1002" y="1931"/>
                    </a:cubicBezTo>
                    <a:cubicBezTo>
                      <a:pt x="1104" y="1931"/>
                      <a:pt x="1211" y="1887"/>
                      <a:pt x="1285" y="1809"/>
                    </a:cubicBezTo>
                    <a:cubicBezTo>
                      <a:pt x="1357" y="1737"/>
                      <a:pt x="1411" y="1642"/>
                      <a:pt x="1447" y="1534"/>
                    </a:cubicBezTo>
                    <a:cubicBezTo>
                      <a:pt x="1506" y="1719"/>
                      <a:pt x="1638" y="1905"/>
                      <a:pt x="1853" y="1905"/>
                    </a:cubicBezTo>
                    <a:cubicBezTo>
                      <a:pt x="1858" y="1905"/>
                      <a:pt x="1863" y="1905"/>
                      <a:pt x="1869" y="1905"/>
                    </a:cubicBezTo>
                    <a:cubicBezTo>
                      <a:pt x="1975" y="1905"/>
                      <a:pt x="2065" y="1847"/>
                      <a:pt x="2116" y="1755"/>
                    </a:cubicBezTo>
                    <a:cubicBezTo>
                      <a:pt x="2164" y="1648"/>
                      <a:pt x="2152" y="1522"/>
                      <a:pt x="2104" y="1433"/>
                    </a:cubicBezTo>
                    <a:cubicBezTo>
                      <a:pt x="2050" y="1337"/>
                      <a:pt x="1961" y="1259"/>
                      <a:pt x="1871" y="1194"/>
                    </a:cubicBezTo>
                    <a:cubicBezTo>
                      <a:pt x="1985" y="1176"/>
                      <a:pt x="2104" y="1158"/>
                      <a:pt x="2200" y="1086"/>
                    </a:cubicBezTo>
                    <a:cubicBezTo>
                      <a:pt x="2319" y="1008"/>
                      <a:pt x="2403" y="871"/>
                      <a:pt x="2397" y="721"/>
                    </a:cubicBezTo>
                    <a:cubicBezTo>
                      <a:pt x="2391" y="590"/>
                      <a:pt x="2289" y="482"/>
                      <a:pt x="2164" y="440"/>
                    </a:cubicBezTo>
                    <a:cubicBezTo>
                      <a:pt x="2116" y="422"/>
                      <a:pt x="2064" y="413"/>
                      <a:pt x="2012" y="413"/>
                    </a:cubicBezTo>
                    <a:cubicBezTo>
                      <a:pt x="1928" y="413"/>
                      <a:pt x="1843" y="436"/>
                      <a:pt x="1769" y="476"/>
                    </a:cubicBezTo>
                    <a:cubicBezTo>
                      <a:pt x="1632" y="548"/>
                      <a:pt x="1530" y="668"/>
                      <a:pt x="1435" y="787"/>
                    </a:cubicBezTo>
                    <a:cubicBezTo>
                      <a:pt x="1441" y="656"/>
                      <a:pt x="1423" y="530"/>
                      <a:pt x="1381" y="399"/>
                    </a:cubicBezTo>
                    <a:cubicBezTo>
                      <a:pt x="1333" y="267"/>
                      <a:pt x="1255" y="112"/>
                      <a:pt x="1118" y="34"/>
                    </a:cubicBezTo>
                    <a:cubicBezTo>
                      <a:pt x="1074" y="11"/>
                      <a:pt x="1030" y="0"/>
                      <a:pt x="990"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82"/>
              <p:cNvSpPr/>
              <p:nvPr/>
            </p:nvSpPr>
            <p:spPr>
              <a:xfrm>
                <a:off x="2961475" y="4483700"/>
                <a:ext cx="52900" cy="53300"/>
              </a:xfrm>
              <a:custGeom>
                <a:avLst/>
                <a:gdLst/>
                <a:ahLst/>
                <a:cxnLst/>
                <a:rect l="l" t="t" r="r" b="b"/>
                <a:pathLst>
                  <a:path w="2116" h="2132" extrusionOk="0">
                    <a:moveTo>
                      <a:pt x="2026" y="0"/>
                    </a:moveTo>
                    <a:cubicBezTo>
                      <a:pt x="2017" y="0"/>
                      <a:pt x="2008" y="2"/>
                      <a:pt x="1999" y="7"/>
                    </a:cubicBezTo>
                    <a:cubicBezTo>
                      <a:pt x="1138" y="450"/>
                      <a:pt x="433" y="1173"/>
                      <a:pt x="20" y="2039"/>
                    </a:cubicBezTo>
                    <a:cubicBezTo>
                      <a:pt x="0" y="2088"/>
                      <a:pt x="41" y="2131"/>
                      <a:pt x="80" y="2131"/>
                    </a:cubicBezTo>
                    <a:cubicBezTo>
                      <a:pt x="98" y="2131"/>
                      <a:pt x="117" y="2122"/>
                      <a:pt x="128" y="2099"/>
                    </a:cubicBezTo>
                    <a:cubicBezTo>
                      <a:pt x="534" y="1250"/>
                      <a:pt x="1216" y="539"/>
                      <a:pt x="2064" y="109"/>
                    </a:cubicBezTo>
                    <a:cubicBezTo>
                      <a:pt x="2116" y="83"/>
                      <a:pt x="2079" y="0"/>
                      <a:pt x="202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82"/>
              <p:cNvSpPr/>
              <p:nvPr/>
            </p:nvSpPr>
            <p:spPr>
              <a:xfrm>
                <a:off x="2974650" y="4503950"/>
                <a:ext cx="27275" cy="26100"/>
              </a:xfrm>
              <a:custGeom>
                <a:avLst/>
                <a:gdLst/>
                <a:ahLst/>
                <a:cxnLst/>
                <a:rect l="l" t="t" r="r" b="b"/>
                <a:pathLst>
                  <a:path w="1091" h="1044" extrusionOk="0">
                    <a:moveTo>
                      <a:pt x="1006" y="1"/>
                    </a:moveTo>
                    <a:cubicBezTo>
                      <a:pt x="996" y="1"/>
                      <a:pt x="986" y="3"/>
                      <a:pt x="976" y="10"/>
                    </a:cubicBezTo>
                    <a:cubicBezTo>
                      <a:pt x="581" y="231"/>
                      <a:pt x="252" y="560"/>
                      <a:pt x="25" y="954"/>
                    </a:cubicBezTo>
                    <a:cubicBezTo>
                      <a:pt x="1" y="1003"/>
                      <a:pt x="43" y="1044"/>
                      <a:pt x="84" y="1044"/>
                    </a:cubicBezTo>
                    <a:cubicBezTo>
                      <a:pt x="103" y="1044"/>
                      <a:pt x="122" y="1035"/>
                      <a:pt x="133" y="1014"/>
                    </a:cubicBezTo>
                    <a:cubicBezTo>
                      <a:pt x="348" y="638"/>
                      <a:pt x="653" y="321"/>
                      <a:pt x="1035" y="112"/>
                    </a:cubicBezTo>
                    <a:cubicBezTo>
                      <a:pt x="1091" y="81"/>
                      <a:pt x="1057" y="1"/>
                      <a:pt x="1006"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82"/>
              <p:cNvSpPr/>
              <p:nvPr/>
            </p:nvSpPr>
            <p:spPr>
              <a:xfrm>
                <a:off x="3134950" y="4510750"/>
                <a:ext cx="23225" cy="73075"/>
              </a:xfrm>
              <a:custGeom>
                <a:avLst/>
                <a:gdLst/>
                <a:ahLst/>
                <a:cxnLst/>
                <a:rect l="l" t="t" r="r" b="b"/>
                <a:pathLst>
                  <a:path w="929" h="2923" extrusionOk="0">
                    <a:moveTo>
                      <a:pt x="82" y="0"/>
                    </a:moveTo>
                    <a:cubicBezTo>
                      <a:pt x="41" y="0"/>
                      <a:pt x="1" y="42"/>
                      <a:pt x="26" y="85"/>
                    </a:cubicBezTo>
                    <a:cubicBezTo>
                      <a:pt x="570" y="886"/>
                      <a:pt x="809" y="1890"/>
                      <a:pt x="660" y="2852"/>
                    </a:cubicBezTo>
                    <a:cubicBezTo>
                      <a:pt x="653" y="2895"/>
                      <a:pt x="693" y="2923"/>
                      <a:pt x="727" y="2923"/>
                    </a:cubicBezTo>
                    <a:cubicBezTo>
                      <a:pt x="750" y="2923"/>
                      <a:pt x="771" y="2910"/>
                      <a:pt x="773" y="2882"/>
                    </a:cubicBezTo>
                    <a:cubicBezTo>
                      <a:pt x="929" y="1890"/>
                      <a:pt x="696" y="856"/>
                      <a:pt x="128" y="25"/>
                    </a:cubicBezTo>
                    <a:cubicBezTo>
                      <a:pt x="116" y="7"/>
                      <a:pt x="99"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82"/>
              <p:cNvSpPr/>
              <p:nvPr/>
            </p:nvSpPr>
            <p:spPr>
              <a:xfrm>
                <a:off x="3023525" y="4514950"/>
                <a:ext cx="3925" cy="3000"/>
              </a:xfrm>
              <a:custGeom>
                <a:avLst/>
                <a:gdLst/>
                <a:ahLst/>
                <a:cxnLst/>
                <a:rect l="l" t="t" r="r" b="b"/>
                <a:pathLst>
                  <a:path w="157" h="120" extrusionOk="0">
                    <a:moveTo>
                      <a:pt x="73" y="0"/>
                    </a:moveTo>
                    <a:cubicBezTo>
                      <a:pt x="1" y="0"/>
                      <a:pt x="1" y="120"/>
                      <a:pt x="73" y="120"/>
                    </a:cubicBezTo>
                    <a:lnTo>
                      <a:pt x="79" y="120"/>
                    </a:lnTo>
                    <a:cubicBezTo>
                      <a:pt x="156" y="120"/>
                      <a:pt x="156" y="0"/>
                      <a:pt x="7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82"/>
              <p:cNvSpPr/>
              <p:nvPr/>
            </p:nvSpPr>
            <p:spPr>
              <a:xfrm>
                <a:off x="3039375" y="4494625"/>
                <a:ext cx="3600" cy="3025"/>
              </a:xfrm>
              <a:custGeom>
                <a:avLst/>
                <a:gdLst/>
                <a:ahLst/>
                <a:cxnLst/>
                <a:rect l="l" t="t" r="r" b="b"/>
                <a:pathLst>
                  <a:path w="144" h="121" extrusionOk="0">
                    <a:moveTo>
                      <a:pt x="66" y="1"/>
                    </a:moveTo>
                    <a:cubicBezTo>
                      <a:pt x="60" y="1"/>
                      <a:pt x="54" y="1"/>
                      <a:pt x="42" y="7"/>
                    </a:cubicBezTo>
                    <a:cubicBezTo>
                      <a:pt x="36" y="7"/>
                      <a:pt x="30" y="13"/>
                      <a:pt x="24" y="18"/>
                    </a:cubicBezTo>
                    <a:cubicBezTo>
                      <a:pt x="18" y="30"/>
                      <a:pt x="18" y="36"/>
                      <a:pt x="6" y="42"/>
                    </a:cubicBezTo>
                    <a:cubicBezTo>
                      <a:pt x="6" y="54"/>
                      <a:pt x="0" y="60"/>
                      <a:pt x="0" y="66"/>
                    </a:cubicBezTo>
                    <a:lnTo>
                      <a:pt x="0" y="84"/>
                    </a:lnTo>
                    <a:cubicBezTo>
                      <a:pt x="0" y="90"/>
                      <a:pt x="6" y="96"/>
                      <a:pt x="18" y="102"/>
                    </a:cubicBezTo>
                    <a:cubicBezTo>
                      <a:pt x="24" y="102"/>
                      <a:pt x="24" y="114"/>
                      <a:pt x="30" y="114"/>
                    </a:cubicBezTo>
                    <a:cubicBezTo>
                      <a:pt x="36" y="120"/>
                      <a:pt x="54" y="120"/>
                      <a:pt x="60" y="120"/>
                    </a:cubicBezTo>
                    <a:lnTo>
                      <a:pt x="78" y="120"/>
                    </a:lnTo>
                    <a:cubicBezTo>
                      <a:pt x="84" y="120"/>
                      <a:pt x="90" y="120"/>
                      <a:pt x="96" y="114"/>
                    </a:cubicBezTo>
                    <a:cubicBezTo>
                      <a:pt x="108" y="114"/>
                      <a:pt x="114" y="102"/>
                      <a:pt x="120" y="96"/>
                    </a:cubicBezTo>
                    <a:cubicBezTo>
                      <a:pt x="126" y="90"/>
                      <a:pt x="126" y="84"/>
                      <a:pt x="138" y="72"/>
                    </a:cubicBezTo>
                    <a:cubicBezTo>
                      <a:pt x="138" y="66"/>
                      <a:pt x="144" y="60"/>
                      <a:pt x="144" y="54"/>
                    </a:cubicBezTo>
                    <a:lnTo>
                      <a:pt x="144" y="36"/>
                    </a:lnTo>
                    <a:cubicBezTo>
                      <a:pt x="144" y="30"/>
                      <a:pt x="138" y="24"/>
                      <a:pt x="126" y="13"/>
                    </a:cubicBezTo>
                    <a:cubicBezTo>
                      <a:pt x="120" y="13"/>
                      <a:pt x="120" y="7"/>
                      <a:pt x="114" y="7"/>
                    </a:cubicBezTo>
                    <a:cubicBezTo>
                      <a:pt x="108" y="1"/>
                      <a:pt x="90" y="1"/>
                      <a:pt x="8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82"/>
              <p:cNvSpPr/>
              <p:nvPr/>
            </p:nvSpPr>
            <p:spPr>
              <a:xfrm>
                <a:off x="3049075" y="4512400"/>
                <a:ext cx="3475" cy="3325"/>
              </a:xfrm>
              <a:custGeom>
                <a:avLst/>
                <a:gdLst/>
                <a:ahLst/>
                <a:cxnLst/>
                <a:rect l="l" t="t" r="r" b="b"/>
                <a:pathLst>
                  <a:path w="139" h="133" extrusionOk="0">
                    <a:moveTo>
                      <a:pt x="55" y="1"/>
                    </a:moveTo>
                    <a:cubicBezTo>
                      <a:pt x="49" y="1"/>
                      <a:pt x="37" y="1"/>
                      <a:pt x="31" y="7"/>
                    </a:cubicBezTo>
                    <a:cubicBezTo>
                      <a:pt x="25" y="7"/>
                      <a:pt x="25" y="13"/>
                      <a:pt x="19" y="13"/>
                    </a:cubicBezTo>
                    <a:cubicBezTo>
                      <a:pt x="7" y="19"/>
                      <a:pt x="1" y="25"/>
                      <a:pt x="1" y="37"/>
                    </a:cubicBezTo>
                    <a:lnTo>
                      <a:pt x="1" y="49"/>
                    </a:lnTo>
                    <a:cubicBezTo>
                      <a:pt x="1" y="55"/>
                      <a:pt x="1" y="72"/>
                      <a:pt x="7" y="78"/>
                    </a:cubicBezTo>
                    <a:cubicBezTo>
                      <a:pt x="19" y="90"/>
                      <a:pt x="19" y="102"/>
                      <a:pt x="25" y="108"/>
                    </a:cubicBezTo>
                    <a:cubicBezTo>
                      <a:pt x="25" y="120"/>
                      <a:pt x="31" y="126"/>
                      <a:pt x="37" y="126"/>
                    </a:cubicBezTo>
                    <a:cubicBezTo>
                      <a:pt x="49" y="132"/>
                      <a:pt x="55" y="132"/>
                      <a:pt x="61" y="132"/>
                    </a:cubicBezTo>
                    <a:lnTo>
                      <a:pt x="85" y="132"/>
                    </a:lnTo>
                    <a:cubicBezTo>
                      <a:pt x="90" y="132"/>
                      <a:pt x="96" y="132"/>
                      <a:pt x="108" y="126"/>
                    </a:cubicBezTo>
                    <a:cubicBezTo>
                      <a:pt x="114" y="126"/>
                      <a:pt x="114" y="120"/>
                      <a:pt x="120" y="120"/>
                    </a:cubicBezTo>
                    <a:cubicBezTo>
                      <a:pt x="126" y="108"/>
                      <a:pt x="138" y="102"/>
                      <a:pt x="138" y="96"/>
                    </a:cubicBezTo>
                    <a:lnTo>
                      <a:pt x="138" y="78"/>
                    </a:lnTo>
                    <a:cubicBezTo>
                      <a:pt x="138" y="72"/>
                      <a:pt x="126" y="55"/>
                      <a:pt x="126" y="49"/>
                    </a:cubicBezTo>
                    <a:cubicBezTo>
                      <a:pt x="120" y="43"/>
                      <a:pt x="120" y="25"/>
                      <a:pt x="114" y="19"/>
                    </a:cubicBezTo>
                    <a:cubicBezTo>
                      <a:pt x="114" y="13"/>
                      <a:pt x="108" y="7"/>
                      <a:pt x="96" y="7"/>
                    </a:cubicBezTo>
                    <a:cubicBezTo>
                      <a:pt x="90" y="1"/>
                      <a:pt x="85" y="1"/>
                      <a:pt x="7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82"/>
              <p:cNvSpPr/>
              <p:nvPr/>
            </p:nvSpPr>
            <p:spPr>
              <a:xfrm>
                <a:off x="3074625" y="4514650"/>
                <a:ext cx="3625" cy="3450"/>
              </a:xfrm>
              <a:custGeom>
                <a:avLst/>
                <a:gdLst/>
                <a:ahLst/>
                <a:cxnLst/>
                <a:rect l="l" t="t" r="r" b="b"/>
                <a:pathLst>
                  <a:path w="145" h="138" extrusionOk="0">
                    <a:moveTo>
                      <a:pt x="61" y="0"/>
                    </a:moveTo>
                    <a:cubicBezTo>
                      <a:pt x="55" y="0"/>
                      <a:pt x="49" y="0"/>
                      <a:pt x="43" y="6"/>
                    </a:cubicBezTo>
                    <a:cubicBezTo>
                      <a:pt x="31" y="6"/>
                      <a:pt x="25" y="12"/>
                      <a:pt x="19" y="18"/>
                    </a:cubicBezTo>
                    <a:cubicBezTo>
                      <a:pt x="19" y="30"/>
                      <a:pt x="13" y="30"/>
                      <a:pt x="13" y="36"/>
                    </a:cubicBezTo>
                    <a:cubicBezTo>
                      <a:pt x="1" y="42"/>
                      <a:pt x="1" y="60"/>
                      <a:pt x="1" y="66"/>
                    </a:cubicBezTo>
                    <a:lnTo>
                      <a:pt x="1" y="78"/>
                    </a:lnTo>
                    <a:cubicBezTo>
                      <a:pt x="1" y="84"/>
                      <a:pt x="13" y="96"/>
                      <a:pt x="19" y="102"/>
                    </a:cubicBezTo>
                    <a:lnTo>
                      <a:pt x="31" y="114"/>
                    </a:lnTo>
                    <a:cubicBezTo>
                      <a:pt x="43" y="126"/>
                      <a:pt x="49" y="126"/>
                      <a:pt x="55" y="132"/>
                    </a:cubicBezTo>
                    <a:cubicBezTo>
                      <a:pt x="61" y="132"/>
                      <a:pt x="73" y="138"/>
                      <a:pt x="79" y="138"/>
                    </a:cubicBezTo>
                    <a:cubicBezTo>
                      <a:pt x="85" y="138"/>
                      <a:pt x="91" y="138"/>
                      <a:pt x="102" y="132"/>
                    </a:cubicBezTo>
                    <a:cubicBezTo>
                      <a:pt x="108" y="132"/>
                      <a:pt x="114" y="126"/>
                      <a:pt x="120" y="114"/>
                    </a:cubicBezTo>
                    <a:cubicBezTo>
                      <a:pt x="120" y="108"/>
                      <a:pt x="132" y="108"/>
                      <a:pt x="132" y="102"/>
                    </a:cubicBezTo>
                    <a:cubicBezTo>
                      <a:pt x="138" y="96"/>
                      <a:pt x="138" y="78"/>
                      <a:pt x="138" y="72"/>
                    </a:cubicBezTo>
                    <a:cubicBezTo>
                      <a:pt x="144" y="66"/>
                      <a:pt x="138" y="66"/>
                      <a:pt x="138" y="60"/>
                    </a:cubicBezTo>
                    <a:cubicBezTo>
                      <a:pt x="138" y="48"/>
                      <a:pt x="132" y="42"/>
                      <a:pt x="120" y="36"/>
                    </a:cubicBezTo>
                    <a:lnTo>
                      <a:pt x="108" y="18"/>
                    </a:lnTo>
                    <a:cubicBezTo>
                      <a:pt x="102" y="12"/>
                      <a:pt x="91" y="12"/>
                      <a:pt x="85" y="6"/>
                    </a:cubicBezTo>
                    <a:cubicBezTo>
                      <a:pt x="79" y="6"/>
                      <a:pt x="73" y="0"/>
                      <a:pt x="6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82"/>
              <p:cNvSpPr/>
              <p:nvPr/>
            </p:nvSpPr>
            <p:spPr>
              <a:xfrm>
                <a:off x="3052225" y="4539450"/>
                <a:ext cx="3000" cy="3450"/>
              </a:xfrm>
              <a:custGeom>
                <a:avLst/>
                <a:gdLst/>
                <a:ahLst/>
                <a:cxnLst/>
                <a:rect l="l" t="t" r="r" b="b"/>
                <a:pathLst>
                  <a:path w="120" h="138" extrusionOk="0">
                    <a:moveTo>
                      <a:pt x="42" y="1"/>
                    </a:moveTo>
                    <a:cubicBezTo>
                      <a:pt x="30" y="1"/>
                      <a:pt x="24" y="7"/>
                      <a:pt x="18" y="13"/>
                    </a:cubicBezTo>
                    <a:cubicBezTo>
                      <a:pt x="18" y="18"/>
                      <a:pt x="12" y="18"/>
                      <a:pt x="12" y="30"/>
                    </a:cubicBezTo>
                    <a:cubicBezTo>
                      <a:pt x="0" y="36"/>
                      <a:pt x="0" y="54"/>
                      <a:pt x="0" y="60"/>
                    </a:cubicBezTo>
                    <a:lnTo>
                      <a:pt x="0" y="72"/>
                    </a:lnTo>
                    <a:cubicBezTo>
                      <a:pt x="0" y="78"/>
                      <a:pt x="0" y="90"/>
                      <a:pt x="12" y="96"/>
                    </a:cubicBezTo>
                    <a:cubicBezTo>
                      <a:pt x="12" y="102"/>
                      <a:pt x="18" y="108"/>
                      <a:pt x="24" y="120"/>
                    </a:cubicBezTo>
                    <a:cubicBezTo>
                      <a:pt x="30" y="126"/>
                      <a:pt x="42" y="126"/>
                      <a:pt x="48" y="132"/>
                    </a:cubicBezTo>
                    <a:cubicBezTo>
                      <a:pt x="54" y="132"/>
                      <a:pt x="60" y="138"/>
                      <a:pt x="72" y="138"/>
                    </a:cubicBezTo>
                    <a:lnTo>
                      <a:pt x="84" y="138"/>
                    </a:lnTo>
                    <a:cubicBezTo>
                      <a:pt x="90" y="138"/>
                      <a:pt x="102" y="132"/>
                      <a:pt x="108" y="126"/>
                    </a:cubicBezTo>
                    <a:cubicBezTo>
                      <a:pt x="108" y="120"/>
                      <a:pt x="114" y="120"/>
                      <a:pt x="114" y="114"/>
                    </a:cubicBezTo>
                    <a:cubicBezTo>
                      <a:pt x="120" y="102"/>
                      <a:pt x="120" y="90"/>
                      <a:pt x="120" y="84"/>
                    </a:cubicBezTo>
                    <a:lnTo>
                      <a:pt x="120" y="66"/>
                    </a:lnTo>
                    <a:cubicBezTo>
                      <a:pt x="120" y="60"/>
                      <a:pt x="120" y="54"/>
                      <a:pt x="114" y="42"/>
                    </a:cubicBezTo>
                    <a:cubicBezTo>
                      <a:pt x="114" y="36"/>
                      <a:pt x="108" y="30"/>
                      <a:pt x="102" y="18"/>
                    </a:cubicBezTo>
                    <a:cubicBezTo>
                      <a:pt x="90" y="13"/>
                      <a:pt x="84" y="13"/>
                      <a:pt x="78" y="7"/>
                    </a:cubicBezTo>
                    <a:cubicBezTo>
                      <a:pt x="72" y="7"/>
                      <a:pt x="60" y="1"/>
                      <a:pt x="5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14" name="Google Shape;414;p82"/>
          <p:cNvGrpSpPr/>
          <p:nvPr/>
        </p:nvGrpSpPr>
        <p:grpSpPr>
          <a:xfrm flipH="1">
            <a:off x="8642510" y="607653"/>
            <a:ext cx="335580" cy="300295"/>
            <a:chOff x="6390175" y="3941675"/>
            <a:chExt cx="136000" cy="121700"/>
          </a:xfrm>
        </p:grpSpPr>
        <p:sp>
          <p:nvSpPr>
            <p:cNvPr id="415" name="Google Shape;415;p82"/>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82"/>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7" name="Google Shape;417;p82"/>
          <p:cNvGrpSpPr/>
          <p:nvPr/>
        </p:nvGrpSpPr>
        <p:grpSpPr>
          <a:xfrm rot="6074333" flipH="1">
            <a:off x="8160598" y="263672"/>
            <a:ext cx="335569" cy="300285"/>
            <a:chOff x="6390175" y="3941675"/>
            <a:chExt cx="136000" cy="121700"/>
          </a:xfrm>
        </p:grpSpPr>
        <p:sp>
          <p:nvSpPr>
            <p:cNvPr id="418" name="Google Shape;418;p82"/>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82"/>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0" name="Google Shape;420;p82"/>
          <p:cNvGrpSpPr/>
          <p:nvPr/>
        </p:nvGrpSpPr>
        <p:grpSpPr>
          <a:xfrm rot="-3372598">
            <a:off x="292194" y="3792718"/>
            <a:ext cx="391104" cy="285392"/>
            <a:chOff x="6025900" y="1163650"/>
            <a:chExt cx="96100" cy="70125"/>
          </a:xfrm>
        </p:grpSpPr>
        <p:sp>
          <p:nvSpPr>
            <p:cNvPr id="421" name="Google Shape;421;p82"/>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2" name="Google Shape;422;p82"/>
            <p:cNvGrpSpPr/>
            <p:nvPr/>
          </p:nvGrpSpPr>
          <p:grpSpPr>
            <a:xfrm>
              <a:off x="6025975" y="1163775"/>
              <a:ext cx="95950" cy="69975"/>
              <a:chOff x="3376000" y="1163775"/>
              <a:chExt cx="95950" cy="69975"/>
            </a:xfrm>
          </p:grpSpPr>
          <p:sp>
            <p:nvSpPr>
              <p:cNvPr id="423" name="Google Shape;423;p82"/>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82"/>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82"/>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82"/>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82"/>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28" name="Google Shape;428;p82"/>
          <p:cNvSpPr/>
          <p:nvPr/>
        </p:nvSpPr>
        <p:spPr>
          <a:xfrm>
            <a:off x="5551725" y="4272650"/>
            <a:ext cx="3660300" cy="979700"/>
          </a:xfrm>
          <a:custGeom>
            <a:avLst/>
            <a:gdLst/>
            <a:ahLst/>
            <a:cxnLst/>
            <a:rect l="l" t="t" r="r" b="b"/>
            <a:pathLst>
              <a:path w="146412" h="39188" extrusionOk="0">
                <a:moveTo>
                  <a:pt x="0" y="39188"/>
                </a:moveTo>
                <a:cubicBezTo>
                  <a:pt x="8527" y="36739"/>
                  <a:pt x="31296" y="26217"/>
                  <a:pt x="51162" y="24493"/>
                </a:cubicBezTo>
                <a:cubicBezTo>
                  <a:pt x="71028" y="22770"/>
                  <a:pt x="103323" y="32929"/>
                  <a:pt x="119198" y="28847"/>
                </a:cubicBezTo>
                <a:cubicBezTo>
                  <a:pt x="135073" y="24765"/>
                  <a:pt x="141876" y="4808"/>
                  <a:pt x="146412" y="0"/>
                </a:cubicBezTo>
              </a:path>
            </a:pathLst>
          </a:cu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1pPr>
            <a:lvl2pPr marR="0" lvl="1"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2pPr>
            <a:lvl3pPr marR="0" lvl="2"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3pPr>
            <a:lvl4pPr marR="0" lvl="3"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4pPr>
            <a:lvl5pPr marR="0" lvl="4"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5pPr>
            <a:lvl6pPr marR="0" lvl="5"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6pPr>
            <a:lvl7pPr marR="0" lvl="6"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7pPr>
            <a:lvl8pPr marR="0" lvl="7"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8pPr>
            <a:lvl9pPr marR="0" lvl="8" algn="l" rtl="0">
              <a:lnSpc>
                <a:spcPct val="100000"/>
              </a:lnSpc>
              <a:spcBef>
                <a:spcPts val="0"/>
              </a:spcBef>
              <a:spcAft>
                <a:spcPts val="0"/>
              </a:spcAft>
              <a:buClr>
                <a:schemeClr val="dk1"/>
              </a:buClr>
              <a:buSzPts val="3000"/>
              <a:buFont typeface="Paytone One"/>
              <a:buNone/>
              <a:defRPr sz="3000" b="1" i="0" u="none" strike="noStrike" cap="none">
                <a:solidFill>
                  <a:schemeClr val="dk1"/>
                </a:solidFill>
                <a:latin typeface="Paytone One"/>
                <a:ea typeface="Paytone One"/>
                <a:cs typeface="Paytone One"/>
                <a:sym typeface="Paytone One"/>
              </a:defRPr>
            </a:lvl9pPr>
          </a:lstStyle>
          <a:p>
            <a:endParaRPr/>
          </a:p>
        </p:txBody>
      </p:sp>
      <p:sp>
        <p:nvSpPr>
          <p:cNvPr id="7" name="Google Shape;7;p7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1pPr>
            <a:lvl2pPr marL="914400" marR="0" lvl="1"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2pPr>
            <a:lvl3pPr marL="1371600" marR="0" lvl="2"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3pPr>
            <a:lvl4pPr marL="1828800" marR="0" lvl="3"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4pPr>
            <a:lvl5pPr marL="2286000" marR="0" lvl="4"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5pPr>
            <a:lvl6pPr marL="2743200" marR="0" lvl="5"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6pPr>
            <a:lvl7pPr marL="3200400" marR="0" lvl="6"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7pPr>
            <a:lvl8pPr marL="3657600" marR="0" lvl="7"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8pPr>
            <a:lvl9pPr marL="4114800" marR="0" lvl="8" indent="-304800" algn="l" rtl="0">
              <a:lnSpc>
                <a:spcPct val="100000"/>
              </a:lnSpc>
              <a:spcBef>
                <a:spcPts val="0"/>
              </a:spcBef>
              <a:spcAft>
                <a:spcPts val="0"/>
              </a:spcAft>
              <a:buClr>
                <a:schemeClr val="dk1"/>
              </a:buClr>
              <a:buSzPts val="1200"/>
              <a:buFont typeface="Chivo"/>
              <a:buChar char="■"/>
              <a:defRPr sz="1200" b="0" i="0" u="none" strike="noStrike" cap="none">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8.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5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2.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jpg"/></Relationships>
</file>

<file path=ppt/slides/_rels/slide6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
          <p:cNvSpPr/>
          <p:nvPr/>
        </p:nvSpPr>
        <p:spPr>
          <a:xfrm rot="10342507" flipH="1">
            <a:off x="1120369" y="3903820"/>
            <a:ext cx="749136" cy="555667"/>
          </a:xfrm>
          <a:custGeom>
            <a:avLst/>
            <a:gdLst/>
            <a:ahLst/>
            <a:cxnLst/>
            <a:rect l="l" t="t" r="r" b="b"/>
            <a:pathLst>
              <a:path w="23238" h="17234" extrusionOk="0">
                <a:moveTo>
                  <a:pt x="16923" y="1"/>
                </a:moveTo>
                <a:cubicBezTo>
                  <a:pt x="16785" y="1"/>
                  <a:pt x="16646" y="6"/>
                  <a:pt x="16508" y="18"/>
                </a:cubicBezTo>
                <a:cubicBezTo>
                  <a:pt x="15282" y="114"/>
                  <a:pt x="14111" y="652"/>
                  <a:pt x="13304" y="1584"/>
                </a:cubicBezTo>
                <a:cubicBezTo>
                  <a:pt x="13179" y="1733"/>
                  <a:pt x="13059" y="1889"/>
                  <a:pt x="12945" y="2056"/>
                </a:cubicBezTo>
                <a:cubicBezTo>
                  <a:pt x="12623" y="2457"/>
                  <a:pt x="12378" y="2917"/>
                  <a:pt x="12174" y="3395"/>
                </a:cubicBezTo>
                <a:cubicBezTo>
                  <a:pt x="11923" y="4005"/>
                  <a:pt x="11720" y="4638"/>
                  <a:pt x="11433" y="5236"/>
                </a:cubicBezTo>
                <a:cubicBezTo>
                  <a:pt x="11152" y="5833"/>
                  <a:pt x="10770" y="6365"/>
                  <a:pt x="10232" y="6760"/>
                </a:cubicBezTo>
                <a:cubicBezTo>
                  <a:pt x="9724" y="7142"/>
                  <a:pt x="9132" y="7381"/>
                  <a:pt x="8523" y="7555"/>
                </a:cubicBezTo>
                <a:cubicBezTo>
                  <a:pt x="7214" y="7913"/>
                  <a:pt x="5857" y="7913"/>
                  <a:pt x="4524" y="8134"/>
                </a:cubicBezTo>
                <a:cubicBezTo>
                  <a:pt x="3843" y="8254"/>
                  <a:pt x="3168" y="8433"/>
                  <a:pt x="2552" y="8756"/>
                </a:cubicBezTo>
                <a:cubicBezTo>
                  <a:pt x="1990" y="9049"/>
                  <a:pt x="1506" y="9461"/>
                  <a:pt x="1118" y="9951"/>
                </a:cubicBezTo>
                <a:cubicBezTo>
                  <a:pt x="371" y="10902"/>
                  <a:pt x="0" y="12151"/>
                  <a:pt x="167" y="13352"/>
                </a:cubicBezTo>
                <a:cubicBezTo>
                  <a:pt x="341" y="14541"/>
                  <a:pt x="1022" y="15629"/>
                  <a:pt x="1978" y="16346"/>
                </a:cubicBezTo>
                <a:cubicBezTo>
                  <a:pt x="2831" y="16983"/>
                  <a:pt x="3851" y="17234"/>
                  <a:pt x="4886" y="17234"/>
                </a:cubicBezTo>
                <a:cubicBezTo>
                  <a:pt x="5222" y="17234"/>
                  <a:pt x="5559" y="17208"/>
                  <a:pt x="5893" y="17159"/>
                </a:cubicBezTo>
                <a:cubicBezTo>
                  <a:pt x="7411" y="16950"/>
                  <a:pt x="8804" y="16334"/>
                  <a:pt x="10238" y="15838"/>
                </a:cubicBezTo>
                <a:cubicBezTo>
                  <a:pt x="10955" y="15593"/>
                  <a:pt x="11696" y="15384"/>
                  <a:pt x="12449" y="15271"/>
                </a:cubicBezTo>
                <a:cubicBezTo>
                  <a:pt x="12822" y="15214"/>
                  <a:pt x="13194" y="15193"/>
                  <a:pt x="13566" y="15193"/>
                </a:cubicBezTo>
                <a:cubicBezTo>
                  <a:pt x="13986" y="15193"/>
                  <a:pt x="14406" y="15221"/>
                  <a:pt x="14828" y="15259"/>
                </a:cubicBezTo>
                <a:cubicBezTo>
                  <a:pt x="15445" y="15305"/>
                  <a:pt x="16063" y="15363"/>
                  <a:pt x="16680" y="15363"/>
                </a:cubicBezTo>
                <a:cubicBezTo>
                  <a:pt x="16852" y="15363"/>
                  <a:pt x="17023" y="15359"/>
                  <a:pt x="17195" y="15348"/>
                </a:cubicBezTo>
                <a:cubicBezTo>
                  <a:pt x="17870" y="15300"/>
                  <a:pt x="18516" y="15145"/>
                  <a:pt x="19131" y="14870"/>
                </a:cubicBezTo>
                <a:cubicBezTo>
                  <a:pt x="20291" y="14350"/>
                  <a:pt x="21259" y="13448"/>
                  <a:pt x="21934" y="12378"/>
                </a:cubicBezTo>
                <a:cubicBezTo>
                  <a:pt x="22693" y="11165"/>
                  <a:pt x="23076" y="9742"/>
                  <a:pt x="23160" y="8314"/>
                </a:cubicBezTo>
                <a:cubicBezTo>
                  <a:pt x="23237" y="6891"/>
                  <a:pt x="23046" y="5415"/>
                  <a:pt x="22478" y="4088"/>
                </a:cubicBezTo>
                <a:cubicBezTo>
                  <a:pt x="21970" y="2875"/>
                  <a:pt x="21157" y="1799"/>
                  <a:pt x="20082" y="1040"/>
                </a:cubicBezTo>
                <a:cubicBezTo>
                  <a:pt x="19155" y="385"/>
                  <a:pt x="18053" y="1"/>
                  <a:pt x="169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8" name="Google Shape;598;p1"/>
          <p:cNvGrpSpPr/>
          <p:nvPr/>
        </p:nvGrpSpPr>
        <p:grpSpPr>
          <a:xfrm>
            <a:off x="7389943" y="179338"/>
            <a:ext cx="260104" cy="248834"/>
            <a:chOff x="6582850" y="3918225"/>
            <a:chExt cx="128675" cy="123100"/>
          </a:xfrm>
        </p:grpSpPr>
        <p:sp>
          <p:nvSpPr>
            <p:cNvPr id="599" name="Google Shape;599;p1"/>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1" name="Google Shape;601;p1"/>
          <p:cNvGrpSpPr/>
          <p:nvPr/>
        </p:nvGrpSpPr>
        <p:grpSpPr>
          <a:xfrm>
            <a:off x="7056620" y="638040"/>
            <a:ext cx="274910" cy="246004"/>
            <a:chOff x="6390175" y="3941675"/>
            <a:chExt cx="136000" cy="121700"/>
          </a:xfrm>
        </p:grpSpPr>
        <p:sp>
          <p:nvSpPr>
            <p:cNvPr id="602" name="Google Shape;602;p1"/>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4" name="Google Shape;604;p1"/>
          <p:cNvGrpSpPr/>
          <p:nvPr/>
        </p:nvGrpSpPr>
        <p:grpSpPr>
          <a:xfrm rot="3023853">
            <a:off x="783797" y="4384907"/>
            <a:ext cx="465621" cy="454379"/>
            <a:chOff x="5966600" y="3904575"/>
            <a:chExt cx="162575" cy="158650"/>
          </a:xfrm>
        </p:grpSpPr>
        <p:sp>
          <p:nvSpPr>
            <p:cNvPr id="605" name="Google Shape;605;p1"/>
            <p:cNvSpPr/>
            <p:nvPr/>
          </p:nvSpPr>
          <p:spPr>
            <a:xfrm>
              <a:off x="5966600" y="3904575"/>
              <a:ext cx="162575" cy="158450"/>
            </a:xfrm>
            <a:custGeom>
              <a:avLst/>
              <a:gdLst/>
              <a:ahLst/>
              <a:cxnLst/>
              <a:rect l="l" t="t" r="r" b="b"/>
              <a:pathLst>
                <a:path w="6503" h="6338" extrusionOk="0">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6" name="Google Shape;606;p1"/>
            <p:cNvGrpSpPr/>
            <p:nvPr/>
          </p:nvGrpSpPr>
          <p:grpSpPr>
            <a:xfrm>
              <a:off x="5966600" y="3904675"/>
              <a:ext cx="162575" cy="158550"/>
              <a:chOff x="3316700" y="3904675"/>
              <a:chExt cx="162575" cy="158550"/>
            </a:xfrm>
          </p:grpSpPr>
          <p:sp>
            <p:nvSpPr>
              <p:cNvPr id="607" name="Google Shape;607;p1"/>
              <p:cNvSpPr/>
              <p:nvPr/>
            </p:nvSpPr>
            <p:spPr>
              <a:xfrm>
                <a:off x="3316700" y="3904675"/>
                <a:ext cx="162575" cy="158550"/>
              </a:xfrm>
              <a:custGeom>
                <a:avLst/>
                <a:gdLst/>
                <a:ahLst/>
                <a:cxnLst/>
                <a:rect l="l" t="t" r="r" b="b"/>
                <a:pathLst>
                  <a:path w="6503" h="6342" extrusionOk="0">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1"/>
              <p:cNvSpPr/>
              <p:nvPr/>
            </p:nvSpPr>
            <p:spPr>
              <a:xfrm>
                <a:off x="3353275" y="3936475"/>
                <a:ext cx="76025" cy="85675"/>
              </a:xfrm>
              <a:custGeom>
                <a:avLst/>
                <a:gdLst/>
                <a:ahLst/>
                <a:cxnLst/>
                <a:rect l="l" t="t" r="r" b="b"/>
                <a:pathLst>
                  <a:path w="3041" h="3427" extrusionOk="0">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09" name="Google Shape;609;p1"/>
          <p:cNvGrpSpPr/>
          <p:nvPr/>
        </p:nvGrpSpPr>
        <p:grpSpPr>
          <a:xfrm rot="2170348">
            <a:off x="8053234" y="1151654"/>
            <a:ext cx="519166" cy="458705"/>
            <a:chOff x="6063731" y="3208900"/>
            <a:chExt cx="147169" cy="130025"/>
          </a:xfrm>
        </p:grpSpPr>
        <p:sp>
          <p:nvSpPr>
            <p:cNvPr id="610" name="Google Shape;610;p1"/>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1" name="Google Shape;611;p1"/>
            <p:cNvGrpSpPr/>
            <p:nvPr/>
          </p:nvGrpSpPr>
          <p:grpSpPr>
            <a:xfrm>
              <a:off x="6063731" y="3208900"/>
              <a:ext cx="146450" cy="130025"/>
              <a:chOff x="3414550" y="3208900"/>
              <a:chExt cx="146450" cy="130025"/>
            </a:xfrm>
          </p:grpSpPr>
          <p:sp>
            <p:nvSpPr>
              <p:cNvPr id="612" name="Google Shape;612;p1"/>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1"/>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14" name="Google Shape;614;p1"/>
          <p:cNvGrpSpPr/>
          <p:nvPr/>
        </p:nvGrpSpPr>
        <p:grpSpPr>
          <a:xfrm>
            <a:off x="306572" y="4702528"/>
            <a:ext cx="307505" cy="233775"/>
            <a:chOff x="5515663" y="2866075"/>
            <a:chExt cx="152125" cy="115650"/>
          </a:xfrm>
        </p:grpSpPr>
        <p:sp>
          <p:nvSpPr>
            <p:cNvPr id="615" name="Google Shape;615;p1"/>
            <p:cNvSpPr/>
            <p:nvPr/>
          </p:nvSpPr>
          <p:spPr>
            <a:xfrm>
              <a:off x="5518200" y="2866075"/>
              <a:ext cx="147050" cy="115650"/>
            </a:xfrm>
            <a:custGeom>
              <a:avLst/>
              <a:gdLst/>
              <a:ahLst/>
              <a:cxnLst/>
              <a:rect l="l" t="t" r="r" b="b"/>
              <a:pathLst>
                <a:path w="5882" h="4626" extrusionOk="0">
                  <a:moveTo>
                    <a:pt x="2538" y="0"/>
                  </a:moveTo>
                  <a:cubicBezTo>
                    <a:pt x="1869" y="0"/>
                    <a:pt x="1207" y="300"/>
                    <a:pt x="765" y="870"/>
                  </a:cubicBezTo>
                  <a:cubicBezTo>
                    <a:pt x="0" y="1850"/>
                    <a:pt x="179" y="3260"/>
                    <a:pt x="1160" y="4025"/>
                  </a:cubicBezTo>
                  <a:cubicBezTo>
                    <a:pt x="1457" y="4256"/>
                    <a:pt x="1734" y="4356"/>
                    <a:pt x="1997" y="4356"/>
                  </a:cubicBezTo>
                  <a:cubicBezTo>
                    <a:pt x="2470" y="4356"/>
                    <a:pt x="2897" y="4033"/>
                    <a:pt x="3311" y="3565"/>
                  </a:cubicBezTo>
                  <a:cubicBezTo>
                    <a:pt x="3424" y="3899"/>
                    <a:pt x="3735" y="4625"/>
                    <a:pt x="4227" y="4625"/>
                  </a:cubicBezTo>
                  <a:cubicBezTo>
                    <a:pt x="4439" y="4625"/>
                    <a:pt x="4684" y="4491"/>
                    <a:pt x="4961" y="4133"/>
                  </a:cubicBezTo>
                  <a:cubicBezTo>
                    <a:pt x="5881" y="2950"/>
                    <a:pt x="4518" y="2698"/>
                    <a:pt x="4022" y="2657"/>
                  </a:cubicBezTo>
                  <a:cubicBezTo>
                    <a:pt x="4548" y="1856"/>
                    <a:pt x="4740" y="1109"/>
                    <a:pt x="3915" y="475"/>
                  </a:cubicBezTo>
                  <a:cubicBezTo>
                    <a:pt x="3505" y="155"/>
                    <a:pt x="3019" y="0"/>
                    <a:pt x="25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6" name="Google Shape;616;p1"/>
            <p:cNvGrpSpPr/>
            <p:nvPr/>
          </p:nvGrpSpPr>
          <p:grpSpPr>
            <a:xfrm>
              <a:off x="5515663" y="2866075"/>
              <a:ext cx="152125" cy="115625"/>
              <a:chOff x="2868300" y="2866075"/>
              <a:chExt cx="152125" cy="115625"/>
            </a:xfrm>
          </p:grpSpPr>
          <p:sp>
            <p:nvSpPr>
              <p:cNvPr id="617" name="Google Shape;617;p1"/>
              <p:cNvSpPr/>
              <p:nvPr/>
            </p:nvSpPr>
            <p:spPr>
              <a:xfrm>
                <a:off x="2949875" y="2932025"/>
                <a:ext cx="70550" cy="49675"/>
              </a:xfrm>
              <a:custGeom>
                <a:avLst/>
                <a:gdLst/>
                <a:ahLst/>
                <a:cxnLst/>
                <a:rect l="l" t="t" r="r" b="b"/>
                <a:pathLst>
                  <a:path w="2822" h="1987" extrusionOk="0">
                    <a:moveTo>
                      <a:pt x="592" y="1"/>
                    </a:moveTo>
                    <a:lnTo>
                      <a:pt x="0" y="766"/>
                    </a:lnTo>
                    <a:cubicBezTo>
                      <a:pt x="0" y="766"/>
                      <a:pt x="334" y="1986"/>
                      <a:pt x="971" y="1986"/>
                    </a:cubicBezTo>
                    <a:cubicBezTo>
                      <a:pt x="1182" y="1986"/>
                      <a:pt x="1427" y="1852"/>
                      <a:pt x="1704" y="1495"/>
                    </a:cubicBezTo>
                    <a:cubicBezTo>
                      <a:pt x="2821" y="60"/>
                      <a:pt x="592" y="1"/>
                      <a:pt x="5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1"/>
              <p:cNvSpPr/>
              <p:nvPr/>
            </p:nvSpPr>
            <p:spPr>
              <a:xfrm>
                <a:off x="2868300" y="2866075"/>
                <a:ext cx="122525" cy="108925"/>
              </a:xfrm>
              <a:custGeom>
                <a:avLst/>
                <a:gdLst/>
                <a:ahLst/>
                <a:cxnLst/>
                <a:rect l="l" t="t" r="r" b="b"/>
                <a:pathLst>
                  <a:path w="4901" h="4357" extrusionOk="0">
                    <a:moveTo>
                      <a:pt x="2541" y="1"/>
                    </a:moveTo>
                    <a:cubicBezTo>
                      <a:pt x="1870" y="1"/>
                      <a:pt x="1207" y="301"/>
                      <a:pt x="765" y="876"/>
                    </a:cubicBezTo>
                    <a:cubicBezTo>
                      <a:pt x="0" y="1856"/>
                      <a:pt x="179" y="3266"/>
                      <a:pt x="1160" y="4031"/>
                    </a:cubicBezTo>
                    <a:cubicBezTo>
                      <a:pt x="1455" y="4258"/>
                      <a:pt x="1730" y="4356"/>
                      <a:pt x="1992" y="4356"/>
                    </a:cubicBezTo>
                    <a:cubicBezTo>
                      <a:pt x="2606" y="4356"/>
                      <a:pt x="3144" y="3818"/>
                      <a:pt x="3676" y="3135"/>
                    </a:cubicBezTo>
                    <a:cubicBezTo>
                      <a:pt x="4441" y="2155"/>
                      <a:pt x="4901" y="1234"/>
                      <a:pt x="3921" y="475"/>
                    </a:cubicBezTo>
                    <a:cubicBezTo>
                      <a:pt x="3509" y="156"/>
                      <a:pt x="3023" y="1"/>
                      <a:pt x="2541"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1"/>
              <p:cNvSpPr/>
              <p:nvPr/>
            </p:nvSpPr>
            <p:spPr>
              <a:xfrm>
                <a:off x="2879050" y="2919600"/>
                <a:ext cx="27725" cy="45375"/>
              </a:xfrm>
              <a:custGeom>
                <a:avLst/>
                <a:gdLst/>
                <a:ahLst/>
                <a:cxnLst/>
                <a:rect l="l" t="t" r="r" b="b"/>
                <a:pathLst>
                  <a:path w="1109" h="1815" extrusionOk="0">
                    <a:moveTo>
                      <a:pt x="96" y="0"/>
                    </a:moveTo>
                    <a:cubicBezTo>
                      <a:pt x="68" y="0"/>
                      <a:pt x="36" y="17"/>
                      <a:pt x="30" y="49"/>
                    </a:cubicBezTo>
                    <a:cubicBezTo>
                      <a:pt x="0" y="761"/>
                      <a:pt x="389" y="1454"/>
                      <a:pt x="1004" y="1807"/>
                    </a:cubicBezTo>
                    <a:cubicBezTo>
                      <a:pt x="1014" y="1812"/>
                      <a:pt x="1023" y="1815"/>
                      <a:pt x="1031" y="1815"/>
                    </a:cubicBezTo>
                    <a:cubicBezTo>
                      <a:pt x="1078" y="1815"/>
                      <a:pt x="1109" y="1741"/>
                      <a:pt x="1058" y="1711"/>
                    </a:cubicBezTo>
                    <a:cubicBezTo>
                      <a:pt x="479" y="1376"/>
                      <a:pt x="126" y="719"/>
                      <a:pt x="144" y="49"/>
                    </a:cubicBezTo>
                    <a:cubicBezTo>
                      <a:pt x="150" y="17"/>
                      <a:pt x="124" y="0"/>
                      <a:pt x="9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1"/>
              <p:cNvSpPr/>
              <p:nvPr/>
            </p:nvSpPr>
            <p:spPr>
              <a:xfrm>
                <a:off x="2897875" y="2947050"/>
                <a:ext cx="13950" cy="12175"/>
              </a:xfrm>
              <a:custGeom>
                <a:avLst/>
                <a:gdLst/>
                <a:ahLst/>
                <a:cxnLst/>
                <a:rect l="l" t="t" r="r" b="b"/>
                <a:pathLst>
                  <a:path w="558" h="487" extrusionOk="0">
                    <a:moveTo>
                      <a:pt x="83" y="0"/>
                    </a:moveTo>
                    <a:cubicBezTo>
                      <a:pt x="38" y="0"/>
                      <a:pt x="0" y="57"/>
                      <a:pt x="42" y="99"/>
                    </a:cubicBezTo>
                    <a:cubicBezTo>
                      <a:pt x="174" y="224"/>
                      <a:pt x="311" y="344"/>
                      <a:pt x="449" y="470"/>
                    </a:cubicBezTo>
                    <a:cubicBezTo>
                      <a:pt x="458" y="482"/>
                      <a:pt x="470" y="487"/>
                      <a:pt x="481" y="487"/>
                    </a:cubicBezTo>
                    <a:cubicBezTo>
                      <a:pt x="519" y="487"/>
                      <a:pt x="557" y="427"/>
                      <a:pt x="520" y="386"/>
                    </a:cubicBezTo>
                    <a:cubicBezTo>
                      <a:pt x="389" y="260"/>
                      <a:pt x="251" y="141"/>
                      <a:pt x="120" y="15"/>
                    </a:cubicBezTo>
                    <a:cubicBezTo>
                      <a:pt x="108" y="5"/>
                      <a:pt x="95" y="0"/>
                      <a:pt x="8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1"/>
              <p:cNvSpPr/>
              <p:nvPr/>
            </p:nvSpPr>
            <p:spPr>
              <a:xfrm>
                <a:off x="2958325" y="2882225"/>
                <a:ext cx="18025" cy="30875"/>
              </a:xfrm>
              <a:custGeom>
                <a:avLst/>
                <a:gdLst/>
                <a:ahLst/>
                <a:cxnLst/>
                <a:rect l="l" t="t" r="r" b="b"/>
                <a:pathLst>
                  <a:path w="721" h="1235" extrusionOk="0">
                    <a:moveTo>
                      <a:pt x="78" y="1"/>
                    </a:moveTo>
                    <a:cubicBezTo>
                      <a:pt x="31" y="1"/>
                      <a:pt x="0" y="74"/>
                      <a:pt x="51" y="104"/>
                    </a:cubicBezTo>
                    <a:cubicBezTo>
                      <a:pt x="397" y="331"/>
                      <a:pt x="607" y="756"/>
                      <a:pt x="553" y="1168"/>
                    </a:cubicBezTo>
                    <a:cubicBezTo>
                      <a:pt x="549" y="1208"/>
                      <a:pt x="585" y="1235"/>
                      <a:pt x="617" y="1235"/>
                    </a:cubicBezTo>
                    <a:cubicBezTo>
                      <a:pt x="637" y="1235"/>
                      <a:pt x="656" y="1224"/>
                      <a:pt x="660" y="1198"/>
                    </a:cubicBezTo>
                    <a:cubicBezTo>
                      <a:pt x="720" y="726"/>
                      <a:pt x="499" y="254"/>
                      <a:pt x="105" y="8"/>
                    </a:cubicBezTo>
                    <a:cubicBezTo>
                      <a:pt x="95" y="3"/>
                      <a:pt x="86" y="1"/>
                      <a:pt x="7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22" name="Google Shape;622;p1"/>
          <p:cNvGrpSpPr/>
          <p:nvPr/>
        </p:nvGrpSpPr>
        <p:grpSpPr>
          <a:xfrm>
            <a:off x="227513" y="3437093"/>
            <a:ext cx="465627" cy="963563"/>
            <a:chOff x="5567394" y="3256700"/>
            <a:chExt cx="162875" cy="337075"/>
          </a:xfrm>
        </p:grpSpPr>
        <p:sp>
          <p:nvSpPr>
            <p:cNvPr id="623" name="Google Shape;623;p1"/>
            <p:cNvSpPr/>
            <p:nvPr/>
          </p:nvSpPr>
          <p:spPr>
            <a:xfrm>
              <a:off x="5567394" y="3256700"/>
              <a:ext cx="162875" cy="337075"/>
            </a:xfrm>
            <a:custGeom>
              <a:avLst/>
              <a:gdLst/>
              <a:ahLst/>
              <a:cxnLst/>
              <a:rect l="l" t="t" r="r" b="b"/>
              <a:pathLst>
                <a:path w="6515" h="13483" extrusionOk="0">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4" name="Google Shape;624;p1"/>
            <p:cNvGrpSpPr/>
            <p:nvPr/>
          </p:nvGrpSpPr>
          <p:grpSpPr>
            <a:xfrm>
              <a:off x="5567394" y="3256700"/>
              <a:ext cx="162875" cy="336900"/>
              <a:chOff x="2907000" y="3256700"/>
              <a:chExt cx="162875" cy="336900"/>
            </a:xfrm>
          </p:grpSpPr>
          <p:sp>
            <p:nvSpPr>
              <p:cNvPr id="625" name="Google Shape;625;p1"/>
              <p:cNvSpPr/>
              <p:nvPr/>
            </p:nvSpPr>
            <p:spPr>
              <a:xfrm>
                <a:off x="3009350" y="3533275"/>
                <a:ext cx="60525" cy="60325"/>
              </a:xfrm>
              <a:custGeom>
                <a:avLst/>
                <a:gdLst/>
                <a:ahLst/>
                <a:cxnLst/>
                <a:rect l="l" t="t" r="r" b="b"/>
                <a:pathLst>
                  <a:path w="2421" h="2413" extrusionOk="0">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
              <p:cNvSpPr/>
              <p:nvPr/>
            </p:nvSpPr>
            <p:spPr>
              <a:xfrm>
                <a:off x="2921775" y="3300800"/>
                <a:ext cx="135250" cy="253900"/>
              </a:xfrm>
              <a:custGeom>
                <a:avLst/>
                <a:gdLst/>
                <a:ahLst/>
                <a:cxnLst/>
                <a:rect l="l" t="t" r="r" b="b"/>
                <a:pathLst>
                  <a:path w="5410" h="10156" extrusionOk="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1"/>
              <p:cNvSpPr/>
              <p:nvPr/>
            </p:nvSpPr>
            <p:spPr>
              <a:xfrm>
                <a:off x="2971525" y="3293325"/>
                <a:ext cx="45450" cy="75325"/>
              </a:xfrm>
              <a:custGeom>
                <a:avLst/>
                <a:gdLst/>
                <a:ahLst/>
                <a:cxnLst/>
                <a:rect l="l" t="t" r="r" b="b"/>
                <a:pathLst>
                  <a:path w="1818" h="3013" extrusionOk="0">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1"/>
              <p:cNvSpPr/>
              <p:nvPr/>
            </p:nvSpPr>
            <p:spPr>
              <a:xfrm>
                <a:off x="2907000" y="3274050"/>
                <a:ext cx="69950" cy="51275"/>
              </a:xfrm>
              <a:custGeom>
                <a:avLst/>
                <a:gdLst/>
                <a:ahLst/>
                <a:cxnLst/>
                <a:rect l="l" t="t" r="r" b="b"/>
                <a:pathLst>
                  <a:path w="2798" h="2051" extrusionOk="0">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
              <p:cNvSpPr/>
              <p:nvPr/>
            </p:nvSpPr>
            <p:spPr>
              <a:xfrm>
                <a:off x="2956900" y="3256700"/>
                <a:ext cx="47525" cy="51725"/>
              </a:xfrm>
              <a:custGeom>
                <a:avLst/>
                <a:gdLst/>
                <a:ahLst/>
                <a:cxnLst/>
                <a:rect l="l" t="t" r="r" b="b"/>
                <a:pathLst>
                  <a:path w="1901" h="2069" extrusionOk="0">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1"/>
              <p:cNvSpPr/>
              <p:nvPr/>
            </p:nvSpPr>
            <p:spPr>
              <a:xfrm>
                <a:off x="2929400" y="3332650"/>
                <a:ext cx="20550" cy="11775"/>
              </a:xfrm>
              <a:custGeom>
                <a:avLst/>
                <a:gdLst/>
                <a:ahLst/>
                <a:cxnLst/>
                <a:rect l="l" t="t" r="r" b="b"/>
                <a:pathLst>
                  <a:path w="822" h="471" extrusionOk="0">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1"/>
              <p:cNvSpPr/>
              <p:nvPr/>
            </p:nvSpPr>
            <p:spPr>
              <a:xfrm>
                <a:off x="2936350" y="3322975"/>
                <a:ext cx="19100" cy="14200"/>
              </a:xfrm>
              <a:custGeom>
                <a:avLst/>
                <a:gdLst/>
                <a:ahLst/>
                <a:cxnLst/>
                <a:rect l="l" t="t" r="r" b="b"/>
                <a:pathLst>
                  <a:path w="764" h="568" extrusionOk="0">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1"/>
              <p:cNvSpPr/>
              <p:nvPr/>
            </p:nvSpPr>
            <p:spPr>
              <a:xfrm>
                <a:off x="2946100" y="3314475"/>
                <a:ext cx="13650" cy="14725"/>
              </a:xfrm>
              <a:custGeom>
                <a:avLst/>
                <a:gdLst/>
                <a:ahLst/>
                <a:cxnLst/>
                <a:rect l="l" t="t" r="r" b="b"/>
                <a:pathLst>
                  <a:path w="546" h="589" extrusionOk="0">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1"/>
              <p:cNvSpPr/>
              <p:nvPr/>
            </p:nvSpPr>
            <p:spPr>
              <a:xfrm>
                <a:off x="3002325" y="3409150"/>
                <a:ext cx="29500" cy="95850"/>
              </a:xfrm>
              <a:custGeom>
                <a:avLst/>
                <a:gdLst/>
                <a:ahLst/>
                <a:cxnLst/>
                <a:rect l="l" t="t" r="r" b="b"/>
                <a:pathLst>
                  <a:path w="1180" h="3834" extrusionOk="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1"/>
              <p:cNvSpPr/>
              <p:nvPr/>
            </p:nvSpPr>
            <p:spPr>
              <a:xfrm>
                <a:off x="3015625" y="3479400"/>
                <a:ext cx="8725" cy="23575"/>
              </a:xfrm>
              <a:custGeom>
                <a:avLst/>
                <a:gdLst/>
                <a:ahLst/>
                <a:cxnLst/>
                <a:rect l="l" t="t" r="r" b="b"/>
                <a:pathLst>
                  <a:path w="349" h="943" extrusionOk="0">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1"/>
              <p:cNvSpPr/>
              <p:nvPr/>
            </p:nvSpPr>
            <p:spPr>
              <a:xfrm>
                <a:off x="2972575" y="3307025"/>
                <a:ext cx="7050" cy="14600"/>
              </a:xfrm>
              <a:custGeom>
                <a:avLst/>
                <a:gdLst/>
                <a:ahLst/>
                <a:cxnLst/>
                <a:rect l="l" t="t" r="r" b="b"/>
                <a:pathLst>
                  <a:path w="282" h="584" extrusionOk="0">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1"/>
              <p:cNvSpPr/>
              <p:nvPr/>
            </p:nvSpPr>
            <p:spPr>
              <a:xfrm>
                <a:off x="2963375" y="3265650"/>
                <a:ext cx="11700" cy="24050"/>
              </a:xfrm>
              <a:custGeom>
                <a:avLst/>
                <a:gdLst/>
                <a:ahLst/>
                <a:cxnLst/>
                <a:rect l="l" t="t" r="r" b="b"/>
                <a:pathLst>
                  <a:path w="468" h="962" extrusionOk="0">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1"/>
              <p:cNvSpPr/>
              <p:nvPr/>
            </p:nvSpPr>
            <p:spPr>
              <a:xfrm>
                <a:off x="2969150" y="3273875"/>
                <a:ext cx="10200" cy="19175"/>
              </a:xfrm>
              <a:custGeom>
                <a:avLst/>
                <a:gdLst/>
                <a:ahLst/>
                <a:cxnLst/>
                <a:rect l="l" t="t" r="r" b="b"/>
                <a:pathLst>
                  <a:path w="408" h="767" extrusionOk="0">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1"/>
              <p:cNvSpPr/>
              <p:nvPr/>
            </p:nvSpPr>
            <p:spPr>
              <a:xfrm>
                <a:off x="2977075" y="3281475"/>
                <a:ext cx="4800" cy="8175"/>
              </a:xfrm>
              <a:custGeom>
                <a:avLst/>
                <a:gdLst/>
                <a:ahLst/>
                <a:cxnLst/>
                <a:rect l="l" t="t" r="r" b="b"/>
                <a:pathLst>
                  <a:path w="192" h="327" extrusionOk="0">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39" name="Google Shape;639;p1"/>
          <p:cNvGrpSpPr/>
          <p:nvPr/>
        </p:nvGrpSpPr>
        <p:grpSpPr>
          <a:xfrm>
            <a:off x="7556472" y="339933"/>
            <a:ext cx="770129" cy="900909"/>
            <a:chOff x="5565850" y="1126175"/>
            <a:chExt cx="187850" cy="219750"/>
          </a:xfrm>
        </p:grpSpPr>
        <p:sp>
          <p:nvSpPr>
            <p:cNvPr id="640" name="Google Shape;640;p1"/>
            <p:cNvSpPr/>
            <p:nvPr/>
          </p:nvSpPr>
          <p:spPr>
            <a:xfrm>
              <a:off x="5565850" y="1126275"/>
              <a:ext cx="187850" cy="219650"/>
            </a:xfrm>
            <a:custGeom>
              <a:avLst/>
              <a:gdLst/>
              <a:ahLst/>
              <a:cxnLst/>
              <a:rect l="l" t="t" r="r" b="b"/>
              <a:pathLst>
                <a:path w="7514" h="8786" extrusionOk="0">
                  <a:moveTo>
                    <a:pt x="5248" y="0"/>
                  </a:moveTo>
                  <a:cubicBezTo>
                    <a:pt x="5214" y="0"/>
                    <a:pt x="5180" y="5"/>
                    <a:pt x="5147" y="9"/>
                  </a:cubicBezTo>
                  <a:cubicBezTo>
                    <a:pt x="4943" y="33"/>
                    <a:pt x="4782" y="230"/>
                    <a:pt x="4746" y="457"/>
                  </a:cubicBezTo>
                  <a:cubicBezTo>
                    <a:pt x="4662" y="1043"/>
                    <a:pt x="4298" y="1366"/>
                    <a:pt x="4298" y="1366"/>
                  </a:cubicBezTo>
                  <a:cubicBezTo>
                    <a:pt x="4183" y="1345"/>
                    <a:pt x="4075" y="1337"/>
                    <a:pt x="3979" y="1337"/>
                  </a:cubicBezTo>
                  <a:cubicBezTo>
                    <a:pt x="3689" y="1337"/>
                    <a:pt x="3497" y="1407"/>
                    <a:pt x="3497" y="1407"/>
                  </a:cubicBezTo>
                  <a:cubicBezTo>
                    <a:pt x="3416" y="1390"/>
                    <a:pt x="3332" y="1380"/>
                    <a:pt x="3245" y="1380"/>
                  </a:cubicBezTo>
                  <a:cubicBezTo>
                    <a:pt x="3152" y="1380"/>
                    <a:pt x="3055" y="1392"/>
                    <a:pt x="2953" y="1419"/>
                  </a:cubicBezTo>
                  <a:cubicBezTo>
                    <a:pt x="2923" y="1276"/>
                    <a:pt x="2816" y="1049"/>
                    <a:pt x="2421" y="947"/>
                  </a:cubicBezTo>
                  <a:cubicBezTo>
                    <a:pt x="2363" y="932"/>
                    <a:pt x="2303" y="924"/>
                    <a:pt x="2243" y="924"/>
                  </a:cubicBezTo>
                  <a:cubicBezTo>
                    <a:pt x="1390" y="924"/>
                    <a:pt x="320" y="2420"/>
                    <a:pt x="443" y="4545"/>
                  </a:cubicBezTo>
                  <a:cubicBezTo>
                    <a:pt x="562" y="6804"/>
                    <a:pt x="1" y="7545"/>
                    <a:pt x="1369" y="8000"/>
                  </a:cubicBezTo>
                  <a:cubicBezTo>
                    <a:pt x="1369" y="8000"/>
                    <a:pt x="1564" y="8271"/>
                    <a:pt x="2015" y="8271"/>
                  </a:cubicBezTo>
                  <a:cubicBezTo>
                    <a:pt x="2083" y="8271"/>
                    <a:pt x="2156" y="8265"/>
                    <a:pt x="2236" y="8251"/>
                  </a:cubicBezTo>
                  <a:cubicBezTo>
                    <a:pt x="2524" y="8612"/>
                    <a:pt x="2835" y="8670"/>
                    <a:pt x="3004" y="8670"/>
                  </a:cubicBezTo>
                  <a:cubicBezTo>
                    <a:pt x="3084" y="8670"/>
                    <a:pt x="3132" y="8657"/>
                    <a:pt x="3132" y="8657"/>
                  </a:cubicBezTo>
                  <a:cubicBezTo>
                    <a:pt x="3374" y="8744"/>
                    <a:pt x="3573" y="8785"/>
                    <a:pt x="3746" y="8785"/>
                  </a:cubicBezTo>
                  <a:cubicBezTo>
                    <a:pt x="4539" y="8785"/>
                    <a:pt x="4775" y="7910"/>
                    <a:pt x="6007" y="6511"/>
                  </a:cubicBezTo>
                  <a:cubicBezTo>
                    <a:pt x="7513" y="4808"/>
                    <a:pt x="7507" y="2812"/>
                    <a:pt x="6677" y="2459"/>
                  </a:cubicBezTo>
                  <a:cubicBezTo>
                    <a:pt x="6544" y="2401"/>
                    <a:pt x="6430" y="2380"/>
                    <a:pt x="6333" y="2380"/>
                  </a:cubicBezTo>
                  <a:cubicBezTo>
                    <a:pt x="6159" y="2380"/>
                    <a:pt x="6040" y="2450"/>
                    <a:pt x="5971" y="2507"/>
                  </a:cubicBezTo>
                  <a:cubicBezTo>
                    <a:pt x="5810" y="2304"/>
                    <a:pt x="5631" y="2184"/>
                    <a:pt x="5445" y="2125"/>
                  </a:cubicBezTo>
                  <a:cubicBezTo>
                    <a:pt x="5410" y="1790"/>
                    <a:pt x="4913" y="1634"/>
                    <a:pt x="4913" y="1634"/>
                  </a:cubicBezTo>
                  <a:cubicBezTo>
                    <a:pt x="5320" y="1354"/>
                    <a:pt x="5511" y="893"/>
                    <a:pt x="5601" y="601"/>
                  </a:cubicBezTo>
                  <a:cubicBezTo>
                    <a:pt x="5690" y="308"/>
                    <a:pt x="5541" y="27"/>
                    <a:pt x="5290" y="3"/>
                  </a:cubicBezTo>
                  <a:cubicBezTo>
                    <a:pt x="5276" y="1"/>
                    <a:pt x="5262" y="0"/>
                    <a:pt x="524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1" name="Google Shape;641;p1"/>
            <p:cNvGrpSpPr/>
            <p:nvPr/>
          </p:nvGrpSpPr>
          <p:grpSpPr>
            <a:xfrm>
              <a:off x="5565850" y="1126175"/>
              <a:ext cx="187850" cy="219750"/>
              <a:chOff x="2915950" y="1126175"/>
              <a:chExt cx="187850" cy="219750"/>
            </a:xfrm>
          </p:grpSpPr>
          <p:sp>
            <p:nvSpPr>
              <p:cNvPr id="642" name="Google Shape;642;p1"/>
              <p:cNvSpPr/>
              <p:nvPr/>
            </p:nvSpPr>
            <p:spPr>
              <a:xfrm>
                <a:off x="2915950" y="1148950"/>
                <a:ext cx="73550" cy="177325"/>
              </a:xfrm>
              <a:custGeom>
                <a:avLst/>
                <a:gdLst/>
                <a:ahLst/>
                <a:cxnLst/>
                <a:rect l="l" t="t" r="r" b="b"/>
                <a:pathLst>
                  <a:path w="2942" h="7093" extrusionOk="0">
                    <a:moveTo>
                      <a:pt x="2242" y="0"/>
                    </a:moveTo>
                    <a:cubicBezTo>
                      <a:pt x="1393" y="0"/>
                      <a:pt x="314" y="1502"/>
                      <a:pt x="431" y="3626"/>
                    </a:cubicBezTo>
                    <a:cubicBezTo>
                      <a:pt x="562" y="5897"/>
                      <a:pt x="1" y="6638"/>
                      <a:pt x="1369" y="7093"/>
                    </a:cubicBezTo>
                    <a:cubicBezTo>
                      <a:pt x="903" y="6579"/>
                      <a:pt x="1076" y="5897"/>
                      <a:pt x="993" y="4284"/>
                    </a:cubicBezTo>
                    <a:cubicBezTo>
                      <a:pt x="897" y="2126"/>
                      <a:pt x="1973" y="853"/>
                      <a:pt x="2774" y="548"/>
                    </a:cubicBezTo>
                    <a:cubicBezTo>
                      <a:pt x="2834" y="524"/>
                      <a:pt x="2887" y="512"/>
                      <a:pt x="2941" y="494"/>
                    </a:cubicBezTo>
                    <a:cubicBezTo>
                      <a:pt x="2911" y="363"/>
                      <a:pt x="2804" y="130"/>
                      <a:pt x="2415" y="22"/>
                    </a:cubicBezTo>
                    <a:cubicBezTo>
                      <a:pt x="2359" y="8"/>
                      <a:pt x="2301" y="0"/>
                      <a:pt x="2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
              <p:cNvSpPr/>
              <p:nvPr/>
            </p:nvSpPr>
            <p:spPr>
              <a:xfrm>
                <a:off x="2938525" y="1160700"/>
                <a:ext cx="141650" cy="182375"/>
              </a:xfrm>
              <a:custGeom>
                <a:avLst/>
                <a:gdLst/>
                <a:ahLst/>
                <a:cxnLst/>
                <a:rect l="l" t="t" r="r" b="b"/>
                <a:pathLst>
                  <a:path w="5666" h="7295" extrusionOk="0">
                    <a:moveTo>
                      <a:pt x="2363" y="0"/>
                    </a:moveTo>
                    <a:cubicBezTo>
                      <a:pt x="2267" y="0"/>
                      <a:pt x="2164" y="14"/>
                      <a:pt x="2056" y="42"/>
                    </a:cubicBezTo>
                    <a:cubicBezTo>
                      <a:pt x="1996" y="54"/>
                      <a:pt x="1943" y="72"/>
                      <a:pt x="1883" y="90"/>
                    </a:cubicBezTo>
                    <a:cubicBezTo>
                      <a:pt x="1082" y="401"/>
                      <a:pt x="0" y="1668"/>
                      <a:pt x="108" y="3826"/>
                    </a:cubicBezTo>
                    <a:cubicBezTo>
                      <a:pt x="179" y="5427"/>
                      <a:pt x="6" y="6109"/>
                      <a:pt x="472" y="6623"/>
                    </a:cubicBezTo>
                    <a:cubicBezTo>
                      <a:pt x="472" y="6623"/>
                      <a:pt x="671" y="6894"/>
                      <a:pt x="1120" y="6894"/>
                    </a:cubicBezTo>
                    <a:cubicBezTo>
                      <a:pt x="1187" y="6894"/>
                      <a:pt x="1260" y="6888"/>
                      <a:pt x="1339" y="6874"/>
                    </a:cubicBezTo>
                    <a:cubicBezTo>
                      <a:pt x="1624" y="7235"/>
                      <a:pt x="1930" y="7294"/>
                      <a:pt x="2101" y="7294"/>
                    </a:cubicBezTo>
                    <a:cubicBezTo>
                      <a:pt x="2184" y="7294"/>
                      <a:pt x="2235" y="7280"/>
                      <a:pt x="2235" y="7280"/>
                    </a:cubicBezTo>
                    <a:cubicBezTo>
                      <a:pt x="2917" y="7161"/>
                      <a:pt x="3198" y="6515"/>
                      <a:pt x="4250" y="5308"/>
                    </a:cubicBezTo>
                    <a:cubicBezTo>
                      <a:pt x="5666" y="3676"/>
                      <a:pt x="5606" y="2015"/>
                      <a:pt x="5170" y="1279"/>
                    </a:cubicBezTo>
                    <a:cubicBezTo>
                      <a:pt x="5140" y="1226"/>
                      <a:pt x="5110" y="1178"/>
                      <a:pt x="5074" y="1130"/>
                    </a:cubicBezTo>
                    <a:cubicBezTo>
                      <a:pt x="4919" y="927"/>
                      <a:pt x="4740" y="807"/>
                      <a:pt x="4548" y="748"/>
                    </a:cubicBezTo>
                    <a:cubicBezTo>
                      <a:pt x="4433" y="710"/>
                      <a:pt x="4315" y="694"/>
                      <a:pt x="4199" y="694"/>
                    </a:cubicBezTo>
                    <a:cubicBezTo>
                      <a:pt x="3947" y="694"/>
                      <a:pt x="3701" y="767"/>
                      <a:pt x="3496" y="849"/>
                    </a:cubicBezTo>
                    <a:cubicBezTo>
                      <a:pt x="3329" y="532"/>
                      <a:pt x="3042" y="144"/>
                      <a:pt x="2600" y="30"/>
                    </a:cubicBezTo>
                    <a:cubicBezTo>
                      <a:pt x="2527" y="11"/>
                      <a:pt x="2448" y="0"/>
                      <a:pt x="23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1"/>
              <p:cNvSpPr/>
              <p:nvPr/>
            </p:nvSpPr>
            <p:spPr>
              <a:xfrm>
                <a:off x="2994250" y="1185675"/>
                <a:ext cx="109550" cy="160250"/>
              </a:xfrm>
              <a:custGeom>
                <a:avLst/>
                <a:gdLst/>
                <a:ahLst/>
                <a:cxnLst/>
                <a:rect l="l" t="t" r="r" b="b"/>
                <a:pathLst>
                  <a:path w="4382" h="6410" extrusionOk="0">
                    <a:moveTo>
                      <a:pt x="3200" y="0"/>
                    </a:moveTo>
                    <a:cubicBezTo>
                      <a:pt x="3026" y="0"/>
                      <a:pt x="2908" y="68"/>
                      <a:pt x="2839" y="125"/>
                    </a:cubicBezTo>
                    <a:cubicBezTo>
                      <a:pt x="2863" y="167"/>
                      <a:pt x="2905" y="221"/>
                      <a:pt x="2935" y="275"/>
                    </a:cubicBezTo>
                    <a:cubicBezTo>
                      <a:pt x="3377" y="1016"/>
                      <a:pt x="3437" y="2677"/>
                      <a:pt x="2015" y="4309"/>
                    </a:cubicBezTo>
                    <a:cubicBezTo>
                      <a:pt x="969" y="5516"/>
                      <a:pt x="676" y="6162"/>
                      <a:pt x="0" y="6281"/>
                    </a:cubicBezTo>
                    <a:cubicBezTo>
                      <a:pt x="242" y="6368"/>
                      <a:pt x="441" y="6409"/>
                      <a:pt x="613" y="6409"/>
                    </a:cubicBezTo>
                    <a:cubicBezTo>
                      <a:pt x="1403" y="6409"/>
                      <a:pt x="1633" y="5534"/>
                      <a:pt x="2875" y="4135"/>
                    </a:cubicBezTo>
                    <a:cubicBezTo>
                      <a:pt x="4381" y="2432"/>
                      <a:pt x="4375" y="436"/>
                      <a:pt x="3545" y="77"/>
                    </a:cubicBezTo>
                    <a:cubicBezTo>
                      <a:pt x="3412" y="21"/>
                      <a:pt x="3297" y="0"/>
                      <a:pt x="3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1"/>
              <p:cNvSpPr/>
              <p:nvPr/>
            </p:nvSpPr>
            <p:spPr>
              <a:xfrm>
                <a:off x="3003500" y="1126175"/>
                <a:ext cx="55025" cy="55475"/>
              </a:xfrm>
              <a:custGeom>
                <a:avLst/>
                <a:gdLst/>
                <a:ahLst/>
                <a:cxnLst/>
                <a:rect l="l" t="t" r="r" b="b"/>
                <a:pathLst>
                  <a:path w="2201" h="2219" extrusionOk="0">
                    <a:moveTo>
                      <a:pt x="1794" y="1"/>
                    </a:moveTo>
                    <a:cubicBezTo>
                      <a:pt x="1752" y="1"/>
                      <a:pt x="1698" y="1"/>
                      <a:pt x="1651" y="7"/>
                    </a:cubicBezTo>
                    <a:cubicBezTo>
                      <a:pt x="1453" y="31"/>
                      <a:pt x="1280" y="228"/>
                      <a:pt x="1250" y="455"/>
                    </a:cubicBezTo>
                    <a:cubicBezTo>
                      <a:pt x="1166" y="1047"/>
                      <a:pt x="802" y="1364"/>
                      <a:pt x="802" y="1364"/>
                    </a:cubicBezTo>
                    <a:cubicBezTo>
                      <a:pt x="690" y="1343"/>
                      <a:pt x="584" y="1335"/>
                      <a:pt x="488" y="1335"/>
                    </a:cubicBezTo>
                    <a:cubicBezTo>
                      <a:pt x="199" y="1335"/>
                      <a:pt x="1" y="1405"/>
                      <a:pt x="1" y="1405"/>
                    </a:cubicBezTo>
                    <a:cubicBezTo>
                      <a:pt x="443" y="1519"/>
                      <a:pt x="736" y="1907"/>
                      <a:pt x="897" y="2218"/>
                    </a:cubicBezTo>
                    <a:cubicBezTo>
                      <a:pt x="1095" y="2137"/>
                      <a:pt x="1339" y="2068"/>
                      <a:pt x="1589" y="2068"/>
                    </a:cubicBezTo>
                    <a:cubicBezTo>
                      <a:pt x="1710" y="2068"/>
                      <a:pt x="1831" y="2084"/>
                      <a:pt x="1949" y="2123"/>
                    </a:cubicBezTo>
                    <a:cubicBezTo>
                      <a:pt x="1913" y="1788"/>
                      <a:pt x="1423" y="1633"/>
                      <a:pt x="1423" y="1633"/>
                    </a:cubicBezTo>
                    <a:cubicBezTo>
                      <a:pt x="1824" y="1346"/>
                      <a:pt x="2021" y="891"/>
                      <a:pt x="2111" y="599"/>
                    </a:cubicBezTo>
                    <a:cubicBezTo>
                      <a:pt x="2200" y="306"/>
                      <a:pt x="2057" y="19"/>
                      <a:pt x="179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1"/>
              <p:cNvSpPr/>
              <p:nvPr/>
            </p:nvSpPr>
            <p:spPr>
              <a:xfrm>
                <a:off x="2944650" y="1161750"/>
                <a:ext cx="42400" cy="70275"/>
              </a:xfrm>
              <a:custGeom>
                <a:avLst/>
                <a:gdLst/>
                <a:ahLst/>
                <a:cxnLst/>
                <a:rect l="l" t="t" r="r" b="b"/>
                <a:pathLst>
                  <a:path w="1696" h="2811" extrusionOk="0">
                    <a:moveTo>
                      <a:pt x="1616" y="0"/>
                    </a:moveTo>
                    <a:cubicBezTo>
                      <a:pt x="1608" y="0"/>
                      <a:pt x="1599" y="2"/>
                      <a:pt x="1590" y="6"/>
                    </a:cubicBezTo>
                    <a:cubicBezTo>
                      <a:pt x="813" y="401"/>
                      <a:pt x="245" y="1172"/>
                      <a:pt x="66" y="2020"/>
                    </a:cubicBezTo>
                    <a:cubicBezTo>
                      <a:pt x="18" y="2265"/>
                      <a:pt x="0" y="2517"/>
                      <a:pt x="18" y="2762"/>
                    </a:cubicBezTo>
                    <a:cubicBezTo>
                      <a:pt x="21" y="2794"/>
                      <a:pt x="48" y="2811"/>
                      <a:pt x="73" y="2811"/>
                    </a:cubicBezTo>
                    <a:cubicBezTo>
                      <a:pt x="99" y="2811"/>
                      <a:pt x="123" y="2794"/>
                      <a:pt x="120" y="2762"/>
                    </a:cubicBezTo>
                    <a:cubicBezTo>
                      <a:pt x="66" y="1919"/>
                      <a:pt x="436" y="1064"/>
                      <a:pt x="1052" y="496"/>
                    </a:cubicBezTo>
                    <a:cubicBezTo>
                      <a:pt x="1237" y="335"/>
                      <a:pt x="1429" y="198"/>
                      <a:pt x="1644" y="96"/>
                    </a:cubicBezTo>
                    <a:cubicBezTo>
                      <a:pt x="1695" y="70"/>
                      <a:pt x="1667" y="0"/>
                      <a:pt x="161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1"/>
              <p:cNvSpPr/>
              <p:nvPr/>
            </p:nvSpPr>
            <p:spPr>
              <a:xfrm>
                <a:off x="2942775" y="1246875"/>
                <a:ext cx="6000" cy="63300"/>
              </a:xfrm>
              <a:custGeom>
                <a:avLst/>
                <a:gdLst/>
                <a:ahLst/>
                <a:cxnLst/>
                <a:rect l="l" t="t" r="r" b="b"/>
                <a:pathLst>
                  <a:path w="240" h="2532" extrusionOk="0">
                    <a:moveTo>
                      <a:pt x="52" y="1"/>
                    </a:moveTo>
                    <a:cubicBezTo>
                      <a:pt x="26" y="1"/>
                      <a:pt x="0" y="17"/>
                      <a:pt x="3" y="50"/>
                    </a:cubicBezTo>
                    <a:cubicBezTo>
                      <a:pt x="45" y="857"/>
                      <a:pt x="81" y="1664"/>
                      <a:pt x="129" y="2482"/>
                    </a:cubicBezTo>
                    <a:cubicBezTo>
                      <a:pt x="129" y="2515"/>
                      <a:pt x="157" y="2532"/>
                      <a:pt x="185" y="2532"/>
                    </a:cubicBezTo>
                    <a:cubicBezTo>
                      <a:pt x="213" y="2532"/>
                      <a:pt x="240" y="2515"/>
                      <a:pt x="237" y="2482"/>
                    </a:cubicBezTo>
                    <a:cubicBezTo>
                      <a:pt x="189" y="1664"/>
                      <a:pt x="147" y="857"/>
                      <a:pt x="105" y="50"/>
                    </a:cubicBezTo>
                    <a:cubicBezTo>
                      <a:pt x="105" y="17"/>
                      <a:pt x="78" y="1"/>
                      <a:pt x="5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1"/>
              <p:cNvSpPr/>
              <p:nvPr/>
            </p:nvSpPr>
            <p:spPr>
              <a:xfrm>
                <a:off x="2974600" y="1192350"/>
                <a:ext cx="50225" cy="122225"/>
              </a:xfrm>
              <a:custGeom>
                <a:avLst/>
                <a:gdLst/>
                <a:ahLst/>
                <a:cxnLst/>
                <a:rect l="l" t="t" r="r" b="b"/>
                <a:pathLst>
                  <a:path w="2009" h="4889" extrusionOk="0">
                    <a:moveTo>
                      <a:pt x="1940" y="1"/>
                    </a:moveTo>
                    <a:cubicBezTo>
                      <a:pt x="1918" y="1"/>
                      <a:pt x="1895" y="12"/>
                      <a:pt x="1886" y="37"/>
                    </a:cubicBezTo>
                    <a:lnTo>
                      <a:pt x="428" y="3773"/>
                    </a:lnTo>
                    <a:cubicBezTo>
                      <a:pt x="290" y="4125"/>
                      <a:pt x="147" y="4472"/>
                      <a:pt x="15" y="4825"/>
                    </a:cubicBezTo>
                    <a:cubicBezTo>
                      <a:pt x="1" y="4864"/>
                      <a:pt x="30" y="4889"/>
                      <a:pt x="62" y="4889"/>
                    </a:cubicBezTo>
                    <a:cubicBezTo>
                      <a:pt x="83" y="4889"/>
                      <a:pt x="105" y="4878"/>
                      <a:pt x="117" y="4855"/>
                    </a:cubicBezTo>
                    <a:cubicBezTo>
                      <a:pt x="607" y="3605"/>
                      <a:pt x="1097" y="2368"/>
                      <a:pt x="1581" y="1119"/>
                    </a:cubicBezTo>
                    <a:cubicBezTo>
                      <a:pt x="1719" y="767"/>
                      <a:pt x="1862" y="420"/>
                      <a:pt x="1994" y="67"/>
                    </a:cubicBezTo>
                    <a:cubicBezTo>
                      <a:pt x="2008" y="27"/>
                      <a:pt x="1974" y="1"/>
                      <a:pt x="194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1"/>
              <p:cNvSpPr/>
              <p:nvPr/>
            </p:nvSpPr>
            <p:spPr>
              <a:xfrm>
                <a:off x="2967525" y="1277675"/>
                <a:ext cx="14025" cy="33775"/>
              </a:xfrm>
              <a:custGeom>
                <a:avLst/>
                <a:gdLst/>
                <a:ahLst/>
                <a:cxnLst/>
                <a:rect l="l" t="t" r="r" b="b"/>
                <a:pathLst>
                  <a:path w="561" h="1351" extrusionOk="0">
                    <a:moveTo>
                      <a:pt x="498" y="0"/>
                    </a:moveTo>
                    <a:cubicBezTo>
                      <a:pt x="478" y="0"/>
                      <a:pt x="457" y="11"/>
                      <a:pt x="448" y="37"/>
                    </a:cubicBezTo>
                    <a:cubicBezTo>
                      <a:pt x="304" y="455"/>
                      <a:pt x="155" y="868"/>
                      <a:pt x="12" y="1286"/>
                    </a:cubicBezTo>
                    <a:cubicBezTo>
                      <a:pt x="1" y="1326"/>
                      <a:pt x="33" y="1350"/>
                      <a:pt x="66" y="1350"/>
                    </a:cubicBezTo>
                    <a:cubicBezTo>
                      <a:pt x="88" y="1350"/>
                      <a:pt x="110" y="1340"/>
                      <a:pt x="119" y="1316"/>
                    </a:cubicBezTo>
                    <a:cubicBezTo>
                      <a:pt x="263" y="898"/>
                      <a:pt x="412" y="485"/>
                      <a:pt x="549" y="67"/>
                    </a:cubicBezTo>
                    <a:cubicBezTo>
                      <a:pt x="560" y="27"/>
                      <a:pt x="529" y="0"/>
                      <a:pt x="49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1"/>
              <p:cNvSpPr/>
              <p:nvPr/>
            </p:nvSpPr>
            <p:spPr>
              <a:xfrm>
                <a:off x="2996200" y="1194325"/>
                <a:ext cx="71675" cy="137400"/>
              </a:xfrm>
              <a:custGeom>
                <a:avLst/>
                <a:gdLst/>
                <a:ahLst/>
                <a:cxnLst/>
                <a:rect l="l" t="t" r="r" b="b"/>
                <a:pathLst>
                  <a:path w="2867" h="5496" extrusionOk="0">
                    <a:moveTo>
                      <a:pt x="2803" y="0"/>
                    </a:moveTo>
                    <a:cubicBezTo>
                      <a:pt x="2783" y="0"/>
                      <a:pt x="2764" y="12"/>
                      <a:pt x="2761" y="42"/>
                    </a:cubicBezTo>
                    <a:cubicBezTo>
                      <a:pt x="2654" y="825"/>
                      <a:pt x="2445" y="1602"/>
                      <a:pt x="2140" y="2331"/>
                    </a:cubicBezTo>
                    <a:cubicBezTo>
                      <a:pt x="1835" y="3066"/>
                      <a:pt x="1429" y="3766"/>
                      <a:pt x="944" y="4393"/>
                    </a:cubicBezTo>
                    <a:cubicBezTo>
                      <a:pt x="669" y="4752"/>
                      <a:pt x="371" y="5092"/>
                      <a:pt x="42" y="5403"/>
                    </a:cubicBezTo>
                    <a:cubicBezTo>
                      <a:pt x="0" y="5440"/>
                      <a:pt x="34" y="5496"/>
                      <a:pt x="77" y="5496"/>
                    </a:cubicBezTo>
                    <a:cubicBezTo>
                      <a:pt x="89" y="5496"/>
                      <a:pt x="102" y="5491"/>
                      <a:pt x="114" y="5481"/>
                    </a:cubicBezTo>
                    <a:cubicBezTo>
                      <a:pt x="687" y="4919"/>
                      <a:pt x="1195" y="4291"/>
                      <a:pt x="1608" y="3604"/>
                    </a:cubicBezTo>
                    <a:cubicBezTo>
                      <a:pt x="2026" y="2917"/>
                      <a:pt x="2355" y="2170"/>
                      <a:pt x="2582" y="1393"/>
                    </a:cubicBezTo>
                    <a:cubicBezTo>
                      <a:pt x="2708" y="957"/>
                      <a:pt x="2803" y="508"/>
                      <a:pt x="2863" y="60"/>
                    </a:cubicBezTo>
                    <a:cubicBezTo>
                      <a:pt x="2866" y="25"/>
                      <a:pt x="2833" y="0"/>
                      <a:pt x="280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1"/>
              <p:cNvSpPr/>
              <p:nvPr/>
            </p:nvSpPr>
            <p:spPr>
              <a:xfrm>
                <a:off x="3038725" y="1252400"/>
                <a:ext cx="39400" cy="52825"/>
              </a:xfrm>
              <a:custGeom>
                <a:avLst/>
                <a:gdLst/>
                <a:ahLst/>
                <a:cxnLst/>
                <a:rect l="l" t="t" r="r" b="b"/>
                <a:pathLst>
                  <a:path w="1576" h="2113" extrusionOk="0">
                    <a:moveTo>
                      <a:pt x="1501" y="0"/>
                    </a:moveTo>
                    <a:cubicBezTo>
                      <a:pt x="1485" y="0"/>
                      <a:pt x="1470" y="8"/>
                      <a:pt x="1461" y="26"/>
                    </a:cubicBezTo>
                    <a:cubicBezTo>
                      <a:pt x="1060" y="743"/>
                      <a:pt x="588" y="1407"/>
                      <a:pt x="32" y="2022"/>
                    </a:cubicBezTo>
                    <a:cubicBezTo>
                      <a:pt x="1" y="2059"/>
                      <a:pt x="34" y="2112"/>
                      <a:pt x="73" y="2112"/>
                    </a:cubicBezTo>
                    <a:cubicBezTo>
                      <a:pt x="86" y="2112"/>
                      <a:pt x="99" y="2107"/>
                      <a:pt x="110" y="2094"/>
                    </a:cubicBezTo>
                    <a:cubicBezTo>
                      <a:pt x="660" y="1472"/>
                      <a:pt x="1150" y="803"/>
                      <a:pt x="1550" y="80"/>
                    </a:cubicBezTo>
                    <a:cubicBezTo>
                      <a:pt x="1575" y="39"/>
                      <a:pt x="1537" y="0"/>
                      <a:pt x="150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52" name="Google Shape;652;p1"/>
          <p:cNvSpPr txBox="1"/>
          <p:nvPr/>
        </p:nvSpPr>
        <p:spPr>
          <a:xfrm>
            <a:off x="-456157" y="856918"/>
            <a:ext cx="10056314" cy="308020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500" b="1" i="0" u="none" strike="noStrike" cap="none">
                <a:solidFill>
                  <a:srgbClr val="000000"/>
                </a:solidFill>
                <a:latin typeface="Arial"/>
                <a:ea typeface="Arial"/>
                <a:cs typeface="Arial"/>
                <a:sym typeface="Arial"/>
              </a:rPr>
              <a:t>XIN CHÀO CÁC EM!</a:t>
            </a:r>
            <a:endParaRPr/>
          </a:p>
          <a:p>
            <a:pPr marL="0" marR="0" lvl="0" indent="0" algn="ctr" rtl="0">
              <a:lnSpc>
                <a:spcPct val="150000"/>
              </a:lnSpc>
              <a:spcBef>
                <a:spcPts val="0"/>
              </a:spcBef>
              <a:spcAft>
                <a:spcPts val="0"/>
              </a:spcAft>
              <a:buNone/>
            </a:pPr>
            <a:r>
              <a:rPr lang="en-US" sz="4500" b="1" i="0" u="none" strike="noStrike" cap="none">
                <a:solidFill>
                  <a:srgbClr val="000000"/>
                </a:solidFill>
                <a:latin typeface="Arial"/>
                <a:ea typeface="Arial"/>
                <a:cs typeface="Arial"/>
                <a:sym typeface="Arial"/>
              </a:rPr>
              <a:t>CHÀO MỪNG CÁC EM ĐẾN VỚI TIẾT HỌC MÔN CÔNG NGHỆ!</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10" descr="Chọn và bảo quản gạo thơm ngon, không phải ai cũng làm đúng cách – HTX Nhật  Minh"/>
          <p:cNvPicPr preferRelativeResize="0"/>
          <p:nvPr/>
        </p:nvPicPr>
        <p:blipFill rotWithShape="1">
          <a:blip r:embed="rId3">
            <a:alphaModFix/>
          </a:blip>
          <a:srcRect/>
          <a:stretch/>
        </p:blipFill>
        <p:spPr>
          <a:xfrm>
            <a:off x="5675085" y="251884"/>
            <a:ext cx="3280229" cy="2186820"/>
          </a:xfrm>
          <a:prstGeom prst="roundRect">
            <a:avLst>
              <a:gd name="adj" fmla="val 6048"/>
            </a:avLst>
          </a:prstGeom>
          <a:noFill/>
          <a:ln>
            <a:noFill/>
          </a:ln>
        </p:spPr>
      </p:pic>
      <p:grpSp>
        <p:nvGrpSpPr>
          <p:cNvPr id="1159" name="Google Shape;1159;p10"/>
          <p:cNvGrpSpPr/>
          <p:nvPr/>
        </p:nvGrpSpPr>
        <p:grpSpPr>
          <a:xfrm>
            <a:off x="290285" y="186391"/>
            <a:ext cx="5261429" cy="2353610"/>
            <a:chOff x="290285" y="186391"/>
            <a:chExt cx="5261429" cy="2353610"/>
          </a:xfrm>
        </p:grpSpPr>
        <p:sp>
          <p:nvSpPr>
            <p:cNvPr id="1160" name="Google Shape;1160;p10"/>
            <p:cNvSpPr/>
            <p:nvPr/>
          </p:nvSpPr>
          <p:spPr>
            <a:xfrm>
              <a:off x="290285" y="186391"/>
              <a:ext cx="5261429" cy="524810"/>
            </a:xfrm>
            <a:prstGeom prst="round2SameRect">
              <a:avLst>
                <a:gd name="adj1" fmla="val 16667"/>
                <a:gd name="adj2" fmla="val 0"/>
              </a:avLst>
            </a:prstGeom>
            <a:solidFill>
              <a:srgbClr val="F8EC62"/>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Cách chọn gạo </a:t>
              </a:r>
              <a:endParaRPr/>
            </a:p>
          </p:txBody>
        </p:sp>
        <p:sp>
          <p:nvSpPr>
            <p:cNvPr id="1161" name="Google Shape;1161;p10"/>
            <p:cNvSpPr/>
            <p:nvPr/>
          </p:nvSpPr>
          <p:spPr>
            <a:xfrm rot="10800000" flipH="1">
              <a:off x="290285" y="711201"/>
              <a:ext cx="5261429" cy="1828800"/>
            </a:xfrm>
            <a:prstGeom prst="round2SameRect">
              <a:avLst>
                <a:gd name="adj1" fmla="val 7793"/>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2" name="Google Shape;1162;p10"/>
            <p:cNvSpPr txBox="1"/>
            <p:nvPr/>
          </p:nvSpPr>
          <p:spPr>
            <a:xfrm>
              <a:off x="398108" y="774086"/>
              <a:ext cx="5045781" cy="170303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Nên chọn gạo có hạt đều nhau, không lẫn hạt lép, hạt nhỏ. </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Hạt gạo ít đục, ít rạn nứt, săn chắc, đều.</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Không mọt, mốc, có mùi thơm đặc trưng. </a:t>
              </a:r>
              <a:endParaRPr/>
            </a:p>
          </p:txBody>
        </p:sp>
      </p:grpSp>
      <p:pic>
        <p:nvPicPr>
          <p:cNvPr id="1163" name="Google Shape;1163;p10" descr="Gạo nếp nhung chất lượng giá rẻ tại Gò Vấp | GaoNgonOnline"/>
          <p:cNvPicPr preferRelativeResize="0"/>
          <p:nvPr/>
        </p:nvPicPr>
        <p:blipFill rotWithShape="1">
          <a:blip r:embed="rId4">
            <a:alphaModFix/>
          </a:blip>
          <a:srcRect l="11589" t="17017" r="15614" b="11855"/>
          <a:stretch/>
        </p:blipFill>
        <p:spPr>
          <a:xfrm>
            <a:off x="6400802" y="3060570"/>
            <a:ext cx="2452915" cy="1763223"/>
          </a:xfrm>
          <a:prstGeom prst="rect">
            <a:avLst/>
          </a:prstGeom>
          <a:noFill/>
          <a:ln>
            <a:noFill/>
          </a:ln>
        </p:spPr>
      </p:pic>
      <p:pic>
        <p:nvPicPr>
          <p:cNvPr id="1164" name="Google Shape;1164;p10" descr="5 bí quyết chọn gạo ngon sạch ngay từ cái nhìn đầu tiên - Gạo Niêu Vàng"/>
          <p:cNvPicPr preferRelativeResize="0"/>
          <p:nvPr/>
        </p:nvPicPr>
        <p:blipFill rotWithShape="1">
          <a:blip r:embed="rId5">
            <a:alphaModFix/>
          </a:blip>
          <a:srcRect l="22474" t="23644" r="19638"/>
          <a:stretch/>
        </p:blipFill>
        <p:spPr>
          <a:xfrm>
            <a:off x="290285" y="3026310"/>
            <a:ext cx="2452915" cy="1797484"/>
          </a:xfrm>
          <a:prstGeom prst="rect">
            <a:avLst/>
          </a:prstGeom>
          <a:noFill/>
          <a:ln>
            <a:noFill/>
          </a:ln>
        </p:spPr>
      </p:pic>
      <p:grpSp>
        <p:nvGrpSpPr>
          <p:cNvPr id="1165" name="Google Shape;1165;p10"/>
          <p:cNvGrpSpPr/>
          <p:nvPr/>
        </p:nvGrpSpPr>
        <p:grpSpPr>
          <a:xfrm>
            <a:off x="2046514" y="3026310"/>
            <a:ext cx="2227943" cy="1797484"/>
            <a:chOff x="2053771" y="3026311"/>
            <a:chExt cx="2227943" cy="1797484"/>
          </a:xfrm>
        </p:grpSpPr>
        <p:sp>
          <p:nvSpPr>
            <p:cNvPr id="1166" name="Google Shape;1166;p10"/>
            <p:cNvSpPr/>
            <p:nvPr/>
          </p:nvSpPr>
          <p:spPr>
            <a:xfrm>
              <a:off x="2053771" y="3026311"/>
              <a:ext cx="2227943" cy="1797484"/>
            </a:xfrm>
            <a:prstGeom prst="wedgeRectCallout">
              <a:avLst>
                <a:gd name="adj1" fmla="val -64195"/>
                <a:gd name="adj2" fmla="val -20605"/>
              </a:avLst>
            </a:prstGeom>
            <a:solidFill>
              <a:srgbClr val="C2EAF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7" name="Google Shape;1167;p10"/>
            <p:cNvSpPr txBox="1"/>
            <p:nvPr/>
          </p:nvSpPr>
          <p:spPr>
            <a:xfrm>
              <a:off x="2586654" y="3156857"/>
              <a:ext cx="1162175" cy="369332"/>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Gạo tẻ </a:t>
              </a:r>
              <a:endParaRPr/>
            </a:p>
          </p:txBody>
        </p:sp>
        <p:sp>
          <p:nvSpPr>
            <p:cNvPr id="1168" name="Google Shape;1168;p10"/>
            <p:cNvSpPr txBox="1"/>
            <p:nvPr/>
          </p:nvSpPr>
          <p:spPr>
            <a:xfrm>
              <a:off x="2097313" y="3500961"/>
              <a:ext cx="2148114" cy="128753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Có màu hơi trắng đục, thân hạt hơi dài, hình bầu dục.</a:t>
              </a:r>
              <a:endParaRPr/>
            </a:p>
          </p:txBody>
        </p:sp>
      </p:grpSp>
      <p:grpSp>
        <p:nvGrpSpPr>
          <p:cNvPr id="1169" name="Google Shape;1169;p10"/>
          <p:cNvGrpSpPr/>
          <p:nvPr/>
        </p:nvGrpSpPr>
        <p:grpSpPr>
          <a:xfrm>
            <a:off x="4607145" y="3060571"/>
            <a:ext cx="2249716" cy="1797484"/>
            <a:chOff x="2031998" y="3026311"/>
            <a:chExt cx="2249716" cy="1797484"/>
          </a:xfrm>
        </p:grpSpPr>
        <p:sp>
          <p:nvSpPr>
            <p:cNvPr id="1170" name="Google Shape;1170;p10"/>
            <p:cNvSpPr/>
            <p:nvPr/>
          </p:nvSpPr>
          <p:spPr>
            <a:xfrm>
              <a:off x="2053771" y="3026311"/>
              <a:ext cx="2227943" cy="1797484"/>
            </a:xfrm>
            <a:prstGeom prst="wedgeRectCallout">
              <a:avLst>
                <a:gd name="adj1" fmla="val 66098"/>
                <a:gd name="adj2" fmla="val -18586"/>
              </a:avLst>
            </a:prstGeom>
            <a:solidFill>
              <a:srgbClr val="FCE0E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1" name="Google Shape;1171;p10"/>
            <p:cNvSpPr txBox="1"/>
            <p:nvPr/>
          </p:nvSpPr>
          <p:spPr>
            <a:xfrm>
              <a:off x="2586654" y="3156857"/>
              <a:ext cx="1162175" cy="369332"/>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Gạo nếp </a:t>
              </a:r>
              <a:endParaRPr/>
            </a:p>
          </p:txBody>
        </p:sp>
        <p:sp>
          <p:nvSpPr>
            <p:cNvPr id="1172" name="Google Shape;1172;p10"/>
            <p:cNvSpPr txBox="1"/>
            <p:nvPr/>
          </p:nvSpPr>
          <p:spPr>
            <a:xfrm>
              <a:off x="2031998" y="3500961"/>
              <a:ext cx="2227943" cy="128753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Hạt tròn suôn hai đầu, màu trắng đục, hạt gạo mềm, mát.</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9"/>
                                        </p:tgtEl>
                                        <p:attrNameLst>
                                          <p:attrName>style.visibility</p:attrName>
                                        </p:attrNameLst>
                                      </p:cBhvr>
                                      <p:to>
                                        <p:strVal val="visible"/>
                                      </p:to>
                                    </p:set>
                                    <p:animEffect transition="in" filter="fade">
                                      <p:cBhvr>
                                        <p:cTn id="7" dur="500"/>
                                        <p:tgtEl>
                                          <p:spTgt spid="1159"/>
                                        </p:tgtEl>
                                      </p:cBhvr>
                                    </p:animEffect>
                                  </p:childTnLst>
                                </p:cTn>
                              </p:par>
                              <p:par>
                                <p:cTn id="8" presetID="10" presetClass="entr" presetSubtype="0" fill="hold" nodeType="withEffect">
                                  <p:stCondLst>
                                    <p:cond delay="0"/>
                                  </p:stCondLst>
                                  <p:childTnLst>
                                    <p:set>
                                      <p:cBhvr>
                                        <p:cTn id="9" dur="1" fill="hold">
                                          <p:stCondLst>
                                            <p:cond delay="0"/>
                                          </p:stCondLst>
                                        </p:cTn>
                                        <p:tgtEl>
                                          <p:spTgt spid="1158"/>
                                        </p:tgtEl>
                                        <p:attrNameLst>
                                          <p:attrName>style.visibility</p:attrName>
                                        </p:attrNameLst>
                                      </p:cBhvr>
                                      <p:to>
                                        <p:strVal val="visible"/>
                                      </p:to>
                                    </p:set>
                                    <p:animEffect transition="in" filter="fade">
                                      <p:cBhvr>
                                        <p:cTn id="10" dur="500"/>
                                        <p:tgtEl>
                                          <p:spTgt spid="11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4"/>
                                        </p:tgtEl>
                                        <p:attrNameLst>
                                          <p:attrName>style.visibility</p:attrName>
                                        </p:attrNameLst>
                                      </p:cBhvr>
                                      <p:to>
                                        <p:strVal val="visible"/>
                                      </p:to>
                                    </p:set>
                                    <p:animEffect transition="in" filter="fade">
                                      <p:cBhvr>
                                        <p:cTn id="15" dur="500"/>
                                        <p:tgtEl>
                                          <p:spTgt spid="116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65"/>
                                        </p:tgtEl>
                                        <p:attrNameLst>
                                          <p:attrName>style.visibility</p:attrName>
                                        </p:attrNameLst>
                                      </p:cBhvr>
                                      <p:to>
                                        <p:strVal val="visible"/>
                                      </p:to>
                                    </p:set>
                                    <p:animEffect transition="in" filter="fade">
                                      <p:cBhvr>
                                        <p:cTn id="19" dur="500"/>
                                        <p:tgtEl>
                                          <p:spTgt spid="11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63"/>
                                        </p:tgtEl>
                                        <p:attrNameLst>
                                          <p:attrName>style.visibility</p:attrName>
                                        </p:attrNameLst>
                                      </p:cBhvr>
                                      <p:to>
                                        <p:strVal val="visible"/>
                                      </p:to>
                                    </p:set>
                                    <p:animEffect transition="in" filter="fade">
                                      <p:cBhvr>
                                        <p:cTn id="24" dur="500"/>
                                        <p:tgtEl>
                                          <p:spTgt spid="116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69"/>
                                        </p:tgtEl>
                                        <p:attrNameLst>
                                          <p:attrName>style.visibility</p:attrName>
                                        </p:attrNameLst>
                                      </p:cBhvr>
                                      <p:to>
                                        <p:strVal val="visible"/>
                                      </p:to>
                                    </p:set>
                                    <p:animEffect transition="in" filter="fade">
                                      <p:cBhvr>
                                        <p:cTn id="28" dur="5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p11" descr="Người bệnh đái tháo đường có nên ăn gạo lứt?"/>
          <p:cNvPicPr preferRelativeResize="0"/>
          <p:nvPr/>
        </p:nvPicPr>
        <p:blipFill rotWithShape="1">
          <a:blip r:embed="rId3">
            <a:alphaModFix/>
          </a:blip>
          <a:srcRect b="15008"/>
          <a:stretch/>
        </p:blipFill>
        <p:spPr>
          <a:xfrm>
            <a:off x="637353" y="-1502479"/>
            <a:ext cx="7869293" cy="3759634"/>
          </a:xfrm>
          <a:prstGeom prst="rect">
            <a:avLst/>
          </a:prstGeom>
          <a:noFill/>
          <a:ln>
            <a:noFill/>
          </a:ln>
        </p:spPr>
      </p:pic>
      <p:sp>
        <p:nvSpPr>
          <p:cNvPr id="1178" name="Google Shape;1178;p11"/>
          <p:cNvSpPr/>
          <p:nvPr/>
        </p:nvSpPr>
        <p:spPr>
          <a:xfrm>
            <a:off x="-275773" y="2032000"/>
            <a:ext cx="9637487" cy="10885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9" name="Google Shape;1179;p11"/>
          <p:cNvSpPr/>
          <p:nvPr/>
        </p:nvSpPr>
        <p:spPr>
          <a:xfrm>
            <a:off x="2779483" y="2468539"/>
            <a:ext cx="3526973" cy="493485"/>
          </a:xfrm>
          <a:prstGeom prst="plaque">
            <a:avLst>
              <a:gd name="adj" fmla="val 16667"/>
            </a:avLst>
          </a:prstGeom>
          <a:solidFill>
            <a:srgbClr val="FFBA9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THÔNG TIN BỔ SUNG </a:t>
            </a:r>
            <a:endParaRPr/>
          </a:p>
        </p:txBody>
      </p:sp>
      <p:sp>
        <p:nvSpPr>
          <p:cNvPr id="1180" name="Google Shape;1180;p11"/>
          <p:cNvSpPr txBox="1"/>
          <p:nvPr/>
        </p:nvSpPr>
        <p:spPr>
          <a:xfrm>
            <a:off x="275771" y="3057111"/>
            <a:ext cx="8592456" cy="1893339"/>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Gạo lứt hay còn được gọi là gạo lật, là một loại ngũ cốc nguyên cám tốt cho sức khoẻ, đặc biệt đối với những người mắc các bệnh lí liên quan đến tim mạch, đái tháo đường,... </a:t>
            </a:r>
            <a:endParaRPr/>
          </a:p>
          <a:p>
            <a:pPr marL="285750" marR="0" lvl="0" indent="-285750" algn="just" rtl="0">
              <a:lnSpc>
                <a:spcPct val="15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Gạo lứt chỉ xay bỏ lớp vỏ cứng bên ngoài và giữ lại phần cám nên giàu chất xơ, vitamin, chất khoáng, ... Có thể sử dụng gạo lứt để nấu cơm, nấu cháo, bún gạo hay làm bánh bao gạo lứt, ...</a:t>
            </a:r>
            <a:endParaRPr sz="16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7"/>
                                        </p:tgtEl>
                                        <p:attrNameLst>
                                          <p:attrName>style.visibility</p:attrName>
                                        </p:attrNameLst>
                                      </p:cBhvr>
                                      <p:to>
                                        <p:strVal val="visible"/>
                                      </p:to>
                                    </p:set>
                                    <p:animEffect transition="in" filter="fade">
                                      <p:cBhvr>
                                        <p:cTn id="7" dur="500"/>
                                        <p:tgtEl>
                                          <p:spTgt spid="1177"/>
                                        </p:tgtEl>
                                      </p:cBhvr>
                                    </p:animEffect>
                                  </p:childTnLst>
                                </p:cTn>
                              </p:par>
                              <p:par>
                                <p:cTn id="8" presetID="10" presetClass="entr" presetSubtype="0" fill="hold" nodeType="withEffect">
                                  <p:stCondLst>
                                    <p:cond delay="0"/>
                                  </p:stCondLst>
                                  <p:childTnLst>
                                    <p:set>
                                      <p:cBhvr>
                                        <p:cTn id="9" dur="1" fill="hold">
                                          <p:stCondLst>
                                            <p:cond delay="0"/>
                                          </p:stCondLst>
                                        </p:cTn>
                                        <p:tgtEl>
                                          <p:spTgt spid="1178"/>
                                        </p:tgtEl>
                                        <p:attrNameLst>
                                          <p:attrName>style.visibility</p:attrName>
                                        </p:attrNameLst>
                                      </p:cBhvr>
                                      <p:to>
                                        <p:strVal val="visible"/>
                                      </p:to>
                                    </p:set>
                                    <p:animEffect transition="in" filter="fade">
                                      <p:cBhvr>
                                        <p:cTn id="10" dur="500"/>
                                        <p:tgtEl>
                                          <p:spTgt spid="117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79"/>
                                        </p:tgtEl>
                                        <p:attrNameLst>
                                          <p:attrName>style.visibility</p:attrName>
                                        </p:attrNameLst>
                                      </p:cBhvr>
                                      <p:to>
                                        <p:strVal val="visible"/>
                                      </p:to>
                                    </p:set>
                                    <p:animEffect transition="in" filter="fade">
                                      <p:cBhvr>
                                        <p:cTn id="14" dur="500"/>
                                        <p:tgtEl>
                                          <p:spTgt spid="117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80"/>
                                        </p:tgtEl>
                                        <p:attrNameLst>
                                          <p:attrName>style.visibility</p:attrName>
                                        </p:attrNameLst>
                                      </p:cBhvr>
                                      <p:to>
                                        <p:strVal val="visible"/>
                                      </p:to>
                                    </p:set>
                                    <p:animEffect transition="in" filter="fade">
                                      <p:cBhvr>
                                        <p:cTn id="18" dur="500"/>
                                        <p:tgtEl>
                                          <p:spTgt spid="1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1185" name="Google Shape;1185;p12"/>
          <p:cNvGrpSpPr/>
          <p:nvPr/>
        </p:nvGrpSpPr>
        <p:grpSpPr>
          <a:xfrm>
            <a:off x="290285" y="200905"/>
            <a:ext cx="5261429" cy="2031595"/>
            <a:chOff x="290285" y="186391"/>
            <a:chExt cx="5261429" cy="2031595"/>
          </a:xfrm>
        </p:grpSpPr>
        <p:sp>
          <p:nvSpPr>
            <p:cNvPr id="1186" name="Google Shape;1186;p12"/>
            <p:cNvSpPr/>
            <p:nvPr/>
          </p:nvSpPr>
          <p:spPr>
            <a:xfrm>
              <a:off x="290285" y="186391"/>
              <a:ext cx="5261429" cy="524810"/>
            </a:xfrm>
            <a:prstGeom prst="round2SameRect">
              <a:avLst>
                <a:gd name="adj1" fmla="val 16667"/>
                <a:gd name="adj2" fmla="val 0"/>
              </a:avLst>
            </a:prstGeom>
            <a:solidFill>
              <a:srgbClr val="FFBA9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Cách chọn ngô (bắp) </a:t>
              </a:r>
              <a:endParaRPr/>
            </a:p>
          </p:txBody>
        </p:sp>
        <p:sp>
          <p:nvSpPr>
            <p:cNvPr id="1187" name="Google Shape;1187;p12"/>
            <p:cNvSpPr/>
            <p:nvPr/>
          </p:nvSpPr>
          <p:spPr>
            <a:xfrm rot="10800000" flipH="1">
              <a:off x="290285" y="711201"/>
              <a:ext cx="5261429" cy="1506785"/>
            </a:xfrm>
            <a:prstGeom prst="round2SameRect">
              <a:avLst>
                <a:gd name="adj1" fmla="val 7793"/>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8" name="Google Shape;1188;p12"/>
            <p:cNvSpPr txBox="1"/>
            <p:nvPr/>
          </p:nvSpPr>
          <p:spPr>
            <a:xfrm>
              <a:off x="398108" y="774086"/>
              <a:ext cx="5045781"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Nên chọn bắp ngô mập, hạt đều và dày.</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Nên tách vỏ ngoài để xem bắp ngô có nhiều hạt hay không. </a:t>
              </a:r>
              <a:endParaRPr/>
            </a:p>
          </p:txBody>
        </p:sp>
      </p:grpSp>
      <p:pic>
        <p:nvPicPr>
          <p:cNvPr id="1189" name="Google Shape;1189;p12" descr="Chợ Bắp Hóc Môn - Chợ bắp lớn nhất Sài Gòn - Kênh Z"/>
          <p:cNvPicPr preferRelativeResize="0"/>
          <p:nvPr/>
        </p:nvPicPr>
        <p:blipFill rotWithShape="1">
          <a:blip r:embed="rId3">
            <a:alphaModFix/>
          </a:blip>
          <a:srcRect/>
          <a:stretch/>
        </p:blipFill>
        <p:spPr>
          <a:xfrm>
            <a:off x="5766352" y="175016"/>
            <a:ext cx="3087363" cy="2050227"/>
          </a:xfrm>
          <a:prstGeom prst="roundRect">
            <a:avLst>
              <a:gd name="adj" fmla="val 9942"/>
            </a:avLst>
          </a:prstGeom>
          <a:noFill/>
          <a:ln>
            <a:noFill/>
          </a:ln>
        </p:spPr>
      </p:pic>
      <p:grpSp>
        <p:nvGrpSpPr>
          <p:cNvPr id="1190" name="Google Shape;1190;p12"/>
          <p:cNvGrpSpPr/>
          <p:nvPr/>
        </p:nvGrpSpPr>
        <p:grpSpPr>
          <a:xfrm>
            <a:off x="398108" y="2761278"/>
            <a:ext cx="1785257" cy="2181317"/>
            <a:chOff x="398108" y="2761278"/>
            <a:chExt cx="1785257" cy="2181317"/>
          </a:xfrm>
        </p:grpSpPr>
        <p:pic>
          <p:nvPicPr>
            <p:cNvPr id="1191" name="Google Shape;1191;p12" descr="Bắp Ngô"/>
            <p:cNvPicPr preferRelativeResize="0"/>
            <p:nvPr/>
          </p:nvPicPr>
          <p:blipFill rotWithShape="1">
            <a:blip r:embed="rId4">
              <a:alphaModFix/>
            </a:blip>
            <a:srcRect/>
            <a:stretch/>
          </p:blipFill>
          <p:spPr>
            <a:xfrm>
              <a:off x="398108" y="2761278"/>
              <a:ext cx="1785257" cy="1785257"/>
            </a:xfrm>
            <a:prstGeom prst="rect">
              <a:avLst/>
            </a:prstGeom>
            <a:noFill/>
            <a:ln>
              <a:noFill/>
            </a:ln>
          </p:spPr>
        </p:pic>
        <p:sp>
          <p:nvSpPr>
            <p:cNvPr id="1192" name="Google Shape;1192;p12"/>
            <p:cNvSpPr txBox="1"/>
            <p:nvPr/>
          </p:nvSpPr>
          <p:spPr>
            <a:xfrm>
              <a:off x="510593" y="4619430"/>
              <a:ext cx="1560285"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1" u="none" strike="noStrike" cap="none">
                  <a:solidFill>
                    <a:srgbClr val="0070C0"/>
                  </a:solidFill>
                  <a:latin typeface="Arial"/>
                  <a:ea typeface="Arial"/>
                  <a:cs typeface="Arial"/>
                  <a:sym typeface="Arial"/>
                </a:rPr>
                <a:t>Ngô nếp non</a:t>
              </a:r>
              <a:endParaRPr/>
            </a:p>
          </p:txBody>
        </p:sp>
      </p:grpSp>
      <p:grpSp>
        <p:nvGrpSpPr>
          <p:cNvPr id="1193" name="Google Shape;1193;p12"/>
          <p:cNvGrpSpPr/>
          <p:nvPr/>
        </p:nvGrpSpPr>
        <p:grpSpPr>
          <a:xfrm>
            <a:off x="2356027" y="2761277"/>
            <a:ext cx="1935238" cy="2181317"/>
            <a:chOff x="2356027" y="2761277"/>
            <a:chExt cx="1935238" cy="2181317"/>
          </a:xfrm>
        </p:grpSpPr>
        <p:pic>
          <p:nvPicPr>
            <p:cNvPr id="1194" name="Google Shape;1194;p12" descr="BẮP NẾP NÙ PN-99 SIÊU DẺO - Phú Nông"/>
            <p:cNvPicPr preferRelativeResize="0"/>
            <p:nvPr/>
          </p:nvPicPr>
          <p:blipFill rotWithShape="1">
            <a:blip r:embed="rId5">
              <a:alphaModFix/>
            </a:blip>
            <a:srcRect/>
            <a:stretch/>
          </p:blipFill>
          <p:spPr>
            <a:xfrm>
              <a:off x="2356027" y="2761277"/>
              <a:ext cx="1935238" cy="1785257"/>
            </a:xfrm>
            <a:prstGeom prst="rect">
              <a:avLst/>
            </a:prstGeom>
            <a:noFill/>
            <a:ln>
              <a:noFill/>
            </a:ln>
          </p:spPr>
        </p:pic>
        <p:sp>
          <p:nvSpPr>
            <p:cNvPr id="1195" name="Google Shape;1195;p12"/>
            <p:cNvSpPr txBox="1"/>
            <p:nvPr/>
          </p:nvSpPr>
          <p:spPr>
            <a:xfrm>
              <a:off x="2543503" y="4619429"/>
              <a:ext cx="1560285"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1" u="none" strike="noStrike" cap="none">
                  <a:solidFill>
                    <a:srgbClr val="0070C0"/>
                  </a:solidFill>
                  <a:latin typeface="Arial"/>
                  <a:ea typeface="Arial"/>
                  <a:cs typeface="Arial"/>
                  <a:sym typeface="Arial"/>
                </a:rPr>
                <a:t>Ngô nếp già</a:t>
              </a:r>
              <a:endParaRPr/>
            </a:p>
          </p:txBody>
        </p:sp>
      </p:grpSp>
      <p:grpSp>
        <p:nvGrpSpPr>
          <p:cNvPr id="1196" name="Google Shape;1196;p12"/>
          <p:cNvGrpSpPr/>
          <p:nvPr/>
        </p:nvGrpSpPr>
        <p:grpSpPr>
          <a:xfrm>
            <a:off x="4507718" y="2620742"/>
            <a:ext cx="1708879" cy="536975"/>
            <a:chOff x="4571999" y="2750053"/>
            <a:chExt cx="1708879" cy="536975"/>
          </a:xfrm>
        </p:grpSpPr>
        <p:sp>
          <p:nvSpPr>
            <p:cNvPr id="1197" name="Google Shape;1197;p12"/>
            <p:cNvSpPr/>
            <p:nvPr/>
          </p:nvSpPr>
          <p:spPr>
            <a:xfrm flipH="1">
              <a:off x="4571999" y="2750053"/>
              <a:ext cx="1708879" cy="536975"/>
            </a:xfrm>
            <a:custGeom>
              <a:avLst/>
              <a:gdLst/>
              <a:ahLst/>
              <a:cxnLst/>
              <a:rect l="l" t="t" r="r" b="b"/>
              <a:pathLst>
                <a:path w="7315200" h="2362822" extrusionOk="0">
                  <a:moveTo>
                    <a:pt x="0" y="0"/>
                  </a:moveTo>
                  <a:lnTo>
                    <a:pt x="7315200" y="0"/>
                  </a:lnTo>
                  <a:lnTo>
                    <a:pt x="7315200" y="2362822"/>
                  </a:lnTo>
                  <a:lnTo>
                    <a:pt x="0" y="23628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12"/>
            <p:cNvSpPr txBox="1"/>
            <p:nvPr/>
          </p:nvSpPr>
          <p:spPr>
            <a:xfrm>
              <a:off x="4829628" y="2833874"/>
              <a:ext cx="142965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Mẹo nhỏ!</a:t>
              </a:r>
              <a:endParaRPr/>
            </a:p>
          </p:txBody>
        </p:sp>
      </p:grpSp>
      <p:sp>
        <p:nvSpPr>
          <p:cNvPr id="1199" name="Google Shape;1199;p12"/>
          <p:cNvSpPr txBox="1"/>
          <p:nvPr/>
        </p:nvSpPr>
        <p:spPr>
          <a:xfrm>
            <a:off x="4572000" y="3234281"/>
            <a:ext cx="4151086" cy="1703030"/>
          </a:xfrm>
          <a:prstGeom prst="rect">
            <a:avLst/>
          </a:prstGeom>
          <a:blipFill rotWithShape="1">
            <a:blip r:embed="rId7">
              <a:alphaModFix/>
            </a:blip>
            <a:stretch>
              <a:fillRect l="-1174" r="-1173" b="-501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5"/>
                                        </p:tgtEl>
                                        <p:attrNameLst>
                                          <p:attrName>style.visibility</p:attrName>
                                        </p:attrNameLst>
                                      </p:cBhvr>
                                      <p:to>
                                        <p:strVal val="visible"/>
                                      </p:to>
                                    </p:set>
                                    <p:animEffect transition="in" filter="fade">
                                      <p:cBhvr>
                                        <p:cTn id="7" dur="500"/>
                                        <p:tgtEl>
                                          <p:spTgt spid="1185"/>
                                        </p:tgtEl>
                                      </p:cBhvr>
                                    </p:animEffect>
                                  </p:childTnLst>
                                </p:cTn>
                              </p:par>
                              <p:par>
                                <p:cTn id="8" presetID="10" presetClass="entr" presetSubtype="0" fill="hold" nodeType="withEffect">
                                  <p:stCondLst>
                                    <p:cond delay="0"/>
                                  </p:stCondLst>
                                  <p:childTnLst>
                                    <p:set>
                                      <p:cBhvr>
                                        <p:cTn id="9" dur="1" fill="hold">
                                          <p:stCondLst>
                                            <p:cond delay="0"/>
                                          </p:stCondLst>
                                        </p:cTn>
                                        <p:tgtEl>
                                          <p:spTgt spid="1189"/>
                                        </p:tgtEl>
                                        <p:attrNameLst>
                                          <p:attrName>style.visibility</p:attrName>
                                        </p:attrNameLst>
                                      </p:cBhvr>
                                      <p:to>
                                        <p:strVal val="visible"/>
                                      </p:to>
                                    </p:set>
                                    <p:animEffect transition="in" filter="fade">
                                      <p:cBhvr>
                                        <p:cTn id="10" dur="500"/>
                                        <p:tgtEl>
                                          <p:spTgt spid="11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90"/>
                                        </p:tgtEl>
                                        <p:attrNameLst>
                                          <p:attrName>style.visibility</p:attrName>
                                        </p:attrNameLst>
                                      </p:cBhvr>
                                      <p:to>
                                        <p:strVal val="visible"/>
                                      </p:to>
                                    </p:set>
                                    <p:animEffect transition="in" filter="fade">
                                      <p:cBhvr>
                                        <p:cTn id="15" dur="500"/>
                                        <p:tgtEl>
                                          <p:spTgt spid="1190"/>
                                        </p:tgtEl>
                                      </p:cBhvr>
                                    </p:animEffect>
                                  </p:childTnLst>
                                </p:cTn>
                              </p:par>
                              <p:par>
                                <p:cTn id="16" presetID="10" presetClass="entr" presetSubtype="0" fill="hold" nodeType="withEffect">
                                  <p:stCondLst>
                                    <p:cond delay="0"/>
                                  </p:stCondLst>
                                  <p:childTnLst>
                                    <p:set>
                                      <p:cBhvr>
                                        <p:cTn id="17" dur="1" fill="hold">
                                          <p:stCondLst>
                                            <p:cond delay="0"/>
                                          </p:stCondLst>
                                        </p:cTn>
                                        <p:tgtEl>
                                          <p:spTgt spid="1193"/>
                                        </p:tgtEl>
                                        <p:attrNameLst>
                                          <p:attrName>style.visibility</p:attrName>
                                        </p:attrNameLst>
                                      </p:cBhvr>
                                      <p:to>
                                        <p:strVal val="visible"/>
                                      </p:to>
                                    </p:set>
                                    <p:animEffect transition="in" filter="fade">
                                      <p:cBhvr>
                                        <p:cTn id="18" dur="500"/>
                                        <p:tgtEl>
                                          <p:spTgt spid="119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96"/>
                                        </p:tgtEl>
                                        <p:attrNameLst>
                                          <p:attrName>style.visibility</p:attrName>
                                        </p:attrNameLst>
                                      </p:cBhvr>
                                      <p:to>
                                        <p:strVal val="visible"/>
                                      </p:to>
                                    </p:set>
                                    <p:animEffect transition="in" filter="fade">
                                      <p:cBhvr>
                                        <p:cTn id="22" dur="500"/>
                                        <p:tgtEl>
                                          <p:spTgt spid="119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99"/>
                                        </p:tgtEl>
                                        <p:attrNameLst>
                                          <p:attrName>style.visibility</p:attrName>
                                        </p:attrNameLst>
                                      </p:cBhvr>
                                      <p:to>
                                        <p:strVal val="visible"/>
                                      </p:to>
                                    </p:set>
                                    <p:animEffect transition="in" filter="fade">
                                      <p:cBhvr>
                                        <p:cTn id="26" dur="500"/>
                                        <p:tgtEl>
                                          <p:spTgt spid="1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04" name="Google Shape;1204;p13"/>
          <p:cNvGrpSpPr/>
          <p:nvPr/>
        </p:nvGrpSpPr>
        <p:grpSpPr>
          <a:xfrm>
            <a:off x="290285" y="229933"/>
            <a:ext cx="5261429" cy="2031595"/>
            <a:chOff x="290285" y="186391"/>
            <a:chExt cx="5261429" cy="2031595"/>
          </a:xfrm>
        </p:grpSpPr>
        <p:sp>
          <p:nvSpPr>
            <p:cNvPr id="1205" name="Google Shape;1205;p13"/>
            <p:cNvSpPr/>
            <p:nvPr/>
          </p:nvSpPr>
          <p:spPr>
            <a:xfrm>
              <a:off x="290285" y="186391"/>
              <a:ext cx="5261429" cy="524810"/>
            </a:xfrm>
            <a:prstGeom prst="round2SameRect">
              <a:avLst>
                <a:gd name="adj1" fmla="val 16667"/>
                <a:gd name="adj2" fmla="val 0"/>
              </a:avLst>
            </a:prstGeom>
            <a:solidFill>
              <a:srgbClr val="A0DAB4"/>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Cách chọn đậu xanh</a:t>
              </a:r>
              <a:endParaRPr/>
            </a:p>
          </p:txBody>
        </p:sp>
        <p:sp>
          <p:nvSpPr>
            <p:cNvPr id="1206" name="Google Shape;1206;p13"/>
            <p:cNvSpPr/>
            <p:nvPr/>
          </p:nvSpPr>
          <p:spPr>
            <a:xfrm rot="10800000" flipH="1">
              <a:off x="290285" y="711201"/>
              <a:ext cx="5261429" cy="1506785"/>
            </a:xfrm>
            <a:prstGeom prst="round2SameRect">
              <a:avLst>
                <a:gd name="adj1" fmla="val 7793"/>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7" name="Google Shape;1207;p13"/>
            <p:cNvSpPr txBox="1"/>
            <p:nvPr/>
          </p:nvSpPr>
          <p:spPr>
            <a:xfrm>
              <a:off x="398108" y="774086"/>
              <a:ext cx="5045781"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Nên chọn loại vỏ màu xanh mượt, trơn láng, hạt ngắn, tròn đều, nặng tay. </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Không sâu mọt, vụn nát; lẫn đất, cát, đá, sỏi.</a:t>
              </a:r>
              <a:endParaRPr/>
            </a:p>
          </p:txBody>
        </p:sp>
      </p:grpSp>
      <p:pic>
        <p:nvPicPr>
          <p:cNvPr id="1208" name="Google Shape;1208;p13" descr="Ăn đậu xanh có tác dụng gì? | Vinmec"/>
          <p:cNvPicPr preferRelativeResize="0"/>
          <p:nvPr/>
        </p:nvPicPr>
        <p:blipFill rotWithShape="1">
          <a:blip r:embed="rId3">
            <a:alphaModFix/>
          </a:blip>
          <a:srcRect/>
          <a:stretch/>
        </p:blipFill>
        <p:spPr>
          <a:xfrm>
            <a:off x="5791305" y="229933"/>
            <a:ext cx="3062410" cy="2031595"/>
          </a:xfrm>
          <a:prstGeom prst="roundRect">
            <a:avLst>
              <a:gd name="adj" fmla="val 5242"/>
            </a:avLst>
          </a:prstGeom>
          <a:noFill/>
          <a:ln>
            <a:noFill/>
          </a:ln>
        </p:spPr>
      </p:pic>
      <p:grpSp>
        <p:nvGrpSpPr>
          <p:cNvPr id="1209" name="Google Shape;1209;p13"/>
          <p:cNvGrpSpPr/>
          <p:nvPr/>
        </p:nvGrpSpPr>
        <p:grpSpPr>
          <a:xfrm>
            <a:off x="484222" y="2725654"/>
            <a:ext cx="3851431" cy="2131851"/>
            <a:chOff x="232228" y="2725654"/>
            <a:chExt cx="3851431" cy="2131851"/>
          </a:xfrm>
        </p:grpSpPr>
        <p:pic>
          <p:nvPicPr>
            <p:cNvPr id="1210" name="Google Shape;1210;p13" descr="Những lợi ích của đậu xanh đối với sức khỏe và sắc đẹp ít người biết"/>
            <p:cNvPicPr preferRelativeResize="0"/>
            <p:nvPr/>
          </p:nvPicPr>
          <p:blipFill rotWithShape="1">
            <a:blip r:embed="rId4">
              <a:alphaModFix/>
            </a:blip>
            <a:srcRect/>
            <a:stretch/>
          </p:blipFill>
          <p:spPr>
            <a:xfrm>
              <a:off x="1342463" y="2725654"/>
              <a:ext cx="2741196" cy="2055897"/>
            </a:xfrm>
            <a:prstGeom prst="round2DiagRect">
              <a:avLst>
                <a:gd name="adj1" fmla="val 16667"/>
                <a:gd name="adj2" fmla="val 0"/>
              </a:avLst>
            </a:prstGeom>
            <a:noFill/>
            <a:ln>
              <a:noFill/>
            </a:ln>
          </p:spPr>
        </p:pic>
        <p:sp>
          <p:nvSpPr>
            <p:cNvPr id="1211" name="Google Shape;1211;p13"/>
            <p:cNvSpPr txBox="1"/>
            <p:nvPr/>
          </p:nvSpPr>
          <p:spPr>
            <a:xfrm>
              <a:off x="232228" y="3512457"/>
              <a:ext cx="1052178" cy="134504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0" i="1" u="none" strike="noStrike" cap="none">
                  <a:solidFill>
                    <a:srgbClr val="000000"/>
                  </a:solidFill>
                  <a:latin typeface="Arial"/>
                  <a:ea typeface="Arial"/>
                  <a:cs typeface="Arial"/>
                  <a:sym typeface="Arial"/>
                </a:rPr>
                <a:t>Hình ảnh hạt đậu xanh đạt chất lượng </a:t>
              </a:r>
              <a:endParaRPr/>
            </a:p>
          </p:txBody>
        </p:sp>
      </p:grpSp>
      <p:grpSp>
        <p:nvGrpSpPr>
          <p:cNvPr id="1212" name="Google Shape;1212;p13"/>
          <p:cNvGrpSpPr/>
          <p:nvPr/>
        </p:nvGrpSpPr>
        <p:grpSpPr>
          <a:xfrm>
            <a:off x="5067600" y="2725654"/>
            <a:ext cx="3672006" cy="2131851"/>
            <a:chOff x="5060343" y="2725654"/>
            <a:chExt cx="3672006" cy="2131851"/>
          </a:xfrm>
        </p:grpSpPr>
        <p:pic>
          <p:nvPicPr>
            <p:cNvPr id="1213" name="Google Shape;1213;p13" descr="Chi cục bảo vệ thực vật Phú Thọ - Mọt đậu MEXICO - Dịch hại kiểm dịch thực  vật nhóm I của Việt Nam"/>
            <p:cNvPicPr preferRelativeResize="0"/>
            <p:nvPr/>
          </p:nvPicPr>
          <p:blipFill rotWithShape="1">
            <a:blip r:embed="rId5">
              <a:alphaModFix/>
            </a:blip>
            <a:srcRect/>
            <a:stretch/>
          </p:blipFill>
          <p:spPr>
            <a:xfrm>
              <a:off x="5060343" y="2725654"/>
              <a:ext cx="2612571" cy="2055898"/>
            </a:xfrm>
            <a:prstGeom prst="round2DiagRect">
              <a:avLst>
                <a:gd name="adj1" fmla="val 16667"/>
                <a:gd name="adj2" fmla="val 0"/>
              </a:avLst>
            </a:prstGeom>
            <a:noFill/>
            <a:ln>
              <a:noFill/>
            </a:ln>
          </p:spPr>
        </p:pic>
        <p:sp>
          <p:nvSpPr>
            <p:cNvPr id="1214" name="Google Shape;1214;p13"/>
            <p:cNvSpPr txBox="1"/>
            <p:nvPr/>
          </p:nvSpPr>
          <p:spPr>
            <a:xfrm>
              <a:off x="7680171" y="3512457"/>
              <a:ext cx="1052178" cy="134504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0" i="1" u="none" strike="noStrike" cap="none">
                  <a:solidFill>
                    <a:srgbClr val="000000"/>
                  </a:solidFill>
                  <a:latin typeface="Arial"/>
                  <a:ea typeface="Arial"/>
                  <a:cs typeface="Arial"/>
                  <a:sym typeface="Arial"/>
                </a:rPr>
                <a:t>Hình ảnh hạt đậu xanh kém chất lượng</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8"/>
                                        </p:tgtEl>
                                        <p:attrNameLst>
                                          <p:attrName>style.visibility</p:attrName>
                                        </p:attrNameLst>
                                      </p:cBhvr>
                                      <p:to>
                                        <p:strVal val="visible"/>
                                      </p:to>
                                    </p:set>
                                    <p:animEffect transition="in" filter="fade">
                                      <p:cBhvr>
                                        <p:cTn id="7" dur="500"/>
                                        <p:tgtEl>
                                          <p:spTgt spid="1208"/>
                                        </p:tgtEl>
                                      </p:cBhvr>
                                    </p:animEffect>
                                  </p:childTnLst>
                                </p:cTn>
                              </p:par>
                              <p:par>
                                <p:cTn id="8" presetID="10" presetClass="entr" presetSubtype="0" fill="hold" nodeType="withEffect">
                                  <p:stCondLst>
                                    <p:cond delay="0"/>
                                  </p:stCondLst>
                                  <p:childTnLst>
                                    <p:set>
                                      <p:cBhvr>
                                        <p:cTn id="9" dur="1" fill="hold">
                                          <p:stCondLst>
                                            <p:cond delay="0"/>
                                          </p:stCondLst>
                                        </p:cTn>
                                        <p:tgtEl>
                                          <p:spTgt spid="1204"/>
                                        </p:tgtEl>
                                        <p:attrNameLst>
                                          <p:attrName>style.visibility</p:attrName>
                                        </p:attrNameLst>
                                      </p:cBhvr>
                                      <p:to>
                                        <p:strVal val="visible"/>
                                      </p:to>
                                    </p:set>
                                    <p:animEffect transition="in" filter="fade">
                                      <p:cBhvr>
                                        <p:cTn id="10" dur="500"/>
                                        <p:tgtEl>
                                          <p:spTgt spid="12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09"/>
                                        </p:tgtEl>
                                        <p:attrNameLst>
                                          <p:attrName>style.visibility</p:attrName>
                                        </p:attrNameLst>
                                      </p:cBhvr>
                                      <p:to>
                                        <p:strVal val="visible"/>
                                      </p:to>
                                    </p:set>
                                    <p:animEffect transition="in" filter="fade">
                                      <p:cBhvr>
                                        <p:cTn id="15" dur="500"/>
                                        <p:tgtEl>
                                          <p:spTgt spid="1209"/>
                                        </p:tgtEl>
                                      </p:cBhvr>
                                    </p:animEffect>
                                  </p:childTnLst>
                                </p:cTn>
                              </p:par>
                              <p:par>
                                <p:cTn id="16" presetID="10" presetClass="entr" presetSubtype="0" fill="hold" nodeType="withEffect">
                                  <p:stCondLst>
                                    <p:cond delay="0"/>
                                  </p:stCondLst>
                                  <p:childTnLst>
                                    <p:set>
                                      <p:cBhvr>
                                        <p:cTn id="17" dur="1" fill="hold">
                                          <p:stCondLst>
                                            <p:cond delay="0"/>
                                          </p:stCondLst>
                                        </p:cTn>
                                        <p:tgtEl>
                                          <p:spTgt spid="1212"/>
                                        </p:tgtEl>
                                        <p:attrNameLst>
                                          <p:attrName>style.visibility</p:attrName>
                                        </p:attrNameLst>
                                      </p:cBhvr>
                                      <p:to>
                                        <p:strVal val="visible"/>
                                      </p:to>
                                    </p:set>
                                    <p:animEffect transition="in" filter="fade">
                                      <p:cBhvr>
                                        <p:cTn id="18" dur="500"/>
                                        <p:tgtEl>
                                          <p:spTgt spid="1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14"/>
          <p:cNvPicPr preferRelativeResize="0"/>
          <p:nvPr/>
        </p:nvPicPr>
        <p:blipFill rotWithShape="1">
          <a:blip r:embed="rId3">
            <a:alphaModFix/>
          </a:blip>
          <a:srcRect r="5738"/>
          <a:stretch/>
        </p:blipFill>
        <p:spPr>
          <a:xfrm>
            <a:off x="331389" y="2479219"/>
            <a:ext cx="4291412" cy="2560877"/>
          </a:xfrm>
          <a:prstGeom prst="rect">
            <a:avLst/>
          </a:prstGeom>
          <a:noFill/>
          <a:ln>
            <a:noFill/>
          </a:ln>
        </p:spPr>
      </p:pic>
      <p:pic>
        <p:nvPicPr>
          <p:cNvPr id="1220" name="Google Shape;1220;p14" descr="Thực phẩm giàu đạm tăng cường hệ miễn dịch - Báo VnExpress Sức khỏe"/>
          <p:cNvPicPr preferRelativeResize="0"/>
          <p:nvPr/>
        </p:nvPicPr>
        <p:blipFill rotWithShape="1">
          <a:blip r:embed="rId4">
            <a:alphaModFix/>
          </a:blip>
          <a:srcRect/>
          <a:stretch/>
        </p:blipFill>
        <p:spPr>
          <a:xfrm>
            <a:off x="4896051" y="2485455"/>
            <a:ext cx="3831961" cy="2554641"/>
          </a:xfrm>
          <a:prstGeom prst="rect">
            <a:avLst/>
          </a:prstGeom>
          <a:noFill/>
          <a:ln>
            <a:noFill/>
          </a:ln>
        </p:spPr>
      </p:pic>
      <p:grpSp>
        <p:nvGrpSpPr>
          <p:cNvPr id="1221" name="Google Shape;1221;p14"/>
          <p:cNvGrpSpPr/>
          <p:nvPr/>
        </p:nvGrpSpPr>
        <p:grpSpPr>
          <a:xfrm>
            <a:off x="8652685" y="164824"/>
            <a:ext cx="260104" cy="248834"/>
            <a:chOff x="6582850" y="3918225"/>
            <a:chExt cx="128675" cy="123100"/>
          </a:xfrm>
        </p:grpSpPr>
        <p:sp>
          <p:nvSpPr>
            <p:cNvPr id="1222" name="Google Shape;1222;p14"/>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14"/>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24" name="Google Shape;1224;p14"/>
          <p:cNvGrpSpPr/>
          <p:nvPr/>
        </p:nvGrpSpPr>
        <p:grpSpPr>
          <a:xfrm>
            <a:off x="8319362" y="623526"/>
            <a:ext cx="274910" cy="246004"/>
            <a:chOff x="6390175" y="3941675"/>
            <a:chExt cx="136000" cy="121700"/>
          </a:xfrm>
        </p:grpSpPr>
        <p:sp>
          <p:nvSpPr>
            <p:cNvPr id="1225" name="Google Shape;1225;p14"/>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4"/>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27" name="Google Shape;1227;p14"/>
          <p:cNvSpPr txBox="1"/>
          <p:nvPr/>
        </p:nvSpPr>
        <p:spPr>
          <a:xfrm>
            <a:off x="285718" y="286749"/>
            <a:ext cx="756651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507431"/>
                </a:solidFill>
                <a:latin typeface="Arial"/>
                <a:ea typeface="Arial"/>
                <a:cs typeface="Arial"/>
                <a:sym typeface="Arial"/>
              </a:rPr>
              <a:t>2. Nhóm thực phẩm giàu chất đạm </a:t>
            </a:r>
            <a:endParaRPr/>
          </a:p>
        </p:txBody>
      </p:sp>
      <p:grpSp>
        <p:nvGrpSpPr>
          <p:cNvPr id="1228" name="Google Shape;1228;p14"/>
          <p:cNvGrpSpPr/>
          <p:nvPr/>
        </p:nvGrpSpPr>
        <p:grpSpPr>
          <a:xfrm>
            <a:off x="242800" y="824807"/>
            <a:ext cx="8658399" cy="1654412"/>
            <a:chOff x="297228" y="1533013"/>
            <a:chExt cx="8658399" cy="1654412"/>
          </a:xfrm>
        </p:grpSpPr>
        <p:grpSp>
          <p:nvGrpSpPr>
            <p:cNvPr id="1229" name="Google Shape;1229;p14"/>
            <p:cNvGrpSpPr/>
            <p:nvPr/>
          </p:nvGrpSpPr>
          <p:grpSpPr>
            <a:xfrm>
              <a:off x="385816" y="1884962"/>
              <a:ext cx="8569811" cy="1302463"/>
              <a:chOff x="395347" y="1190171"/>
              <a:chExt cx="8569811" cy="1302463"/>
            </a:xfrm>
          </p:grpSpPr>
          <p:grpSp>
            <p:nvGrpSpPr>
              <p:cNvPr id="1230" name="Google Shape;1230;p14"/>
              <p:cNvGrpSpPr/>
              <p:nvPr/>
            </p:nvGrpSpPr>
            <p:grpSpPr>
              <a:xfrm>
                <a:off x="395347" y="1190171"/>
                <a:ext cx="8521593" cy="1165142"/>
                <a:chOff x="395347" y="1190171"/>
                <a:chExt cx="8521593" cy="1165142"/>
              </a:xfrm>
            </p:grpSpPr>
            <p:sp>
              <p:nvSpPr>
                <p:cNvPr id="1231" name="Google Shape;1231;p14"/>
                <p:cNvSpPr/>
                <p:nvPr/>
              </p:nvSpPr>
              <p:spPr>
                <a:xfrm>
                  <a:off x="483935" y="1266987"/>
                  <a:ext cx="8433005" cy="1088326"/>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232" name="Google Shape;1232;p14"/>
                <p:cNvSpPr/>
                <p:nvPr/>
              </p:nvSpPr>
              <p:spPr>
                <a:xfrm>
                  <a:off x="395347" y="1190171"/>
                  <a:ext cx="8433005" cy="1054872"/>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233" name="Google Shape;1233;p14"/>
                <p:cNvSpPr txBox="1"/>
                <p:nvPr/>
              </p:nvSpPr>
              <p:spPr>
                <a:xfrm>
                  <a:off x="483935" y="1298702"/>
                  <a:ext cx="8308036" cy="8286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Đọc nội dung mục I.2, kết hợp với hiểu biết thực tế, hãy kể tên một số loại thực phẩm giàu chất đạm và nêu cách lựa chọn loại thực phẩm giàu chất đạm tươi ngon. </a:t>
                  </a:r>
                  <a:endParaRPr sz="1700" b="0" i="0" u="none" strike="noStrike" cap="none">
                    <a:solidFill>
                      <a:srgbClr val="000000"/>
                    </a:solidFill>
                    <a:latin typeface="Arial"/>
                    <a:ea typeface="Arial"/>
                    <a:cs typeface="Arial"/>
                    <a:sym typeface="Arial"/>
                  </a:endParaRPr>
                </a:p>
              </p:txBody>
            </p:sp>
          </p:grpSp>
          <p:sp>
            <p:nvSpPr>
              <p:cNvPr id="1234" name="Google Shape;1234;p14"/>
              <p:cNvSpPr/>
              <p:nvPr/>
            </p:nvSpPr>
            <p:spPr>
              <a:xfrm>
                <a:off x="8466348" y="1997452"/>
                <a:ext cx="498810" cy="495182"/>
              </a:xfrm>
              <a:custGeom>
                <a:avLst/>
                <a:gdLst/>
                <a:ahLst/>
                <a:cxnLst/>
                <a:rect l="l" t="t" r="r" b="b"/>
                <a:pathLst>
                  <a:path w="837817" h="831724" extrusionOk="0">
                    <a:moveTo>
                      <a:pt x="0" y="0"/>
                    </a:moveTo>
                    <a:lnTo>
                      <a:pt x="837817" y="0"/>
                    </a:lnTo>
                    <a:lnTo>
                      <a:pt x="837817" y="831724"/>
                    </a:lnTo>
                    <a:lnTo>
                      <a:pt x="0" y="831724"/>
                    </a:lnTo>
                    <a:lnTo>
                      <a:pt x="0" y="0"/>
                    </a:lnTo>
                    <a:close/>
                  </a:path>
                </a:pathLst>
              </a:custGeom>
              <a:blipFill rotWithShape="1">
                <a:blip r:embed="rId5">
                  <a:alphaModFix/>
                </a:blip>
                <a:stretch>
                  <a:fillRect/>
                </a:stretch>
              </a:blipFill>
              <a:ln>
                <a:noFill/>
              </a:ln>
            </p:spPr>
          </p:sp>
        </p:grpSp>
        <p:sp>
          <p:nvSpPr>
            <p:cNvPr id="1235" name="Google Shape;1235;p14"/>
            <p:cNvSpPr txBox="1"/>
            <p:nvPr/>
          </p:nvSpPr>
          <p:spPr>
            <a:xfrm>
              <a:off x="297228" y="1533013"/>
              <a:ext cx="1643724" cy="400110"/>
            </a:xfrm>
            <a:prstGeom prst="rect">
              <a:avLst/>
            </a:prstGeom>
            <a:solidFill>
              <a:srgbClr val="C2EA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2119"/>
                  </a:solidFill>
                  <a:latin typeface="Arial"/>
                  <a:ea typeface="Arial"/>
                  <a:cs typeface="Arial"/>
                  <a:sym typeface="Arial"/>
                </a:rPr>
                <a:t>KHÁM PHÁ </a:t>
              </a:r>
              <a:endParaRPr/>
            </a:p>
          </p:txBody>
        </p:sp>
      </p:grpSp>
      <p:sp>
        <p:nvSpPr>
          <p:cNvPr id="1236" name="Google Shape;1236;p14"/>
          <p:cNvSpPr/>
          <p:nvPr/>
        </p:nvSpPr>
        <p:spPr>
          <a:xfrm>
            <a:off x="5694" y="4399551"/>
            <a:ext cx="914400" cy="914400"/>
          </a:xfrm>
          <a:prstGeom prst="ellipse">
            <a:avLst/>
          </a:prstGeom>
          <a:solidFill>
            <a:srgbClr val="FCE0EF">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237" name="Google Shape;1237;p14"/>
          <p:cNvSpPr/>
          <p:nvPr/>
        </p:nvSpPr>
        <p:spPr>
          <a:xfrm>
            <a:off x="8137072" y="3213000"/>
            <a:ext cx="914400" cy="914400"/>
          </a:xfrm>
          <a:prstGeom prst="ellipse">
            <a:avLst/>
          </a:prstGeom>
          <a:solidFill>
            <a:srgbClr val="A0DAB4">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7"/>
                                        </p:tgtEl>
                                        <p:attrNameLst>
                                          <p:attrName>style.visibility</p:attrName>
                                        </p:attrNameLst>
                                      </p:cBhvr>
                                      <p:to>
                                        <p:strVal val="visible"/>
                                      </p:to>
                                    </p:set>
                                    <p:anim calcmode="lin" valueType="num">
                                      <p:cBhvr additive="base">
                                        <p:cTn id="7" dur="500"/>
                                        <p:tgtEl>
                                          <p:spTgt spid="122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
                                        </p:tgtEl>
                                        <p:attrNameLst>
                                          <p:attrName>style.visibility</p:attrName>
                                        </p:attrNameLst>
                                      </p:cBhvr>
                                      <p:to>
                                        <p:strVal val="visible"/>
                                      </p:to>
                                    </p:set>
                                    <p:animEffect transition="in" filter="fade">
                                      <p:cBhvr>
                                        <p:cTn id="12" dur="500"/>
                                        <p:tgtEl>
                                          <p:spTgt spid="1228"/>
                                        </p:tgtEl>
                                      </p:cBhvr>
                                    </p:animEffect>
                                  </p:childTnLst>
                                </p:cTn>
                              </p:par>
                              <p:par>
                                <p:cTn id="13" presetID="10" presetClass="entr" presetSubtype="0" fill="hold" nodeType="withEffect">
                                  <p:stCondLst>
                                    <p:cond delay="0"/>
                                  </p:stCondLst>
                                  <p:childTnLst>
                                    <p:set>
                                      <p:cBhvr>
                                        <p:cTn id="14" dur="1" fill="hold">
                                          <p:stCondLst>
                                            <p:cond delay="0"/>
                                          </p:stCondLst>
                                        </p:cTn>
                                        <p:tgtEl>
                                          <p:spTgt spid="1219"/>
                                        </p:tgtEl>
                                        <p:attrNameLst>
                                          <p:attrName>style.visibility</p:attrName>
                                        </p:attrNameLst>
                                      </p:cBhvr>
                                      <p:to>
                                        <p:strVal val="visible"/>
                                      </p:to>
                                    </p:set>
                                    <p:animEffect transition="in" filter="fade">
                                      <p:cBhvr>
                                        <p:cTn id="15" dur="500"/>
                                        <p:tgtEl>
                                          <p:spTgt spid="1219"/>
                                        </p:tgtEl>
                                      </p:cBhvr>
                                    </p:animEffect>
                                  </p:childTnLst>
                                </p:cTn>
                              </p:par>
                              <p:par>
                                <p:cTn id="16" presetID="10" presetClass="entr" presetSubtype="0" fill="hold" nodeType="withEffect">
                                  <p:stCondLst>
                                    <p:cond delay="0"/>
                                  </p:stCondLst>
                                  <p:childTnLst>
                                    <p:set>
                                      <p:cBhvr>
                                        <p:cTn id="17" dur="1" fill="hold">
                                          <p:stCondLst>
                                            <p:cond delay="0"/>
                                          </p:stCondLst>
                                        </p:cTn>
                                        <p:tgtEl>
                                          <p:spTgt spid="1220"/>
                                        </p:tgtEl>
                                        <p:attrNameLst>
                                          <p:attrName>style.visibility</p:attrName>
                                        </p:attrNameLst>
                                      </p:cBhvr>
                                      <p:to>
                                        <p:strVal val="visible"/>
                                      </p:to>
                                    </p:set>
                                    <p:animEffect transition="in" filter="fade">
                                      <p:cBhvr>
                                        <p:cTn id="18" dur="500"/>
                                        <p:tgtEl>
                                          <p:spTgt spid="1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p15"/>
          <p:cNvPicPr preferRelativeResize="0"/>
          <p:nvPr/>
        </p:nvPicPr>
        <p:blipFill rotWithShape="1">
          <a:blip r:embed="rId3">
            <a:alphaModFix/>
          </a:blip>
          <a:srcRect/>
          <a:stretch/>
        </p:blipFill>
        <p:spPr>
          <a:xfrm>
            <a:off x="5095791" y="227820"/>
            <a:ext cx="3757926" cy="2114422"/>
          </a:xfrm>
          <a:prstGeom prst="rect">
            <a:avLst/>
          </a:prstGeom>
          <a:noFill/>
          <a:ln>
            <a:noFill/>
          </a:ln>
        </p:spPr>
      </p:pic>
      <p:grpSp>
        <p:nvGrpSpPr>
          <p:cNvPr id="1243" name="Google Shape;1243;p15"/>
          <p:cNvGrpSpPr/>
          <p:nvPr/>
        </p:nvGrpSpPr>
        <p:grpSpPr>
          <a:xfrm>
            <a:off x="-130628" y="227820"/>
            <a:ext cx="2438399" cy="573314"/>
            <a:chOff x="-130628" y="227820"/>
            <a:chExt cx="2438399" cy="573314"/>
          </a:xfrm>
        </p:grpSpPr>
        <p:sp>
          <p:nvSpPr>
            <p:cNvPr id="1244" name="Google Shape;1244;p15"/>
            <p:cNvSpPr/>
            <p:nvPr/>
          </p:nvSpPr>
          <p:spPr>
            <a:xfrm>
              <a:off x="-130628" y="227820"/>
              <a:ext cx="2438399" cy="573314"/>
            </a:xfrm>
            <a:prstGeom prst="rect">
              <a:avLst/>
            </a:prstGeom>
            <a:solidFill>
              <a:srgbClr val="C2EA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45" name="Google Shape;1245;p15"/>
            <p:cNvSpPr txBox="1"/>
            <p:nvPr/>
          </p:nvSpPr>
          <p:spPr>
            <a:xfrm>
              <a:off x="351971" y="299033"/>
              <a:ext cx="147320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Thịt lợn </a:t>
              </a:r>
              <a:endParaRPr/>
            </a:p>
          </p:txBody>
        </p:sp>
      </p:grpSp>
      <p:sp>
        <p:nvSpPr>
          <p:cNvPr id="1246" name="Google Shape;1246;p15"/>
          <p:cNvSpPr txBox="1"/>
          <p:nvPr/>
        </p:nvSpPr>
        <p:spPr>
          <a:xfrm>
            <a:off x="217711" y="868720"/>
            <a:ext cx="4805508" cy="170303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Là thực phẩm cung chất đạm thông dụng. </a:t>
            </a:r>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Thịt ngon phải có màu hồng, thịt săn chắc, da mỏng, không nhão hay chảy xệ, không có mùi lạ. </a:t>
            </a:r>
            <a:endParaRPr/>
          </a:p>
        </p:txBody>
      </p:sp>
      <p:grpSp>
        <p:nvGrpSpPr>
          <p:cNvPr id="1247" name="Google Shape;1247;p15"/>
          <p:cNvGrpSpPr/>
          <p:nvPr/>
        </p:nvGrpSpPr>
        <p:grpSpPr>
          <a:xfrm>
            <a:off x="217711" y="2801259"/>
            <a:ext cx="1658258" cy="2189877"/>
            <a:chOff x="217711" y="2838934"/>
            <a:chExt cx="1658258" cy="2189877"/>
          </a:xfrm>
        </p:grpSpPr>
        <p:pic>
          <p:nvPicPr>
            <p:cNvPr id="1248" name="Google Shape;1248;p15" descr="Những người cần hạn chế ăn thịt lợn nếu không muốn bệnh ngày càng nặng"/>
            <p:cNvPicPr preferRelativeResize="0"/>
            <p:nvPr/>
          </p:nvPicPr>
          <p:blipFill rotWithShape="1">
            <a:blip r:embed="rId4">
              <a:alphaModFix/>
            </a:blip>
            <a:srcRect l="7238" r="43111"/>
            <a:stretch/>
          </p:blipFill>
          <p:spPr>
            <a:xfrm>
              <a:off x="217711" y="2838934"/>
              <a:ext cx="1658258" cy="1753416"/>
            </a:xfrm>
            <a:prstGeom prst="roundRect">
              <a:avLst>
                <a:gd name="adj" fmla="val 16667"/>
              </a:avLst>
            </a:prstGeom>
            <a:noFill/>
            <a:ln>
              <a:noFill/>
            </a:ln>
          </p:spPr>
        </p:pic>
        <p:sp>
          <p:nvSpPr>
            <p:cNvPr id="1249" name="Google Shape;1249;p15"/>
            <p:cNvSpPr txBox="1"/>
            <p:nvPr/>
          </p:nvSpPr>
          <p:spPr>
            <a:xfrm>
              <a:off x="217711" y="4690257"/>
              <a:ext cx="152263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1" u="none" strike="noStrike" cap="none">
                  <a:solidFill>
                    <a:srgbClr val="C00000"/>
                  </a:solidFill>
                  <a:latin typeface="Arial"/>
                  <a:ea typeface="Arial"/>
                  <a:cs typeface="Arial"/>
                  <a:sym typeface="Arial"/>
                </a:rPr>
                <a:t>Thịt ba chỉ </a:t>
              </a:r>
              <a:endParaRPr/>
            </a:p>
          </p:txBody>
        </p:sp>
      </p:grpSp>
      <p:grpSp>
        <p:nvGrpSpPr>
          <p:cNvPr id="1250" name="Google Shape;1250;p15"/>
          <p:cNvGrpSpPr/>
          <p:nvPr/>
        </p:nvGrpSpPr>
        <p:grpSpPr>
          <a:xfrm>
            <a:off x="1994350" y="2763584"/>
            <a:ext cx="2496408" cy="2225738"/>
            <a:chOff x="1994350" y="2801259"/>
            <a:chExt cx="2496408" cy="2225738"/>
          </a:xfrm>
        </p:grpSpPr>
        <p:pic>
          <p:nvPicPr>
            <p:cNvPr id="1251" name="Google Shape;1251;p15" descr="Thịt nạc vai - SAGRI FOOD"/>
            <p:cNvPicPr preferRelativeResize="0"/>
            <p:nvPr/>
          </p:nvPicPr>
          <p:blipFill rotWithShape="1">
            <a:blip r:embed="rId5">
              <a:alphaModFix/>
            </a:blip>
            <a:srcRect l="8995"/>
            <a:stretch/>
          </p:blipFill>
          <p:spPr>
            <a:xfrm>
              <a:off x="1994350" y="2801259"/>
              <a:ext cx="2496408" cy="1828767"/>
            </a:xfrm>
            <a:prstGeom prst="roundRect">
              <a:avLst>
                <a:gd name="adj" fmla="val 16667"/>
              </a:avLst>
            </a:prstGeom>
            <a:noFill/>
            <a:ln>
              <a:noFill/>
            </a:ln>
          </p:spPr>
        </p:pic>
        <p:sp>
          <p:nvSpPr>
            <p:cNvPr id="1252" name="Google Shape;1252;p15"/>
            <p:cNvSpPr txBox="1"/>
            <p:nvPr/>
          </p:nvSpPr>
          <p:spPr>
            <a:xfrm>
              <a:off x="2481236" y="4688443"/>
              <a:ext cx="152263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1" u="none" strike="noStrike" cap="none">
                  <a:solidFill>
                    <a:srgbClr val="C00000"/>
                  </a:solidFill>
                  <a:latin typeface="Arial"/>
                  <a:ea typeface="Arial"/>
                  <a:cs typeface="Arial"/>
                  <a:sym typeface="Arial"/>
                </a:rPr>
                <a:t>Thịt nạc vai</a:t>
              </a:r>
              <a:endParaRPr/>
            </a:p>
          </p:txBody>
        </p:sp>
      </p:grpSp>
      <p:grpSp>
        <p:nvGrpSpPr>
          <p:cNvPr id="1253" name="Google Shape;1253;p15"/>
          <p:cNvGrpSpPr/>
          <p:nvPr/>
        </p:nvGrpSpPr>
        <p:grpSpPr>
          <a:xfrm>
            <a:off x="4698394" y="3106451"/>
            <a:ext cx="2175330" cy="1881057"/>
            <a:chOff x="4698394" y="3144126"/>
            <a:chExt cx="2175330" cy="1881057"/>
          </a:xfrm>
        </p:grpSpPr>
        <p:pic>
          <p:nvPicPr>
            <p:cNvPr id="1254" name="Google Shape;1254;p15" descr="Phân Biệt Tên Các Loại Thịt Heo"/>
            <p:cNvPicPr preferRelativeResize="0"/>
            <p:nvPr/>
          </p:nvPicPr>
          <p:blipFill rotWithShape="1">
            <a:blip r:embed="rId6">
              <a:alphaModFix/>
            </a:blip>
            <a:srcRect/>
            <a:stretch/>
          </p:blipFill>
          <p:spPr>
            <a:xfrm>
              <a:off x="4698394" y="3144126"/>
              <a:ext cx="2175330" cy="1446214"/>
            </a:xfrm>
            <a:prstGeom prst="roundRect">
              <a:avLst>
                <a:gd name="adj" fmla="val 16667"/>
              </a:avLst>
            </a:prstGeom>
            <a:noFill/>
            <a:ln>
              <a:noFill/>
            </a:ln>
          </p:spPr>
        </p:pic>
        <p:sp>
          <p:nvSpPr>
            <p:cNvPr id="1255" name="Google Shape;1255;p15"/>
            <p:cNvSpPr txBox="1"/>
            <p:nvPr/>
          </p:nvSpPr>
          <p:spPr>
            <a:xfrm>
              <a:off x="5023219" y="4686629"/>
              <a:ext cx="152263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1" u="none" strike="noStrike" cap="none">
                  <a:solidFill>
                    <a:srgbClr val="C00000"/>
                  </a:solidFill>
                  <a:latin typeface="Arial"/>
                  <a:ea typeface="Arial"/>
                  <a:cs typeface="Arial"/>
                  <a:sym typeface="Arial"/>
                </a:rPr>
                <a:t>Thịt nạc mông</a:t>
              </a:r>
              <a:endParaRPr/>
            </a:p>
          </p:txBody>
        </p:sp>
      </p:grpSp>
      <p:grpSp>
        <p:nvGrpSpPr>
          <p:cNvPr id="1256" name="Google Shape;1256;p15"/>
          <p:cNvGrpSpPr/>
          <p:nvPr/>
        </p:nvGrpSpPr>
        <p:grpSpPr>
          <a:xfrm>
            <a:off x="7081360" y="3086608"/>
            <a:ext cx="1865892" cy="1900900"/>
            <a:chOff x="7081360" y="3124283"/>
            <a:chExt cx="1865892" cy="1900900"/>
          </a:xfrm>
        </p:grpSpPr>
        <p:pic>
          <p:nvPicPr>
            <p:cNvPr id="1257" name="Google Shape;1257;p15" descr="Cách chế biến các món ăn từ nạc thăn heo đổi vị cho cả nhà | Tin Tức |  BLOG.UTOP.VN"/>
            <p:cNvPicPr preferRelativeResize="0"/>
            <p:nvPr/>
          </p:nvPicPr>
          <p:blipFill rotWithShape="1">
            <a:blip r:embed="rId7">
              <a:alphaModFix/>
            </a:blip>
            <a:srcRect l="2837" r="17497"/>
            <a:stretch/>
          </p:blipFill>
          <p:spPr>
            <a:xfrm>
              <a:off x="7081360" y="3124283"/>
              <a:ext cx="1865892" cy="1485900"/>
            </a:xfrm>
            <a:prstGeom prst="roundRect">
              <a:avLst>
                <a:gd name="adj" fmla="val 16667"/>
              </a:avLst>
            </a:prstGeom>
            <a:noFill/>
            <a:ln>
              <a:noFill/>
            </a:ln>
          </p:spPr>
        </p:pic>
        <p:sp>
          <p:nvSpPr>
            <p:cNvPr id="1258" name="Google Shape;1258;p15"/>
            <p:cNvSpPr txBox="1"/>
            <p:nvPr/>
          </p:nvSpPr>
          <p:spPr>
            <a:xfrm>
              <a:off x="7252988" y="4686629"/>
              <a:ext cx="152263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1" u="none" strike="noStrike" cap="none">
                  <a:solidFill>
                    <a:srgbClr val="C00000"/>
                  </a:solidFill>
                  <a:latin typeface="Arial"/>
                  <a:ea typeface="Arial"/>
                  <a:cs typeface="Arial"/>
                  <a:sym typeface="Arial"/>
                </a:rPr>
                <a:t>Thịt thăn</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3"/>
                                        </p:tgtEl>
                                        <p:attrNameLst>
                                          <p:attrName>style.visibility</p:attrName>
                                        </p:attrNameLst>
                                      </p:cBhvr>
                                      <p:to>
                                        <p:strVal val="visible"/>
                                      </p:to>
                                    </p:set>
                                    <p:animEffect transition="in" filter="fade">
                                      <p:cBhvr>
                                        <p:cTn id="7" dur="500"/>
                                        <p:tgtEl>
                                          <p:spTgt spid="1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6"/>
                                        </p:tgtEl>
                                        <p:attrNameLst>
                                          <p:attrName>style.visibility</p:attrName>
                                        </p:attrNameLst>
                                      </p:cBhvr>
                                      <p:to>
                                        <p:strVal val="visible"/>
                                      </p:to>
                                    </p:set>
                                    <p:animEffect transition="in" filter="fade">
                                      <p:cBhvr>
                                        <p:cTn id="12" dur="500"/>
                                        <p:tgtEl>
                                          <p:spTgt spid="1246"/>
                                        </p:tgtEl>
                                      </p:cBhvr>
                                    </p:animEffect>
                                  </p:childTnLst>
                                </p:cTn>
                              </p:par>
                              <p:par>
                                <p:cTn id="13" presetID="10" presetClass="entr" presetSubtype="0" fill="hold" nodeType="withEffect">
                                  <p:stCondLst>
                                    <p:cond delay="0"/>
                                  </p:stCondLst>
                                  <p:childTnLst>
                                    <p:set>
                                      <p:cBhvr>
                                        <p:cTn id="14" dur="1" fill="hold">
                                          <p:stCondLst>
                                            <p:cond delay="0"/>
                                          </p:stCondLst>
                                        </p:cTn>
                                        <p:tgtEl>
                                          <p:spTgt spid="1242"/>
                                        </p:tgtEl>
                                        <p:attrNameLst>
                                          <p:attrName>style.visibility</p:attrName>
                                        </p:attrNameLst>
                                      </p:cBhvr>
                                      <p:to>
                                        <p:strVal val="visible"/>
                                      </p:to>
                                    </p:set>
                                    <p:animEffect transition="in" filter="fade">
                                      <p:cBhvr>
                                        <p:cTn id="15" dur="500"/>
                                        <p:tgtEl>
                                          <p:spTgt spid="12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47"/>
                                        </p:tgtEl>
                                        <p:attrNameLst>
                                          <p:attrName>style.visibility</p:attrName>
                                        </p:attrNameLst>
                                      </p:cBhvr>
                                      <p:to>
                                        <p:strVal val="visible"/>
                                      </p:to>
                                    </p:set>
                                    <p:animEffect transition="in" filter="fade">
                                      <p:cBhvr>
                                        <p:cTn id="20" dur="500"/>
                                        <p:tgtEl>
                                          <p:spTgt spid="1247"/>
                                        </p:tgtEl>
                                      </p:cBhvr>
                                    </p:animEffect>
                                  </p:childTnLst>
                                </p:cTn>
                              </p:par>
                              <p:par>
                                <p:cTn id="21" presetID="10" presetClass="entr" presetSubtype="0" fill="hold" nodeType="withEffect">
                                  <p:stCondLst>
                                    <p:cond delay="0"/>
                                  </p:stCondLst>
                                  <p:childTnLst>
                                    <p:set>
                                      <p:cBhvr>
                                        <p:cTn id="22" dur="1" fill="hold">
                                          <p:stCondLst>
                                            <p:cond delay="0"/>
                                          </p:stCondLst>
                                        </p:cTn>
                                        <p:tgtEl>
                                          <p:spTgt spid="1250"/>
                                        </p:tgtEl>
                                        <p:attrNameLst>
                                          <p:attrName>style.visibility</p:attrName>
                                        </p:attrNameLst>
                                      </p:cBhvr>
                                      <p:to>
                                        <p:strVal val="visible"/>
                                      </p:to>
                                    </p:set>
                                    <p:animEffect transition="in" filter="fade">
                                      <p:cBhvr>
                                        <p:cTn id="23" dur="500"/>
                                        <p:tgtEl>
                                          <p:spTgt spid="1250"/>
                                        </p:tgtEl>
                                      </p:cBhvr>
                                    </p:animEffect>
                                  </p:childTnLst>
                                </p:cTn>
                              </p:par>
                              <p:par>
                                <p:cTn id="24" presetID="10" presetClass="entr" presetSubtype="0" fill="hold" nodeType="withEffect">
                                  <p:stCondLst>
                                    <p:cond delay="0"/>
                                  </p:stCondLst>
                                  <p:childTnLst>
                                    <p:set>
                                      <p:cBhvr>
                                        <p:cTn id="25" dur="1" fill="hold">
                                          <p:stCondLst>
                                            <p:cond delay="0"/>
                                          </p:stCondLst>
                                        </p:cTn>
                                        <p:tgtEl>
                                          <p:spTgt spid="1253"/>
                                        </p:tgtEl>
                                        <p:attrNameLst>
                                          <p:attrName>style.visibility</p:attrName>
                                        </p:attrNameLst>
                                      </p:cBhvr>
                                      <p:to>
                                        <p:strVal val="visible"/>
                                      </p:to>
                                    </p:set>
                                    <p:animEffect transition="in" filter="fade">
                                      <p:cBhvr>
                                        <p:cTn id="26" dur="500"/>
                                        <p:tgtEl>
                                          <p:spTgt spid="1253"/>
                                        </p:tgtEl>
                                      </p:cBhvr>
                                    </p:animEffect>
                                  </p:childTnLst>
                                </p:cTn>
                              </p:par>
                              <p:par>
                                <p:cTn id="27" presetID="10" presetClass="entr" presetSubtype="0" fill="hold" nodeType="withEffect">
                                  <p:stCondLst>
                                    <p:cond delay="0"/>
                                  </p:stCondLst>
                                  <p:childTnLst>
                                    <p:set>
                                      <p:cBhvr>
                                        <p:cTn id="28" dur="1" fill="hold">
                                          <p:stCondLst>
                                            <p:cond delay="0"/>
                                          </p:stCondLst>
                                        </p:cTn>
                                        <p:tgtEl>
                                          <p:spTgt spid="1256"/>
                                        </p:tgtEl>
                                        <p:attrNameLst>
                                          <p:attrName>style.visibility</p:attrName>
                                        </p:attrNameLst>
                                      </p:cBhvr>
                                      <p:to>
                                        <p:strVal val="visible"/>
                                      </p:to>
                                    </p:set>
                                    <p:animEffect transition="in" filter="fade">
                                      <p:cBhvr>
                                        <p:cTn id="29" dur="500"/>
                                        <p:tgtEl>
                                          <p:spTgt spid="1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grpSp>
        <p:nvGrpSpPr>
          <p:cNvPr id="1263" name="Google Shape;1263;p16"/>
          <p:cNvGrpSpPr/>
          <p:nvPr/>
        </p:nvGrpSpPr>
        <p:grpSpPr>
          <a:xfrm>
            <a:off x="-130628" y="227820"/>
            <a:ext cx="2438399" cy="573314"/>
            <a:chOff x="-130628" y="227820"/>
            <a:chExt cx="2438399" cy="573314"/>
          </a:xfrm>
        </p:grpSpPr>
        <p:sp>
          <p:nvSpPr>
            <p:cNvPr id="1264" name="Google Shape;1264;p16"/>
            <p:cNvSpPr/>
            <p:nvPr/>
          </p:nvSpPr>
          <p:spPr>
            <a:xfrm>
              <a:off x="-130628" y="227820"/>
              <a:ext cx="2438399" cy="573314"/>
            </a:xfrm>
            <a:prstGeom prst="rect">
              <a:avLst/>
            </a:prstGeom>
            <a:solidFill>
              <a:srgbClr val="F8EC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5" name="Google Shape;1265;p16"/>
            <p:cNvSpPr txBox="1"/>
            <p:nvPr/>
          </p:nvSpPr>
          <p:spPr>
            <a:xfrm>
              <a:off x="351971" y="299033"/>
              <a:ext cx="147320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Thịt gà </a:t>
              </a:r>
              <a:endParaRPr/>
            </a:p>
          </p:txBody>
        </p:sp>
      </p:grpSp>
      <p:sp>
        <p:nvSpPr>
          <p:cNvPr id="1266" name="Google Shape;1266;p16"/>
          <p:cNvSpPr txBox="1"/>
          <p:nvPr/>
        </p:nvSpPr>
        <p:spPr>
          <a:xfrm>
            <a:off x="217710" y="868720"/>
            <a:ext cx="5257491" cy="2534027"/>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Arial"/>
                <a:ea typeface="Arial"/>
                <a:cs typeface="Arial"/>
                <a:sym typeface="Arial"/>
              </a:rPr>
              <a:t>Gà sống: </a:t>
            </a:r>
            <a:r>
              <a:rPr lang="en-US" sz="1800" b="0" i="0" u="none" strike="noStrike" cap="none">
                <a:solidFill>
                  <a:srgbClr val="000000"/>
                </a:solidFill>
                <a:latin typeface="Arial"/>
                <a:ea typeface="Arial"/>
                <a:cs typeface="Arial"/>
                <a:sym typeface="Arial"/>
              </a:rPr>
              <a:t>chọn con khỏe mạnh, lông màu sáng, mào đỏ tươi; chân thẳng nhẵn, không đóng vảy; ức dày. </a:t>
            </a:r>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Arial"/>
                <a:ea typeface="Arial"/>
                <a:cs typeface="Arial"/>
                <a:sym typeface="Arial"/>
              </a:rPr>
              <a:t>Gà làm sẵn: </a:t>
            </a:r>
            <a:r>
              <a:rPr lang="en-US" sz="1800" b="0" i="0" u="none" strike="noStrike" cap="none">
                <a:solidFill>
                  <a:srgbClr val="000000"/>
                </a:solidFill>
                <a:latin typeface="Arial"/>
                <a:ea typeface="Arial"/>
                <a:cs typeface="Arial"/>
                <a:sym typeface="Arial"/>
              </a:rPr>
              <a:t>chọn gà có da màu trắng ngà hơi vàng nhẹ; thịt gà có màu hồng nhạt, khô chắc.</a:t>
            </a:r>
            <a:endParaRPr/>
          </a:p>
          <a:p>
            <a:pPr marL="0" marR="0" lvl="0" indent="0" algn="just" rtl="0">
              <a:lnSpc>
                <a:spcPct val="15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1267" name="Google Shape;1267;p16" descr="Sing Chicken"/>
          <p:cNvPicPr preferRelativeResize="0"/>
          <p:nvPr/>
        </p:nvPicPr>
        <p:blipFill rotWithShape="1">
          <a:blip r:embed="rId3">
            <a:alphaModFix/>
          </a:blip>
          <a:srcRect t="6600" b="22254"/>
          <a:stretch/>
        </p:blipFill>
        <p:spPr>
          <a:xfrm>
            <a:off x="5693228" y="2008332"/>
            <a:ext cx="2935825" cy="1593850"/>
          </a:xfrm>
          <a:prstGeom prst="rect">
            <a:avLst/>
          </a:prstGeom>
          <a:noFill/>
          <a:ln>
            <a:noFill/>
          </a:ln>
        </p:spPr>
      </p:pic>
      <p:pic>
        <p:nvPicPr>
          <p:cNvPr id="1268" name="Google Shape;1268;p16" descr="Nhu cầu dinh dưỡng cho gà thịt: Những điều cần biết để nuôi gà hiệu quả"/>
          <p:cNvPicPr preferRelativeResize="0"/>
          <p:nvPr/>
        </p:nvPicPr>
        <p:blipFill rotWithShape="1">
          <a:blip r:embed="rId4">
            <a:alphaModFix/>
          </a:blip>
          <a:srcRect t="11009" r="11111"/>
          <a:stretch/>
        </p:blipFill>
        <p:spPr>
          <a:xfrm>
            <a:off x="5693228" y="253190"/>
            <a:ext cx="2935825" cy="1651779"/>
          </a:xfrm>
          <a:prstGeom prst="rect">
            <a:avLst/>
          </a:prstGeom>
          <a:noFill/>
          <a:ln>
            <a:noFill/>
          </a:ln>
        </p:spPr>
      </p:pic>
      <p:grpSp>
        <p:nvGrpSpPr>
          <p:cNvPr id="1269" name="Google Shape;1269;p16"/>
          <p:cNvGrpSpPr/>
          <p:nvPr/>
        </p:nvGrpSpPr>
        <p:grpSpPr>
          <a:xfrm>
            <a:off x="3135085" y="3238532"/>
            <a:ext cx="1708879" cy="536975"/>
            <a:chOff x="4571999" y="2750053"/>
            <a:chExt cx="1708879" cy="536975"/>
          </a:xfrm>
        </p:grpSpPr>
        <p:sp>
          <p:nvSpPr>
            <p:cNvPr id="1270" name="Google Shape;1270;p16"/>
            <p:cNvSpPr/>
            <p:nvPr/>
          </p:nvSpPr>
          <p:spPr>
            <a:xfrm flipH="1">
              <a:off x="4571999" y="2750053"/>
              <a:ext cx="1708879" cy="536975"/>
            </a:xfrm>
            <a:custGeom>
              <a:avLst/>
              <a:gdLst/>
              <a:ahLst/>
              <a:cxnLst/>
              <a:rect l="l" t="t" r="r" b="b"/>
              <a:pathLst>
                <a:path w="7315200" h="2362822" extrusionOk="0">
                  <a:moveTo>
                    <a:pt x="0" y="0"/>
                  </a:moveTo>
                  <a:lnTo>
                    <a:pt x="7315200" y="0"/>
                  </a:lnTo>
                  <a:lnTo>
                    <a:pt x="7315200" y="2362822"/>
                  </a:lnTo>
                  <a:lnTo>
                    <a:pt x="0" y="23628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16"/>
            <p:cNvSpPr txBox="1"/>
            <p:nvPr/>
          </p:nvSpPr>
          <p:spPr>
            <a:xfrm>
              <a:off x="4829628" y="2833874"/>
              <a:ext cx="142965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Mẹo nhỏ!</a:t>
              </a:r>
              <a:endParaRPr/>
            </a:p>
          </p:txBody>
        </p:sp>
      </p:grpSp>
      <p:sp>
        <p:nvSpPr>
          <p:cNvPr id="1272" name="Google Shape;1272;p16"/>
          <p:cNvSpPr txBox="1"/>
          <p:nvPr/>
        </p:nvSpPr>
        <p:spPr>
          <a:xfrm>
            <a:off x="3135085" y="3775507"/>
            <a:ext cx="5609772"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Để biết con gà non hay gà già có thể dùng tay sờ vào phần thịt chop xương dưới lườn, thấy mềm là gà non, cứng là gà già. </a:t>
            </a:r>
            <a:endParaRPr sz="1800" b="0" i="0" u="none" strike="noStrike" cap="none">
              <a:solidFill>
                <a:srgbClr val="000000"/>
              </a:solidFill>
              <a:latin typeface="Arial"/>
              <a:ea typeface="Arial"/>
              <a:cs typeface="Arial"/>
              <a:sym typeface="Arial"/>
            </a:endParaRPr>
          </a:p>
        </p:txBody>
      </p:sp>
      <p:pic>
        <p:nvPicPr>
          <p:cNvPr id="1273" name="Google Shape;1273;p16" descr="Vì sao thịt gà ăn cùng lá chanh?"/>
          <p:cNvPicPr preferRelativeResize="0"/>
          <p:nvPr/>
        </p:nvPicPr>
        <p:blipFill rotWithShape="1">
          <a:blip r:embed="rId6">
            <a:alphaModFix/>
          </a:blip>
          <a:srcRect/>
          <a:stretch/>
        </p:blipFill>
        <p:spPr>
          <a:xfrm>
            <a:off x="350154" y="3213803"/>
            <a:ext cx="2558145" cy="1701877"/>
          </a:xfrm>
          <a:prstGeom prst="plaque">
            <a:avLst>
              <a:gd name="adj" fmla="val 16667"/>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3"/>
                                        </p:tgtEl>
                                        <p:attrNameLst>
                                          <p:attrName>style.visibility</p:attrName>
                                        </p:attrNameLst>
                                      </p:cBhvr>
                                      <p:to>
                                        <p:strVal val="visible"/>
                                      </p:to>
                                    </p:set>
                                    <p:animEffect transition="in" filter="fade">
                                      <p:cBhvr>
                                        <p:cTn id="7" dur="500"/>
                                        <p:tgtEl>
                                          <p:spTgt spid="12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6"/>
                                        </p:tgtEl>
                                        <p:attrNameLst>
                                          <p:attrName>style.visibility</p:attrName>
                                        </p:attrNameLst>
                                      </p:cBhvr>
                                      <p:to>
                                        <p:strVal val="visible"/>
                                      </p:to>
                                    </p:set>
                                    <p:animEffect transition="in" filter="fade">
                                      <p:cBhvr>
                                        <p:cTn id="12" dur="500"/>
                                        <p:tgtEl>
                                          <p:spTgt spid="1266"/>
                                        </p:tgtEl>
                                      </p:cBhvr>
                                    </p:animEffect>
                                  </p:childTnLst>
                                </p:cTn>
                              </p:par>
                              <p:par>
                                <p:cTn id="13" presetID="10" presetClass="entr" presetSubtype="0" fill="hold" nodeType="withEffect">
                                  <p:stCondLst>
                                    <p:cond delay="0"/>
                                  </p:stCondLst>
                                  <p:childTnLst>
                                    <p:set>
                                      <p:cBhvr>
                                        <p:cTn id="14" dur="1" fill="hold">
                                          <p:stCondLst>
                                            <p:cond delay="0"/>
                                          </p:stCondLst>
                                        </p:cTn>
                                        <p:tgtEl>
                                          <p:spTgt spid="1267"/>
                                        </p:tgtEl>
                                        <p:attrNameLst>
                                          <p:attrName>style.visibility</p:attrName>
                                        </p:attrNameLst>
                                      </p:cBhvr>
                                      <p:to>
                                        <p:strVal val="visible"/>
                                      </p:to>
                                    </p:set>
                                    <p:animEffect transition="in" filter="fade">
                                      <p:cBhvr>
                                        <p:cTn id="15" dur="500"/>
                                        <p:tgtEl>
                                          <p:spTgt spid="1267"/>
                                        </p:tgtEl>
                                      </p:cBhvr>
                                    </p:animEffect>
                                  </p:childTnLst>
                                </p:cTn>
                              </p:par>
                              <p:par>
                                <p:cTn id="16" presetID="10" presetClass="entr" presetSubtype="0" fill="hold" nodeType="withEffect">
                                  <p:stCondLst>
                                    <p:cond delay="0"/>
                                  </p:stCondLst>
                                  <p:childTnLst>
                                    <p:set>
                                      <p:cBhvr>
                                        <p:cTn id="17" dur="1" fill="hold">
                                          <p:stCondLst>
                                            <p:cond delay="0"/>
                                          </p:stCondLst>
                                        </p:cTn>
                                        <p:tgtEl>
                                          <p:spTgt spid="1268"/>
                                        </p:tgtEl>
                                        <p:attrNameLst>
                                          <p:attrName>style.visibility</p:attrName>
                                        </p:attrNameLst>
                                      </p:cBhvr>
                                      <p:to>
                                        <p:strVal val="visible"/>
                                      </p:to>
                                    </p:set>
                                    <p:animEffect transition="in" filter="fade">
                                      <p:cBhvr>
                                        <p:cTn id="18" dur="500"/>
                                        <p:tgtEl>
                                          <p:spTgt spid="1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73"/>
                                        </p:tgtEl>
                                        <p:attrNameLst>
                                          <p:attrName>style.visibility</p:attrName>
                                        </p:attrNameLst>
                                      </p:cBhvr>
                                      <p:to>
                                        <p:strVal val="visible"/>
                                      </p:to>
                                    </p:set>
                                    <p:animEffect transition="in" filter="fade">
                                      <p:cBhvr>
                                        <p:cTn id="23" dur="500"/>
                                        <p:tgtEl>
                                          <p:spTgt spid="1273"/>
                                        </p:tgtEl>
                                      </p:cBhvr>
                                    </p:animEffect>
                                  </p:childTnLst>
                                </p:cTn>
                              </p:par>
                              <p:par>
                                <p:cTn id="24" presetID="10" presetClass="entr" presetSubtype="0" fill="hold" nodeType="withEffect">
                                  <p:stCondLst>
                                    <p:cond delay="0"/>
                                  </p:stCondLst>
                                  <p:childTnLst>
                                    <p:set>
                                      <p:cBhvr>
                                        <p:cTn id="25" dur="1" fill="hold">
                                          <p:stCondLst>
                                            <p:cond delay="0"/>
                                          </p:stCondLst>
                                        </p:cTn>
                                        <p:tgtEl>
                                          <p:spTgt spid="1269"/>
                                        </p:tgtEl>
                                        <p:attrNameLst>
                                          <p:attrName>style.visibility</p:attrName>
                                        </p:attrNameLst>
                                      </p:cBhvr>
                                      <p:to>
                                        <p:strVal val="visible"/>
                                      </p:to>
                                    </p:set>
                                    <p:animEffect transition="in" filter="fade">
                                      <p:cBhvr>
                                        <p:cTn id="26" dur="500"/>
                                        <p:tgtEl>
                                          <p:spTgt spid="1269"/>
                                        </p:tgtEl>
                                      </p:cBhvr>
                                    </p:animEffect>
                                  </p:childTnLst>
                                </p:cTn>
                              </p:par>
                              <p:par>
                                <p:cTn id="27" presetID="10" presetClass="entr" presetSubtype="0" fill="hold" nodeType="withEffect">
                                  <p:stCondLst>
                                    <p:cond delay="0"/>
                                  </p:stCondLst>
                                  <p:childTnLst>
                                    <p:set>
                                      <p:cBhvr>
                                        <p:cTn id="28" dur="1" fill="hold">
                                          <p:stCondLst>
                                            <p:cond delay="0"/>
                                          </p:stCondLst>
                                        </p:cTn>
                                        <p:tgtEl>
                                          <p:spTgt spid="1272"/>
                                        </p:tgtEl>
                                        <p:attrNameLst>
                                          <p:attrName>style.visibility</p:attrName>
                                        </p:attrNameLst>
                                      </p:cBhvr>
                                      <p:to>
                                        <p:strVal val="visible"/>
                                      </p:to>
                                    </p:set>
                                    <p:animEffect transition="in" filter="fade">
                                      <p:cBhvr>
                                        <p:cTn id="29" dur="50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grpSp>
        <p:nvGrpSpPr>
          <p:cNvPr id="1278" name="Google Shape;1278;p17"/>
          <p:cNvGrpSpPr/>
          <p:nvPr/>
        </p:nvGrpSpPr>
        <p:grpSpPr>
          <a:xfrm>
            <a:off x="-130628" y="227820"/>
            <a:ext cx="2438399" cy="573314"/>
            <a:chOff x="-130628" y="227820"/>
            <a:chExt cx="2438399" cy="573314"/>
          </a:xfrm>
        </p:grpSpPr>
        <p:sp>
          <p:nvSpPr>
            <p:cNvPr id="1279" name="Google Shape;1279;p17"/>
            <p:cNvSpPr/>
            <p:nvPr/>
          </p:nvSpPr>
          <p:spPr>
            <a:xfrm>
              <a:off x="-130628" y="227820"/>
              <a:ext cx="2438399" cy="573314"/>
            </a:xfrm>
            <a:prstGeom prst="rect">
              <a:avLst/>
            </a:prstGeom>
            <a:solidFill>
              <a:srgbClr val="A0DA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0" name="Google Shape;1280;p17"/>
            <p:cNvSpPr txBox="1"/>
            <p:nvPr/>
          </p:nvSpPr>
          <p:spPr>
            <a:xfrm>
              <a:off x="350154" y="280516"/>
              <a:ext cx="170180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Đậu tương</a:t>
              </a:r>
              <a:endParaRPr/>
            </a:p>
          </p:txBody>
        </p:sp>
      </p:grpSp>
      <p:sp>
        <p:nvSpPr>
          <p:cNvPr id="1281" name="Google Shape;1281;p17"/>
          <p:cNvSpPr txBox="1"/>
          <p:nvPr/>
        </p:nvSpPr>
        <p:spPr>
          <a:xfrm>
            <a:off x="246738" y="1028377"/>
            <a:ext cx="5257491"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Lựa chọn hạt tròn đầu, săn chắc, vỏ vàng, láng bóng; nếu cho tay vào nắm thấy hạt đậu trơn tuột, khô ráo, không xuất hiện mùi lạ. </a:t>
            </a:r>
            <a:endParaRPr/>
          </a:p>
        </p:txBody>
      </p:sp>
      <p:pic>
        <p:nvPicPr>
          <p:cNvPr id="1282" name="Google Shape;1282;p17" descr="Quả đậu tương có tác dụng gì? | Vinmec"/>
          <p:cNvPicPr preferRelativeResize="0"/>
          <p:nvPr/>
        </p:nvPicPr>
        <p:blipFill rotWithShape="1">
          <a:blip r:embed="rId3">
            <a:alphaModFix/>
          </a:blip>
          <a:srcRect/>
          <a:stretch/>
        </p:blipFill>
        <p:spPr>
          <a:xfrm>
            <a:off x="5747903" y="227820"/>
            <a:ext cx="3045943" cy="2154772"/>
          </a:xfrm>
          <a:prstGeom prst="rect">
            <a:avLst/>
          </a:prstGeom>
          <a:noFill/>
          <a:ln>
            <a:noFill/>
          </a:ln>
        </p:spPr>
      </p:pic>
      <p:grpSp>
        <p:nvGrpSpPr>
          <p:cNvPr id="1283" name="Google Shape;1283;p17"/>
          <p:cNvGrpSpPr/>
          <p:nvPr/>
        </p:nvGrpSpPr>
        <p:grpSpPr>
          <a:xfrm>
            <a:off x="281777" y="2827592"/>
            <a:ext cx="8512069" cy="2160688"/>
            <a:chOff x="281777" y="2827592"/>
            <a:chExt cx="8512069" cy="2160688"/>
          </a:xfrm>
        </p:grpSpPr>
        <p:pic>
          <p:nvPicPr>
            <p:cNvPr id="1284" name="Google Shape;1284;p17" descr="Thơm ngon sữa đậu nành tự chế - Báo VnExpress Cooking"/>
            <p:cNvPicPr preferRelativeResize="0"/>
            <p:nvPr/>
          </p:nvPicPr>
          <p:blipFill rotWithShape="1">
            <a:blip r:embed="rId4">
              <a:alphaModFix/>
            </a:blip>
            <a:srcRect/>
            <a:stretch/>
          </p:blipFill>
          <p:spPr>
            <a:xfrm>
              <a:off x="281777" y="2859392"/>
              <a:ext cx="2557462" cy="1726768"/>
            </a:xfrm>
            <a:prstGeom prst="rect">
              <a:avLst/>
            </a:prstGeom>
            <a:noFill/>
            <a:ln>
              <a:noFill/>
            </a:ln>
          </p:spPr>
        </p:pic>
        <p:pic>
          <p:nvPicPr>
            <p:cNvPr id="1285" name="Google Shape;1285;p17" descr="Ăn đậu phụ có tốt không?"/>
            <p:cNvPicPr preferRelativeResize="0"/>
            <p:nvPr/>
          </p:nvPicPr>
          <p:blipFill rotWithShape="1">
            <a:blip r:embed="rId5">
              <a:alphaModFix/>
            </a:blip>
            <a:srcRect/>
            <a:stretch/>
          </p:blipFill>
          <p:spPr>
            <a:xfrm>
              <a:off x="2948340" y="2840494"/>
              <a:ext cx="3098555" cy="1745665"/>
            </a:xfrm>
            <a:prstGeom prst="rect">
              <a:avLst/>
            </a:prstGeom>
            <a:noFill/>
            <a:ln>
              <a:noFill/>
            </a:ln>
          </p:spPr>
        </p:pic>
        <p:pic>
          <p:nvPicPr>
            <p:cNvPr id="1286" name="Google Shape;1286;p17" descr="BỘT ĐẬU TƯƠNG LÊN MEN NATTO ANPHACO - Ahimsa House"/>
            <p:cNvPicPr preferRelativeResize="0"/>
            <p:nvPr/>
          </p:nvPicPr>
          <p:blipFill rotWithShape="1">
            <a:blip r:embed="rId6">
              <a:alphaModFix/>
            </a:blip>
            <a:srcRect/>
            <a:stretch/>
          </p:blipFill>
          <p:spPr>
            <a:xfrm>
              <a:off x="6155995" y="2827592"/>
              <a:ext cx="2637851" cy="1758568"/>
            </a:xfrm>
            <a:prstGeom prst="rect">
              <a:avLst/>
            </a:prstGeom>
            <a:noFill/>
            <a:ln>
              <a:noFill/>
            </a:ln>
          </p:spPr>
        </p:pic>
        <p:sp>
          <p:nvSpPr>
            <p:cNvPr id="1287" name="Google Shape;1287;p17"/>
            <p:cNvSpPr txBox="1"/>
            <p:nvPr/>
          </p:nvSpPr>
          <p:spPr>
            <a:xfrm>
              <a:off x="2445596" y="4665115"/>
              <a:ext cx="4104041"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1" u="none" strike="noStrike" cap="none">
                  <a:solidFill>
                    <a:srgbClr val="C00000"/>
                  </a:solidFill>
                  <a:latin typeface="Arial"/>
                  <a:ea typeface="Arial"/>
                  <a:cs typeface="Arial"/>
                  <a:sym typeface="Arial"/>
                </a:rPr>
                <a:t>Một số món ăn được chế biến từ đậu tương </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8"/>
                                        </p:tgtEl>
                                        <p:attrNameLst>
                                          <p:attrName>style.visibility</p:attrName>
                                        </p:attrNameLst>
                                      </p:cBhvr>
                                      <p:to>
                                        <p:strVal val="visible"/>
                                      </p:to>
                                    </p:set>
                                    <p:animEffect transition="in" filter="fade">
                                      <p:cBhvr>
                                        <p:cTn id="7" dur="500"/>
                                        <p:tgtEl>
                                          <p:spTgt spid="1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1"/>
                                        </p:tgtEl>
                                        <p:attrNameLst>
                                          <p:attrName>style.visibility</p:attrName>
                                        </p:attrNameLst>
                                      </p:cBhvr>
                                      <p:to>
                                        <p:strVal val="visible"/>
                                      </p:to>
                                    </p:set>
                                    <p:animEffect transition="in" filter="fade">
                                      <p:cBhvr>
                                        <p:cTn id="12" dur="500"/>
                                        <p:tgtEl>
                                          <p:spTgt spid="1281"/>
                                        </p:tgtEl>
                                      </p:cBhvr>
                                    </p:animEffect>
                                  </p:childTnLst>
                                </p:cTn>
                              </p:par>
                              <p:par>
                                <p:cTn id="13" presetID="10" presetClass="entr" presetSubtype="0" fill="hold" nodeType="withEffect">
                                  <p:stCondLst>
                                    <p:cond delay="0"/>
                                  </p:stCondLst>
                                  <p:childTnLst>
                                    <p:set>
                                      <p:cBhvr>
                                        <p:cTn id="14" dur="1" fill="hold">
                                          <p:stCondLst>
                                            <p:cond delay="0"/>
                                          </p:stCondLst>
                                        </p:cTn>
                                        <p:tgtEl>
                                          <p:spTgt spid="1282"/>
                                        </p:tgtEl>
                                        <p:attrNameLst>
                                          <p:attrName>style.visibility</p:attrName>
                                        </p:attrNameLst>
                                      </p:cBhvr>
                                      <p:to>
                                        <p:strVal val="visible"/>
                                      </p:to>
                                    </p:set>
                                    <p:animEffect transition="in" filter="fade">
                                      <p:cBhvr>
                                        <p:cTn id="15" dur="500"/>
                                        <p:tgtEl>
                                          <p:spTgt spid="12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83"/>
                                        </p:tgtEl>
                                        <p:attrNameLst>
                                          <p:attrName>style.visibility</p:attrName>
                                        </p:attrNameLst>
                                      </p:cBhvr>
                                      <p:to>
                                        <p:strVal val="visible"/>
                                      </p:to>
                                    </p:set>
                                    <p:animEffect transition="in" filter="fade">
                                      <p:cBhvr>
                                        <p:cTn id="20" dur="500"/>
                                        <p:tgtEl>
                                          <p:spTgt spid="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18"/>
          <p:cNvSpPr txBox="1"/>
          <p:nvPr/>
        </p:nvSpPr>
        <p:spPr>
          <a:xfrm>
            <a:off x="285718" y="286749"/>
            <a:ext cx="756651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507431"/>
                </a:solidFill>
                <a:latin typeface="Arial"/>
                <a:ea typeface="Arial"/>
                <a:cs typeface="Arial"/>
                <a:sym typeface="Arial"/>
              </a:rPr>
              <a:t>3. Nhóm thực phẩm giàu chất béo </a:t>
            </a:r>
            <a:endParaRPr/>
          </a:p>
        </p:txBody>
      </p:sp>
      <p:pic>
        <p:nvPicPr>
          <p:cNvPr id="1293" name="Google Shape;1293;p18" descr="Ưu nhược điểm của các loại dầu thực vật phổ biến nhất hiện nay"/>
          <p:cNvPicPr preferRelativeResize="0"/>
          <p:nvPr/>
        </p:nvPicPr>
        <p:blipFill rotWithShape="1">
          <a:blip r:embed="rId3">
            <a:alphaModFix/>
          </a:blip>
          <a:srcRect b="4070"/>
          <a:stretch/>
        </p:blipFill>
        <p:spPr>
          <a:xfrm>
            <a:off x="5339057" y="2798514"/>
            <a:ext cx="3472542" cy="1998707"/>
          </a:xfrm>
          <a:prstGeom prst="rect">
            <a:avLst/>
          </a:prstGeom>
          <a:noFill/>
          <a:ln>
            <a:noFill/>
          </a:ln>
        </p:spPr>
      </p:pic>
      <p:sp>
        <p:nvSpPr>
          <p:cNvPr id="1294" name="Google Shape;1294;p18"/>
          <p:cNvSpPr txBox="1"/>
          <p:nvPr/>
        </p:nvSpPr>
        <p:spPr>
          <a:xfrm>
            <a:off x="285718" y="1000927"/>
            <a:ext cx="4856460"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Arial"/>
                <a:ea typeface="Arial"/>
                <a:cs typeface="Arial"/>
                <a:sym typeface="Arial"/>
              </a:rPr>
              <a:t>Mỡ động vật: </a:t>
            </a:r>
            <a:r>
              <a:rPr lang="en-US" sz="1800" b="0" i="0" u="none" strike="noStrike" cap="none">
                <a:solidFill>
                  <a:srgbClr val="000000"/>
                </a:solidFill>
                <a:latin typeface="Arial"/>
                <a:ea typeface="Arial"/>
                <a:cs typeface="Arial"/>
                <a:sym typeface="Arial"/>
              </a:rPr>
              <a:t>nên chọn lá mỡ tươi, có lớp mỡ dày, màu sắc tươi sáng, không có mùi hôi bất thường. </a:t>
            </a:r>
            <a:endParaRPr/>
          </a:p>
        </p:txBody>
      </p:sp>
      <p:pic>
        <p:nvPicPr>
          <p:cNvPr id="1295" name="Google Shape;1295;p18" descr="Thực hư về việc mỡ lợn là một trong những thực phẩm bổ dưỡng nhất"/>
          <p:cNvPicPr preferRelativeResize="0"/>
          <p:nvPr/>
        </p:nvPicPr>
        <p:blipFill rotWithShape="1">
          <a:blip r:embed="rId4">
            <a:alphaModFix/>
          </a:blip>
          <a:srcRect/>
          <a:stretch/>
        </p:blipFill>
        <p:spPr>
          <a:xfrm>
            <a:off x="5339057" y="565979"/>
            <a:ext cx="3472542" cy="1953305"/>
          </a:xfrm>
          <a:prstGeom prst="rect">
            <a:avLst/>
          </a:prstGeom>
          <a:noFill/>
          <a:ln>
            <a:noFill/>
          </a:ln>
        </p:spPr>
      </p:pic>
      <p:sp>
        <p:nvSpPr>
          <p:cNvPr id="1296" name="Google Shape;1296;p18"/>
          <p:cNvSpPr txBox="1"/>
          <p:nvPr/>
        </p:nvSpPr>
        <p:spPr>
          <a:xfrm>
            <a:off x="285718" y="2519284"/>
            <a:ext cx="4856460" cy="2118529"/>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Noto Sans Symbols"/>
              <a:buChar char="✔"/>
            </a:pPr>
            <a:r>
              <a:rPr lang="en-US" sz="1800" b="1" i="0" u="none" strike="noStrike" cap="none">
                <a:solidFill>
                  <a:srgbClr val="000000"/>
                </a:solidFill>
                <a:latin typeface="Arial"/>
                <a:ea typeface="Arial"/>
                <a:cs typeface="Arial"/>
                <a:sym typeface="Arial"/>
              </a:rPr>
              <a:t>Dầu thực vật: </a:t>
            </a:r>
            <a:r>
              <a:rPr lang="en-US" sz="1800" b="0" i="0" u="none" strike="noStrike" cap="none">
                <a:solidFill>
                  <a:srgbClr val="000000"/>
                </a:solidFill>
                <a:latin typeface="Arial"/>
                <a:ea typeface="Arial"/>
                <a:cs typeface="Arial"/>
                <a:sym typeface="Arial"/>
              </a:rPr>
              <a:t>nên chọn loại dầu ăn có đầy đủ thông tin thành phần, ngày sản xuất, còn hạn sử dụng.</a:t>
            </a:r>
            <a:endParaRPr/>
          </a:p>
          <a:p>
            <a:pPr marL="285750" marR="0" lvl="0" indent="-285750" algn="just" rtl="0">
              <a:lnSpc>
                <a:spcPct val="15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Lớp dầu có màu vàng nhạt, trong, không bị vẩn đục, mùi hôi khét. </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2"/>
                                        </p:tgtEl>
                                        <p:attrNameLst>
                                          <p:attrName>style.visibility</p:attrName>
                                        </p:attrNameLst>
                                      </p:cBhvr>
                                      <p:to>
                                        <p:strVal val="visible"/>
                                      </p:to>
                                    </p:set>
                                    <p:anim calcmode="lin" valueType="num">
                                      <p:cBhvr additive="base">
                                        <p:cTn id="7" dur="500"/>
                                        <p:tgtEl>
                                          <p:spTgt spid="129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4"/>
                                        </p:tgtEl>
                                        <p:attrNameLst>
                                          <p:attrName>style.visibility</p:attrName>
                                        </p:attrNameLst>
                                      </p:cBhvr>
                                      <p:to>
                                        <p:strVal val="visible"/>
                                      </p:to>
                                    </p:set>
                                    <p:animEffect transition="in" filter="fade">
                                      <p:cBhvr>
                                        <p:cTn id="12" dur="500"/>
                                        <p:tgtEl>
                                          <p:spTgt spid="1294"/>
                                        </p:tgtEl>
                                      </p:cBhvr>
                                    </p:animEffect>
                                  </p:childTnLst>
                                </p:cTn>
                              </p:par>
                              <p:par>
                                <p:cTn id="13" presetID="10" presetClass="entr" presetSubtype="0" fill="hold" nodeType="withEffect">
                                  <p:stCondLst>
                                    <p:cond delay="0"/>
                                  </p:stCondLst>
                                  <p:childTnLst>
                                    <p:set>
                                      <p:cBhvr>
                                        <p:cTn id="14" dur="1" fill="hold">
                                          <p:stCondLst>
                                            <p:cond delay="0"/>
                                          </p:stCondLst>
                                        </p:cTn>
                                        <p:tgtEl>
                                          <p:spTgt spid="1295"/>
                                        </p:tgtEl>
                                        <p:attrNameLst>
                                          <p:attrName>style.visibility</p:attrName>
                                        </p:attrNameLst>
                                      </p:cBhvr>
                                      <p:to>
                                        <p:strVal val="visible"/>
                                      </p:to>
                                    </p:set>
                                    <p:animEffect transition="in" filter="fade">
                                      <p:cBhvr>
                                        <p:cTn id="15" dur="500"/>
                                        <p:tgtEl>
                                          <p:spTgt spid="12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96"/>
                                        </p:tgtEl>
                                        <p:attrNameLst>
                                          <p:attrName>style.visibility</p:attrName>
                                        </p:attrNameLst>
                                      </p:cBhvr>
                                      <p:to>
                                        <p:strVal val="visible"/>
                                      </p:to>
                                    </p:set>
                                    <p:animEffect transition="in" filter="fade">
                                      <p:cBhvr>
                                        <p:cTn id="20" dur="500"/>
                                        <p:tgtEl>
                                          <p:spTgt spid="1296"/>
                                        </p:tgtEl>
                                      </p:cBhvr>
                                    </p:animEffect>
                                  </p:childTnLst>
                                </p:cTn>
                              </p:par>
                              <p:par>
                                <p:cTn id="21" presetID="10" presetClass="entr" presetSubtype="0" fill="hold" nodeType="withEffect">
                                  <p:stCondLst>
                                    <p:cond delay="0"/>
                                  </p:stCondLst>
                                  <p:childTnLst>
                                    <p:set>
                                      <p:cBhvr>
                                        <p:cTn id="22" dur="1" fill="hold">
                                          <p:stCondLst>
                                            <p:cond delay="0"/>
                                          </p:stCondLst>
                                        </p:cTn>
                                        <p:tgtEl>
                                          <p:spTgt spid="1293"/>
                                        </p:tgtEl>
                                        <p:attrNameLst>
                                          <p:attrName>style.visibility</p:attrName>
                                        </p:attrNameLst>
                                      </p:cBhvr>
                                      <p:to>
                                        <p:strVal val="visible"/>
                                      </p:to>
                                    </p:set>
                                    <p:animEffect transition="in" filter="fade">
                                      <p:cBhvr>
                                        <p:cTn id="23" dur="500"/>
                                        <p:tgtEl>
                                          <p:spTgt spid="1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9"/>
          <p:cNvSpPr txBox="1"/>
          <p:nvPr/>
        </p:nvSpPr>
        <p:spPr>
          <a:xfrm>
            <a:off x="285718" y="286749"/>
            <a:ext cx="756651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507431"/>
                </a:solidFill>
                <a:latin typeface="Arial"/>
                <a:ea typeface="Arial"/>
                <a:cs typeface="Arial"/>
                <a:sym typeface="Arial"/>
              </a:rPr>
              <a:t>4. Nhóm thực phẩm giàu vitamin</a:t>
            </a:r>
            <a:endParaRPr/>
          </a:p>
        </p:txBody>
      </p:sp>
      <p:grpSp>
        <p:nvGrpSpPr>
          <p:cNvPr id="1302" name="Google Shape;1302;p19"/>
          <p:cNvGrpSpPr/>
          <p:nvPr/>
        </p:nvGrpSpPr>
        <p:grpSpPr>
          <a:xfrm>
            <a:off x="242800" y="824807"/>
            <a:ext cx="8658399" cy="1654412"/>
            <a:chOff x="297228" y="1533013"/>
            <a:chExt cx="8658399" cy="1654412"/>
          </a:xfrm>
        </p:grpSpPr>
        <p:grpSp>
          <p:nvGrpSpPr>
            <p:cNvPr id="1303" name="Google Shape;1303;p19"/>
            <p:cNvGrpSpPr/>
            <p:nvPr/>
          </p:nvGrpSpPr>
          <p:grpSpPr>
            <a:xfrm>
              <a:off x="385816" y="1884962"/>
              <a:ext cx="8569811" cy="1302463"/>
              <a:chOff x="395347" y="1190171"/>
              <a:chExt cx="8569811" cy="1302463"/>
            </a:xfrm>
          </p:grpSpPr>
          <p:grpSp>
            <p:nvGrpSpPr>
              <p:cNvPr id="1304" name="Google Shape;1304;p19"/>
              <p:cNvGrpSpPr/>
              <p:nvPr/>
            </p:nvGrpSpPr>
            <p:grpSpPr>
              <a:xfrm>
                <a:off x="395347" y="1190171"/>
                <a:ext cx="8521593" cy="1165142"/>
                <a:chOff x="395347" y="1190171"/>
                <a:chExt cx="8521593" cy="1165142"/>
              </a:xfrm>
            </p:grpSpPr>
            <p:sp>
              <p:nvSpPr>
                <p:cNvPr id="1305" name="Google Shape;1305;p19"/>
                <p:cNvSpPr/>
                <p:nvPr/>
              </p:nvSpPr>
              <p:spPr>
                <a:xfrm>
                  <a:off x="483935" y="1266987"/>
                  <a:ext cx="8433005" cy="1088326"/>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306" name="Google Shape;1306;p19"/>
                <p:cNvSpPr/>
                <p:nvPr/>
              </p:nvSpPr>
              <p:spPr>
                <a:xfrm>
                  <a:off x="395347" y="1190171"/>
                  <a:ext cx="8433005" cy="1054872"/>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307" name="Google Shape;1307;p19"/>
                <p:cNvSpPr txBox="1"/>
                <p:nvPr/>
              </p:nvSpPr>
              <p:spPr>
                <a:xfrm>
                  <a:off x="483935" y="1298702"/>
                  <a:ext cx="8308036"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Hãy kể tên và trình bày cách lựa chọn một số loại thực phẩm giàu vitamin mà em và gia đình hay sử dụng. </a:t>
                  </a:r>
                  <a:endParaRPr sz="1800" b="0" i="0" u="none" strike="noStrike" cap="none">
                    <a:solidFill>
                      <a:srgbClr val="000000"/>
                    </a:solidFill>
                    <a:latin typeface="Arial"/>
                    <a:ea typeface="Arial"/>
                    <a:cs typeface="Arial"/>
                    <a:sym typeface="Arial"/>
                  </a:endParaRPr>
                </a:p>
              </p:txBody>
            </p:sp>
          </p:grpSp>
          <p:sp>
            <p:nvSpPr>
              <p:cNvPr id="1308" name="Google Shape;1308;p19"/>
              <p:cNvSpPr/>
              <p:nvPr/>
            </p:nvSpPr>
            <p:spPr>
              <a:xfrm>
                <a:off x="8466348" y="1997452"/>
                <a:ext cx="498810" cy="495182"/>
              </a:xfrm>
              <a:custGeom>
                <a:avLst/>
                <a:gdLst/>
                <a:ahLst/>
                <a:cxnLst/>
                <a:rect l="l" t="t" r="r" b="b"/>
                <a:pathLst>
                  <a:path w="837817" h="831724" extrusionOk="0">
                    <a:moveTo>
                      <a:pt x="0" y="0"/>
                    </a:moveTo>
                    <a:lnTo>
                      <a:pt x="837817" y="0"/>
                    </a:lnTo>
                    <a:lnTo>
                      <a:pt x="837817" y="831724"/>
                    </a:lnTo>
                    <a:lnTo>
                      <a:pt x="0" y="831724"/>
                    </a:lnTo>
                    <a:lnTo>
                      <a:pt x="0" y="0"/>
                    </a:lnTo>
                    <a:close/>
                  </a:path>
                </a:pathLst>
              </a:custGeom>
              <a:blipFill rotWithShape="1">
                <a:blip r:embed="rId3">
                  <a:alphaModFix/>
                </a:blip>
                <a:stretch>
                  <a:fillRect/>
                </a:stretch>
              </a:blipFill>
              <a:ln>
                <a:noFill/>
              </a:ln>
            </p:spPr>
          </p:sp>
        </p:grpSp>
        <p:sp>
          <p:nvSpPr>
            <p:cNvPr id="1309" name="Google Shape;1309;p19"/>
            <p:cNvSpPr txBox="1"/>
            <p:nvPr/>
          </p:nvSpPr>
          <p:spPr>
            <a:xfrm>
              <a:off x="297228" y="1533013"/>
              <a:ext cx="1643724" cy="400110"/>
            </a:xfrm>
            <a:prstGeom prst="rect">
              <a:avLst/>
            </a:prstGeom>
            <a:solidFill>
              <a:srgbClr val="C2EA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2119"/>
                  </a:solidFill>
                  <a:latin typeface="Arial"/>
                  <a:ea typeface="Arial"/>
                  <a:cs typeface="Arial"/>
                  <a:sym typeface="Arial"/>
                </a:rPr>
                <a:t>KHÁM PHÁ </a:t>
              </a:r>
              <a:endParaRPr/>
            </a:p>
          </p:txBody>
        </p:sp>
      </p:grpSp>
      <p:pic>
        <p:nvPicPr>
          <p:cNvPr id="1310" name="Google Shape;1310;p19" descr="7 loại thực phẩm chứa nhiều vitamin A tốt cho cơ thể Thanh Vũ Medic Bạc Liêu"/>
          <p:cNvPicPr preferRelativeResize="0"/>
          <p:nvPr/>
        </p:nvPicPr>
        <p:blipFill rotWithShape="1">
          <a:blip r:embed="rId4">
            <a:alphaModFix/>
          </a:blip>
          <a:srcRect/>
          <a:stretch/>
        </p:blipFill>
        <p:spPr>
          <a:xfrm>
            <a:off x="419976" y="2524688"/>
            <a:ext cx="3455338" cy="2467011"/>
          </a:xfrm>
          <a:prstGeom prst="rect">
            <a:avLst/>
          </a:prstGeom>
          <a:noFill/>
          <a:ln>
            <a:noFill/>
          </a:ln>
        </p:spPr>
      </p:pic>
      <p:pic>
        <p:nvPicPr>
          <p:cNvPr id="1311" name="Google Shape;1311;p19" descr="Tổng hợp các thực phẩm giàu vitamin C giúp tăng cường sức đề kháng"/>
          <p:cNvPicPr preferRelativeResize="0"/>
          <p:nvPr/>
        </p:nvPicPr>
        <p:blipFill rotWithShape="1">
          <a:blip r:embed="rId5">
            <a:alphaModFix/>
          </a:blip>
          <a:srcRect/>
          <a:stretch/>
        </p:blipFill>
        <p:spPr>
          <a:xfrm>
            <a:off x="4279431" y="2524688"/>
            <a:ext cx="4212823" cy="245495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1"/>
                                        </p:tgtEl>
                                        <p:attrNameLst>
                                          <p:attrName>style.visibility</p:attrName>
                                        </p:attrNameLst>
                                      </p:cBhvr>
                                      <p:to>
                                        <p:strVal val="visible"/>
                                      </p:to>
                                    </p:set>
                                    <p:anim calcmode="lin" valueType="num">
                                      <p:cBhvr additive="base">
                                        <p:cTn id="7" dur="500"/>
                                        <p:tgtEl>
                                          <p:spTgt spid="130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2"/>
                                        </p:tgtEl>
                                        <p:attrNameLst>
                                          <p:attrName>style.visibility</p:attrName>
                                        </p:attrNameLst>
                                      </p:cBhvr>
                                      <p:to>
                                        <p:strVal val="visible"/>
                                      </p:to>
                                    </p:set>
                                    <p:animEffect transition="in" filter="fade">
                                      <p:cBhvr>
                                        <p:cTn id="12" dur="500"/>
                                        <p:tgtEl>
                                          <p:spTgt spid="1302"/>
                                        </p:tgtEl>
                                      </p:cBhvr>
                                    </p:animEffect>
                                  </p:childTnLst>
                                </p:cTn>
                              </p:par>
                              <p:par>
                                <p:cTn id="13" presetID="10" presetClass="entr" presetSubtype="0" fill="hold" nodeType="withEffect">
                                  <p:stCondLst>
                                    <p:cond delay="0"/>
                                  </p:stCondLst>
                                  <p:childTnLst>
                                    <p:set>
                                      <p:cBhvr>
                                        <p:cTn id="14" dur="1" fill="hold">
                                          <p:stCondLst>
                                            <p:cond delay="0"/>
                                          </p:stCondLst>
                                        </p:cTn>
                                        <p:tgtEl>
                                          <p:spTgt spid="1310"/>
                                        </p:tgtEl>
                                        <p:attrNameLst>
                                          <p:attrName>style.visibility</p:attrName>
                                        </p:attrNameLst>
                                      </p:cBhvr>
                                      <p:to>
                                        <p:strVal val="visible"/>
                                      </p:to>
                                    </p:set>
                                    <p:animEffect transition="in" filter="fade">
                                      <p:cBhvr>
                                        <p:cTn id="15" dur="500"/>
                                        <p:tgtEl>
                                          <p:spTgt spid="1310"/>
                                        </p:tgtEl>
                                      </p:cBhvr>
                                    </p:animEffect>
                                  </p:childTnLst>
                                </p:cTn>
                              </p:par>
                              <p:par>
                                <p:cTn id="16" presetID="10" presetClass="entr" presetSubtype="0" fill="hold" nodeType="withEffect">
                                  <p:stCondLst>
                                    <p:cond delay="0"/>
                                  </p:stCondLst>
                                  <p:childTnLst>
                                    <p:set>
                                      <p:cBhvr>
                                        <p:cTn id="17" dur="1" fill="hold">
                                          <p:stCondLst>
                                            <p:cond delay="0"/>
                                          </p:stCondLst>
                                        </p:cTn>
                                        <p:tgtEl>
                                          <p:spTgt spid="1311"/>
                                        </p:tgtEl>
                                        <p:attrNameLst>
                                          <p:attrName>style.visibility</p:attrName>
                                        </p:attrNameLst>
                                      </p:cBhvr>
                                      <p:to>
                                        <p:strVal val="visible"/>
                                      </p:to>
                                    </p:set>
                                    <p:animEffect transition="in" filter="fade">
                                      <p:cBhvr>
                                        <p:cTn id="18" dur="500"/>
                                        <p:tgtEl>
                                          <p:spTgt spid="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2"/>
          <p:cNvGrpSpPr/>
          <p:nvPr/>
        </p:nvGrpSpPr>
        <p:grpSpPr>
          <a:xfrm>
            <a:off x="8652685" y="164824"/>
            <a:ext cx="260104" cy="248834"/>
            <a:chOff x="6582850" y="3918225"/>
            <a:chExt cx="128675" cy="123100"/>
          </a:xfrm>
        </p:grpSpPr>
        <p:sp>
          <p:nvSpPr>
            <p:cNvPr id="658" name="Google Shape;658;p2"/>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2"/>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0" name="Google Shape;660;p2"/>
          <p:cNvGrpSpPr/>
          <p:nvPr/>
        </p:nvGrpSpPr>
        <p:grpSpPr>
          <a:xfrm>
            <a:off x="8319362" y="623526"/>
            <a:ext cx="274910" cy="246004"/>
            <a:chOff x="6390175" y="3941675"/>
            <a:chExt cx="136000" cy="121700"/>
          </a:xfrm>
        </p:grpSpPr>
        <p:sp>
          <p:nvSpPr>
            <p:cNvPr id="661" name="Google Shape;661;p2"/>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2"/>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3" name="Google Shape;663;p2"/>
          <p:cNvGrpSpPr/>
          <p:nvPr/>
        </p:nvGrpSpPr>
        <p:grpSpPr>
          <a:xfrm rot="-428345">
            <a:off x="118251" y="3883106"/>
            <a:ext cx="602232" cy="1246337"/>
            <a:chOff x="5567394" y="3256700"/>
            <a:chExt cx="162875" cy="337075"/>
          </a:xfrm>
        </p:grpSpPr>
        <p:sp>
          <p:nvSpPr>
            <p:cNvPr id="664" name="Google Shape;664;p2"/>
            <p:cNvSpPr/>
            <p:nvPr/>
          </p:nvSpPr>
          <p:spPr>
            <a:xfrm>
              <a:off x="5567394" y="3256700"/>
              <a:ext cx="162875" cy="337075"/>
            </a:xfrm>
            <a:custGeom>
              <a:avLst/>
              <a:gdLst/>
              <a:ahLst/>
              <a:cxnLst/>
              <a:rect l="l" t="t" r="r" b="b"/>
              <a:pathLst>
                <a:path w="6515" h="13483" extrusionOk="0">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5" name="Google Shape;665;p2"/>
            <p:cNvGrpSpPr/>
            <p:nvPr/>
          </p:nvGrpSpPr>
          <p:grpSpPr>
            <a:xfrm>
              <a:off x="5567394" y="3256700"/>
              <a:ext cx="162875" cy="336900"/>
              <a:chOff x="2907000" y="3256700"/>
              <a:chExt cx="162875" cy="336900"/>
            </a:xfrm>
          </p:grpSpPr>
          <p:sp>
            <p:nvSpPr>
              <p:cNvPr id="666" name="Google Shape;666;p2"/>
              <p:cNvSpPr/>
              <p:nvPr/>
            </p:nvSpPr>
            <p:spPr>
              <a:xfrm>
                <a:off x="3009350" y="3533275"/>
                <a:ext cx="60525" cy="60325"/>
              </a:xfrm>
              <a:custGeom>
                <a:avLst/>
                <a:gdLst/>
                <a:ahLst/>
                <a:cxnLst/>
                <a:rect l="l" t="t" r="r" b="b"/>
                <a:pathLst>
                  <a:path w="2421" h="2413" extrusionOk="0">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2"/>
              <p:cNvSpPr/>
              <p:nvPr/>
            </p:nvSpPr>
            <p:spPr>
              <a:xfrm>
                <a:off x="2921775" y="3300800"/>
                <a:ext cx="135250" cy="253900"/>
              </a:xfrm>
              <a:custGeom>
                <a:avLst/>
                <a:gdLst/>
                <a:ahLst/>
                <a:cxnLst/>
                <a:rect l="l" t="t" r="r" b="b"/>
                <a:pathLst>
                  <a:path w="5410" h="10156" extrusionOk="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
              <p:cNvSpPr/>
              <p:nvPr/>
            </p:nvSpPr>
            <p:spPr>
              <a:xfrm>
                <a:off x="2971525" y="3293325"/>
                <a:ext cx="45450" cy="75325"/>
              </a:xfrm>
              <a:custGeom>
                <a:avLst/>
                <a:gdLst/>
                <a:ahLst/>
                <a:cxnLst/>
                <a:rect l="l" t="t" r="r" b="b"/>
                <a:pathLst>
                  <a:path w="1818" h="3013" extrusionOk="0">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2"/>
              <p:cNvSpPr/>
              <p:nvPr/>
            </p:nvSpPr>
            <p:spPr>
              <a:xfrm>
                <a:off x="2907000" y="3274050"/>
                <a:ext cx="69950" cy="51275"/>
              </a:xfrm>
              <a:custGeom>
                <a:avLst/>
                <a:gdLst/>
                <a:ahLst/>
                <a:cxnLst/>
                <a:rect l="l" t="t" r="r" b="b"/>
                <a:pathLst>
                  <a:path w="2798" h="2051" extrusionOk="0">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
              <p:cNvSpPr/>
              <p:nvPr/>
            </p:nvSpPr>
            <p:spPr>
              <a:xfrm>
                <a:off x="2956900" y="3256700"/>
                <a:ext cx="47525" cy="51725"/>
              </a:xfrm>
              <a:custGeom>
                <a:avLst/>
                <a:gdLst/>
                <a:ahLst/>
                <a:cxnLst/>
                <a:rect l="l" t="t" r="r" b="b"/>
                <a:pathLst>
                  <a:path w="1901" h="2069" extrusionOk="0">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2"/>
              <p:cNvSpPr/>
              <p:nvPr/>
            </p:nvSpPr>
            <p:spPr>
              <a:xfrm>
                <a:off x="2929400" y="3332650"/>
                <a:ext cx="20550" cy="11775"/>
              </a:xfrm>
              <a:custGeom>
                <a:avLst/>
                <a:gdLst/>
                <a:ahLst/>
                <a:cxnLst/>
                <a:rect l="l" t="t" r="r" b="b"/>
                <a:pathLst>
                  <a:path w="822" h="471" extrusionOk="0">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2"/>
              <p:cNvSpPr/>
              <p:nvPr/>
            </p:nvSpPr>
            <p:spPr>
              <a:xfrm>
                <a:off x="2936350" y="3322975"/>
                <a:ext cx="19100" cy="14200"/>
              </a:xfrm>
              <a:custGeom>
                <a:avLst/>
                <a:gdLst/>
                <a:ahLst/>
                <a:cxnLst/>
                <a:rect l="l" t="t" r="r" b="b"/>
                <a:pathLst>
                  <a:path w="764" h="568" extrusionOk="0">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2"/>
              <p:cNvSpPr/>
              <p:nvPr/>
            </p:nvSpPr>
            <p:spPr>
              <a:xfrm>
                <a:off x="2946100" y="3314475"/>
                <a:ext cx="13650" cy="14725"/>
              </a:xfrm>
              <a:custGeom>
                <a:avLst/>
                <a:gdLst/>
                <a:ahLst/>
                <a:cxnLst/>
                <a:rect l="l" t="t" r="r" b="b"/>
                <a:pathLst>
                  <a:path w="546" h="589" extrusionOk="0">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2"/>
              <p:cNvSpPr/>
              <p:nvPr/>
            </p:nvSpPr>
            <p:spPr>
              <a:xfrm>
                <a:off x="3002325" y="3409150"/>
                <a:ext cx="29500" cy="95850"/>
              </a:xfrm>
              <a:custGeom>
                <a:avLst/>
                <a:gdLst/>
                <a:ahLst/>
                <a:cxnLst/>
                <a:rect l="l" t="t" r="r" b="b"/>
                <a:pathLst>
                  <a:path w="1180" h="3834" extrusionOk="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2"/>
              <p:cNvSpPr/>
              <p:nvPr/>
            </p:nvSpPr>
            <p:spPr>
              <a:xfrm>
                <a:off x="3015625" y="3479400"/>
                <a:ext cx="8725" cy="23575"/>
              </a:xfrm>
              <a:custGeom>
                <a:avLst/>
                <a:gdLst/>
                <a:ahLst/>
                <a:cxnLst/>
                <a:rect l="l" t="t" r="r" b="b"/>
                <a:pathLst>
                  <a:path w="349" h="943" extrusionOk="0">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2"/>
              <p:cNvSpPr/>
              <p:nvPr/>
            </p:nvSpPr>
            <p:spPr>
              <a:xfrm>
                <a:off x="2972575" y="3307025"/>
                <a:ext cx="7050" cy="14600"/>
              </a:xfrm>
              <a:custGeom>
                <a:avLst/>
                <a:gdLst/>
                <a:ahLst/>
                <a:cxnLst/>
                <a:rect l="l" t="t" r="r" b="b"/>
                <a:pathLst>
                  <a:path w="282" h="584" extrusionOk="0">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2"/>
              <p:cNvSpPr/>
              <p:nvPr/>
            </p:nvSpPr>
            <p:spPr>
              <a:xfrm>
                <a:off x="2963375" y="3265650"/>
                <a:ext cx="11700" cy="24050"/>
              </a:xfrm>
              <a:custGeom>
                <a:avLst/>
                <a:gdLst/>
                <a:ahLst/>
                <a:cxnLst/>
                <a:rect l="l" t="t" r="r" b="b"/>
                <a:pathLst>
                  <a:path w="468" h="962" extrusionOk="0">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2"/>
              <p:cNvSpPr/>
              <p:nvPr/>
            </p:nvSpPr>
            <p:spPr>
              <a:xfrm>
                <a:off x="2969150" y="3273875"/>
                <a:ext cx="10200" cy="19175"/>
              </a:xfrm>
              <a:custGeom>
                <a:avLst/>
                <a:gdLst/>
                <a:ahLst/>
                <a:cxnLst/>
                <a:rect l="l" t="t" r="r" b="b"/>
                <a:pathLst>
                  <a:path w="408" h="767" extrusionOk="0">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2"/>
              <p:cNvSpPr/>
              <p:nvPr/>
            </p:nvSpPr>
            <p:spPr>
              <a:xfrm>
                <a:off x="2977075" y="3281475"/>
                <a:ext cx="4800" cy="8175"/>
              </a:xfrm>
              <a:custGeom>
                <a:avLst/>
                <a:gdLst/>
                <a:ahLst/>
                <a:cxnLst/>
                <a:rect l="l" t="t" r="r" b="b"/>
                <a:pathLst>
                  <a:path w="192" h="327" extrusionOk="0">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80" name="Google Shape;680;p2"/>
          <p:cNvSpPr txBox="1"/>
          <p:nvPr/>
        </p:nvSpPr>
        <p:spPr>
          <a:xfrm>
            <a:off x="2873828" y="308055"/>
            <a:ext cx="3396343"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500" b="1" i="0" u="none" strike="noStrike" cap="none">
                <a:solidFill>
                  <a:srgbClr val="BD4325"/>
                </a:solidFill>
                <a:latin typeface="Arial"/>
                <a:ea typeface="Arial"/>
                <a:cs typeface="Arial"/>
                <a:sym typeface="Arial"/>
              </a:rPr>
              <a:t>KHỞI ĐỘNG </a:t>
            </a:r>
            <a:endParaRPr/>
          </a:p>
        </p:txBody>
      </p:sp>
      <p:grpSp>
        <p:nvGrpSpPr>
          <p:cNvPr id="681" name="Google Shape;681;p2"/>
          <p:cNvGrpSpPr/>
          <p:nvPr/>
        </p:nvGrpSpPr>
        <p:grpSpPr>
          <a:xfrm>
            <a:off x="5516295" y="1392773"/>
            <a:ext cx="3396343" cy="3060843"/>
            <a:chOff x="5340935" y="1178157"/>
            <a:chExt cx="3396343" cy="3060843"/>
          </a:xfrm>
        </p:grpSpPr>
        <p:pic>
          <p:nvPicPr>
            <p:cNvPr id="682" name="Google Shape;682;p2" descr="épiceries asiatiques"/>
            <p:cNvPicPr preferRelativeResize="0"/>
            <p:nvPr/>
          </p:nvPicPr>
          <p:blipFill rotWithShape="1">
            <a:blip r:embed="rId3">
              <a:alphaModFix/>
            </a:blip>
            <a:srcRect/>
            <a:stretch/>
          </p:blipFill>
          <p:spPr>
            <a:xfrm>
              <a:off x="5549073" y="1178157"/>
              <a:ext cx="3103455" cy="2249787"/>
            </a:xfrm>
            <a:prstGeom prst="rect">
              <a:avLst/>
            </a:prstGeom>
            <a:noFill/>
            <a:ln>
              <a:noFill/>
            </a:ln>
          </p:spPr>
        </p:pic>
        <p:sp>
          <p:nvSpPr>
            <p:cNvPr id="683" name="Google Shape;683;p2"/>
            <p:cNvSpPr txBox="1"/>
            <p:nvPr/>
          </p:nvSpPr>
          <p:spPr>
            <a:xfrm>
              <a:off x="5340935" y="3496937"/>
              <a:ext cx="3396343" cy="7420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500" b="1" i="1" u="none" strike="noStrike" cap="none">
                  <a:solidFill>
                    <a:srgbClr val="000000"/>
                  </a:solidFill>
                  <a:latin typeface="Arial"/>
                  <a:ea typeface="Arial"/>
                  <a:cs typeface="Arial"/>
                  <a:sym typeface="Arial"/>
                </a:rPr>
                <a:t>Hình 2.1. </a:t>
              </a:r>
              <a:r>
                <a:rPr lang="en-US" sz="1500" b="0" i="1" u="none" strike="noStrike" cap="none">
                  <a:solidFill>
                    <a:srgbClr val="000000"/>
                  </a:solidFill>
                  <a:latin typeface="Arial"/>
                  <a:ea typeface="Arial"/>
                  <a:cs typeface="Arial"/>
                  <a:sym typeface="Arial"/>
                </a:rPr>
                <a:t>Lựa chọn thực phẩm </a:t>
              </a:r>
              <a:endParaRPr/>
            </a:p>
            <a:p>
              <a:pPr marL="0" marR="0" lvl="0" indent="0" algn="ctr" rtl="0">
                <a:lnSpc>
                  <a:spcPct val="150000"/>
                </a:lnSpc>
                <a:spcBef>
                  <a:spcPts val="0"/>
                </a:spcBef>
                <a:spcAft>
                  <a:spcPts val="0"/>
                </a:spcAft>
                <a:buNone/>
              </a:pPr>
              <a:r>
                <a:rPr lang="en-US" sz="1500" b="0" i="1" u="none" strike="noStrike" cap="none">
                  <a:solidFill>
                    <a:srgbClr val="000000"/>
                  </a:solidFill>
                  <a:latin typeface="Arial"/>
                  <a:ea typeface="Arial"/>
                  <a:cs typeface="Arial"/>
                  <a:sym typeface="Arial"/>
                </a:rPr>
                <a:t>tại siêu thị </a:t>
              </a:r>
              <a:endParaRPr/>
            </a:p>
          </p:txBody>
        </p:sp>
      </p:grpSp>
      <p:grpSp>
        <p:nvGrpSpPr>
          <p:cNvPr id="684" name="Google Shape;684;p2"/>
          <p:cNvGrpSpPr/>
          <p:nvPr/>
        </p:nvGrpSpPr>
        <p:grpSpPr>
          <a:xfrm>
            <a:off x="8342507" y="4416042"/>
            <a:ext cx="703724" cy="661622"/>
            <a:chOff x="4686824" y="3374550"/>
            <a:chExt cx="703724" cy="661622"/>
          </a:xfrm>
        </p:grpSpPr>
        <p:sp>
          <p:nvSpPr>
            <p:cNvPr id="685" name="Google Shape;685;p2"/>
            <p:cNvSpPr/>
            <p:nvPr/>
          </p:nvSpPr>
          <p:spPr>
            <a:xfrm>
              <a:off x="4686824" y="3374550"/>
              <a:ext cx="703724" cy="660146"/>
            </a:xfrm>
            <a:custGeom>
              <a:avLst/>
              <a:gdLst/>
              <a:ahLst/>
              <a:cxnLst/>
              <a:rect l="l" t="t" r="r" b="b"/>
              <a:pathLst>
                <a:path w="9221" h="8650" extrusionOk="0">
                  <a:moveTo>
                    <a:pt x="459" y="0"/>
                  </a:moveTo>
                  <a:cubicBezTo>
                    <a:pt x="359" y="419"/>
                    <a:pt x="280" y="848"/>
                    <a:pt x="304" y="1276"/>
                  </a:cubicBezTo>
                  <a:cubicBezTo>
                    <a:pt x="309" y="1366"/>
                    <a:pt x="319" y="1451"/>
                    <a:pt x="329" y="1530"/>
                  </a:cubicBezTo>
                  <a:lnTo>
                    <a:pt x="30" y="1590"/>
                  </a:lnTo>
                  <a:cubicBezTo>
                    <a:pt x="10" y="1590"/>
                    <a:pt x="0" y="1605"/>
                    <a:pt x="5" y="1625"/>
                  </a:cubicBezTo>
                  <a:cubicBezTo>
                    <a:pt x="5" y="1640"/>
                    <a:pt x="25" y="1650"/>
                    <a:pt x="35" y="1650"/>
                  </a:cubicBezTo>
                  <a:lnTo>
                    <a:pt x="45" y="1650"/>
                  </a:lnTo>
                  <a:lnTo>
                    <a:pt x="344" y="1595"/>
                  </a:lnTo>
                  <a:cubicBezTo>
                    <a:pt x="379" y="1805"/>
                    <a:pt x="449" y="2014"/>
                    <a:pt x="549" y="2198"/>
                  </a:cubicBezTo>
                  <a:cubicBezTo>
                    <a:pt x="459" y="2223"/>
                    <a:pt x="369" y="2243"/>
                    <a:pt x="280" y="2263"/>
                  </a:cubicBezTo>
                  <a:cubicBezTo>
                    <a:pt x="260" y="2268"/>
                    <a:pt x="255" y="2278"/>
                    <a:pt x="255" y="2298"/>
                  </a:cubicBezTo>
                  <a:cubicBezTo>
                    <a:pt x="255" y="2313"/>
                    <a:pt x="275" y="2323"/>
                    <a:pt x="285" y="2323"/>
                  </a:cubicBezTo>
                  <a:lnTo>
                    <a:pt x="295" y="2323"/>
                  </a:lnTo>
                  <a:cubicBezTo>
                    <a:pt x="394" y="2303"/>
                    <a:pt x="484" y="2278"/>
                    <a:pt x="584" y="2253"/>
                  </a:cubicBezTo>
                  <a:cubicBezTo>
                    <a:pt x="628" y="2328"/>
                    <a:pt x="678" y="2398"/>
                    <a:pt x="733" y="2467"/>
                  </a:cubicBezTo>
                  <a:cubicBezTo>
                    <a:pt x="843" y="2597"/>
                    <a:pt x="977" y="2712"/>
                    <a:pt x="1122" y="2796"/>
                  </a:cubicBezTo>
                  <a:cubicBezTo>
                    <a:pt x="997" y="2836"/>
                    <a:pt x="873" y="2866"/>
                    <a:pt x="743" y="2886"/>
                  </a:cubicBezTo>
                  <a:cubicBezTo>
                    <a:pt x="723" y="2886"/>
                    <a:pt x="708" y="2906"/>
                    <a:pt x="718" y="2921"/>
                  </a:cubicBezTo>
                  <a:cubicBezTo>
                    <a:pt x="718" y="2936"/>
                    <a:pt x="733" y="2946"/>
                    <a:pt x="748" y="2946"/>
                  </a:cubicBezTo>
                  <a:lnTo>
                    <a:pt x="753" y="2946"/>
                  </a:lnTo>
                  <a:cubicBezTo>
                    <a:pt x="903" y="2921"/>
                    <a:pt x="1052" y="2886"/>
                    <a:pt x="1197" y="2841"/>
                  </a:cubicBezTo>
                  <a:cubicBezTo>
                    <a:pt x="1366" y="2928"/>
                    <a:pt x="1553" y="2977"/>
                    <a:pt x="1745" y="2977"/>
                  </a:cubicBezTo>
                  <a:cubicBezTo>
                    <a:pt x="1785" y="2977"/>
                    <a:pt x="1824" y="2975"/>
                    <a:pt x="1864" y="2971"/>
                  </a:cubicBezTo>
                  <a:cubicBezTo>
                    <a:pt x="2014" y="2951"/>
                    <a:pt x="2153" y="2906"/>
                    <a:pt x="2288" y="2821"/>
                  </a:cubicBezTo>
                  <a:cubicBezTo>
                    <a:pt x="2443" y="3095"/>
                    <a:pt x="2587" y="3379"/>
                    <a:pt x="2712" y="3659"/>
                  </a:cubicBezTo>
                  <a:cubicBezTo>
                    <a:pt x="2575" y="3625"/>
                    <a:pt x="2433" y="3609"/>
                    <a:pt x="2292" y="3609"/>
                  </a:cubicBezTo>
                  <a:cubicBezTo>
                    <a:pt x="1821" y="3609"/>
                    <a:pt x="1348" y="3790"/>
                    <a:pt x="1022" y="4127"/>
                  </a:cubicBezTo>
                  <a:cubicBezTo>
                    <a:pt x="529" y="4630"/>
                    <a:pt x="394" y="5453"/>
                    <a:pt x="698" y="6086"/>
                  </a:cubicBezTo>
                  <a:cubicBezTo>
                    <a:pt x="974" y="6664"/>
                    <a:pt x="1605" y="7045"/>
                    <a:pt x="2244" y="7045"/>
                  </a:cubicBezTo>
                  <a:cubicBezTo>
                    <a:pt x="2310" y="7045"/>
                    <a:pt x="2376" y="7041"/>
                    <a:pt x="2443" y="7033"/>
                  </a:cubicBezTo>
                  <a:cubicBezTo>
                    <a:pt x="2602" y="7013"/>
                    <a:pt x="2761" y="6963"/>
                    <a:pt x="2901" y="6898"/>
                  </a:cubicBezTo>
                  <a:lnTo>
                    <a:pt x="2901" y="6898"/>
                  </a:lnTo>
                  <a:cubicBezTo>
                    <a:pt x="2866" y="7167"/>
                    <a:pt x="2891" y="7446"/>
                    <a:pt x="2991" y="7700"/>
                  </a:cubicBezTo>
                  <a:cubicBezTo>
                    <a:pt x="3220" y="8262"/>
                    <a:pt x="3816" y="8650"/>
                    <a:pt x="4413" y="8650"/>
                  </a:cubicBezTo>
                  <a:cubicBezTo>
                    <a:pt x="4531" y="8650"/>
                    <a:pt x="4650" y="8635"/>
                    <a:pt x="4765" y="8602"/>
                  </a:cubicBezTo>
                  <a:cubicBezTo>
                    <a:pt x="5692" y="8348"/>
                    <a:pt x="6330" y="7765"/>
                    <a:pt x="6360" y="7043"/>
                  </a:cubicBezTo>
                  <a:cubicBezTo>
                    <a:pt x="6380" y="6594"/>
                    <a:pt x="6141" y="6155"/>
                    <a:pt x="5792" y="5861"/>
                  </a:cubicBezTo>
                  <a:cubicBezTo>
                    <a:pt x="6011" y="5851"/>
                    <a:pt x="6235" y="5826"/>
                    <a:pt x="6454" y="5797"/>
                  </a:cubicBezTo>
                  <a:cubicBezTo>
                    <a:pt x="6529" y="6061"/>
                    <a:pt x="6699" y="6310"/>
                    <a:pt x="6938" y="6444"/>
                  </a:cubicBezTo>
                  <a:cubicBezTo>
                    <a:pt x="7077" y="6519"/>
                    <a:pt x="7232" y="6544"/>
                    <a:pt x="7386" y="6544"/>
                  </a:cubicBezTo>
                  <a:cubicBezTo>
                    <a:pt x="7526" y="6669"/>
                    <a:pt x="7676" y="6783"/>
                    <a:pt x="7830" y="6893"/>
                  </a:cubicBezTo>
                  <a:cubicBezTo>
                    <a:pt x="7835" y="6898"/>
                    <a:pt x="7845" y="6898"/>
                    <a:pt x="7850" y="6898"/>
                  </a:cubicBezTo>
                  <a:cubicBezTo>
                    <a:pt x="7860" y="6898"/>
                    <a:pt x="7870" y="6893"/>
                    <a:pt x="7875" y="6883"/>
                  </a:cubicBezTo>
                  <a:cubicBezTo>
                    <a:pt x="7885" y="6873"/>
                    <a:pt x="7880" y="6853"/>
                    <a:pt x="7870" y="6843"/>
                  </a:cubicBezTo>
                  <a:cubicBezTo>
                    <a:pt x="7730" y="6749"/>
                    <a:pt x="7601" y="6649"/>
                    <a:pt x="7481" y="6534"/>
                  </a:cubicBezTo>
                  <a:cubicBezTo>
                    <a:pt x="7646" y="6524"/>
                    <a:pt x="7810" y="6479"/>
                    <a:pt x="7960" y="6420"/>
                  </a:cubicBezTo>
                  <a:cubicBezTo>
                    <a:pt x="7994" y="6405"/>
                    <a:pt x="8024" y="6395"/>
                    <a:pt x="8059" y="6375"/>
                  </a:cubicBezTo>
                  <a:cubicBezTo>
                    <a:pt x="8194" y="6484"/>
                    <a:pt x="8328" y="6584"/>
                    <a:pt x="8473" y="6684"/>
                  </a:cubicBezTo>
                  <a:cubicBezTo>
                    <a:pt x="8478" y="6694"/>
                    <a:pt x="8483" y="6694"/>
                    <a:pt x="8493" y="6694"/>
                  </a:cubicBezTo>
                  <a:cubicBezTo>
                    <a:pt x="8503" y="6694"/>
                    <a:pt x="8508" y="6684"/>
                    <a:pt x="8518" y="6679"/>
                  </a:cubicBezTo>
                  <a:cubicBezTo>
                    <a:pt x="8528" y="6669"/>
                    <a:pt x="8523" y="6649"/>
                    <a:pt x="8508" y="6634"/>
                  </a:cubicBezTo>
                  <a:cubicBezTo>
                    <a:pt x="8378" y="6549"/>
                    <a:pt x="8249" y="6449"/>
                    <a:pt x="8129" y="6350"/>
                  </a:cubicBezTo>
                  <a:cubicBezTo>
                    <a:pt x="8403" y="6210"/>
                    <a:pt x="8647" y="6021"/>
                    <a:pt x="8842" y="5747"/>
                  </a:cubicBezTo>
                  <a:cubicBezTo>
                    <a:pt x="8921" y="5772"/>
                    <a:pt x="9001" y="5802"/>
                    <a:pt x="9081" y="5826"/>
                  </a:cubicBezTo>
                  <a:lnTo>
                    <a:pt x="9091" y="5826"/>
                  </a:lnTo>
                  <a:cubicBezTo>
                    <a:pt x="9101" y="5826"/>
                    <a:pt x="9116" y="5822"/>
                    <a:pt x="9121" y="5802"/>
                  </a:cubicBezTo>
                  <a:cubicBezTo>
                    <a:pt x="9126" y="5782"/>
                    <a:pt x="9116" y="5772"/>
                    <a:pt x="9101" y="5762"/>
                  </a:cubicBezTo>
                  <a:lnTo>
                    <a:pt x="8877" y="5687"/>
                  </a:lnTo>
                  <a:cubicBezTo>
                    <a:pt x="9031" y="5448"/>
                    <a:pt x="9156" y="5154"/>
                    <a:pt x="9221" y="4785"/>
                  </a:cubicBezTo>
                  <a:cubicBezTo>
                    <a:pt x="8951" y="4680"/>
                    <a:pt x="8702" y="4556"/>
                    <a:pt x="8443" y="4461"/>
                  </a:cubicBezTo>
                  <a:cubicBezTo>
                    <a:pt x="8473" y="4426"/>
                    <a:pt x="8498" y="4381"/>
                    <a:pt x="8528" y="4341"/>
                  </a:cubicBezTo>
                  <a:cubicBezTo>
                    <a:pt x="8543" y="4331"/>
                    <a:pt x="8533" y="4311"/>
                    <a:pt x="8523" y="4301"/>
                  </a:cubicBezTo>
                  <a:cubicBezTo>
                    <a:pt x="8517" y="4295"/>
                    <a:pt x="8510" y="4292"/>
                    <a:pt x="8504" y="4292"/>
                  </a:cubicBezTo>
                  <a:cubicBezTo>
                    <a:pt x="8495" y="4292"/>
                    <a:pt x="8487" y="4298"/>
                    <a:pt x="8478" y="4306"/>
                  </a:cubicBezTo>
                  <a:cubicBezTo>
                    <a:pt x="8448" y="4346"/>
                    <a:pt x="8418" y="4391"/>
                    <a:pt x="8378" y="4441"/>
                  </a:cubicBezTo>
                  <a:cubicBezTo>
                    <a:pt x="8219" y="4386"/>
                    <a:pt x="8054" y="4346"/>
                    <a:pt x="7885" y="4321"/>
                  </a:cubicBezTo>
                  <a:cubicBezTo>
                    <a:pt x="7835" y="4316"/>
                    <a:pt x="7780" y="4311"/>
                    <a:pt x="7725" y="4311"/>
                  </a:cubicBezTo>
                  <a:lnTo>
                    <a:pt x="7780" y="4182"/>
                  </a:lnTo>
                  <a:cubicBezTo>
                    <a:pt x="7785" y="4167"/>
                    <a:pt x="7780" y="4152"/>
                    <a:pt x="7770" y="4137"/>
                  </a:cubicBezTo>
                  <a:cubicBezTo>
                    <a:pt x="7765" y="4136"/>
                    <a:pt x="7761" y="4135"/>
                    <a:pt x="7756" y="4135"/>
                  </a:cubicBezTo>
                  <a:cubicBezTo>
                    <a:pt x="7743" y="4135"/>
                    <a:pt x="7733" y="4141"/>
                    <a:pt x="7725" y="4152"/>
                  </a:cubicBezTo>
                  <a:cubicBezTo>
                    <a:pt x="7700" y="4202"/>
                    <a:pt x="7681" y="4257"/>
                    <a:pt x="7656" y="4306"/>
                  </a:cubicBezTo>
                  <a:cubicBezTo>
                    <a:pt x="7476" y="4306"/>
                    <a:pt x="7287" y="4336"/>
                    <a:pt x="7127" y="4401"/>
                  </a:cubicBezTo>
                  <a:cubicBezTo>
                    <a:pt x="7147" y="4336"/>
                    <a:pt x="7162" y="4277"/>
                    <a:pt x="7187" y="4217"/>
                  </a:cubicBezTo>
                  <a:cubicBezTo>
                    <a:pt x="7197" y="4197"/>
                    <a:pt x="7182" y="4187"/>
                    <a:pt x="7172" y="4182"/>
                  </a:cubicBezTo>
                  <a:cubicBezTo>
                    <a:pt x="7169" y="4181"/>
                    <a:pt x="7165" y="4181"/>
                    <a:pt x="7162" y="4181"/>
                  </a:cubicBezTo>
                  <a:cubicBezTo>
                    <a:pt x="7146" y="4181"/>
                    <a:pt x="7132" y="4189"/>
                    <a:pt x="7132" y="4202"/>
                  </a:cubicBezTo>
                  <a:cubicBezTo>
                    <a:pt x="7107" y="4277"/>
                    <a:pt x="7082" y="4356"/>
                    <a:pt x="7058" y="4431"/>
                  </a:cubicBezTo>
                  <a:cubicBezTo>
                    <a:pt x="6888" y="4506"/>
                    <a:pt x="6739" y="4610"/>
                    <a:pt x="6629" y="4760"/>
                  </a:cubicBezTo>
                  <a:cubicBezTo>
                    <a:pt x="6454" y="4984"/>
                    <a:pt x="6385" y="5278"/>
                    <a:pt x="6410" y="5557"/>
                  </a:cubicBezTo>
                  <a:cubicBezTo>
                    <a:pt x="6294" y="5566"/>
                    <a:pt x="6179" y="5569"/>
                    <a:pt x="6064" y="5569"/>
                  </a:cubicBezTo>
                  <a:cubicBezTo>
                    <a:pt x="5970" y="5569"/>
                    <a:pt x="5876" y="5567"/>
                    <a:pt x="5782" y="5562"/>
                  </a:cubicBezTo>
                  <a:cubicBezTo>
                    <a:pt x="5851" y="5473"/>
                    <a:pt x="5906" y="5373"/>
                    <a:pt x="5956" y="5258"/>
                  </a:cubicBezTo>
                  <a:cubicBezTo>
                    <a:pt x="6190" y="4680"/>
                    <a:pt x="6061" y="3908"/>
                    <a:pt x="5443" y="3459"/>
                  </a:cubicBezTo>
                  <a:cubicBezTo>
                    <a:pt x="5187" y="3272"/>
                    <a:pt x="4869" y="3178"/>
                    <a:pt x="4551" y="3178"/>
                  </a:cubicBezTo>
                  <a:cubicBezTo>
                    <a:pt x="4245" y="3178"/>
                    <a:pt x="3938" y="3265"/>
                    <a:pt x="3688" y="3439"/>
                  </a:cubicBezTo>
                  <a:cubicBezTo>
                    <a:pt x="3659" y="3464"/>
                    <a:pt x="3619" y="3489"/>
                    <a:pt x="3589" y="3514"/>
                  </a:cubicBezTo>
                  <a:cubicBezTo>
                    <a:pt x="3639" y="3325"/>
                    <a:pt x="3693" y="3135"/>
                    <a:pt x="3758" y="2951"/>
                  </a:cubicBezTo>
                  <a:cubicBezTo>
                    <a:pt x="3898" y="3004"/>
                    <a:pt x="4048" y="3033"/>
                    <a:pt x="4198" y="3033"/>
                  </a:cubicBezTo>
                  <a:cubicBezTo>
                    <a:pt x="4330" y="3033"/>
                    <a:pt x="4462" y="3010"/>
                    <a:pt x="4586" y="2961"/>
                  </a:cubicBezTo>
                  <a:cubicBezTo>
                    <a:pt x="4755" y="2891"/>
                    <a:pt x="4905" y="2776"/>
                    <a:pt x="5014" y="2637"/>
                  </a:cubicBezTo>
                  <a:cubicBezTo>
                    <a:pt x="5094" y="2632"/>
                    <a:pt x="5179" y="2632"/>
                    <a:pt x="5258" y="2622"/>
                  </a:cubicBezTo>
                  <a:lnTo>
                    <a:pt x="5258" y="2592"/>
                  </a:lnTo>
                  <a:lnTo>
                    <a:pt x="5258" y="2562"/>
                  </a:lnTo>
                  <a:cubicBezTo>
                    <a:pt x="5194" y="2562"/>
                    <a:pt x="5134" y="2567"/>
                    <a:pt x="5064" y="2567"/>
                  </a:cubicBezTo>
                  <a:cubicBezTo>
                    <a:pt x="5169" y="2423"/>
                    <a:pt x="5253" y="2258"/>
                    <a:pt x="5303" y="2079"/>
                  </a:cubicBezTo>
                  <a:cubicBezTo>
                    <a:pt x="5358" y="2074"/>
                    <a:pt x="5413" y="2069"/>
                    <a:pt x="5468" y="2054"/>
                  </a:cubicBezTo>
                  <a:cubicBezTo>
                    <a:pt x="5488" y="2054"/>
                    <a:pt x="5503" y="2039"/>
                    <a:pt x="5493" y="2019"/>
                  </a:cubicBezTo>
                  <a:cubicBezTo>
                    <a:pt x="5493" y="2002"/>
                    <a:pt x="5482" y="1993"/>
                    <a:pt x="5468" y="1993"/>
                  </a:cubicBezTo>
                  <a:cubicBezTo>
                    <a:pt x="5464" y="1993"/>
                    <a:pt x="5461" y="1993"/>
                    <a:pt x="5458" y="1994"/>
                  </a:cubicBezTo>
                  <a:cubicBezTo>
                    <a:pt x="5413" y="1999"/>
                    <a:pt x="5363" y="2004"/>
                    <a:pt x="5318" y="2014"/>
                  </a:cubicBezTo>
                  <a:cubicBezTo>
                    <a:pt x="5333" y="1964"/>
                    <a:pt x="5343" y="1909"/>
                    <a:pt x="5353" y="1854"/>
                  </a:cubicBezTo>
                  <a:cubicBezTo>
                    <a:pt x="5378" y="1690"/>
                    <a:pt x="5383" y="1520"/>
                    <a:pt x="5368" y="1351"/>
                  </a:cubicBezTo>
                  <a:cubicBezTo>
                    <a:pt x="5418" y="1331"/>
                    <a:pt x="5478" y="1316"/>
                    <a:pt x="5528" y="1296"/>
                  </a:cubicBezTo>
                  <a:cubicBezTo>
                    <a:pt x="5542" y="1291"/>
                    <a:pt x="5552" y="1271"/>
                    <a:pt x="5542" y="1261"/>
                  </a:cubicBezTo>
                  <a:cubicBezTo>
                    <a:pt x="5539" y="1250"/>
                    <a:pt x="5526" y="1238"/>
                    <a:pt x="5516" y="1238"/>
                  </a:cubicBezTo>
                  <a:cubicBezTo>
                    <a:pt x="5513" y="1238"/>
                    <a:pt x="5510" y="1239"/>
                    <a:pt x="5508" y="1241"/>
                  </a:cubicBezTo>
                  <a:cubicBezTo>
                    <a:pt x="5463" y="1261"/>
                    <a:pt x="5413" y="1271"/>
                    <a:pt x="5368" y="1291"/>
                  </a:cubicBezTo>
                  <a:cubicBezTo>
                    <a:pt x="5353" y="1017"/>
                    <a:pt x="5293" y="743"/>
                    <a:pt x="5243" y="474"/>
                  </a:cubicBezTo>
                  <a:cubicBezTo>
                    <a:pt x="5143" y="464"/>
                    <a:pt x="5047" y="460"/>
                    <a:pt x="4953" y="460"/>
                  </a:cubicBezTo>
                  <a:cubicBezTo>
                    <a:pt x="4708" y="460"/>
                    <a:pt x="4485" y="492"/>
                    <a:pt x="4287" y="554"/>
                  </a:cubicBezTo>
                  <a:cubicBezTo>
                    <a:pt x="4282" y="474"/>
                    <a:pt x="4282" y="399"/>
                    <a:pt x="4272" y="319"/>
                  </a:cubicBezTo>
                  <a:cubicBezTo>
                    <a:pt x="4272" y="299"/>
                    <a:pt x="4262" y="289"/>
                    <a:pt x="4242" y="289"/>
                  </a:cubicBezTo>
                  <a:cubicBezTo>
                    <a:pt x="4222" y="289"/>
                    <a:pt x="4212" y="299"/>
                    <a:pt x="4212" y="319"/>
                  </a:cubicBezTo>
                  <a:cubicBezTo>
                    <a:pt x="4212" y="404"/>
                    <a:pt x="4217" y="484"/>
                    <a:pt x="4222" y="574"/>
                  </a:cubicBezTo>
                  <a:cubicBezTo>
                    <a:pt x="3913" y="688"/>
                    <a:pt x="3659" y="868"/>
                    <a:pt x="3449" y="1092"/>
                  </a:cubicBezTo>
                  <a:cubicBezTo>
                    <a:pt x="3389" y="947"/>
                    <a:pt x="3325" y="798"/>
                    <a:pt x="3275" y="643"/>
                  </a:cubicBezTo>
                  <a:cubicBezTo>
                    <a:pt x="3271" y="628"/>
                    <a:pt x="3258" y="622"/>
                    <a:pt x="3248" y="622"/>
                  </a:cubicBezTo>
                  <a:cubicBezTo>
                    <a:pt x="3245" y="622"/>
                    <a:pt x="3242" y="622"/>
                    <a:pt x="3240" y="623"/>
                  </a:cubicBezTo>
                  <a:cubicBezTo>
                    <a:pt x="3220" y="628"/>
                    <a:pt x="3215" y="648"/>
                    <a:pt x="3220" y="663"/>
                  </a:cubicBezTo>
                  <a:cubicBezTo>
                    <a:pt x="3275" y="823"/>
                    <a:pt x="3340" y="982"/>
                    <a:pt x="3409" y="1142"/>
                  </a:cubicBezTo>
                  <a:cubicBezTo>
                    <a:pt x="3384" y="1167"/>
                    <a:pt x="3365" y="1197"/>
                    <a:pt x="3340" y="1221"/>
                  </a:cubicBezTo>
                  <a:cubicBezTo>
                    <a:pt x="3240" y="1351"/>
                    <a:pt x="3150" y="1496"/>
                    <a:pt x="3095" y="1650"/>
                  </a:cubicBezTo>
                  <a:cubicBezTo>
                    <a:pt x="3021" y="1501"/>
                    <a:pt x="2961" y="1351"/>
                    <a:pt x="2911" y="1197"/>
                  </a:cubicBezTo>
                  <a:cubicBezTo>
                    <a:pt x="2903" y="1181"/>
                    <a:pt x="2893" y="1175"/>
                    <a:pt x="2882" y="1175"/>
                  </a:cubicBezTo>
                  <a:cubicBezTo>
                    <a:pt x="2878" y="1175"/>
                    <a:pt x="2875" y="1175"/>
                    <a:pt x="2871" y="1177"/>
                  </a:cubicBezTo>
                  <a:cubicBezTo>
                    <a:pt x="2851" y="1182"/>
                    <a:pt x="2846" y="1202"/>
                    <a:pt x="2851" y="1216"/>
                  </a:cubicBezTo>
                  <a:cubicBezTo>
                    <a:pt x="2911" y="1396"/>
                    <a:pt x="2986" y="1570"/>
                    <a:pt x="3070" y="1740"/>
                  </a:cubicBezTo>
                  <a:cubicBezTo>
                    <a:pt x="3026" y="1889"/>
                    <a:pt x="3016" y="2044"/>
                    <a:pt x="3046" y="2198"/>
                  </a:cubicBezTo>
                  <a:cubicBezTo>
                    <a:pt x="3100" y="2472"/>
                    <a:pt x="3295" y="2697"/>
                    <a:pt x="3534" y="2846"/>
                  </a:cubicBezTo>
                  <a:cubicBezTo>
                    <a:pt x="3384" y="3170"/>
                    <a:pt x="3260" y="3514"/>
                    <a:pt x="3160" y="3858"/>
                  </a:cubicBezTo>
                  <a:cubicBezTo>
                    <a:pt x="3125" y="3838"/>
                    <a:pt x="3100" y="3818"/>
                    <a:pt x="3070" y="3808"/>
                  </a:cubicBezTo>
                  <a:cubicBezTo>
                    <a:pt x="2901" y="3419"/>
                    <a:pt x="2702" y="3046"/>
                    <a:pt x="2472" y="2692"/>
                  </a:cubicBezTo>
                  <a:cubicBezTo>
                    <a:pt x="2617" y="2547"/>
                    <a:pt x="2717" y="2373"/>
                    <a:pt x="2747" y="2168"/>
                  </a:cubicBezTo>
                  <a:cubicBezTo>
                    <a:pt x="2776" y="1944"/>
                    <a:pt x="2717" y="1705"/>
                    <a:pt x="2597" y="1515"/>
                  </a:cubicBezTo>
                  <a:cubicBezTo>
                    <a:pt x="2597" y="1515"/>
                    <a:pt x="2597" y="1506"/>
                    <a:pt x="2592" y="1506"/>
                  </a:cubicBezTo>
                  <a:lnTo>
                    <a:pt x="2776" y="1132"/>
                  </a:lnTo>
                  <a:cubicBezTo>
                    <a:pt x="2786" y="1122"/>
                    <a:pt x="2776" y="1102"/>
                    <a:pt x="2766" y="1092"/>
                  </a:cubicBezTo>
                  <a:cubicBezTo>
                    <a:pt x="2762" y="1089"/>
                    <a:pt x="2758" y="1088"/>
                    <a:pt x="2753" y="1088"/>
                  </a:cubicBezTo>
                  <a:cubicBezTo>
                    <a:pt x="2743" y="1088"/>
                    <a:pt x="2732" y="1095"/>
                    <a:pt x="2722" y="1102"/>
                  </a:cubicBezTo>
                  <a:lnTo>
                    <a:pt x="2552" y="1441"/>
                  </a:lnTo>
                  <a:cubicBezTo>
                    <a:pt x="2428" y="1251"/>
                    <a:pt x="2273" y="1102"/>
                    <a:pt x="2094" y="972"/>
                  </a:cubicBezTo>
                  <a:lnTo>
                    <a:pt x="2228" y="683"/>
                  </a:lnTo>
                  <a:cubicBezTo>
                    <a:pt x="2238" y="673"/>
                    <a:pt x="2228" y="653"/>
                    <a:pt x="2218" y="643"/>
                  </a:cubicBezTo>
                  <a:cubicBezTo>
                    <a:pt x="2213" y="642"/>
                    <a:pt x="2208" y="641"/>
                    <a:pt x="2204" y="641"/>
                  </a:cubicBezTo>
                  <a:cubicBezTo>
                    <a:pt x="2193" y="641"/>
                    <a:pt x="2184" y="646"/>
                    <a:pt x="2173" y="653"/>
                  </a:cubicBezTo>
                  <a:lnTo>
                    <a:pt x="2044" y="927"/>
                  </a:lnTo>
                  <a:cubicBezTo>
                    <a:pt x="1929" y="848"/>
                    <a:pt x="1805" y="778"/>
                    <a:pt x="1680" y="718"/>
                  </a:cubicBezTo>
                  <a:lnTo>
                    <a:pt x="1839" y="434"/>
                  </a:lnTo>
                  <a:cubicBezTo>
                    <a:pt x="1844" y="424"/>
                    <a:pt x="1839" y="404"/>
                    <a:pt x="1825" y="394"/>
                  </a:cubicBezTo>
                  <a:cubicBezTo>
                    <a:pt x="1822" y="393"/>
                    <a:pt x="1818" y="392"/>
                    <a:pt x="1815" y="392"/>
                  </a:cubicBezTo>
                  <a:cubicBezTo>
                    <a:pt x="1804" y="392"/>
                    <a:pt x="1791" y="397"/>
                    <a:pt x="1780" y="404"/>
                  </a:cubicBezTo>
                  <a:lnTo>
                    <a:pt x="1625" y="683"/>
                  </a:lnTo>
                  <a:cubicBezTo>
                    <a:pt x="1207" y="469"/>
                    <a:pt x="768" y="284"/>
                    <a:pt x="4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6" name="Google Shape;686;p2"/>
            <p:cNvGrpSpPr/>
            <p:nvPr/>
          </p:nvGrpSpPr>
          <p:grpSpPr>
            <a:xfrm>
              <a:off x="4687747" y="3376026"/>
              <a:ext cx="701816" cy="660146"/>
              <a:chOff x="3015125" y="4773275"/>
              <a:chExt cx="229900" cy="216250"/>
            </a:xfrm>
          </p:grpSpPr>
          <p:sp>
            <p:nvSpPr>
              <p:cNvPr id="687" name="Google Shape;687;p2"/>
              <p:cNvSpPr/>
              <p:nvPr/>
            </p:nvSpPr>
            <p:spPr>
              <a:xfrm>
                <a:off x="3021975" y="4773275"/>
                <a:ext cx="62325" cy="74450"/>
              </a:xfrm>
              <a:custGeom>
                <a:avLst/>
                <a:gdLst/>
                <a:ahLst/>
                <a:cxnLst/>
                <a:rect l="l" t="t" r="r" b="b"/>
                <a:pathLst>
                  <a:path w="2493" h="2978" extrusionOk="0">
                    <a:moveTo>
                      <a:pt x="185" y="0"/>
                    </a:moveTo>
                    <a:cubicBezTo>
                      <a:pt x="85" y="419"/>
                      <a:pt x="0" y="848"/>
                      <a:pt x="25" y="1276"/>
                    </a:cubicBezTo>
                    <a:cubicBezTo>
                      <a:pt x="50" y="1705"/>
                      <a:pt x="175" y="2143"/>
                      <a:pt x="449" y="2472"/>
                    </a:cubicBezTo>
                    <a:cubicBezTo>
                      <a:pt x="697" y="2770"/>
                      <a:pt x="1075" y="2978"/>
                      <a:pt x="1463" y="2978"/>
                    </a:cubicBezTo>
                    <a:cubicBezTo>
                      <a:pt x="1504" y="2978"/>
                      <a:pt x="1544" y="2975"/>
                      <a:pt x="1585" y="2971"/>
                    </a:cubicBezTo>
                    <a:cubicBezTo>
                      <a:pt x="2014" y="2926"/>
                      <a:pt x="2408" y="2587"/>
                      <a:pt x="2462" y="2163"/>
                    </a:cubicBezTo>
                    <a:cubicBezTo>
                      <a:pt x="2492" y="1939"/>
                      <a:pt x="2432" y="1700"/>
                      <a:pt x="2313" y="1505"/>
                    </a:cubicBezTo>
                    <a:cubicBezTo>
                      <a:pt x="1859" y="703"/>
                      <a:pt x="768" y="554"/>
                      <a:pt x="185"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
              <p:cNvSpPr/>
              <p:nvPr/>
            </p:nvSpPr>
            <p:spPr>
              <a:xfrm>
                <a:off x="3015125" y="4783000"/>
                <a:ext cx="46000" cy="31525"/>
              </a:xfrm>
              <a:custGeom>
                <a:avLst/>
                <a:gdLst/>
                <a:ahLst/>
                <a:cxnLst/>
                <a:rect l="l" t="t" r="r" b="b"/>
                <a:pathLst>
                  <a:path w="1840" h="1261" extrusionOk="0">
                    <a:moveTo>
                      <a:pt x="1805" y="1"/>
                    </a:moveTo>
                    <a:cubicBezTo>
                      <a:pt x="1794" y="1"/>
                      <a:pt x="1783" y="8"/>
                      <a:pt x="1780" y="15"/>
                    </a:cubicBezTo>
                    <a:lnTo>
                      <a:pt x="1291" y="887"/>
                    </a:lnTo>
                    <a:cubicBezTo>
                      <a:pt x="887" y="1027"/>
                      <a:pt x="489" y="1126"/>
                      <a:pt x="25" y="1201"/>
                    </a:cubicBezTo>
                    <a:cubicBezTo>
                      <a:pt x="5" y="1206"/>
                      <a:pt x="0" y="1216"/>
                      <a:pt x="0" y="1236"/>
                    </a:cubicBezTo>
                    <a:cubicBezTo>
                      <a:pt x="0" y="1251"/>
                      <a:pt x="20" y="1261"/>
                      <a:pt x="35" y="1261"/>
                    </a:cubicBezTo>
                    <a:cubicBezTo>
                      <a:pt x="509" y="1181"/>
                      <a:pt x="912" y="1082"/>
                      <a:pt x="1321" y="942"/>
                    </a:cubicBezTo>
                    <a:cubicBezTo>
                      <a:pt x="1331" y="942"/>
                      <a:pt x="1336" y="937"/>
                      <a:pt x="1341" y="932"/>
                    </a:cubicBezTo>
                    <a:lnTo>
                      <a:pt x="1834" y="45"/>
                    </a:lnTo>
                    <a:cubicBezTo>
                      <a:pt x="1839" y="30"/>
                      <a:pt x="1834" y="10"/>
                      <a:pt x="1819" y="5"/>
                    </a:cubicBezTo>
                    <a:cubicBezTo>
                      <a:pt x="1815" y="2"/>
                      <a:pt x="1810" y="1"/>
                      <a:pt x="1805"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2"/>
              <p:cNvSpPr/>
              <p:nvPr/>
            </p:nvSpPr>
            <p:spPr>
              <a:xfrm>
                <a:off x="3021225" y="4789000"/>
                <a:ext cx="49875" cy="42350"/>
              </a:xfrm>
              <a:custGeom>
                <a:avLst/>
                <a:gdLst/>
                <a:ahLst/>
                <a:cxnLst/>
                <a:rect l="l" t="t" r="r" b="b"/>
                <a:pathLst>
                  <a:path w="1995" h="1694" extrusionOk="0">
                    <a:moveTo>
                      <a:pt x="1953" y="0"/>
                    </a:moveTo>
                    <a:cubicBezTo>
                      <a:pt x="1939" y="0"/>
                      <a:pt x="1928" y="8"/>
                      <a:pt x="1924" y="19"/>
                    </a:cubicBezTo>
                    <a:lnTo>
                      <a:pt x="1376" y="1166"/>
                    </a:lnTo>
                    <a:cubicBezTo>
                      <a:pt x="972" y="1370"/>
                      <a:pt x="514" y="1534"/>
                      <a:pt x="30" y="1634"/>
                    </a:cubicBezTo>
                    <a:cubicBezTo>
                      <a:pt x="10" y="1639"/>
                      <a:pt x="0" y="1649"/>
                      <a:pt x="5" y="1669"/>
                    </a:cubicBezTo>
                    <a:cubicBezTo>
                      <a:pt x="10" y="1684"/>
                      <a:pt x="25" y="1694"/>
                      <a:pt x="40" y="1694"/>
                    </a:cubicBezTo>
                    <a:lnTo>
                      <a:pt x="45" y="1694"/>
                    </a:lnTo>
                    <a:cubicBezTo>
                      <a:pt x="529" y="1589"/>
                      <a:pt x="1007" y="1425"/>
                      <a:pt x="1416" y="1215"/>
                    </a:cubicBezTo>
                    <a:cubicBezTo>
                      <a:pt x="1421" y="1215"/>
                      <a:pt x="1426" y="1205"/>
                      <a:pt x="1426" y="1200"/>
                    </a:cubicBezTo>
                    <a:lnTo>
                      <a:pt x="1984" y="49"/>
                    </a:lnTo>
                    <a:cubicBezTo>
                      <a:pt x="1994" y="29"/>
                      <a:pt x="1984" y="14"/>
                      <a:pt x="1969" y="4"/>
                    </a:cubicBezTo>
                    <a:cubicBezTo>
                      <a:pt x="1964" y="1"/>
                      <a:pt x="1958" y="0"/>
                      <a:pt x="19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
              <p:cNvSpPr/>
              <p:nvPr/>
            </p:nvSpPr>
            <p:spPr>
              <a:xfrm>
                <a:off x="3032800" y="4800125"/>
                <a:ext cx="51750" cy="46800"/>
              </a:xfrm>
              <a:custGeom>
                <a:avLst/>
                <a:gdLst/>
                <a:ahLst/>
                <a:cxnLst/>
                <a:rect l="l" t="t" r="r" b="b"/>
                <a:pathLst>
                  <a:path w="2070" h="1872" extrusionOk="0">
                    <a:moveTo>
                      <a:pt x="2035" y="1"/>
                    </a:moveTo>
                    <a:cubicBezTo>
                      <a:pt x="2020" y="1"/>
                      <a:pt x="2008" y="7"/>
                      <a:pt x="2004" y="18"/>
                    </a:cubicBezTo>
                    <a:lnTo>
                      <a:pt x="1377" y="1274"/>
                    </a:lnTo>
                    <a:cubicBezTo>
                      <a:pt x="973" y="1543"/>
                      <a:pt x="504" y="1722"/>
                      <a:pt x="26" y="1812"/>
                    </a:cubicBezTo>
                    <a:cubicBezTo>
                      <a:pt x="6" y="1817"/>
                      <a:pt x="1" y="1827"/>
                      <a:pt x="1" y="1847"/>
                    </a:cubicBezTo>
                    <a:cubicBezTo>
                      <a:pt x="6" y="1862"/>
                      <a:pt x="16" y="1872"/>
                      <a:pt x="31" y="1872"/>
                    </a:cubicBezTo>
                    <a:cubicBezTo>
                      <a:pt x="534" y="1787"/>
                      <a:pt x="1008" y="1593"/>
                      <a:pt x="1411" y="1324"/>
                    </a:cubicBezTo>
                    <a:cubicBezTo>
                      <a:pt x="1421" y="1319"/>
                      <a:pt x="1426" y="1319"/>
                      <a:pt x="1426" y="1314"/>
                    </a:cubicBezTo>
                    <a:lnTo>
                      <a:pt x="2059" y="48"/>
                    </a:lnTo>
                    <a:cubicBezTo>
                      <a:pt x="2069" y="28"/>
                      <a:pt x="2059" y="8"/>
                      <a:pt x="2049" y="3"/>
                    </a:cubicBezTo>
                    <a:cubicBezTo>
                      <a:pt x="2044" y="2"/>
                      <a:pt x="2039" y="1"/>
                      <a:pt x="2035"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
              <p:cNvSpPr/>
              <p:nvPr/>
            </p:nvSpPr>
            <p:spPr>
              <a:xfrm>
                <a:off x="3034175" y="4794700"/>
                <a:ext cx="63200" cy="93225"/>
              </a:xfrm>
              <a:custGeom>
                <a:avLst/>
                <a:gdLst/>
                <a:ahLst/>
                <a:cxnLst/>
                <a:rect l="l" t="t" r="r" b="b"/>
                <a:pathLst>
                  <a:path w="2528" h="3729" extrusionOk="0">
                    <a:moveTo>
                      <a:pt x="1" y="1"/>
                    </a:moveTo>
                    <a:lnTo>
                      <a:pt x="1" y="1"/>
                    </a:lnTo>
                    <a:cubicBezTo>
                      <a:pt x="1092" y="1037"/>
                      <a:pt x="1900" y="2318"/>
                      <a:pt x="2318" y="3728"/>
                    </a:cubicBezTo>
                    <a:cubicBezTo>
                      <a:pt x="2388" y="3699"/>
                      <a:pt x="2463" y="3659"/>
                      <a:pt x="2528" y="3629"/>
                    </a:cubicBezTo>
                    <a:cubicBezTo>
                      <a:pt x="2069" y="2208"/>
                      <a:pt x="1177" y="923"/>
                      <a:pt x="1"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
              <p:cNvSpPr/>
              <p:nvPr/>
            </p:nvSpPr>
            <p:spPr>
              <a:xfrm>
                <a:off x="3033175" y="4793875"/>
                <a:ext cx="65200" cy="94800"/>
              </a:xfrm>
              <a:custGeom>
                <a:avLst/>
                <a:gdLst/>
                <a:ahLst/>
                <a:cxnLst/>
                <a:rect l="l" t="t" r="r" b="b"/>
                <a:pathLst>
                  <a:path w="2608" h="3792" extrusionOk="0">
                    <a:moveTo>
                      <a:pt x="569" y="527"/>
                    </a:moveTo>
                    <a:lnTo>
                      <a:pt x="569" y="527"/>
                    </a:lnTo>
                    <a:cubicBezTo>
                      <a:pt x="1461" y="1389"/>
                      <a:pt x="2144" y="2471"/>
                      <a:pt x="2538" y="3642"/>
                    </a:cubicBezTo>
                    <a:cubicBezTo>
                      <a:pt x="2483" y="3667"/>
                      <a:pt x="2433" y="3697"/>
                      <a:pt x="2383" y="3717"/>
                    </a:cubicBezTo>
                    <a:cubicBezTo>
                      <a:pt x="2029" y="2550"/>
                      <a:pt x="1411" y="1464"/>
                      <a:pt x="569" y="527"/>
                    </a:cubicBezTo>
                    <a:close/>
                    <a:moveTo>
                      <a:pt x="41" y="0"/>
                    </a:moveTo>
                    <a:cubicBezTo>
                      <a:pt x="31" y="0"/>
                      <a:pt x="22" y="3"/>
                      <a:pt x="16" y="9"/>
                    </a:cubicBezTo>
                    <a:cubicBezTo>
                      <a:pt x="1" y="24"/>
                      <a:pt x="1" y="44"/>
                      <a:pt x="16" y="53"/>
                    </a:cubicBezTo>
                    <a:cubicBezTo>
                      <a:pt x="1117" y="1100"/>
                      <a:pt x="1915" y="2386"/>
                      <a:pt x="2328" y="3766"/>
                    </a:cubicBezTo>
                    <a:lnTo>
                      <a:pt x="2343" y="3786"/>
                    </a:lnTo>
                    <a:cubicBezTo>
                      <a:pt x="2343" y="3791"/>
                      <a:pt x="2353" y="3791"/>
                      <a:pt x="2358" y="3791"/>
                    </a:cubicBezTo>
                    <a:cubicBezTo>
                      <a:pt x="2363" y="3791"/>
                      <a:pt x="2363" y="3786"/>
                      <a:pt x="2378" y="3786"/>
                    </a:cubicBezTo>
                    <a:cubicBezTo>
                      <a:pt x="2443" y="3761"/>
                      <a:pt x="2518" y="3722"/>
                      <a:pt x="2588" y="3687"/>
                    </a:cubicBezTo>
                    <a:cubicBezTo>
                      <a:pt x="2602" y="3682"/>
                      <a:pt x="2607" y="3662"/>
                      <a:pt x="2602" y="3647"/>
                    </a:cubicBezTo>
                    <a:cubicBezTo>
                      <a:pt x="2139" y="2221"/>
                      <a:pt x="1237" y="926"/>
                      <a:pt x="61" y="4"/>
                    </a:cubicBezTo>
                    <a:cubicBezTo>
                      <a:pt x="55" y="2"/>
                      <a:pt x="47" y="0"/>
                      <a:pt x="4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2"/>
              <p:cNvSpPr/>
              <p:nvPr/>
            </p:nvSpPr>
            <p:spPr>
              <a:xfrm>
                <a:off x="3173975" y="4880575"/>
                <a:ext cx="71050" cy="56250"/>
              </a:xfrm>
              <a:custGeom>
                <a:avLst/>
                <a:gdLst/>
                <a:ahLst/>
                <a:cxnLst/>
                <a:rect l="l" t="t" r="r" b="b"/>
                <a:pathLst>
                  <a:path w="2842" h="2250" extrusionOk="0">
                    <a:moveTo>
                      <a:pt x="1322" y="1"/>
                    </a:moveTo>
                    <a:cubicBezTo>
                      <a:pt x="921" y="1"/>
                      <a:pt x="515" y="144"/>
                      <a:pt x="270" y="453"/>
                    </a:cubicBezTo>
                    <a:cubicBezTo>
                      <a:pt x="65" y="722"/>
                      <a:pt x="1" y="1076"/>
                      <a:pt x="70" y="1410"/>
                    </a:cubicBezTo>
                    <a:cubicBezTo>
                      <a:pt x="135" y="1714"/>
                      <a:pt x="310" y="2008"/>
                      <a:pt x="584" y="2147"/>
                    </a:cubicBezTo>
                    <a:cubicBezTo>
                      <a:pt x="718" y="2219"/>
                      <a:pt x="866" y="2249"/>
                      <a:pt x="1017" y="2249"/>
                    </a:cubicBezTo>
                    <a:cubicBezTo>
                      <a:pt x="1212" y="2249"/>
                      <a:pt x="1413" y="2199"/>
                      <a:pt x="1595" y="2123"/>
                    </a:cubicBezTo>
                    <a:cubicBezTo>
                      <a:pt x="2194" y="1883"/>
                      <a:pt x="2687" y="1385"/>
                      <a:pt x="2841" y="493"/>
                    </a:cubicBezTo>
                    <a:cubicBezTo>
                      <a:pt x="2428" y="279"/>
                      <a:pt x="2004" y="69"/>
                      <a:pt x="1536" y="14"/>
                    </a:cubicBezTo>
                    <a:cubicBezTo>
                      <a:pt x="1465" y="5"/>
                      <a:pt x="1394" y="1"/>
                      <a:pt x="1322"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2"/>
              <p:cNvSpPr/>
              <p:nvPr/>
            </p:nvSpPr>
            <p:spPr>
              <a:xfrm>
                <a:off x="3182450" y="4877275"/>
                <a:ext cx="29425" cy="68200"/>
              </a:xfrm>
              <a:custGeom>
                <a:avLst/>
                <a:gdLst/>
                <a:ahLst/>
                <a:cxnLst/>
                <a:rect l="l" t="t" r="r" b="b"/>
                <a:pathLst>
                  <a:path w="1177" h="2728" extrusionOk="0">
                    <a:moveTo>
                      <a:pt x="458" y="0"/>
                    </a:moveTo>
                    <a:cubicBezTo>
                      <a:pt x="445" y="0"/>
                      <a:pt x="433" y="7"/>
                      <a:pt x="429" y="22"/>
                    </a:cubicBezTo>
                    <a:cubicBezTo>
                      <a:pt x="280" y="495"/>
                      <a:pt x="120" y="974"/>
                      <a:pt x="1" y="1517"/>
                    </a:cubicBezTo>
                    <a:cubicBezTo>
                      <a:pt x="1" y="1527"/>
                      <a:pt x="1" y="1532"/>
                      <a:pt x="6" y="1542"/>
                    </a:cubicBezTo>
                    <a:cubicBezTo>
                      <a:pt x="295" y="2005"/>
                      <a:pt x="678" y="2419"/>
                      <a:pt x="1132" y="2723"/>
                    </a:cubicBezTo>
                    <a:cubicBezTo>
                      <a:pt x="1142" y="2728"/>
                      <a:pt x="1147" y="2728"/>
                      <a:pt x="1152" y="2728"/>
                    </a:cubicBezTo>
                    <a:cubicBezTo>
                      <a:pt x="1167" y="2728"/>
                      <a:pt x="1172" y="2728"/>
                      <a:pt x="1167" y="2718"/>
                    </a:cubicBezTo>
                    <a:cubicBezTo>
                      <a:pt x="1177" y="2703"/>
                      <a:pt x="1172" y="2683"/>
                      <a:pt x="1157" y="2673"/>
                    </a:cubicBezTo>
                    <a:cubicBezTo>
                      <a:pt x="718" y="2369"/>
                      <a:pt x="334" y="1970"/>
                      <a:pt x="55" y="1512"/>
                    </a:cubicBezTo>
                    <a:cubicBezTo>
                      <a:pt x="175" y="984"/>
                      <a:pt x="334" y="505"/>
                      <a:pt x="484" y="37"/>
                    </a:cubicBezTo>
                    <a:cubicBezTo>
                      <a:pt x="494" y="22"/>
                      <a:pt x="484" y="7"/>
                      <a:pt x="469" y="2"/>
                    </a:cubicBezTo>
                    <a:cubicBezTo>
                      <a:pt x="465" y="1"/>
                      <a:pt x="462" y="0"/>
                      <a:pt x="45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
              <p:cNvSpPr/>
              <p:nvPr/>
            </p:nvSpPr>
            <p:spPr>
              <a:xfrm>
                <a:off x="3195775" y="4876075"/>
                <a:ext cx="32050" cy="64300"/>
              </a:xfrm>
              <a:custGeom>
                <a:avLst/>
                <a:gdLst/>
                <a:ahLst/>
                <a:cxnLst/>
                <a:rect l="l" t="t" r="r" b="b"/>
                <a:pathLst>
                  <a:path w="1282" h="2572" extrusionOk="0">
                    <a:moveTo>
                      <a:pt x="523" y="1"/>
                    </a:moveTo>
                    <a:cubicBezTo>
                      <a:pt x="509" y="1"/>
                      <a:pt x="498" y="9"/>
                      <a:pt x="494" y="20"/>
                    </a:cubicBezTo>
                    <a:cubicBezTo>
                      <a:pt x="300" y="429"/>
                      <a:pt x="140" y="877"/>
                      <a:pt x="1" y="1351"/>
                    </a:cubicBezTo>
                    <a:cubicBezTo>
                      <a:pt x="1" y="1356"/>
                      <a:pt x="1" y="1371"/>
                      <a:pt x="11" y="1376"/>
                    </a:cubicBezTo>
                    <a:cubicBezTo>
                      <a:pt x="345" y="1849"/>
                      <a:pt x="748" y="2248"/>
                      <a:pt x="1232" y="2567"/>
                    </a:cubicBezTo>
                    <a:cubicBezTo>
                      <a:pt x="1237" y="2572"/>
                      <a:pt x="1242" y="2572"/>
                      <a:pt x="1247" y="2572"/>
                    </a:cubicBezTo>
                    <a:cubicBezTo>
                      <a:pt x="1262" y="2572"/>
                      <a:pt x="1272" y="2567"/>
                      <a:pt x="1267" y="2557"/>
                    </a:cubicBezTo>
                    <a:cubicBezTo>
                      <a:pt x="1282" y="2547"/>
                      <a:pt x="1272" y="2527"/>
                      <a:pt x="1262" y="2517"/>
                    </a:cubicBezTo>
                    <a:cubicBezTo>
                      <a:pt x="793" y="2203"/>
                      <a:pt x="390" y="1814"/>
                      <a:pt x="66" y="1356"/>
                    </a:cubicBezTo>
                    <a:cubicBezTo>
                      <a:pt x="195" y="892"/>
                      <a:pt x="365" y="454"/>
                      <a:pt x="549" y="50"/>
                    </a:cubicBezTo>
                    <a:cubicBezTo>
                      <a:pt x="564" y="30"/>
                      <a:pt x="549" y="10"/>
                      <a:pt x="539" y="5"/>
                    </a:cubicBezTo>
                    <a:cubicBezTo>
                      <a:pt x="533" y="2"/>
                      <a:pt x="528" y="1"/>
                      <a:pt x="52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2"/>
              <p:cNvSpPr/>
              <p:nvPr/>
            </p:nvSpPr>
            <p:spPr>
              <a:xfrm>
                <a:off x="3211725" y="4879925"/>
                <a:ext cx="31175" cy="38775"/>
              </a:xfrm>
              <a:custGeom>
                <a:avLst/>
                <a:gdLst/>
                <a:ahLst/>
                <a:cxnLst/>
                <a:rect l="l" t="t" r="r" b="b"/>
                <a:pathLst>
                  <a:path w="1247" h="1551" extrusionOk="0">
                    <a:moveTo>
                      <a:pt x="645" y="0"/>
                    </a:moveTo>
                    <a:cubicBezTo>
                      <a:pt x="636" y="0"/>
                      <a:pt x="625" y="6"/>
                      <a:pt x="619" y="15"/>
                    </a:cubicBezTo>
                    <a:cubicBezTo>
                      <a:pt x="394" y="314"/>
                      <a:pt x="185" y="653"/>
                      <a:pt x="6" y="1027"/>
                    </a:cubicBezTo>
                    <a:cubicBezTo>
                      <a:pt x="1" y="1047"/>
                      <a:pt x="6" y="1067"/>
                      <a:pt x="21" y="1072"/>
                    </a:cubicBezTo>
                    <a:cubicBezTo>
                      <a:pt x="399" y="1266"/>
                      <a:pt x="798" y="1426"/>
                      <a:pt x="1202" y="1550"/>
                    </a:cubicBezTo>
                    <a:lnTo>
                      <a:pt x="1207" y="1550"/>
                    </a:lnTo>
                    <a:cubicBezTo>
                      <a:pt x="1222" y="1550"/>
                      <a:pt x="1232" y="1545"/>
                      <a:pt x="1242" y="1526"/>
                    </a:cubicBezTo>
                    <a:cubicBezTo>
                      <a:pt x="1247" y="1516"/>
                      <a:pt x="1242" y="1496"/>
                      <a:pt x="1222" y="1491"/>
                    </a:cubicBezTo>
                    <a:cubicBezTo>
                      <a:pt x="828" y="1371"/>
                      <a:pt x="444" y="1217"/>
                      <a:pt x="75" y="1027"/>
                    </a:cubicBezTo>
                    <a:cubicBezTo>
                      <a:pt x="255" y="668"/>
                      <a:pt x="454" y="339"/>
                      <a:pt x="669" y="50"/>
                    </a:cubicBezTo>
                    <a:cubicBezTo>
                      <a:pt x="679" y="40"/>
                      <a:pt x="674" y="20"/>
                      <a:pt x="659" y="5"/>
                    </a:cubicBezTo>
                    <a:cubicBezTo>
                      <a:pt x="655" y="2"/>
                      <a:pt x="650" y="0"/>
                      <a:pt x="645"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2"/>
              <p:cNvSpPr/>
              <p:nvPr/>
            </p:nvSpPr>
            <p:spPr>
              <a:xfrm>
                <a:off x="3130625" y="4903600"/>
                <a:ext cx="90350" cy="15675"/>
              </a:xfrm>
              <a:custGeom>
                <a:avLst/>
                <a:gdLst/>
                <a:ahLst/>
                <a:cxnLst/>
                <a:rect l="l" t="t" r="r" b="b"/>
                <a:pathLst>
                  <a:path w="3614" h="627" extrusionOk="0">
                    <a:moveTo>
                      <a:pt x="3614" y="0"/>
                    </a:moveTo>
                    <a:lnTo>
                      <a:pt x="3614" y="0"/>
                    </a:lnTo>
                    <a:cubicBezTo>
                      <a:pt x="2896" y="245"/>
                      <a:pt x="2136" y="370"/>
                      <a:pt x="1375" y="370"/>
                    </a:cubicBezTo>
                    <a:cubicBezTo>
                      <a:pt x="973" y="370"/>
                      <a:pt x="571" y="335"/>
                      <a:pt x="175" y="265"/>
                    </a:cubicBezTo>
                    <a:cubicBezTo>
                      <a:pt x="90" y="394"/>
                      <a:pt x="50" y="489"/>
                      <a:pt x="0" y="579"/>
                    </a:cubicBezTo>
                    <a:cubicBezTo>
                      <a:pt x="262" y="610"/>
                      <a:pt x="526" y="626"/>
                      <a:pt x="789" y="626"/>
                    </a:cubicBezTo>
                    <a:cubicBezTo>
                      <a:pt x="1760" y="626"/>
                      <a:pt x="2732" y="412"/>
                      <a:pt x="361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
              <p:cNvSpPr/>
              <p:nvPr/>
            </p:nvSpPr>
            <p:spPr>
              <a:xfrm>
                <a:off x="3129750" y="4902800"/>
                <a:ext cx="92100" cy="17400"/>
              </a:xfrm>
              <a:custGeom>
                <a:avLst/>
                <a:gdLst/>
                <a:ahLst/>
                <a:cxnLst/>
                <a:rect l="l" t="t" r="r" b="b"/>
                <a:pathLst>
                  <a:path w="3684" h="696" extrusionOk="0">
                    <a:moveTo>
                      <a:pt x="3100" y="227"/>
                    </a:moveTo>
                    <a:cubicBezTo>
                      <a:pt x="2371" y="491"/>
                      <a:pt x="1592" y="627"/>
                      <a:pt x="819" y="627"/>
                    </a:cubicBezTo>
                    <a:cubicBezTo>
                      <a:pt x="573" y="627"/>
                      <a:pt x="328" y="613"/>
                      <a:pt x="85" y="586"/>
                    </a:cubicBezTo>
                    <a:cubicBezTo>
                      <a:pt x="120" y="511"/>
                      <a:pt x="165" y="431"/>
                      <a:pt x="225" y="326"/>
                    </a:cubicBezTo>
                    <a:cubicBezTo>
                      <a:pt x="620" y="396"/>
                      <a:pt x="1019" y="431"/>
                      <a:pt x="1418" y="431"/>
                    </a:cubicBezTo>
                    <a:cubicBezTo>
                      <a:pt x="1985" y="431"/>
                      <a:pt x="2550" y="361"/>
                      <a:pt x="3100" y="227"/>
                    </a:cubicBezTo>
                    <a:close/>
                    <a:moveTo>
                      <a:pt x="3652" y="1"/>
                    </a:moveTo>
                    <a:cubicBezTo>
                      <a:pt x="3648" y="1"/>
                      <a:pt x="3643" y="1"/>
                      <a:pt x="3639" y="3"/>
                    </a:cubicBezTo>
                    <a:cubicBezTo>
                      <a:pt x="2925" y="248"/>
                      <a:pt x="2178" y="372"/>
                      <a:pt x="1430" y="372"/>
                    </a:cubicBezTo>
                    <a:cubicBezTo>
                      <a:pt x="1023" y="372"/>
                      <a:pt x="617" y="335"/>
                      <a:pt x="215" y="262"/>
                    </a:cubicBezTo>
                    <a:cubicBezTo>
                      <a:pt x="211" y="260"/>
                      <a:pt x="208" y="260"/>
                      <a:pt x="204" y="260"/>
                    </a:cubicBezTo>
                    <a:cubicBezTo>
                      <a:pt x="195" y="260"/>
                      <a:pt x="189" y="265"/>
                      <a:pt x="185" y="277"/>
                    </a:cubicBezTo>
                    <a:cubicBezTo>
                      <a:pt x="100" y="406"/>
                      <a:pt x="60" y="506"/>
                      <a:pt x="10" y="601"/>
                    </a:cubicBezTo>
                    <a:cubicBezTo>
                      <a:pt x="0" y="611"/>
                      <a:pt x="0" y="625"/>
                      <a:pt x="10" y="630"/>
                    </a:cubicBezTo>
                    <a:cubicBezTo>
                      <a:pt x="15" y="645"/>
                      <a:pt x="20" y="650"/>
                      <a:pt x="35" y="650"/>
                    </a:cubicBezTo>
                    <a:cubicBezTo>
                      <a:pt x="289" y="680"/>
                      <a:pt x="549" y="695"/>
                      <a:pt x="813" y="695"/>
                    </a:cubicBezTo>
                    <a:cubicBezTo>
                      <a:pt x="1790" y="695"/>
                      <a:pt x="2781" y="476"/>
                      <a:pt x="3659" y="57"/>
                    </a:cubicBezTo>
                    <a:cubicBezTo>
                      <a:pt x="3678" y="52"/>
                      <a:pt x="3683" y="37"/>
                      <a:pt x="3678" y="22"/>
                    </a:cubicBezTo>
                    <a:cubicBezTo>
                      <a:pt x="3675" y="7"/>
                      <a:pt x="3665" y="1"/>
                      <a:pt x="365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2"/>
              <p:cNvSpPr/>
              <p:nvPr/>
            </p:nvSpPr>
            <p:spPr>
              <a:xfrm>
                <a:off x="3089250" y="4784300"/>
                <a:ext cx="61325" cy="64500"/>
              </a:xfrm>
              <a:custGeom>
                <a:avLst/>
                <a:gdLst/>
                <a:ahLst/>
                <a:cxnLst/>
                <a:rect l="l" t="t" r="r" b="b"/>
                <a:pathLst>
                  <a:path w="2453" h="2580" extrusionOk="0">
                    <a:moveTo>
                      <a:pt x="1966" y="1"/>
                    </a:moveTo>
                    <a:cubicBezTo>
                      <a:pt x="1232" y="1"/>
                      <a:pt x="717" y="322"/>
                      <a:pt x="369" y="775"/>
                    </a:cubicBezTo>
                    <a:cubicBezTo>
                      <a:pt x="160" y="1049"/>
                      <a:pt x="1" y="1403"/>
                      <a:pt x="70" y="1747"/>
                    </a:cubicBezTo>
                    <a:cubicBezTo>
                      <a:pt x="135" y="2046"/>
                      <a:pt x="369" y="2295"/>
                      <a:pt x="644" y="2435"/>
                    </a:cubicBezTo>
                    <a:cubicBezTo>
                      <a:pt x="820" y="2529"/>
                      <a:pt x="1020" y="2580"/>
                      <a:pt x="1217" y="2580"/>
                    </a:cubicBezTo>
                    <a:cubicBezTo>
                      <a:pt x="1354" y="2580"/>
                      <a:pt x="1489" y="2556"/>
                      <a:pt x="1615" y="2505"/>
                    </a:cubicBezTo>
                    <a:cubicBezTo>
                      <a:pt x="2044" y="2330"/>
                      <a:pt x="2313" y="1872"/>
                      <a:pt x="2383" y="1408"/>
                    </a:cubicBezTo>
                    <a:cubicBezTo>
                      <a:pt x="2453" y="950"/>
                      <a:pt x="2358" y="481"/>
                      <a:pt x="2268" y="18"/>
                    </a:cubicBezTo>
                    <a:cubicBezTo>
                      <a:pt x="2164" y="6"/>
                      <a:pt x="2063" y="1"/>
                      <a:pt x="1966"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2"/>
              <p:cNvSpPr/>
              <p:nvPr/>
            </p:nvSpPr>
            <p:spPr>
              <a:xfrm>
                <a:off x="3086025" y="4802350"/>
                <a:ext cx="60325" cy="36850"/>
              </a:xfrm>
              <a:custGeom>
                <a:avLst/>
                <a:gdLst/>
                <a:ahLst/>
                <a:cxnLst/>
                <a:rect l="l" t="t" r="r" b="b"/>
                <a:pathLst>
                  <a:path w="2413" h="1474" extrusionOk="0">
                    <a:moveTo>
                      <a:pt x="37" y="0"/>
                    </a:moveTo>
                    <a:cubicBezTo>
                      <a:pt x="34" y="0"/>
                      <a:pt x="30" y="1"/>
                      <a:pt x="25" y="4"/>
                    </a:cubicBezTo>
                    <a:cubicBezTo>
                      <a:pt x="10" y="9"/>
                      <a:pt x="0" y="19"/>
                      <a:pt x="5" y="38"/>
                    </a:cubicBezTo>
                    <a:cubicBezTo>
                      <a:pt x="179" y="562"/>
                      <a:pt x="469" y="1050"/>
                      <a:pt x="842" y="1449"/>
                    </a:cubicBezTo>
                    <a:cubicBezTo>
                      <a:pt x="847" y="1454"/>
                      <a:pt x="852" y="1459"/>
                      <a:pt x="862" y="1459"/>
                    </a:cubicBezTo>
                    <a:cubicBezTo>
                      <a:pt x="1062" y="1464"/>
                      <a:pt x="1251" y="1474"/>
                      <a:pt x="1445" y="1474"/>
                    </a:cubicBezTo>
                    <a:cubicBezTo>
                      <a:pt x="1784" y="1474"/>
                      <a:pt x="2108" y="1459"/>
                      <a:pt x="2412" y="1449"/>
                    </a:cubicBezTo>
                    <a:lnTo>
                      <a:pt x="2412" y="1414"/>
                    </a:lnTo>
                    <a:lnTo>
                      <a:pt x="2412" y="1384"/>
                    </a:lnTo>
                    <a:cubicBezTo>
                      <a:pt x="2083" y="1397"/>
                      <a:pt x="1750" y="1413"/>
                      <a:pt x="1403" y="1413"/>
                    </a:cubicBezTo>
                    <a:cubicBezTo>
                      <a:pt x="1230" y="1413"/>
                      <a:pt x="1053" y="1409"/>
                      <a:pt x="872" y="1399"/>
                    </a:cubicBezTo>
                    <a:cubicBezTo>
                      <a:pt x="508" y="1005"/>
                      <a:pt x="229" y="527"/>
                      <a:pt x="60" y="19"/>
                    </a:cubicBezTo>
                    <a:cubicBezTo>
                      <a:pt x="56" y="11"/>
                      <a:pt x="49" y="0"/>
                      <a:pt x="37"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
              <p:cNvSpPr/>
              <p:nvPr/>
            </p:nvSpPr>
            <p:spPr>
              <a:xfrm>
                <a:off x="3095350" y="4788650"/>
                <a:ext cx="56975" cy="38725"/>
              </a:xfrm>
              <a:custGeom>
                <a:avLst/>
                <a:gdLst/>
                <a:ahLst/>
                <a:cxnLst/>
                <a:rect l="l" t="t" r="r" b="b"/>
                <a:pathLst>
                  <a:path w="2279" h="1549" extrusionOk="0">
                    <a:moveTo>
                      <a:pt x="38" y="0"/>
                    </a:moveTo>
                    <a:cubicBezTo>
                      <a:pt x="35" y="0"/>
                      <a:pt x="30" y="1"/>
                      <a:pt x="26" y="3"/>
                    </a:cubicBezTo>
                    <a:cubicBezTo>
                      <a:pt x="11" y="8"/>
                      <a:pt x="1" y="18"/>
                      <a:pt x="6" y="38"/>
                    </a:cubicBezTo>
                    <a:cubicBezTo>
                      <a:pt x="180" y="586"/>
                      <a:pt x="454" y="1085"/>
                      <a:pt x="818" y="1533"/>
                    </a:cubicBezTo>
                    <a:cubicBezTo>
                      <a:pt x="823" y="1538"/>
                      <a:pt x="828" y="1548"/>
                      <a:pt x="843" y="1548"/>
                    </a:cubicBezTo>
                    <a:cubicBezTo>
                      <a:pt x="1327" y="1538"/>
                      <a:pt x="1810" y="1503"/>
                      <a:pt x="2254" y="1434"/>
                    </a:cubicBezTo>
                    <a:cubicBezTo>
                      <a:pt x="2273" y="1429"/>
                      <a:pt x="2278" y="1414"/>
                      <a:pt x="2278" y="1399"/>
                    </a:cubicBezTo>
                    <a:cubicBezTo>
                      <a:pt x="2273" y="1379"/>
                      <a:pt x="2264" y="1374"/>
                      <a:pt x="2244" y="1374"/>
                    </a:cubicBezTo>
                    <a:cubicBezTo>
                      <a:pt x="1800" y="1449"/>
                      <a:pt x="1332" y="1484"/>
                      <a:pt x="853" y="1484"/>
                    </a:cubicBezTo>
                    <a:cubicBezTo>
                      <a:pt x="504" y="1050"/>
                      <a:pt x="235" y="557"/>
                      <a:pt x="61" y="18"/>
                    </a:cubicBezTo>
                    <a:cubicBezTo>
                      <a:pt x="57" y="11"/>
                      <a:pt x="50" y="0"/>
                      <a:pt x="3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
              <p:cNvSpPr/>
              <p:nvPr/>
            </p:nvSpPr>
            <p:spPr>
              <a:xfrm>
                <a:off x="3120150" y="4780125"/>
                <a:ext cx="33425" cy="33175"/>
              </a:xfrm>
              <a:custGeom>
                <a:avLst/>
                <a:gdLst/>
                <a:ahLst/>
                <a:cxnLst/>
                <a:rect l="l" t="t" r="r" b="b"/>
                <a:pathLst>
                  <a:path w="1337" h="1327" extrusionOk="0">
                    <a:moveTo>
                      <a:pt x="31" y="0"/>
                    </a:moveTo>
                    <a:cubicBezTo>
                      <a:pt x="11" y="0"/>
                      <a:pt x="1" y="10"/>
                      <a:pt x="1" y="30"/>
                    </a:cubicBezTo>
                    <a:cubicBezTo>
                      <a:pt x="11" y="454"/>
                      <a:pt x="60" y="883"/>
                      <a:pt x="145" y="1301"/>
                    </a:cubicBezTo>
                    <a:cubicBezTo>
                      <a:pt x="150" y="1316"/>
                      <a:pt x="160" y="1326"/>
                      <a:pt x="175" y="1326"/>
                    </a:cubicBezTo>
                    <a:cubicBezTo>
                      <a:pt x="594" y="1251"/>
                      <a:pt x="972" y="1147"/>
                      <a:pt x="1316" y="1007"/>
                    </a:cubicBezTo>
                    <a:cubicBezTo>
                      <a:pt x="1331" y="1002"/>
                      <a:pt x="1336" y="992"/>
                      <a:pt x="1331" y="972"/>
                    </a:cubicBezTo>
                    <a:cubicBezTo>
                      <a:pt x="1328" y="957"/>
                      <a:pt x="1321" y="951"/>
                      <a:pt x="1309" y="951"/>
                    </a:cubicBezTo>
                    <a:cubicBezTo>
                      <a:pt x="1305" y="951"/>
                      <a:pt x="1301" y="951"/>
                      <a:pt x="1296" y="952"/>
                    </a:cubicBezTo>
                    <a:cubicBezTo>
                      <a:pt x="958" y="1082"/>
                      <a:pt x="584" y="1182"/>
                      <a:pt x="195" y="1256"/>
                    </a:cubicBezTo>
                    <a:cubicBezTo>
                      <a:pt x="120" y="853"/>
                      <a:pt x="75" y="439"/>
                      <a:pt x="60" y="30"/>
                    </a:cubicBezTo>
                    <a:cubicBezTo>
                      <a:pt x="60" y="10"/>
                      <a:pt x="50" y="0"/>
                      <a:pt x="3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
              <p:cNvSpPr/>
              <p:nvPr/>
            </p:nvSpPr>
            <p:spPr>
              <a:xfrm>
                <a:off x="3090500" y="4804925"/>
                <a:ext cx="38525" cy="83000"/>
              </a:xfrm>
              <a:custGeom>
                <a:avLst/>
                <a:gdLst/>
                <a:ahLst/>
                <a:cxnLst/>
                <a:rect l="l" t="t" r="r" b="b"/>
                <a:pathLst>
                  <a:path w="1541" h="3320" extrusionOk="0">
                    <a:moveTo>
                      <a:pt x="1540" y="0"/>
                    </a:moveTo>
                    <a:lnTo>
                      <a:pt x="1540" y="0"/>
                    </a:lnTo>
                    <a:cubicBezTo>
                      <a:pt x="733" y="932"/>
                      <a:pt x="190" y="2098"/>
                      <a:pt x="0" y="3319"/>
                    </a:cubicBezTo>
                    <a:cubicBezTo>
                      <a:pt x="110" y="3300"/>
                      <a:pt x="215" y="3280"/>
                      <a:pt x="359" y="3240"/>
                    </a:cubicBezTo>
                    <a:cubicBezTo>
                      <a:pt x="469" y="2078"/>
                      <a:pt x="883" y="957"/>
                      <a:pt x="1540"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2"/>
              <p:cNvSpPr/>
              <p:nvPr/>
            </p:nvSpPr>
            <p:spPr>
              <a:xfrm>
                <a:off x="3089750" y="4804350"/>
                <a:ext cx="40525" cy="84450"/>
              </a:xfrm>
              <a:custGeom>
                <a:avLst/>
                <a:gdLst/>
                <a:ahLst/>
                <a:cxnLst/>
                <a:rect l="l" t="t" r="r" b="b"/>
                <a:pathLst>
                  <a:path w="1621" h="3378" extrusionOk="0">
                    <a:moveTo>
                      <a:pt x="1237" y="507"/>
                    </a:moveTo>
                    <a:lnTo>
                      <a:pt x="1237" y="507"/>
                    </a:lnTo>
                    <a:cubicBezTo>
                      <a:pt x="753" y="1344"/>
                      <a:pt x="454" y="2276"/>
                      <a:pt x="354" y="3243"/>
                    </a:cubicBezTo>
                    <a:cubicBezTo>
                      <a:pt x="245" y="3273"/>
                      <a:pt x="155" y="3293"/>
                      <a:pt x="70" y="3313"/>
                    </a:cubicBezTo>
                    <a:cubicBezTo>
                      <a:pt x="230" y="2306"/>
                      <a:pt x="643" y="1334"/>
                      <a:pt x="1237" y="507"/>
                    </a:cubicBezTo>
                    <a:close/>
                    <a:moveTo>
                      <a:pt x="1584" y="0"/>
                    </a:moveTo>
                    <a:cubicBezTo>
                      <a:pt x="1576" y="0"/>
                      <a:pt x="1566" y="2"/>
                      <a:pt x="1561" y="8"/>
                    </a:cubicBezTo>
                    <a:cubicBezTo>
                      <a:pt x="748" y="945"/>
                      <a:pt x="200" y="2126"/>
                      <a:pt x="6" y="3347"/>
                    </a:cubicBezTo>
                    <a:cubicBezTo>
                      <a:pt x="1" y="3352"/>
                      <a:pt x="6" y="3367"/>
                      <a:pt x="16" y="3372"/>
                    </a:cubicBezTo>
                    <a:cubicBezTo>
                      <a:pt x="16" y="3377"/>
                      <a:pt x="26" y="3377"/>
                      <a:pt x="30" y="3377"/>
                    </a:cubicBezTo>
                    <a:cubicBezTo>
                      <a:pt x="145" y="3352"/>
                      <a:pt x="250" y="3337"/>
                      <a:pt x="399" y="3298"/>
                    </a:cubicBezTo>
                    <a:cubicBezTo>
                      <a:pt x="414" y="3298"/>
                      <a:pt x="424" y="3288"/>
                      <a:pt x="424" y="3273"/>
                    </a:cubicBezTo>
                    <a:cubicBezTo>
                      <a:pt x="544" y="2116"/>
                      <a:pt x="948" y="1000"/>
                      <a:pt x="1610" y="48"/>
                    </a:cubicBezTo>
                    <a:cubicBezTo>
                      <a:pt x="1620" y="33"/>
                      <a:pt x="1615" y="8"/>
                      <a:pt x="1600" y="3"/>
                    </a:cubicBezTo>
                    <a:cubicBezTo>
                      <a:pt x="1596" y="1"/>
                      <a:pt x="1590" y="0"/>
                      <a:pt x="158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
              <p:cNvSpPr/>
              <p:nvPr/>
            </p:nvSpPr>
            <p:spPr>
              <a:xfrm>
                <a:off x="3088250" y="4852350"/>
                <a:ext cx="81650" cy="75500"/>
              </a:xfrm>
              <a:custGeom>
                <a:avLst/>
                <a:gdLst/>
                <a:ahLst/>
                <a:cxnLst/>
                <a:rect l="l" t="t" r="r" b="b"/>
                <a:pathLst>
                  <a:path w="3266" h="3020" extrusionOk="0">
                    <a:moveTo>
                      <a:pt x="1624" y="0"/>
                    </a:moveTo>
                    <a:cubicBezTo>
                      <a:pt x="1317" y="0"/>
                      <a:pt x="1011" y="87"/>
                      <a:pt x="758" y="261"/>
                    </a:cubicBezTo>
                    <a:cubicBezTo>
                      <a:pt x="250" y="615"/>
                      <a:pt x="1" y="1318"/>
                      <a:pt x="165" y="1921"/>
                    </a:cubicBezTo>
                    <a:cubicBezTo>
                      <a:pt x="335" y="2524"/>
                      <a:pt x="913" y="2982"/>
                      <a:pt x="1536" y="3017"/>
                    </a:cubicBezTo>
                    <a:cubicBezTo>
                      <a:pt x="1561" y="3019"/>
                      <a:pt x="1587" y="3019"/>
                      <a:pt x="1612" y="3019"/>
                    </a:cubicBezTo>
                    <a:cubicBezTo>
                      <a:pt x="2210" y="3019"/>
                      <a:pt x="2801" y="2630"/>
                      <a:pt x="3026" y="2075"/>
                    </a:cubicBezTo>
                    <a:cubicBezTo>
                      <a:pt x="3265" y="1502"/>
                      <a:pt x="3131" y="730"/>
                      <a:pt x="2518" y="281"/>
                    </a:cubicBezTo>
                    <a:cubicBezTo>
                      <a:pt x="2259" y="94"/>
                      <a:pt x="1941" y="0"/>
                      <a:pt x="1624"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
              <p:cNvSpPr/>
              <p:nvPr/>
            </p:nvSpPr>
            <p:spPr>
              <a:xfrm>
                <a:off x="3125625" y="4862225"/>
                <a:ext cx="27575" cy="29550"/>
              </a:xfrm>
              <a:custGeom>
                <a:avLst/>
                <a:gdLst/>
                <a:ahLst/>
                <a:cxnLst/>
                <a:rect l="l" t="t" r="r" b="b"/>
                <a:pathLst>
                  <a:path w="1103" h="1182" extrusionOk="0">
                    <a:moveTo>
                      <a:pt x="584" y="1"/>
                    </a:moveTo>
                    <a:cubicBezTo>
                      <a:pt x="484" y="105"/>
                      <a:pt x="415" y="235"/>
                      <a:pt x="380" y="380"/>
                    </a:cubicBezTo>
                    <a:cubicBezTo>
                      <a:pt x="320" y="368"/>
                      <a:pt x="260" y="361"/>
                      <a:pt x="199" y="361"/>
                    </a:cubicBezTo>
                    <a:cubicBezTo>
                      <a:pt x="133" y="361"/>
                      <a:pt x="66" y="369"/>
                      <a:pt x="1" y="385"/>
                    </a:cubicBezTo>
                    <a:cubicBezTo>
                      <a:pt x="41" y="559"/>
                      <a:pt x="200" y="674"/>
                      <a:pt x="365" y="704"/>
                    </a:cubicBezTo>
                    <a:cubicBezTo>
                      <a:pt x="365" y="868"/>
                      <a:pt x="415" y="1037"/>
                      <a:pt x="509" y="1182"/>
                    </a:cubicBezTo>
                    <a:cubicBezTo>
                      <a:pt x="609" y="1057"/>
                      <a:pt x="689" y="923"/>
                      <a:pt x="744" y="768"/>
                    </a:cubicBezTo>
                    <a:cubicBezTo>
                      <a:pt x="883" y="758"/>
                      <a:pt x="1013" y="684"/>
                      <a:pt x="1102" y="574"/>
                    </a:cubicBezTo>
                    <a:cubicBezTo>
                      <a:pt x="1010" y="472"/>
                      <a:pt x="874" y="413"/>
                      <a:pt x="740" y="413"/>
                    </a:cubicBezTo>
                    <a:cubicBezTo>
                      <a:pt x="730" y="413"/>
                      <a:pt x="719" y="414"/>
                      <a:pt x="709" y="414"/>
                    </a:cubicBezTo>
                    <a:cubicBezTo>
                      <a:pt x="714" y="265"/>
                      <a:pt x="674" y="115"/>
                      <a:pt x="584"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
              <p:cNvSpPr/>
              <p:nvPr/>
            </p:nvSpPr>
            <p:spPr>
              <a:xfrm>
                <a:off x="3109450" y="4856950"/>
                <a:ext cx="22200" cy="10600"/>
              </a:xfrm>
              <a:custGeom>
                <a:avLst/>
                <a:gdLst/>
                <a:ahLst/>
                <a:cxnLst/>
                <a:rect l="l" t="t" r="r" b="b"/>
                <a:pathLst>
                  <a:path w="888" h="424" extrusionOk="0">
                    <a:moveTo>
                      <a:pt x="560" y="0"/>
                    </a:moveTo>
                    <a:cubicBezTo>
                      <a:pt x="505" y="0"/>
                      <a:pt x="449" y="6"/>
                      <a:pt x="399" y="17"/>
                    </a:cubicBezTo>
                    <a:cubicBezTo>
                      <a:pt x="214" y="62"/>
                      <a:pt x="0" y="212"/>
                      <a:pt x="65" y="361"/>
                    </a:cubicBezTo>
                    <a:cubicBezTo>
                      <a:pt x="86" y="408"/>
                      <a:pt x="118" y="424"/>
                      <a:pt x="157" y="424"/>
                    </a:cubicBezTo>
                    <a:cubicBezTo>
                      <a:pt x="243" y="424"/>
                      <a:pt x="363" y="343"/>
                      <a:pt x="483" y="336"/>
                    </a:cubicBezTo>
                    <a:cubicBezTo>
                      <a:pt x="658" y="321"/>
                      <a:pt x="887" y="346"/>
                      <a:pt x="862" y="172"/>
                    </a:cubicBezTo>
                    <a:cubicBezTo>
                      <a:pt x="844" y="45"/>
                      <a:pt x="705" y="0"/>
                      <a:pt x="560" y="0"/>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2"/>
              <p:cNvSpPr/>
              <p:nvPr/>
            </p:nvSpPr>
            <p:spPr>
              <a:xfrm>
                <a:off x="3024850" y="4863400"/>
                <a:ext cx="90225" cy="86025"/>
              </a:xfrm>
              <a:custGeom>
                <a:avLst/>
                <a:gdLst/>
                <a:ahLst/>
                <a:cxnLst/>
                <a:rect l="l" t="t" r="r" b="b"/>
                <a:pathLst>
                  <a:path w="3609" h="3441" extrusionOk="0">
                    <a:moveTo>
                      <a:pt x="1902" y="0"/>
                    </a:moveTo>
                    <a:cubicBezTo>
                      <a:pt x="1431" y="0"/>
                      <a:pt x="957" y="181"/>
                      <a:pt x="628" y="517"/>
                    </a:cubicBezTo>
                    <a:cubicBezTo>
                      <a:pt x="135" y="1025"/>
                      <a:pt x="0" y="1848"/>
                      <a:pt x="304" y="2481"/>
                    </a:cubicBezTo>
                    <a:cubicBezTo>
                      <a:pt x="579" y="3058"/>
                      <a:pt x="1211" y="3440"/>
                      <a:pt x="1849" y="3440"/>
                    </a:cubicBezTo>
                    <a:cubicBezTo>
                      <a:pt x="1916" y="3440"/>
                      <a:pt x="1982" y="3436"/>
                      <a:pt x="2048" y="3428"/>
                    </a:cubicBezTo>
                    <a:cubicBezTo>
                      <a:pt x="2746" y="3338"/>
                      <a:pt x="3364" y="2760"/>
                      <a:pt x="3479" y="2062"/>
                    </a:cubicBezTo>
                    <a:cubicBezTo>
                      <a:pt x="3608" y="1374"/>
                      <a:pt x="3319" y="457"/>
                      <a:pt x="2587" y="138"/>
                    </a:cubicBezTo>
                    <a:cubicBezTo>
                      <a:pt x="2371" y="45"/>
                      <a:pt x="2137" y="0"/>
                      <a:pt x="1902"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
              <p:cNvSpPr/>
              <p:nvPr/>
            </p:nvSpPr>
            <p:spPr>
              <a:xfrm>
                <a:off x="3055000" y="4869450"/>
                <a:ext cx="28675" cy="35550"/>
              </a:xfrm>
              <a:custGeom>
                <a:avLst/>
                <a:gdLst/>
                <a:ahLst/>
                <a:cxnLst/>
                <a:rect l="l" t="t" r="r" b="b"/>
                <a:pathLst>
                  <a:path w="1147" h="1422" extrusionOk="0">
                    <a:moveTo>
                      <a:pt x="489" y="1"/>
                    </a:moveTo>
                    <a:cubicBezTo>
                      <a:pt x="389" y="190"/>
                      <a:pt x="359" y="415"/>
                      <a:pt x="389" y="624"/>
                    </a:cubicBezTo>
                    <a:cubicBezTo>
                      <a:pt x="214" y="699"/>
                      <a:pt x="90" y="788"/>
                      <a:pt x="0" y="908"/>
                    </a:cubicBezTo>
                    <a:cubicBezTo>
                      <a:pt x="150" y="963"/>
                      <a:pt x="314" y="998"/>
                      <a:pt x="474" y="1008"/>
                    </a:cubicBezTo>
                    <a:cubicBezTo>
                      <a:pt x="493" y="1172"/>
                      <a:pt x="598" y="1337"/>
                      <a:pt x="743" y="1421"/>
                    </a:cubicBezTo>
                    <a:cubicBezTo>
                      <a:pt x="807" y="1267"/>
                      <a:pt x="837" y="1102"/>
                      <a:pt x="822" y="943"/>
                    </a:cubicBezTo>
                    <a:cubicBezTo>
                      <a:pt x="957" y="863"/>
                      <a:pt x="1072" y="743"/>
                      <a:pt x="1146" y="599"/>
                    </a:cubicBezTo>
                    <a:cubicBezTo>
                      <a:pt x="1061" y="564"/>
                      <a:pt x="970" y="547"/>
                      <a:pt x="878" y="547"/>
                    </a:cubicBezTo>
                    <a:cubicBezTo>
                      <a:pt x="824" y="547"/>
                      <a:pt x="771" y="553"/>
                      <a:pt x="718" y="564"/>
                    </a:cubicBezTo>
                    <a:cubicBezTo>
                      <a:pt x="693" y="365"/>
                      <a:pt x="613" y="165"/>
                      <a:pt x="489"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2"/>
              <p:cNvSpPr/>
              <p:nvPr/>
            </p:nvSpPr>
            <p:spPr>
              <a:xfrm>
                <a:off x="3032450" y="4880600"/>
                <a:ext cx="18325" cy="30650"/>
              </a:xfrm>
              <a:custGeom>
                <a:avLst/>
                <a:gdLst/>
                <a:ahLst/>
                <a:cxnLst/>
                <a:rect l="l" t="t" r="r" b="b"/>
                <a:pathLst>
                  <a:path w="733" h="1226" extrusionOk="0">
                    <a:moveTo>
                      <a:pt x="532" y="0"/>
                    </a:moveTo>
                    <a:cubicBezTo>
                      <a:pt x="435" y="0"/>
                      <a:pt x="312" y="71"/>
                      <a:pt x="214" y="337"/>
                    </a:cubicBezTo>
                    <a:cubicBezTo>
                      <a:pt x="95" y="651"/>
                      <a:pt x="0" y="1200"/>
                      <a:pt x="244" y="1224"/>
                    </a:cubicBezTo>
                    <a:cubicBezTo>
                      <a:pt x="253" y="1225"/>
                      <a:pt x="261" y="1226"/>
                      <a:pt x="269" y="1226"/>
                    </a:cubicBezTo>
                    <a:cubicBezTo>
                      <a:pt x="485" y="1226"/>
                      <a:pt x="439" y="911"/>
                      <a:pt x="573" y="666"/>
                    </a:cubicBezTo>
                    <a:cubicBezTo>
                      <a:pt x="713" y="417"/>
                      <a:pt x="733" y="128"/>
                      <a:pt x="673" y="53"/>
                    </a:cubicBezTo>
                    <a:cubicBezTo>
                      <a:pt x="644" y="28"/>
                      <a:pt x="593" y="0"/>
                      <a:pt x="532" y="0"/>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2"/>
              <p:cNvSpPr/>
              <p:nvPr/>
            </p:nvSpPr>
            <p:spPr>
              <a:xfrm>
                <a:off x="3082900" y="4909275"/>
                <a:ext cx="91600" cy="80250"/>
              </a:xfrm>
              <a:custGeom>
                <a:avLst/>
                <a:gdLst/>
                <a:ahLst/>
                <a:cxnLst/>
                <a:rect l="l" t="t" r="r" b="b"/>
                <a:pathLst>
                  <a:path w="3664" h="3210" extrusionOk="0">
                    <a:moveTo>
                      <a:pt x="1898" y="1"/>
                    </a:moveTo>
                    <a:cubicBezTo>
                      <a:pt x="1529" y="1"/>
                      <a:pt x="1161" y="107"/>
                      <a:pt x="863" y="322"/>
                    </a:cubicBezTo>
                    <a:cubicBezTo>
                      <a:pt x="270" y="745"/>
                      <a:pt x="0" y="1588"/>
                      <a:pt x="275" y="2260"/>
                    </a:cubicBezTo>
                    <a:cubicBezTo>
                      <a:pt x="499" y="2822"/>
                      <a:pt x="1099" y="3210"/>
                      <a:pt x="1696" y="3210"/>
                    </a:cubicBezTo>
                    <a:cubicBezTo>
                      <a:pt x="1815" y="3210"/>
                      <a:pt x="1933" y="3195"/>
                      <a:pt x="2049" y="3162"/>
                    </a:cubicBezTo>
                    <a:cubicBezTo>
                      <a:pt x="2986" y="2908"/>
                      <a:pt x="3619" y="2320"/>
                      <a:pt x="3644" y="1593"/>
                    </a:cubicBezTo>
                    <a:cubicBezTo>
                      <a:pt x="3664" y="1074"/>
                      <a:pt x="3345" y="586"/>
                      <a:pt x="2911" y="297"/>
                    </a:cubicBezTo>
                    <a:cubicBezTo>
                      <a:pt x="2614" y="100"/>
                      <a:pt x="2255" y="1"/>
                      <a:pt x="1898"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2"/>
              <p:cNvSpPr/>
              <p:nvPr/>
            </p:nvSpPr>
            <p:spPr>
              <a:xfrm>
                <a:off x="3115050" y="4916425"/>
                <a:ext cx="26175" cy="25700"/>
              </a:xfrm>
              <a:custGeom>
                <a:avLst/>
                <a:gdLst/>
                <a:ahLst/>
                <a:cxnLst/>
                <a:rect l="l" t="t" r="r" b="b"/>
                <a:pathLst>
                  <a:path w="1047" h="1028" extrusionOk="0">
                    <a:moveTo>
                      <a:pt x="409" y="1"/>
                    </a:moveTo>
                    <a:cubicBezTo>
                      <a:pt x="364" y="125"/>
                      <a:pt x="339" y="260"/>
                      <a:pt x="349" y="399"/>
                    </a:cubicBezTo>
                    <a:cubicBezTo>
                      <a:pt x="225" y="404"/>
                      <a:pt x="100" y="449"/>
                      <a:pt x="0" y="524"/>
                    </a:cubicBezTo>
                    <a:cubicBezTo>
                      <a:pt x="140" y="614"/>
                      <a:pt x="289" y="664"/>
                      <a:pt x="449" y="674"/>
                    </a:cubicBezTo>
                    <a:cubicBezTo>
                      <a:pt x="484" y="803"/>
                      <a:pt x="558" y="933"/>
                      <a:pt x="663" y="1027"/>
                    </a:cubicBezTo>
                    <a:cubicBezTo>
                      <a:pt x="728" y="898"/>
                      <a:pt x="763" y="763"/>
                      <a:pt x="778" y="629"/>
                    </a:cubicBezTo>
                    <a:cubicBezTo>
                      <a:pt x="887" y="539"/>
                      <a:pt x="982" y="429"/>
                      <a:pt x="1047" y="305"/>
                    </a:cubicBezTo>
                    <a:cubicBezTo>
                      <a:pt x="973" y="279"/>
                      <a:pt x="897" y="267"/>
                      <a:pt x="822" y="267"/>
                    </a:cubicBezTo>
                    <a:cubicBezTo>
                      <a:pt x="752" y="267"/>
                      <a:pt x="681" y="278"/>
                      <a:pt x="613" y="300"/>
                    </a:cubicBezTo>
                    <a:lnTo>
                      <a:pt x="409" y="1"/>
                    </a:ln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2"/>
              <p:cNvSpPr/>
              <p:nvPr/>
            </p:nvSpPr>
            <p:spPr>
              <a:xfrm>
                <a:off x="3091400" y="4930600"/>
                <a:ext cx="17700" cy="28350"/>
              </a:xfrm>
              <a:custGeom>
                <a:avLst/>
                <a:gdLst/>
                <a:ahLst/>
                <a:cxnLst/>
                <a:rect l="l" t="t" r="r" b="b"/>
                <a:pathLst>
                  <a:path w="708" h="1134" extrusionOk="0">
                    <a:moveTo>
                      <a:pt x="448" y="1"/>
                    </a:moveTo>
                    <a:cubicBezTo>
                      <a:pt x="295" y="1"/>
                      <a:pt x="149" y="174"/>
                      <a:pt x="89" y="391"/>
                    </a:cubicBezTo>
                    <a:cubicBezTo>
                      <a:pt x="1" y="728"/>
                      <a:pt x="81" y="1134"/>
                      <a:pt x="301" y="1134"/>
                    </a:cubicBezTo>
                    <a:cubicBezTo>
                      <a:pt x="305" y="1134"/>
                      <a:pt x="309" y="1134"/>
                      <a:pt x="313" y="1133"/>
                    </a:cubicBezTo>
                    <a:cubicBezTo>
                      <a:pt x="548" y="1113"/>
                      <a:pt x="428" y="789"/>
                      <a:pt x="528" y="585"/>
                    </a:cubicBezTo>
                    <a:cubicBezTo>
                      <a:pt x="627" y="376"/>
                      <a:pt x="707" y="92"/>
                      <a:pt x="528" y="17"/>
                    </a:cubicBezTo>
                    <a:cubicBezTo>
                      <a:pt x="501" y="6"/>
                      <a:pt x="475" y="1"/>
                      <a:pt x="448"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14" name="Google Shape;714;p2"/>
          <p:cNvGrpSpPr/>
          <p:nvPr/>
        </p:nvGrpSpPr>
        <p:grpSpPr>
          <a:xfrm>
            <a:off x="356719" y="1172387"/>
            <a:ext cx="5173823" cy="1703030"/>
            <a:chOff x="290581" y="1242800"/>
            <a:chExt cx="5173823" cy="1703030"/>
          </a:xfrm>
        </p:grpSpPr>
        <p:sp>
          <p:nvSpPr>
            <p:cNvPr id="715" name="Google Shape;715;p2"/>
            <p:cNvSpPr/>
            <p:nvPr/>
          </p:nvSpPr>
          <p:spPr>
            <a:xfrm>
              <a:off x="290581" y="1775975"/>
              <a:ext cx="608824" cy="636679"/>
            </a:xfrm>
            <a:custGeom>
              <a:avLst/>
              <a:gdLst/>
              <a:ahLst/>
              <a:cxnLst/>
              <a:rect l="l" t="t" r="r" b="b"/>
              <a:pathLst>
                <a:path w="3934778" h="4114800" extrusionOk="0">
                  <a:moveTo>
                    <a:pt x="0" y="0"/>
                  </a:moveTo>
                  <a:lnTo>
                    <a:pt x="3934777" y="0"/>
                  </a:lnTo>
                  <a:lnTo>
                    <a:pt x="3934777" y="4114800"/>
                  </a:lnTo>
                  <a:lnTo>
                    <a:pt x="0" y="4114800"/>
                  </a:lnTo>
                  <a:lnTo>
                    <a:pt x="0" y="0"/>
                  </a:lnTo>
                  <a:close/>
                </a:path>
              </a:pathLst>
            </a:custGeom>
            <a:blipFill rotWithShape="1">
              <a:blip r:embed="rId4">
                <a:alphaModFix/>
              </a:blip>
              <a:stretch>
                <a:fillRect/>
              </a:stretch>
            </a:blipFill>
            <a:ln>
              <a:noFill/>
            </a:ln>
          </p:spPr>
        </p:sp>
        <p:sp>
          <p:nvSpPr>
            <p:cNvPr id="716" name="Google Shape;716;p2"/>
            <p:cNvSpPr txBox="1"/>
            <p:nvPr/>
          </p:nvSpPr>
          <p:spPr>
            <a:xfrm>
              <a:off x="945734" y="1242800"/>
              <a:ext cx="4518670" cy="170303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1) Ở nhà em, khi mua các loại thực phẩm như thịt lợn, rau muống, tôm, cua,..., sẽ lưu ý như thế nào để chọn được thực phẩm tươi, ngon?</a:t>
              </a:r>
              <a:endParaRPr sz="1800" b="0" i="0" u="none" strike="noStrike" cap="none">
                <a:solidFill>
                  <a:srgbClr val="000000"/>
                </a:solidFill>
                <a:latin typeface="Arial"/>
                <a:ea typeface="Arial"/>
                <a:cs typeface="Arial"/>
                <a:sym typeface="Arial"/>
              </a:endParaRPr>
            </a:p>
          </p:txBody>
        </p:sp>
      </p:grpSp>
      <p:grpSp>
        <p:nvGrpSpPr>
          <p:cNvPr id="717" name="Google Shape;717;p2"/>
          <p:cNvGrpSpPr/>
          <p:nvPr/>
        </p:nvGrpSpPr>
        <p:grpSpPr>
          <a:xfrm>
            <a:off x="356719" y="3080215"/>
            <a:ext cx="5173823" cy="1287532"/>
            <a:chOff x="290581" y="1242800"/>
            <a:chExt cx="5173823" cy="1287532"/>
          </a:xfrm>
        </p:grpSpPr>
        <p:sp>
          <p:nvSpPr>
            <p:cNvPr id="718" name="Google Shape;718;p2"/>
            <p:cNvSpPr/>
            <p:nvPr/>
          </p:nvSpPr>
          <p:spPr>
            <a:xfrm>
              <a:off x="290581" y="1630910"/>
              <a:ext cx="608824" cy="636679"/>
            </a:xfrm>
            <a:custGeom>
              <a:avLst/>
              <a:gdLst/>
              <a:ahLst/>
              <a:cxnLst/>
              <a:rect l="l" t="t" r="r" b="b"/>
              <a:pathLst>
                <a:path w="3934778" h="4114800" extrusionOk="0">
                  <a:moveTo>
                    <a:pt x="0" y="0"/>
                  </a:moveTo>
                  <a:lnTo>
                    <a:pt x="3934777" y="0"/>
                  </a:lnTo>
                  <a:lnTo>
                    <a:pt x="3934777" y="4114800"/>
                  </a:lnTo>
                  <a:lnTo>
                    <a:pt x="0" y="4114800"/>
                  </a:lnTo>
                  <a:lnTo>
                    <a:pt x="0" y="0"/>
                  </a:lnTo>
                  <a:close/>
                </a:path>
              </a:pathLst>
            </a:custGeom>
            <a:blipFill rotWithShape="1">
              <a:blip r:embed="rId4">
                <a:alphaModFix/>
              </a:blip>
              <a:stretch>
                <a:fillRect/>
              </a:stretch>
            </a:blipFill>
            <a:ln>
              <a:noFill/>
            </a:ln>
          </p:spPr>
        </p:sp>
        <p:sp>
          <p:nvSpPr>
            <p:cNvPr id="719" name="Google Shape;719;p2"/>
            <p:cNvSpPr txBox="1"/>
            <p:nvPr/>
          </p:nvSpPr>
          <p:spPr>
            <a:xfrm>
              <a:off x="945734" y="1242800"/>
              <a:ext cx="4518670"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2) Sau khi mua các loại thực như thịt, cá,... nếu chưa cần sử dụng ngay, gia đình em sẽ bảo quản như thế nào?</a:t>
              </a:r>
              <a:endParaRPr sz="18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fade">
                                      <p:cBhvr>
                                        <p:cTn id="7" dur="500"/>
                                        <p:tgtEl>
                                          <p:spTgt spid="6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4"/>
                                        </p:tgtEl>
                                        <p:attrNameLst>
                                          <p:attrName>style.visibility</p:attrName>
                                        </p:attrNameLst>
                                      </p:cBhvr>
                                      <p:to>
                                        <p:strVal val="visible"/>
                                      </p:to>
                                    </p:set>
                                    <p:animEffect transition="in" filter="fade">
                                      <p:cBhvr>
                                        <p:cTn id="11" dur="500"/>
                                        <p:tgtEl>
                                          <p:spTgt spid="714"/>
                                        </p:tgtEl>
                                      </p:cBhvr>
                                    </p:animEffect>
                                  </p:childTnLst>
                                </p:cTn>
                              </p:par>
                              <p:par>
                                <p:cTn id="12" presetID="10" presetClass="entr" presetSubtype="0" fill="hold" nodeType="withEffect">
                                  <p:stCondLst>
                                    <p:cond delay="0"/>
                                  </p:stCondLst>
                                  <p:childTnLst>
                                    <p:set>
                                      <p:cBhvr>
                                        <p:cTn id="13" dur="1" fill="hold">
                                          <p:stCondLst>
                                            <p:cond delay="0"/>
                                          </p:stCondLst>
                                        </p:cTn>
                                        <p:tgtEl>
                                          <p:spTgt spid="717"/>
                                        </p:tgtEl>
                                        <p:attrNameLst>
                                          <p:attrName>style.visibility</p:attrName>
                                        </p:attrNameLst>
                                      </p:cBhvr>
                                      <p:to>
                                        <p:strVal val="visible"/>
                                      </p:to>
                                    </p:set>
                                    <p:animEffect transition="in" filter="fade">
                                      <p:cBhvr>
                                        <p:cTn id="14" dur="500"/>
                                        <p:tgtEl>
                                          <p:spTgt spid="717"/>
                                        </p:tgtEl>
                                      </p:cBhvr>
                                    </p:animEffect>
                                  </p:childTnLst>
                                </p:cTn>
                              </p:par>
                              <p:par>
                                <p:cTn id="15" presetID="10" presetClass="entr" presetSubtype="0" fill="hold" nodeType="withEffect">
                                  <p:stCondLst>
                                    <p:cond delay="0"/>
                                  </p:stCondLst>
                                  <p:childTnLst>
                                    <p:set>
                                      <p:cBhvr>
                                        <p:cTn id="16" dur="1" fill="hold">
                                          <p:stCondLst>
                                            <p:cond delay="0"/>
                                          </p:stCondLst>
                                        </p:cTn>
                                        <p:tgtEl>
                                          <p:spTgt spid="681"/>
                                        </p:tgtEl>
                                        <p:attrNameLst>
                                          <p:attrName>style.visibility</p:attrName>
                                        </p:attrNameLst>
                                      </p:cBhvr>
                                      <p:to>
                                        <p:strVal val="visible"/>
                                      </p:to>
                                    </p:set>
                                    <p:animEffect transition="in" filter="fade">
                                      <p:cBhvr>
                                        <p:cTn id="17" dur="5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20"/>
          <p:cNvSpPr txBox="1"/>
          <p:nvPr/>
        </p:nvSpPr>
        <p:spPr>
          <a:xfrm>
            <a:off x="327916" y="2614339"/>
            <a:ext cx="8488167" cy="223106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900"/>
              <a:buFont typeface="Noto Sans Symbols"/>
              <a:buChar char="✔"/>
            </a:pPr>
            <a:r>
              <a:rPr lang="en-US" sz="1900" b="1" i="0" u="none" strike="noStrike" cap="none">
                <a:solidFill>
                  <a:srgbClr val="000000"/>
                </a:solidFill>
                <a:latin typeface="Arial"/>
                <a:ea typeface="Arial"/>
                <a:cs typeface="Arial"/>
                <a:sym typeface="Arial"/>
              </a:rPr>
              <a:t>Cà rốt: </a:t>
            </a:r>
            <a:r>
              <a:rPr lang="en-US" sz="1900" b="0" i="0" u="none" strike="noStrike" cap="none">
                <a:solidFill>
                  <a:srgbClr val="000000"/>
                </a:solidFill>
                <a:latin typeface="Arial"/>
                <a:ea typeface="Arial"/>
                <a:cs typeface="Arial"/>
                <a:sym typeface="Arial"/>
              </a:rPr>
              <a:t>nên chọn củ thuôn dài hai đầu, vỏ sáng bóng, cuống màu xanh thẫm, tươi nguyên; khi chế biến thường chọn củ to vừa phải để tiện tỉa hoa hay thái để xào nấu.</a:t>
            </a:r>
            <a:endParaRPr/>
          </a:p>
          <a:p>
            <a:pPr marL="285750" marR="0" lvl="0" indent="-285750" algn="just" rtl="0">
              <a:lnSpc>
                <a:spcPct val="150000"/>
              </a:lnSpc>
              <a:spcBef>
                <a:spcPts val="0"/>
              </a:spcBef>
              <a:spcAft>
                <a:spcPts val="0"/>
              </a:spcAft>
              <a:buClr>
                <a:srgbClr val="000000"/>
              </a:buClr>
              <a:buSzPts val="1900"/>
              <a:buFont typeface="Noto Sans Symbols"/>
              <a:buChar char="✔"/>
            </a:pPr>
            <a:r>
              <a:rPr lang="en-US" sz="1900" b="1" i="0" u="none" strike="noStrike" cap="none">
                <a:solidFill>
                  <a:srgbClr val="000000"/>
                </a:solidFill>
                <a:latin typeface="Arial"/>
                <a:ea typeface="Arial"/>
                <a:cs typeface="Arial"/>
                <a:sym typeface="Arial"/>
              </a:rPr>
              <a:t>Bơ: </a:t>
            </a:r>
            <a:r>
              <a:rPr lang="en-US" sz="1900" b="0" i="0" u="none" strike="noStrike" cap="none">
                <a:solidFill>
                  <a:srgbClr val="000000"/>
                </a:solidFill>
                <a:latin typeface="Arial"/>
                <a:ea typeface="Arial"/>
                <a:cs typeface="Arial"/>
                <a:sym typeface="Arial"/>
              </a:rPr>
              <a:t>Nên chọn bơ có màu vàng tươi, vị ngậy, không bị chảy nước, không có mùi lạ, bề mặt mịn màng, có mùi thơm đặt trưng. </a:t>
            </a:r>
            <a:endParaRPr/>
          </a:p>
        </p:txBody>
      </p:sp>
      <p:sp>
        <p:nvSpPr>
          <p:cNvPr id="1317" name="Google Shape;1317;p20"/>
          <p:cNvSpPr/>
          <p:nvPr/>
        </p:nvSpPr>
        <p:spPr>
          <a:xfrm>
            <a:off x="285718" y="298101"/>
            <a:ext cx="1748971" cy="558800"/>
          </a:xfrm>
          <a:prstGeom prst="roundRect">
            <a:avLst>
              <a:gd name="adj" fmla="val 16667"/>
            </a:avLst>
          </a:prstGeom>
          <a:solidFill>
            <a:srgbClr val="BD4325"/>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300" b="1" i="0" u="none" strike="noStrike" cap="none">
                <a:solidFill>
                  <a:srgbClr val="FFFFFF"/>
                </a:solidFill>
                <a:latin typeface="Arial"/>
                <a:ea typeface="Arial"/>
                <a:cs typeface="Arial"/>
                <a:sym typeface="Arial"/>
              </a:rPr>
              <a:t>Vitamin A</a:t>
            </a:r>
            <a:endParaRPr/>
          </a:p>
        </p:txBody>
      </p:sp>
      <p:grpSp>
        <p:nvGrpSpPr>
          <p:cNvPr id="1318" name="Google Shape;1318;p20"/>
          <p:cNvGrpSpPr/>
          <p:nvPr/>
        </p:nvGrpSpPr>
        <p:grpSpPr>
          <a:xfrm>
            <a:off x="2140328" y="577501"/>
            <a:ext cx="5096474" cy="1811775"/>
            <a:chOff x="3882043" y="298101"/>
            <a:chExt cx="5096474" cy="1811775"/>
          </a:xfrm>
        </p:grpSpPr>
        <p:pic>
          <p:nvPicPr>
            <p:cNvPr id="1319" name="Google Shape;1319;p20" descr="Những thực phẩm đại kỵ với cà rốt, có thể hóa &quot;thuốc độc&quot; chết người khi ăn  chung"/>
            <p:cNvPicPr preferRelativeResize="0"/>
            <p:nvPr/>
          </p:nvPicPr>
          <p:blipFill rotWithShape="1">
            <a:blip r:embed="rId3">
              <a:alphaModFix/>
            </a:blip>
            <a:srcRect/>
            <a:stretch/>
          </p:blipFill>
          <p:spPr>
            <a:xfrm>
              <a:off x="3882043" y="298101"/>
              <a:ext cx="2520269" cy="1496532"/>
            </a:xfrm>
            <a:prstGeom prst="rect">
              <a:avLst/>
            </a:prstGeom>
            <a:noFill/>
            <a:ln>
              <a:noFill/>
            </a:ln>
          </p:spPr>
        </p:pic>
        <p:pic>
          <p:nvPicPr>
            <p:cNvPr id="1320" name="Google Shape;1320;p20" descr="Bơ làm bánh | Các loại bơ làm bánh | Cách bảo quản và phân biệt từng loại  bơ làm bánh khác nhau"/>
            <p:cNvPicPr preferRelativeResize="0"/>
            <p:nvPr/>
          </p:nvPicPr>
          <p:blipFill rotWithShape="1">
            <a:blip r:embed="rId4">
              <a:alphaModFix/>
            </a:blip>
            <a:srcRect/>
            <a:stretch/>
          </p:blipFill>
          <p:spPr>
            <a:xfrm>
              <a:off x="6458249" y="298101"/>
              <a:ext cx="2520268" cy="1575168"/>
            </a:xfrm>
            <a:prstGeom prst="rect">
              <a:avLst/>
            </a:prstGeom>
            <a:noFill/>
            <a:ln>
              <a:noFill/>
            </a:ln>
          </p:spPr>
        </p:pic>
        <p:sp>
          <p:nvSpPr>
            <p:cNvPr id="1321" name="Google Shape;1321;p20"/>
            <p:cNvSpPr txBox="1"/>
            <p:nvPr/>
          </p:nvSpPr>
          <p:spPr>
            <a:xfrm>
              <a:off x="4862286" y="1786711"/>
              <a:ext cx="3512457"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1" u="none" strike="noStrike" cap="none">
                  <a:solidFill>
                    <a:srgbClr val="000000"/>
                  </a:solidFill>
                  <a:latin typeface="Arial"/>
                  <a:ea typeface="Arial"/>
                  <a:cs typeface="Arial"/>
                  <a:sym typeface="Arial"/>
                </a:rPr>
                <a:t>Hình 2.3. </a:t>
              </a:r>
              <a:r>
                <a:rPr lang="en-US" sz="1500" b="0" i="1" u="none" strike="noStrike" cap="none">
                  <a:solidFill>
                    <a:srgbClr val="000000"/>
                  </a:solidFill>
                  <a:latin typeface="Arial"/>
                  <a:ea typeface="Arial"/>
                  <a:cs typeface="Arial"/>
                  <a:sym typeface="Arial"/>
                </a:rPr>
                <a:t>Cà rốt và bơ giàu vitamin A </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7"/>
                                        </p:tgtEl>
                                        <p:attrNameLst>
                                          <p:attrName>style.visibility</p:attrName>
                                        </p:attrNameLst>
                                      </p:cBhvr>
                                      <p:to>
                                        <p:strVal val="visible"/>
                                      </p:to>
                                    </p:set>
                                    <p:animEffect transition="in" filter="fade">
                                      <p:cBhvr>
                                        <p:cTn id="7" dur="500"/>
                                        <p:tgtEl>
                                          <p:spTgt spid="1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8"/>
                                        </p:tgtEl>
                                        <p:attrNameLst>
                                          <p:attrName>style.visibility</p:attrName>
                                        </p:attrNameLst>
                                      </p:cBhvr>
                                      <p:to>
                                        <p:strVal val="visible"/>
                                      </p:to>
                                    </p:set>
                                    <p:animEffect transition="in" filter="fade">
                                      <p:cBhvr>
                                        <p:cTn id="12" dur="500"/>
                                        <p:tgtEl>
                                          <p:spTgt spid="13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16"/>
                                        </p:tgtEl>
                                        <p:attrNameLst>
                                          <p:attrName>style.visibility</p:attrName>
                                        </p:attrNameLst>
                                      </p:cBhvr>
                                      <p:to>
                                        <p:strVal val="visible"/>
                                      </p:to>
                                    </p:set>
                                    <p:animEffect transition="in" filter="fade">
                                      <p:cBhvr>
                                        <p:cTn id="16" dur="500"/>
                                        <p:tgtEl>
                                          <p:spTgt spid="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21"/>
          <p:cNvSpPr txBox="1"/>
          <p:nvPr/>
        </p:nvSpPr>
        <p:spPr>
          <a:xfrm>
            <a:off x="228192" y="1131961"/>
            <a:ext cx="5005023" cy="3108223"/>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900"/>
              <a:buFont typeface="Noto Sans Symbols"/>
              <a:buChar char="✔"/>
            </a:pPr>
            <a:r>
              <a:rPr lang="en-US" sz="1900" b="1" i="0" u="none" strike="noStrike" cap="none">
                <a:solidFill>
                  <a:srgbClr val="000000"/>
                </a:solidFill>
                <a:latin typeface="Arial"/>
                <a:ea typeface="Arial"/>
                <a:cs typeface="Arial"/>
                <a:sym typeface="Arial"/>
              </a:rPr>
              <a:t>Súp lơ trắng: </a:t>
            </a:r>
            <a:r>
              <a:rPr lang="en-US" sz="1900" b="0" i="0" u="none" strike="noStrike" cap="none">
                <a:solidFill>
                  <a:srgbClr val="000000"/>
                </a:solidFill>
                <a:latin typeface="Arial"/>
                <a:ea typeface="Arial"/>
                <a:cs typeface="Arial"/>
                <a:sym typeface="Arial"/>
              </a:rPr>
              <a:t>nên chọn cây hoa to nhánh, cuống và lá xanh non có phấn, màu hoa trắng không vấy bẩn, không thâm đen.</a:t>
            </a:r>
            <a:endParaRPr/>
          </a:p>
          <a:p>
            <a:pPr marL="285750" marR="0" lvl="0" indent="-285750" algn="just" rtl="0">
              <a:lnSpc>
                <a:spcPct val="150000"/>
              </a:lnSpc>
              <a:spcBef>
                <a:spcPts val="0"/>
              </a:spcBef>
              <a:spcAft>
                <a:spcPts val="0"/>
              </a:spcAft>
              <a:buClr>
                <a:srgbClr val="000000"/>
              </a:buClr>
              <a:buSzPts val="1900"/>
              <a:buFont typeface="Noto Sans Symbols"/>
              <a:buChar char="✔"/>
            </a:pPr>
            <a:r>
              <a:rPr lang="en-US" sz="1900" b="1" i="0" u="none" strike="noStrike" cap="none">
                <a:solidFill>
                  <a:srgbClr val="000000"/>
                </a:solidFill>
                <a:latin typeface="Arial"/>
                <a:ea typeface="Arial"/>
                <a:cs typeface="Arial"/>
                <a:sym typeface="Arial"/>
              </a:rPr>
              <a:t>Súp lơ xanh: </a:t>
            </a:r>
            <a:r>
              <a:rPr lang="en-US" sz="1900" b="0" i="0" u="none" strike="noStrike" cap="none">
                <a:solidFill>
                  <a:srgbClr val="000000"/>
                </a:solidFill>
                <a:latin typeface="Arial"/>
                <a:ea typeface="Arial"/>
                <a:cs typeface="Arial"/>
                <a:sym typeface="Arial"/>
              </a:rPr>
              <a:t>Nên chọn hoa có màu xanh thẫm, hoa nở chặt, không nên chọn hoa rời rạc, nở xòe vì đó là hoa lơ già.</a:t>
            </a:r>
            <a:endParaRPr/>
          </a:p>
        </p:txBody>
      </p:sp>
      <p:sp>
        <p:nvSpPr>
          <p:cNvPr id="1327" name="Google Shape;1327;p21"/>
          <p:cNvSpPr/>
          <p:nvPr/>
        </p:nvSpPr>
        <p:spPr>
          <a:xfrm>
            <a:off x="285718" y="298101"/>
            <a:ext cx="1748971" cy="558800"/>
          </a:xfrm>
          <a:prstGeom prst="roundRect">
            <a:avLst>
              <a:gd name="adj" fmla="val 16667"/>
            </a:avLst>
          </a:prstGeom>
          <a:solidFill>
            <a:srgbClr val="78AE49"/>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300" b="1" i="0" u="none" strike="noStrike" cap="none">
                <a:solidFill>
                  <a:srgbClr val="FFFFFF"/>
                </a:solidFill>
                <a:latin typeface="Arial"/>
                <a:ea typeface="Arial"/>
                <a:cs typeface="Arial"/>
                <a:sym typeface="Arial"/>
              </a:rPr>
              <a:t>Vitamin B</a:t>
            </a:r>
            <a:endParaRPr/>
          </a:p>
        </p:txBody>
      </p:sp>
      <p:grpSp>
        <p:nvGrpSpPr>
          <p:cNvPr id="1328" name="Google Shape;1328;p21"/>
          <p:cNvGrpSpPr/>
          <p:nvPr/>
        </p:nvGrpSpPr>
        <p:grpSpPr>
          <a:xfrm>
            <a:off x="5396740" y="1528493"/>
            <a:ext cx="3512457" cy="2374865"/>
            <a:chOff x="5411460" y="1498513"/>
            <a:chExt cx="3512457" cy="2374865"/>
          </a:xfrm>
        </p:grpSpPr>
        <p:sp>
          <p:nvSpPr>
            <p:cNvPr id="1329" name="Google Shape;1329;p21"/>
            <p:cNvSpPr txBox="1"/>
            <p:nvPr/>
          </p:nvSpPr>
          <p:spPr>
            <a:xfrm>
              <a:off x="5411460" y="3550213"/>
              <a:ext cx="3512457"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1" u="none" strike="noStrike" cap="none">
                  <a:solidFill>
                    <a:srgbClr val="000000"/>
                  </a:solidFill>
                  <a:latin typeface="Arial"/>
                  <a:ea typeface="Arial"/>
                  <a:cs typeface="Arial"/>
                  <a:sym typeface="Arial"/>
                </a:rPr>
                <a:t>Hình 2.4. </a:t>
              </a:r>
              <a:r>
                <a:rPr lang="en-US" sz="1500" b="0" i="1" u="none" strike="noStrike" cap="none">
                  <a:solidFill>
                    <a:srgbClr val="000000"/>
                  </a:solidFill>
                  <a:latin typeface="Arial"/>
                  <a:ea typeface="Arial"/>
                  <a:cs typeface="Arial"/>
                  <a:sym typeface="Arial"/>
                </a:rPr>
                <a:t>Súp lơ trắng và súp lơ xanh</a:t>
              </a:r>
              <a:endParaRPr/>
            </a:p>
          </p:txBody>
        </p:sp>
        <p:pic>
          <p:nvPicPr>
            <p:cNvPr id="1330" name="Google Shape;1330;p21" descr="Súp lơ xanh và súp lơ trắng: Loại nào tốt hơn cho sức khỏe?"/>
            <p:cNvPicPr preferRelativeResize="0"/>
            <p:nvPr/>
          </p:nvPicPr>
          <p:blipFill rotWithShape="1">
            <a:blip r:embed="rId3">
              <a:alphaModFix/>
            </a:blip>
            <a:srcRect/>
            <a:stretch/>
          </p:blipFill>
          <p:spPr>
            <a:xfrm>
              <a:off x="5486399" y="1498513"/>
              <a:ext cx="3362581" cy="1895655"/>
            </a:xfrm>
            <a:prstGeom prst="rect">
              <a:avLst/>
            </a:prstGeom>
            <a:noFill/>
            <a:ln>
              <a:noFill/>
            </a:ln>
          </p:spPr>
        </p:pic>
      </p:grpSp>
      <p:grpSp>
        <p:nvGrpSpPr>
          <p:cNvPr id="1331" name="Google Shape;1331;p21"/>
          <p:cNvGrpSpPr/>
          <p:nvPr/>
        </p:nvGrpSpPr>
        <p:grpSpPr>
          <a:xfrm rot="1575823">
            <a:off x="935665" y="4413126"/>
            <a:ext cx="463023" cy="409066"/>
            <a:chOff x="6063731" y="3208900"/>
            <a:chExt cx="147169" cy="130025"/>
          </a:xfrm>
        </p:grpSpPr>
        <p:sp>
          <p:nvSpPr>
            <p:cNvPr id="1332" name="Google Shape;1332;p21"/>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3" name="Google Shape;1333;p21"/>
            <p:cNvGrpSpPr/>
            <p:nvPr/>
          </p:nvGrpSpPr>
          <p:grpSpPr>
            <a:xfrm>
              <a:off x="6063731" y="3208900"/>
              <a:ext cx="146450" cy="130025"/>
              <a:chOff x="3414550" y="3208900"/>
              <a:chExt cx="146450" cy="130025"/>
            </a:xfrm>
          </p:grpSpPr>
          <p:sp>
            <p:nvSpPr>
              <p:cNvPr id="1334" name="Google Shape;1334;p21"/>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21"/>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336" name="Google Shape;1336;p21"/>
          <p:cNvGrpSpPr/>
          <p:nvPr/>
        </p:nvGrpSpPr>
        <p:grpSpPr>
          <a:xfrm rot="4442286">
            <a:off x="973469" y="4663516"/>
            <a:ext cx="463024" cy="409065"/>
            <a:chOff x="6063731" y="3208900"/>
            <a:chExt cx="147169" cy="130025"/>
          </a:xfrm>
        </p:grpSpPr>
        <p:sp>
          <p:nvSpPr>
            <p:cNvPr id="1337" name="Google Shape;1337;p21"/>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8" name="Google Shape;1338;p21"/>
            <p:cNvGrpSpPr/>
            <p:nvPr/>
          </p:nvGrpSpPr>
          <p:grpSpPr>
            <a:xfrm>
              <a:off x="6063731" y="3208900"/>
              <a:ext cx="146450" cy="130025"/>
              <a:chOff x="3414550" y="3208900"/>
              <a:chExt cx="146450" cy="130025"/>
            </a:xfrm>
          </p:grpSpPr>
          <p:sp>
            <p:nvSpPr>
              <p:cNvPr id="1339" name="Google Shape;1339;p21"/>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21"/>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341" name="Google Shape;1341;p21"/>
          <p:cNvGrpSpPr/>
          <p:nvPr/>
        </p:nvGrpSpPr>
        <p:grpSpPr>
          <a:xfrm flipH="1">
            <a:off x="107906" y="4321052"/>
            <a:ext cx="596243" cy="483906"/>
            <a:chOff x="5582288" y="792925"/>
            <a:chExt cx="157812" cy="128075"/>
          </a:xfrm>
        </p:grpSpPr>
        <p:sp>
          <p:nvSpPr>
            <p:cNvPr id="1342" name="Google Shape;1342;p21"/>
            <p:cNvSpPr/>
            <p:nvPr/>
          </p:nvSpPr>
          <p:spPr>
            <a:xfrm>
              <a:off x="5585275" y="792925"/>
              <a:ext cx="154825" cy="128075"/>
            </a:xfrm>
            <a:custGeom>
              <a:avLst/>
              <a:gdLst/>
              <a:ahLst/>
              <a:cxnLst/>
              <a:rect l="l" t="t" r="r" b="b"/>
              <a:pathLst>
                <a:path w="6193" h="5123" extrusionOk="0">
                  <a:moveTo>
                    <a:pt x="2411" y="0"/>
                  </a:moveTo>
                  <a:cubicBezTo>
                    <a:pt x="2254" y="0"/>
                    <a:pt x="2097" y="21"/>
                    <a:pt x="1943" y="63"/>
                  </a:cubicBezTo>
                  <a:cubicBezTo>
                    <a:pt x="1268" y="242"/>
                    <a:pt x="742" y="780"/>
                    <a:pt x="479" y="1533"/>
                  </a:cubicBezTo>
                  <a:cubicBezTo>
                    <a:pt x="1" y="2967"/>
                    <a:pt x="790" y="4396"/>
                    <a:pt x="2367" y="4934"/>
                  </a:cubicBezTo>
                  <a:cubicBezTo>
                    <a:pt x="2744" y="5062"/>
                    <a:pt x="3115" y="5123"/>
                    <a:pt x="3469" y="5123"/>
                  </a:cubicBezTo>
                  <a:cubicBezTo>
                    <a:pt x="4605" y="5123"/>
                    <a:pt x="5560" y="4492"/>
                    <a:pt x="5929" y="3404"/>
                  </a:cubicBezTo>
                  <a:cubicBezTo>
                    <a:pt x="6192" y="2639"/>
                    <a:pt x="6097" y="1892"/>
                    <a:pt x="5678" y="1342"/>
                  </a:cubicBezTo>
                  <a:cubicBezTo>
                    <a:pt x="5303" y="851"/>
                    <a:pt x="4725" y="589"/>
                    <a:pt x="4027" y="589"/>
                  </a:cubicBezTo>
                  <a:cubicBezTo>
                    <a:pt x="3969" y="589"/>
                    <a:pt x="3910" y="591"/>
                    <a:pt x="3850" y="595"/>
                  </a:cubicBezTo>
                  <a:cubicBezTo>
                    <a:pt x="3405" y="205"/>
                    <a:pt x="2905" y="0"/>
                    <a:pt x="241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43" name="Google Shape;1343;p21"/>
            <p:cNvGrpSpPr/>
            <p:nvPr/>
          </p:nvGrpSpPr>
          <p:grpSpPr>
            <a:xfrm>
              <a:off x="5582288" y="793125"/>
              <a:ext cx="154975" cy="127875"/>
              <a:chOff x="2935375" y="793125"/>
              <a:chExt cx="154975" cy="127875"/>
            </a:xfrm>
          </p:grpSpPr>
          <p:sp>
            <p:nvSpPr>
              <p:cNvPr id="1344" name="Google Shape;1344;p21"/>
              <p:cNvSpPr/>
              <p:nvPr/>
            </p:nvSpPr>
            <p:spPr>
              <a:xfrm>
                <a:off x="2935375" y="793125"/>
                <a:ext cx="154975" cy="127875"/>
              </a:xfrm>
              <a:custGeom>
                <a:avLst/>
                <a:gdLst/>
                <a:ahLst/>
                <a:cxnLst/>
                <a:rect l="l" t="t" r="r" b="b"/>
                <a:pathLst>
                  <a:path w="6199" h="5115" extrusionOk="0">
                    <a:moveTo>
                      <a:pt x="2420" y="74"/>
                    </a:moveTo>
                    <a:cubicBezTo>
                      <a:pt x="2618" y="74"/>
                      <a:pt x="2817" y="107"/>
                      <a:pt x="3013" y="174"/>
                    </a:cubicBezTo>
                    <a:cubicBezTo>
                      <a:pt x="3288" y="270"/>
                      <a:pt x="3563" y="431"/>
                      <a:pt x="3820" y="658"/>
                    </a:cubicBezTo>
                    <a:lnTo>
                      <a:pt x="3826" y="670"/>
                    </a:lnTo>
                    <a:lnTo>
                      <a:pt x="3838" y="670"/>
                    </a:lnTo>
                    <a:cubicBezTo>
                      <a:pt x="3905" y="666"/>
                      <a:pt x="3972" y="663"/>
                      <a:pt x="4038" y="663"/>
                    </a:cubicBezTo>
                    <a:cubicBezTo>
                      <a:pt x="4713" y="663"/>
                      <a:pt x="5271" y="914"/>
                      <a:pt x="5625" y="1388"/>
                    </a:cubicBezTo>
                    <a:cubicBezTo>
                      <a:pt x="6031" y="1913"/>
                      <a:pt x="6121" y="2643"/>
                      <a:pt x="5870" y="3378"/>
                    </a:cubicBezTo>
                    <a:cubicBezTo>
                      <a:pt x="5515" y="4433"/>
                      <a:pt x="4583" y="5048"/>
                      <a:pt x="3478" y="5048"/>
                    </a:cubicBezTo>
                    <a:cubicBezTo>
                      <a:pt x="3131" y="5048"/>
                      <a:pt x="2766" y="4987"/>
                      <a:pt x="2397" y="4860"/>
                    </a:cubicBezTo>
                    <a:cubicBezTo>
                      <a:pt x="861" y="4334"/>
                      <a:pt x="84" y="2947"/>
                      <a:pt x="550" y="1555"/>
                    </a:cubicBezTo>
                    <a:cubicBezTo>
                      <a:pt x="807" y="820"/>
                      <a:pt x="1321" y="294"/>
                      <a:pt x="1967" y="132"/>
                    </a:cubicBezTo>
                    <a:cubicBezTo>
                      <a:pt x="2115" y="93"/>
                      <a:pt x="2267" y="74"/>
                      <a:pt x="2420" y="74"/>
                    </a:cubicBezTo>
                    <a:close/>
                    <a:moveTo>
                      <a:pt x="2416" y="1"/>
                    </a:moveTo>
                    <a:cubicBezTo>
                      <a:pt x="2260" y="1"/>
                      <a:pt x="2103" y="21"/>
                      <a:pt x="1949" y="61"/>
                    </a:cubicBezTo>
                    <a:cubicBezTo>
                      <a:pt x="1280" y="240"/>
                      <a:pt x="748" y="778"/>
                      <a:pt x="485" y="1531"/>
                    </a:cubicBezTo>
                    <a:cubicBezTo>
                      <a:pt x="1" y="2959"/>
                      <a:pt x="790" y="4388"/>
                      <a:pt x="2373" y="4926"/>
                    </a:cubicBezTo>
                    <a:cubicBezTo>
                      <a:pt x="2750" y="5054"/>
                      <a:pt x="3121" y="5115"/>
                      <a:pt x="3476" y="5115"/>
                    </a:cubicBezTo>
                    <a:cubicBezTo>
                      <a:pt x="4611" y="5115"/>
                      <a:pt x="5568" y="4484"/>
                      <a:pt x="5941" y="3396"/>
                    </a:cubicBezTo>
                    <a:cubicBezTo>
                      <a:pt x="6198" y="2637"/>
                      <a:pt x="6103" y="1884"/>
                      <a:pt x="5684" y="1340"/>
                    </a:cubicBezTo>
                    <a:cubicBezTo>
                      <a:pt x="5315" y="849"/>
                      <a:pt x="4732" y="587"/>
                      <a:pt x="4033" y="587"/>
                    </a:cubicBezTo>
                    <a:cubicBezTo>
                      <a:pt x="3975" y="587"/>
                      <a:pt x="3916" y="589"/>
                      <a:pt x="3856" y="593"/>
                    </a:cubicBezTo>
                    <a:cubicBezTo>
                      <a:pt x="3410" y="202"/>
                      <a:pt x="2912" y="1"/>
                      <a:pt x="2416"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21"/>
              <p:cNvSpPr/>
              <p:nvPr/>
            </p:nvSpPr>
            <p:spPr>
              <a:xfrm>
                <a:off x="2937475" y="794850"/>
                <a:ext cx="151075" cy="124500"/>
              </a:xfrm>
              <a:custGeom>
                <a:avLst/>
                <a:gdLst/>
                <a:ahLst/>
                <a:cxnLst/>
                <a:rect l="l" t="t" r="r" b="b"/>
                <a:pathLst>
                  <a:path w="6043" h="4980" extrusionOk="0">
                    <a:moveTo>
                      <a:pt x="2321" y="1"/>
                    </a:moveTo>
                    <a:cubicBezTo>
                      <a:pt x="2173" y="1"/>
                      <a:pt x="2027" y="20"/>
                      <a:pt x="1883" y="57"/>
                    </a:cubicBezTo>
                    <a:cubicBezTo>
                      <a:pt x="1237" y="225"/>
                      <a:pt x="723" y="751"/>
                      <a:pt x="466" y="1486"/>
                    </a:cubicBezTo>
                    <a:cubicBezTo>
                      <a:pt x="0" y="2878"/>
                      <a:pt x="777" y="4265"/>
                      <a:pt x="2313" y="4791"/>
                    </a:cubicBezTo>
                    <a:cubicBezTo>
                      <a:pt x="2682" y="4918"/>
                      <a:pt x="3046" y="4979"/>
                      <a:pt x="3393" y="4979"/>
                    </a:cubicBezTo>
                    <a:cubicBezTo>
                      <a:pt x="4498" y="4979"/>
                      <a:pt x="5431" y="4362"/>
                      <a:pt x="5786" y="3303"/>
                    </a:cubicBezTo>
                    <a:cubicBezTo>
                      <a:pt x="6043" y="2568"/>
                      <a:pt x="5953" y="1838"/>
                      <a:pt x="5541" y="1319"/>
                    </a:cubicBezTo>
                    <a:cubicBezTo>
                      <a:pt x="5187" y="845"/>
                      <a:pt x="4629" y="594"/>
                      <a:pt x="3954" y="594"/>
                    </a:cubicBezTo>
                    <a:cubicBezTo>
                      <a:pt x="3888" y="594"/>
                      <a:pt x="3821" y="597"/>
                      <a:pt x="3754" y="601"/>
                    </a:cubicBezTo>
                    <a:lnTo>
                      <a:pt x="3742" y="601"/>
                    </a:lnTo>
                    <a:lnTo>
                      <a:pt x="3736" y="589"/>
                    </a:lnTo>
                    <a:cubicBezTo>
                      <a:pt x="3479" y="356"/>
                      <a:pt x="3204" y="201"/>
                      <a:pt x="2929" y="105"/>
                    </a:cubicBezTo>
                    <a:cubicBezTo>
                      <a:pt x="2728" y="36"/>
                      <a:pt x="2524" y="1"/>
                      <a:pt x="2321"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21"/>
              <p:cNvSpPr/>
              <p:nvPr/>
            </p:nvSpPr>
            <p:spPr>
              <a:xfrm>
                <a:off x="2946725" y="800175"/>
                <a:ext cx="81325" cy="103875"/>
              </a:xfrm>
              <a:custGeom>
                <a:avLst/>
                <a:gdLst/>
                <a:ahLst/>
                <a:cxnLst/>
                <a:rect l="l" t="t" r="r" b="b"/>
                <a:pathLst>
                  <a:path w="3253" h="4155" extrusionOk="0">
                    <a:moveTo>
                      <a:pt x="2025" y="0"/>
                    </a:moveTo>
                    <a:cubicBezTo>
                      <a:pt x="1277" y="0"/>
                      <a:pt x="601" y="517"/>
                      <a:pt x="306" y="1374"/>
                    </a:cubicBezTo>
                    <a:cubicBezTo>
                      <a:pt x="288" y="1452"/>
                      <a:pt x="258" y="1536"/>
                      <a:pt x="240" y="1620"/>
                    </a:cubicBezTo>
                    <a:cubicBezTo>
                      <a:pt x="1" y="2642"/>
                      <a:pt x="485" y="3568"/>
                      <a:pt x="1364" y="4106"/>
                    </a:cubicBezTo>
                    <a:cubicBezTo>
                      <a:pt x="1415" y="4139"/>
                      <a:pt x="1473" y="4155"/>
                      <a:pt x="1529" y="4155"/>
                    </a:cubicBezTo>
                    <a:cubicBezTo>
                      <a:pt x="1636" y="4155"/>
                      <a:pt x="1741" y="4098"/>
                      <a:pt x="1800" y="3992"/>
                    </a:cubicBezTo>
                    <a:lnTo>
                      <a:pt x="1824" y="3950"/>
                    </a:lnTo>
                    <a:lnTo>
                      <a:pt x="2236" y="3239"/>
                    </a:lnTo>
                    <a:cubicBezTo>
                      <a:pt x="2242" y="3233"/>
                      <a:pt x="2248" y="3215"/>
                      <a:pt x="2248" y="3209"/>
                    </a:cubicBezTo>
                    <a:cubicBezTo>
                      <a:pt x="2248" y="3203"/>
                      <a:pt x="2260" y="3197"/>
                      <a:pt x="2260" y="3185"/>
                    </a:cubicBezTo>
                    <a:cubicBezTo>
                      <a:pt x="2296" y="3084"/>
                      <a:pt x="2266" y="2964"/>
                      <a:pt x="2170" y="2904"/>
                    </a:cubicBezTo>
                    <a:cubicBezTo>
                      <a:pt x="1758" y="2642"/>
                      <a:pt x="1883" y="2163"/>
                      <a:pt x="2021" y="1775"/>
                    </a:cubicBezTo>
                    <a:cubicBezTo>
                      <a:pt x="2098" y="1540"/>
                      <a:pt x="2286" y="1486"/>
                      <a:pt x="2446" y="1486"/>
                    </a:cubicBezTo>
                    <a:cubicBezTo>
                      <a:pt x="2486" y="1486"/>
                      <a:pt x="2524" y="1489"/>
                      <a:pt x="2559" y="1494"/>
                    </a:cubicBezTo>
                    <a:cubicBezTo>
                      <a:pt x="2570" y="1495"/>
                      <a:pt x="2580" y="1496"/>
                      <a:pt x="2591" y="1496"/>
                    </a:cubicBezTo>
                    <a:cubicBezTo>
                      <a:pt x="2675" y="1496"/>
                      <a:pt x="2756" y="1454"/>
                      <a:pt x="2804" y="1374"/>
                    </a:cubicBezTo>
                    <a:cubicBezTo>
                      <a:pt x="2804" y="1374"/>
                      <a:pt x="2804" y="1363"/>
                      <a:pt x="2810" y="1357"/>
                    </a:cubicBezTo>
                    <a:cubicBezTo>
                      <a:pt x="2810" y="1351"/>
                      <a:pt x="2816" y="1345"/>
                      <a:pt x="2828" y="1333"/>
                    </a:cubicBezTo>
                    <a:cubicBezTo>
                      <a:pt x="2834" y="1327"/>
                      <a:pt x="2834" y="1321"/>
                      <a:pt x="2840" y="1315"/>
                    </a:cubicBezTo>
                    <a:cubicBezTo>
                      <a:pt x="2846" y="1297"/>
                      <a:pt x="2864" y="1285"/>
                      <a:pt x="2870" y="1267"/>
                    </a:cubicBezTo>
                    <a:cubicBezTo>
                      <a:pt x="2947" y="1141"/>
                      <a:pt x="3067" y="938"/>
                      <a:pt x="3162" y="783"/>
                    </a:cubicBezTo>
                    <a:cubicBezTo>
                      <a:pt x="3252" y="633"/>
                      <a:pt x="3204" y="436"/>
                      <a:pt x="3067" y="341"/>
                    </a:cubicBezTo>
                    <a:cubicBezTo>
                      <a:pt x="2724" y="108"/>
                      <a:pt x="2367" y="0"/>
                      <a:pt x="2025"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21"/>
              <p:cNvSpPr/>
              <p:nvPr/>
            </p:nvSpPr>
            <p:spPr>
              <a:xfrm>
                <a:off x="3006350" y="813750"/>
                <a:ext cx="80850" cy="100875"/>
              </a:xfrm>
              <a:custGeom>
                <a:avLst/>
                <a:gdLst/>
                <a:ahLst/>
                <a:cxnLst/>
                <a:rect l="l" t="t" r="r" b="b"/>
                <a:pathLst>
                  <a:path w="3234" h="4035" extrusionOk="0">
                    <a:moveTo>
                      <a:pt x="1250" y="1"/>
                    </a:moveTo>
                    <a:cubicBezTo>
                      <a:pt x="1081" y="1"/>
                      <a:pt x="938" y="124"/>
                      <a:pt x="915" y="294"/>
                    </a:cubicBezTo>
                    <a:cubicBezTo>
                      <a:pt x="897" y="479"/>
                      <a:pt x="867" y="712"/>
                      <a:pt x="849" y="849"/>
                    </a:cubicBezTo>
                    <a:cubicBezTo>
                      <a:pt x="843" y="867"/>
                      <a:pt x="843" y="873"/>
                      <a:pt x="843" y="879"/>
                    </a:cubicBezTo>
                    <a:lnTo>
                      <a:pt x="843" y="903"/>
                    </a:lnTo>
                    <a:lnTo>
                      <a:pt x="843" y="909"/>
                    </a:lnTo>
                    <a:cubicBezTo>
                      <a:pt x="837" y="927"/>
                      <a:pt x="837" y="939"/>
                      <a:pt x="837" y="951"/>
                    </a:cubicBezTo>
                    <a:lnTo>
                      <a:pt x="837" y="957"/>
                    </a:lnTo>
                    <a:lnTo>
                      <a:pt x="837" y="969"/>
                    </a:lnTo>
                    <a:cubicBezTo>
                      <a:pt x="819" y="1071"/>
                      <a:pt x="867" y="1166"/>
                      <a:pt x="957" y="1220"/>
                    </a:cubicBezTo>
                    <a:cubicBezTo>
                      <a:pt x="1112" y="1298"/>
                      <a:pt x="1315" y="1477"/>
                      <a:pt x="1214" y="1770"/>
                    </a:cubicBezTo>
                    <a:cubicBezTo>
                      <a:pt x="1088" y="2141"/>
                      <a:pt x="913" y="2573"/>
                      <a:pt x="469" y="2573"/>
                    </a:cubicBezTo>
                    <a:cubicBezTo>
                      <a:pt x="449" y="2573"/>
                      <a:pt x="428" y="2572"/>
                      <a:pt x="407" y="2571"/>
                    </a:cubicBezTo>
                    <a:lnTo>
                      <a:pt x="389" y="2571"/>
                    </a:lnTo>
                    <a:cubicBezTo>
                      <a:pt x="365" y="2571"/>
                      <a:pt x="347" y="2571"/>
                      <a:pt x="329" y="2577"/>
                    </a:cubicBezTo>
                    <a:cubicBezTo>
                      <a:pt x="252" y="2595"/>
                      <a:pt x="192" y="2660"/>
                      <a:pt x="162" y="2732"/>
                    </a:cubicBezTo>
                    <a:cubicBezTo>
                      <a:pt x="156" y="2744"/>
                      <a:pt x="156" y="2750"/>
                      <a:pt x="156" y="2756"/>
                    </a:cubicBezTo>
                    <a:cubicBezTo>
                      <a:pt x="150" y="2762"/>
                      <a:pt x="150" y="2780"/>
                      <a:pt x="150" y="2786"/>
                    </a:cubicBezTo>
                    <a:lnTo>
                      <a:pt x="36" y="3599"/>
                    </a:lnTo>
                    <a:lnTo>
                      <a:pt x="30" y="3652"/>
                    </a:lnTo>
                    <a:cubicBezTo>
                      <a:pt x="1" y="3832"/>
                      <a:pt x="126" y="3999"/>
                      <a:pt x="305" y="4017"/>
                    </a:cubicBezTo>
                    <a:cubicBezTo>
                      <a:pt x="410" y="4029"/>
                      <a:pt x="514" y="4034"/>
                      <a:pt x="617" y="4034"/>
                    </a:cubicBezTo>
                    <a:cubicBezTo>
                      <a:pt x="1517" y="4034"/>
                      <a:pt x="2322" y="3590"/>
                      <a:pt x="2714" y="2732"/>
                    </a:cubicBezTo>
                    <a:cubicBezTo>
                      <a:pt x="2750" y="2660"/>
                      <a:pt x="2780" y="2577"/>
                      <a:pt x="2810" y="2493"/>
                    </a:cubicBezTo>
                    <a:cubicBezTo>
                      <a:pt x="3234" y="1250"/>
                      <a:pt x="2570" y="72"/>
                      <a:pt x="1262" y="1"/>
                    </a:cubicBezTo>
                    <a:cubicBezTo>
                      <a:pt x="1258" y="1"/>
                      <a:pt x="1254" y="1"/>
                      <a:pt x="12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21"/>
              <p:cNvSpPr/>
              <p:nvPr/>
            </p:nvSpPr>
            <p:spPr>
              <a:xfrm>
                <a:off x="2990500" y="813900"/>
                <a:ext cx="48750" cy="96800"/>
              </a:xfrm>
              <a:custGeom>
                <a:avLst/>
                <a:gdLst/>
                <a:ahLst/>
                <a:cxnLst/>
                <a:rect l="l" t="t" r="r" b="b"/>
                <a:pathLst>
                  <a:path w="1950" h="3872" extrusionOk="0">
                    <a:moveTo>
                      <a:pt x="1573" y="1"/>
                    </a:moveTo>
                    <a:cubicBezTo>
                      <a:pt x="1563" y="1"/>
                      <a:pt x="1243" y="534"/>
                      <a:pt x="1113" y="748"/>
                    </a:cubicBezTo>
                    <a:cubicBezTo>
                      <a:pt x="1101" y="754"/>
                      <a:pt x="1101" y="760"/>
                      <a:pt x="1095" y="772"/>
                    </a:cubicBezTo>
                    <a:cubicBezTo>
                      <a:pt x="1089" y="778"/>
                      <a:pt x="1083" y="784"/>
                      <a:pt x="1083" y="790"/>
                    </a:cubicBezTo>
                    <a:cubicBezTo>
                      <a:pt x="1071" y="802"/>
                      <a:pt x="1071" y="808"/>
                      <a:pt x="1065" y="814"/>
                    </a:cubicBezTo>
                    <a:cubicBezTo>
                      <a:pt x="1059" y="819"/>
                      <a:pt x="1059" y="831"/>
                      <a:pt x="1059" y="831"/>
                    </a:cubicBezTo>
                    <a:cubicBezTo>
                      <a:pt x="1010" y="902"/>
                      <a:pt x="927" y="953"/>
                      <a:pt x="841" y="953"/>
                    </a:cubicBezTo>
                    <a:cubicBezTo>
                      <a:pt x="832" y="953"/>
                      <a:pt x="823" y="952"/>
                      <a:pt x="814" y="951"/>
                    </a:cubicBezTo>
                    <a:cubicBezTo>
                      <a:pt x="776" y="944"/>
                      <a:pt x="733" y="940"/>
                      <a:pt x="688" y="940"/>
                    </a:cubicBezTo>
                    <a:cubicBezTo>
                      <a:pt x="528" y="940"/>
                      <a:pt x="343" y="997"/>
                      <a:pt x="264" y="1226"/>
                    </a:cubicBezTo>
                    <a:cubicBezTo>
                      <a:pt x="132" y="1614"/>
                      <a:pt x="13" y="2093"/>
                      <a:pt x="413" y="2355"/>
                    </a:cubicBezTo>
                    <a:cubicBezTo>
                      <a:pt x="503" y="2415"/>
                      <a:pt x="545" y="2535"/>
                      <a:pt x="503" y="2636"/>
                    </a:cubicBezTo>
                    <a:lnTo>
                      <a:pt x="485" y="2684"/>
                    </a:lnTo>
                    <a:lnTo>
                      <a:pt x="73" y="3395"/>
                    </a:lnTo>
                    <a:cubicBezTo>
                      <a:pt x="67" y="3413"/>
                      <a:pt x="55" y="3431"/>
                      <a:pt x="49" y="3455"/>
                    </a:cubicBezTo>
                    <a:cubicBezTo>
                      <a:pt x="1" y="3617"/>
                      <a:pt x="79" y="3796"/>
                      <a:pt x="252" y="3856"/>
                    </a:cubicBezTo>
                    <a:cubicBezTo>
                      <a:pt x="284" y="3866"/>
                      <a:pt x="317" y="3871"/>
                      <a:pt x="350" y="3871"/>
                    </a:cubicBezTo>
                    <a:cubicBezTo>
                      <a:pt x="503" y="3871"/>
                      <a:pt x="646" y="3760"/>
                      <a:pt x="670" y="3593"/>
                    </a:cubicBezTo>
                    <a:lnTo>
                      <a:pt x="784" y="2780"/>
                    </a:lnTo>
                    <a:cubicBezTo>
                      <a:pt x="790" y="2756"/>
                      <a:pt x="790" y="2744"/>
                      <a:pt x="796" y="2726"/>
                    </a:cubicBezTo>
                    <a:cubicBezTo>
                      <a:pt x="820" y="2654"/>
                      <a:pt x="886" y="2595"/>
                      <a:pt x="963" y="2571"/>
                    </a:cubicBezTo>
                    <a:cubicBezTo>
                      <a:pt x="987" y="2565"/>
                      <a:pt x="999" y="2565"/>
                      <a:pt x="1023" y="2565"/>
                    </a:cubicBezTo>
                    <a:lnTo>
                      <a:pt x="1047" y="2565"/>
                    </a:lnTo>
                    <a:cubicBezTo>
                      <a:pt x="1068" y="2566"/>
                      <a:pt x="1088" y="2567"/>
                      <a:pt x="1108" y="2567"/>
                    </a:cubicBezTo>
                    <a:cubicBezTo>
                      <a:pt x="1547" y="2567"/>
                      <a:pt x="1722" y="2135"/>
                      <a:pt x="1848" y="1764"/>
                    </a:cubicBezTo>
                    <a:cubicBezTo>
                      <a:pt x="1949" y="1471"/>
                      <a:pt x="1740" y="1292"/>
                      <a:pt x="1591" y="1220"/>
                    </a:cubicBezTo>
                    <a:cubicBezTo>
                      <a:pt x="1507" y="1172"/>
                      <a:pt x="1453" y="1071"/>
                      <a:pt x="1471" y="975"/>
                    </a:cubicBezTo>
                    <a:lnTo>
                      <a:pt x="1471" y="957"/>
                    </a:lnTo>
                    <a:lnTo>
                      <a:pt x="1471" y="951"/>
                    </a:lnTo>
                    <a:cubicBezTo>
                      <a:pt x="1477" y="939"/>
                      <a:pt x="1477" y="927"/>
                      <a:pt x="1477" y="909"/>
                    </a:cubicBezTo>
                    <a:lnTo>
                      <a:pt x="1477" y="903"/>
                    </a:lnTo>
                    <a:lnTo>
                      <a:pt x="1477" y="879"/>
                    </a:lnTo>
                    <a:cubicBezTo>
                      <a:pt x="1507" y="628"/>
                      <a:pt x="1573" y="1"/>
                      <a:pt x="1573" y="1"/>
                    </a:cubicBezTo>
                    <a:cubicBezTo>
                      <a:pt x="1573" y="1"/>
                      <a:pt x="1573" y="1"/>
                      <a:pt x="1573"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21"/>
              <p:cNvSpPr/>
              <p:nvPr/>
            </p:nvSpPr>
            <p:spPr>
              <a:xfrm>
                <a:off x="2956300" y="805350"/>
                <a:ext cx="62325" cy="81900"/>
              </a:xfrm>
              <a:custGeom>
                <a:avLst/>
                <a:gdLst/>
                <a:ahLst/>
                <a:cxnLst/>
                <a:rect l="l" t="t" r="r" b="b"/>
                <a:pathLst>
                  <a:path w="2493" h="3276" extrusionOk="0">
                    <a:moveTo>
                      <a:pt x="1753" y="1"/>
                    </a:moveTo>
                    <a:cubicBezTo>
                      <a:pt x="1684" y="1"/>
                      <a:pt x="1615" y="16"/>
                      <a:pt x="1548" y="50"/>
                    </a:cubicBezTo>
                    <a:cubicBezTo>
                      <a:pt x="1417" y="122"/>
                      <a:pt x="1357" y="247"/>
                      <a:pt x="1321" y="379"/>
                    </a:cubicBezTo>
                    <a:cubicBezTo>
                      <a:pt x="1285" y="546"/>
                      <a:pt x="1273" y="737"/>
                      <a:pt x="1106" y="821"/>
                    </a:cubicBezTo>
                    <a:cubicBezTo>
                      <a:pt x="933" y="899"/>
                      <a:pt x="735" y="857"/>
                      <a:pt x="568" y="904"/>
                    </a:cubicBezTo>
                    <a:cubicBezTo>
                      <a:pt x="425" y="940"/>
                      <a:pt x="305" y="1018"/>
                      <a:pt x="210" y="1120"/>
                    </a:cubicBezTo>
                    <a:cubicBezTo>
                      <a:pt x="126" y="1215"/>
                      <a:pt x="66" y="1329"/>
                      <a:pt x="36" y="1448"/>
                    </a:cubicBezTo>
                    <a:cubicBezTo>
                      <a:pt x="0" y="1604"/>
                      <a:pt x="12" y="1771"/>
                      <a:pt x="90" y="1926"/>
                    </a:cubicBezTo>
                    <a:cubicBezTo>
                      <a:pt x="150" y="2064"/>
                      <a:pt x="245" y="2172"/>
                      <a:pt x="371" y="2249"/>
                    </a:cubicBezTo>
                    <a:cubicBezTo>
                      <a:pt x="508" y="2339"/>
                      <a:pt x="652" y="2393"/>
                      <a:pt x="622" y="2578"/>
                    </a:cubicBezTo>
                    <a:cubicBezTo>
                      <a:pt x="598" y="2709"/>
                      <a:pt x="538" y="2841"/>
                      <a:pt x="562" y="2972"/>
                    </a:cubicBezTo>
                    <a:cubicBezTo>
                      <a:pt x="580" y="3116"/>
                      <a:pt x="694" y="3211"/>
                      <a:pt x="819" y="3247"/>
                    </a:cubicBezTo>
                    <a:cubicBezTo>
                      <a:pt x="887" y="3267"/>
                      <a:pt x="958" y="3275"/>
                      <a:pt x="1031" y="3275"/>
                    </a:cubicBezTo>
                    <a:cubicBezTo>
                      <a:pt x="1275" y="3275"/>
                      <a:pt x="1537" y="3181"/>
                      <a:pt x="1740" y="3080"/>
                    </a:cubicBezTo>
                    <a:cubicBezTo>
                      <a:pt x="1787" y="3056"/>
                      <a:pt x="1829" y="3032"/>
                      <a:pt x="1865" y="3002"/>
                    </a:cubicBezTo>
                    <a:cubicBezTo>
                      <a:pt x="1865" y="2996"/>
                      <a:pt x="1871" y="2990"/>
                      <a:pt x="1871" y="2978"/>
                    </a:cubicBezTo>
                    <a:cubicBezTo>
                      <a:pt x="1913" y="2877"/>
                      <a:pt x="1871" y="2757"/>
                      <a:pt x="1787" y="2680"/>
                    </a:cubicBezTo>
                    <a:cubicBezTo>
                      <a:pt x="1375" y="2423"/>
                      <a:pt x="1500" y="1944"/>
                      <a:pt x="1638" y="1556"/>
                    </a:cubicBezTo>
                    <a:cubicBezTo>
                      <a:pt x="1721" y="1317"/>
                      <a:pt x="1914" y="1269"/>
                      <a:pt x="2077" y="1269"/>
                    </a:cubicBezTo>
                    <a:cubicBezTo>
                      <a:pt x="2114" y="1269"/>
                      <a:pt x="2150" y="1272"/>
                      <a:pt x="2182" y="1275"/>
                    </a:cubicBezTo>
                    <a:cubicBezTo>
                      <a:pt x="2195" y="1278"/>
                      <a:pt x="2209" y="1279"/>
                      <a:pt x="2222" y="1279"/>
                    </a:cubicBezTo>
                    <a:cubicBezTo>
                      <a:pt x="2303" y="1279"/>
                      <a:pt x="2381" y="1233"/>
                      <a:pt x="2427" y="1156"/>
                    </a:cubicBezTo>
                    <a:cubicBezTo>
                      <a:pt x="2427" y="1156"/>
                      <a:pt x="2427" y="1150"/>
                      <a:pt x="2433" y="1144"/>
                    </a:cubicBezTo>
                    <a:cubicBezTo>
                      <a:pt x="2433" y="1138"/>
                      <a:pt x="2445" y="1126"/>
                      <a:pt x="2451" y="1120"/>
                    </a:cubicBezTo>
                    <a:cubicBezTo>
                      <a:pt x="2457" y="1114"/>
                      <a:pt x="2457" y="1108"/>
                      <a:pt x="2463" y="1096"/>
                    </a:cubicBezTo>
                    <a:cubicBezTo>
                      <a:pt x="2475" y="1084"/>
                      <a:pt x="2487" y="1066"/>
                      <a:pt x="2493" y="1054"/>
                    </a:cubicBezTo>
                    <a:cubicBezTo>
                      <a:pt x="2433" y="791"/>
                      <a:pt x="2415" y="522"/>
                      <a:pt x="2254" y="289"/>
                    </a:cubicBezTo>
                    <a:cubicBezTo>
                      <a:pt x="2143" y="125"/>
                      <a:pt x="1950" y="1"/>
                      <a:pt x="1753"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21"/>
              <p:cNvSpPr/>
              <p:nvPr/>
            </p:nvSpPr>
            <p:spPr>
              <a:xfrm>
                <a:off x="3010375" y="822750"/>
                <a:ext cx="61750" cy="81450"/>
              </a:xfrm>
              <a:custGeom>
                <a:avLst/>
                <a:gdLst/>
                <a:ahLst/>
                <a:cxnLst/>
                <a:rect l="l" t="t" r="r" b="b"/>
                <a:pathLst>
                  <a:path w="2470" h="3258" extrusionOk="0">
                    <a:moveTo>
                      <a:pt x="1574" y="0"/>
                    </a:moveTo>
                    <a:cubicBezTo>
                      <a:pt x="1498" y="0"/>
                      <a:pt x="1422" y="12"/>
                      <a:pt x="1352" y="35"/>
                    </a:cubicBezTo>
                    <a:cubicBezTo>
                      <a:pt x="1095" y="125"/>
                      <a:pt x="903" y="328"/>
                      <a:pt x="694" y="495"/>
                    </a:cubicBezTo>
                    <a:cubicBezTo>
                      <a:pt x="688" y="513"/>
                      <a:pt x="688" y="519"/>
                      <a:pt x="688" y="525"/>
                    </a:cubicBezTo>
                    <a:lnTo>
                      <a:pt x="688" y="549"/>
                    </a:lnTo>
                    <a:lnTo>
                      <a:pt x="688" y="555"/>
                    </a:lnTo>
                    <a:cubicBezTo>
                      <a:pt x="682" y="573"/>
                      <a:pt x="682" y="585"/>
                      <a:pt x="682" y="597"/>
                    </a:cubicBezTo>
                    <a:lnTo>
                      <a:pt x="682" y="603"/>
                    </a:lnTo>
                    <a:lnTo>
                      <a:pt x="682" y="615"/>
                    </a:lnTo>
                    <a:cubicBezTo>
                      <a:pt x="664" y="717"/>
                      <a:pt x="712" y="812"/>
                      <a:pt x="802" y="866"/>
                    </a:cubicBezTo>
                    <a:cubicBezTo>
                      <a:pt x="957" y="944"/>
                      <a:pt x="1160" y="1123"/>
                      <a:pt x="1065" y="1416"/>
                    </a:cubicBezTo>
                    <a:cubicBezTo>
                      <a:pt x="933" y="1787"/>
                      <a:pt x="758" y="2219"/>
                      <a:pt x="319" y="2219"/>
                    </a:cubicBezTo>
                    <a:cubicBezTo>
                      <a:pt x="299" y="2219"/>
                      <a:pt x="279" y="2218"/>
                      <a:pt x="258" y="2217"/>
                    </a:cubicBezTo>
                    <a:lnTo>
                      <a:pt x="234" y="2217"/>
                    </a:lnTo>
                    <a:cubicBezTo>
                      <a:pt x="210" y="2217"/>
                      <a:pt x="198" y="2217"/>
                      <a:pt x="174" y="2223"/>
                    </a:cubicBezTo>
                    <a:cubicBezTo>
                      <a:pt x="102" y="2241"/>
                      <a:pt x="43" y="2306"/>
                      <a:pt x="7" y="2378"/>
                    </a:cubicBezTo>
                    <a:cubicBezTo>
                      <a:pt x="1" y="2390"/>
                      <a:pt x="1" y="2396"/>
                      <a:pt x="1" y="2402"/>
                    </a:cubicBezTo>
                    <a:cubicBezTo>
                      <a:pt x="19" y="2450"/>
                      <a:pt x="31" y="2492"/>
                      <a:pt x="55" y="2539"/>
                    </a:cubicBezTo>
                    <a:cubicBezTo>
                      <a:pt x="174" y="2808"/>
                      <a:pt x="389" y="3119"/>
                      <a:pt x="676" y="3233"/>
                    </a:cubicBezTo>
                    <a:cubicBezTo>
                      <a:pt x="723" y="3248"/>
                      <a:pt x="773" y="3257"/>
                      <a:pt x="822" y="3257"/>
                    </a:cubicBezTo>
                    <a:cubicBezTo>
                      <a:pt x="904" y="3257"/>
                      <a:pt x="983" y="3233"/>
                      <a:pt x="1047" y="3173"/>
                    </a:cubicBezTo>
                    <a:cubicBezTo>
                      <a:pt x="1148" y="3077"/>
                      <a:pt x="1172" y="2940"/>
                      <a:pt x="1244" y="2820"/>
                    </a:cubicBezTo>
                    <a:cubicBezTo>
                      <a:pt x="1301" y="2723"/>
                      <a:pt x="1376" y="2698"/>
                      <a:pt x="1460" y="2698"/>
                    </a:cubicBezTo>
                    <a:cubicBezTo>
                      <a:pt x="1516" y="2698"/>
                      <a:pt x="1576" y="2709"/>
                      <a:pt x="1638" y="2719"/>
                    </a:cubicBezTo>
                    <a:cubicBezTo>
                      <a:pt x="1673" y="2724"/>
                      <a:pt x="1707" y="2727"/>
                      <a:pt x="1740" y="2727"/>
                    </a:cubicBezTo>
                    <a:cubicBezTo>
                      <a:pt x="1855" y="2727"/>
                      <a:pt x="1966" y="2696"/>
                      <a:pt x="2063" y="2641"/>
                    </a:cubicBezTo>
                    <a:cubicBezTo>
                      <a:pt x="2212" y="2563"/>
                      <a:pt x="2326" y="2444"/>
                      <a:pt x="2392" y="2294"/>
                    </a:cubicBezTo>
                    <a:cubicBezTo>
                      <a:pt x="2439" y="2187"/>
                      <a:pt x="2469" y="2061"/>
                      <a:pt x="2469" y="1948"/>
                    </a:cubicBezTo>
                    <a:cubicBezTo>
                      <a:pt x="2463" y="1804"/>
                      <a:pt x="2409" y="1673"/>
                      <a:pt x="2320" y="1559"/>
                    </a:cubicBezTo>
                    <a:cubicBezTo>
                      <a:pt x="2206" y="1416"/>
                      <a:pt x="2027" y="1326"/>
                      <a:pt x="1943" y="1165"/>
                    </a:cubicBezTo>
                    <a:cubicBezTo>
                      <a:pt x="1854" y="997"/>
                      <a:pt x="1967" y="842"/>
                      <a:pt x="2033" y="687"/>
                    </a:cubicBezTo>
                    <a:cubicBezTo>
                      <a:pt x="2093" y="549"/>
                      <a:pt x="2117" y="418"/>
                      <a:pt x="2057" y="280"/>
                    </a:cubicBezTo>
                    <a:cubicBezTo>
                      <a:pt x="1970" y="85"/>
                      <a:pt x="1773" y="0"/>
                      <a:pt x="1574"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21"/>
              <p:cNvSpPr/>
              <p:nvPr/>
            </p:nvSpPr>
            <p:spPr>
              <a:xfrm>
                <a:off x="2971025" y="837175"/>
                <a:ext cx="19950" cy="12550"/>
              </a:xfrm>
              <a:custGeom>
                <a:avLst/>
                <a:gdLst/>
                <a:ahLst/>
                <a:cxnLst/>
                <a:rect l="l" t="t" r="r" b="b"/>
                <a:pathLst>
                  <a:path w="798" h="502" extrusionOk="0">
                    <a:moveTo>
                      <a:pt x="279" y="0"/>
                    </a:moveTo>
                    <a:cubicBezTo>
                      <a:pt x="203" y="0"/>
                      <a:pt x="134" y="49"/>
                      <a:pt x="87" y="181"/>
                    </a:cubicBezTo>
                    <a:cubicBezTo>
                      <a:pt x="0" y="436"/>
                      <a:pt x="163" y="501"/>
                      <a:pt x="355" y="501"/>
                    </a:cubicBezTo>
                    <a:cubicBezTo>
                      <a:pt x="560" y="501"/>
                      <a:pt x="798" y="426"/>
                      <a:pt x="798" y="426"/>
                    </a:cubicBezTo>
                    <a:cubicBezTo>
                      <a:pt x="798" y="426"/>
                      <a:pt x="505" y="0"/>
                      <a:pt x="279"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21"/>
              <p:cNvSpPr/>
              <p:nvPr/>
            </p:nvSpPr>
            <p:spPr>
              <a:xfrm>
                <a:off x="2982450" y="816650"/>
                <a:ext cx="23525" cy="18050"/>
              </a:xfrm>
              <a:custGeom>
                <a:avLst/>
                <a:gdLst/>
                <a:ahLst/>
                <a:cxnLst/>
                <a:rect l="l" t="t" r="r" b="b"/>
                <a:pathLst>
                  <a:path w="941" h="722" extrusionOk="0">
                    <a:moveTo>
                      <a:pt x="633" y="0"/>
                    </a:moveTo>
                    <a:cubicBezTo>
                      <a:pt x="593" y="0"/>
                      <a:pt x="546" y="13"/>
                      <a:pt x="490" y="40"/>
                    </a:cubicBezTo>
                    <a:cubicBezTo>
                      <a:pt x="0" y="285"/>
                      <a:pt x="819" y="721"/>
                      <a:pt x="819" y="721"/>
                    </a:cubicBezTo>
                    <a:cubicBezTo>
                      <a:pt x="819" y="721"/>
                      <a:pt x="941" y="0"/>
                      <a:pt x="633"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21"/>
              <p:cNvSpPr/>
              <p:nvPr/>
            </p:nvSpPr>
            <p:spPr>
              <a:xfrm>
                <a:off x="2971675" y="864975"/>
                <a:ext cx="20650" cy="12850"/>
              </a:xfrm>
              <a:custGeom>
                <a:avLst/>
                <a:gdLst/>
                <a:ahLst/>
                <a:cxnLst/>
                <a:rect l="l" t="t" r="r" b="b"/>
                <a:pathLst>
                  <a:path w="826" h="514" extrusionOk="0">
                    <a:moveTo>
                      <a:pt x="521" y="0"/>
                    </a:moveTo>
                    <a:cubicBezTo>
                      <a:pt x="278" y="0"/>
                      <a:pt x="0" y="59"/>
                      <a:pt x="144" y="354"/>
                    </a:cubicBezTo>
                    <a:cubicBezTo>
                      <a:pt x="202" y="469"/>
                      <a:pt x="270" y="513"/>
                      <a:pt x="340" y="513"/>
                    </a:cubicBezTo>
                    <a:cubicBezTo>
                      <a:pt x="571" y="513"/>
                      <a:pt x="826" y="26"/>
                      <a:pt x="826" y="26"/>
                    </a:cubicBezTo>
                    <a:cubicBezTo>
                      <a:pt x="826" y="26"/>
                      <a:pt x="681" y="0"/>
                      <a:pt x="52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21"/>
              <p:cNvSpPr/>
              <p:nvPr/>
            </p:nvSpPr>
            <p:spPr>
              <a:xfrm>
                <a:off x="3039825" y="862800"/>
                <a:ext cx="19775" cy="12375"/>
              </a:xfrm>
              <a:custGeom>
                <a:avLst/>
                <a:gdLst/>
                <a:ahLst/>
                <a:cxnLst/>
                <a:rect l="l" t="t" r="r" b="b"/>
                <a:pathLst>
                  <a:path w="791" h="495" extrusionOk="0">
                    <a:moveTo>
                      <a:pt x="431" y="0"/>
                    </a:moveTo>
                    <a:cubicBezTo>
                      <a:pt x="230" y="0"/>
                      <a:pt x="0" y="71"/>
                      <a:pt x="0" y="71"/>
                    </a:cubicBezTo>
                    <a:cubicBezTo>
                      <a:pt x="0" y="71"/>
                      <a:pt x="300" y="494"/>
                      <a:pt x="522" y="494"/>
                    </a:cubicBezTo>
                    <a:cubicBezTo>
                      <a:pt x="597" y="494"/>
                      <a:pt x="663" y="446"/>
                      <a:pt x="706" y="316"/>
                    </a:cubicBezTo>
                    <a:cubicBezTo>
                      <a:pt x="790" y="65"/>
                      <a:pt x="624" y="0"/>
                      <a:pt x="431"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21"/>
              <p:cNvSpPr/>
              <p:nvPr/>
            </p:nvSpPr>
            <p:spPr>
              <a:xfrm>
                <a:off x="3038325" y="834650"/>
                <a:ext cx="20475" cy="12825"/>
              </a:xfrm>
              <a:custGeom>
                <a:avLst/>
                <a:gdLst/>
                <a:ahLst/>
                <a:cxnLst/>
                <a:rect l="l" t="t" r="r" b="b"/>
                <a:pathLst>
                  <a:path w="819" h="513" extrusionOk="0">
                    <a:moveTo>
                      <a:pt x="487" y="1"/>
                    </a:moveTo>
                    <a:cubicBezTo>
                      <a:pt x="259" y="1"/>
                      <a:pt x="1" y="486"/>
                      <a:pt x="1" y="486"/>
                    </a:cubicBezTo>
                    <a:cubicBezTo>
                      <a:pt x="1" y="486"/>
                      <a:pt x="149" y="513"/>
                      <a:pt x="311" y="513"/>
                    </a:cubicBezTo>
                    <a:cubicBezTo>
                      <a:pt x="550" y="513"/>
                      <a:pt x="819" y="453"/>
                      <a:pt x="676" y="157"/>
                    </a:cubicBezTo>
                    <a:cubicBezTo>
                      <a:pt x="621" y="44"/>
                      <a:pt x="555" y="1"/>
                      <a:pt x="487"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21"/>
              <p:cNvSpPr/>
              <p:nvPr/>
            </p:nvSpPr>
            <p:spPr>
              <a:xfrm>
                <a:off x="3024600" y="877550"/>
                <a:ext cx="23900" cy="18050"/>
              </a:xfrm>
              <a:custGeom>
                <a:avLst/>
                <a:gdLst/>
                <a:ahLst/>
                <a:cxnLst/>
                <a:rect l="l" t="t" r="r" b="b"/>
                <a:pathLst>
                  <a:path w="956" h="722" extrusionOk="0">
                    <a:moveTo>
                      <a:pt x="131" y="1"/>
                    </a:moveTo>
                    <a:lnTo>
                      <a:pt x="131" y="1"/>
                    </a:lnTo>
                    <a:cubicBezTo>
                      <a:pt x="131" y="1"/>
                      <a:pt x="0" y="722"/>
                      <a:pt x="314" y="722"/>
                    </a:cubicBezTo>
                    <a:cubicBezTo>
                      <a:pt x="355" y="722"/>
                      <a:pt x="403" y="710"/>
                      <a:pt x="460" y="682"/>
                    </a:cubicBezTo>
                    <a:cubicBezTo>
                      <a:pt x="956" y="443"/>
                      <a:pt x="131" y="1"/>
                      <a:pt x="131"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21"/>
              <p:cNvSpPr/>
              <p:nvPr/>
            </p:nvSpPr>
            <p:spPr>
              <a:xfrm>
                <a:off x="2957100" y="873425"/>
                <a:ext cx="23075" cy="25225"/>
              </a:xfrm>
              <a:custGeom>
                <a:avLst/>
                <a:gdLst/>
                <a:ahLst/>
                <a:cxnLst/>
                <a:rect l="l" t="t" r="r" b="b"/>
                <a:pathLst>
                  <a:path w="923" h="1009" extrusionOk="0">
                    <a:moveTo>
                      <a:pt x="65" y="1"/>
                    </a:moveTo>
                    <a:cubicBezTo>
                      <a:pt x="33" y="1"/>
                      <a:pt x="0" y="36"/>
                      <a:pt x="16" y="76"/>
                    </a:cubicBezTo>
                    <a:cubicBezTo>
                      <a:pt x="184" y="459"/>
                      <a:pt x="464" y="781"/>
                      <a:pt x="823" y="1002"/>
                    </a:cubicBezTo>
                    <a:cubicBezTo>
                      <a:pt x="829" y="1006"/>
                      <a:pt x="836" y="1008"/>
                      <a:pt x="842" y="1008"/>
                    </a:cubicBezTo>
                    <a:cubicBezTo>
                      <a:pt x="885" y="1008"/>
                      <a:pt x="923" y="933"/>
                      <a:pt x="871" y="907"/>
                    </a:cubicBezTo>
                    <a:cubicBezTo>
                      <a:pt x="536" y="698"/>
                      <a:pt x="267" y="387"/>
                      <a:pt x="106" y="28"/>
                    </a:cubicBezTo>
                    <a:cubicBezTo>
                      <a:pt x="96" y="9"/>
                      <a:pt x="81" y="1"/>
                      <a:pt x="6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21"/>
              <p:cNvSpPr/>
              <p:nvPr/>
            </p:nvSpPr>
            <p:spPr>
              <a:xfrm>
                <a:off x="3012325" y="895550"/>
                <a:ext cx="49025" cy="17275"/>
              </a:xfrm>
              <a:custGeom>
                <a:avLst/>
                <a:gdLst/>
                <a:ahLst/>
                <a:cxnLst/>
                <a:rect l="l" t="t" r="r" b="b"/>
                <a:pathLst>
                  <a:path w="1961" h="691" extrusionOk="0">
                    <a:moveTo>
                      <a:pt x="1880" y="1"/>
                    </a:moveTo>
                    <a:cubicBezTo>
                      <a:pt x="1868" y="1"/>
                      <a:pt x="1857" y="5"/>
                      <a:pt x="1847" y="16"/>
                    </a:cubicBezTo>
                    <a:cubicBezTo>
                      <a:pt x="1418" y="388"/>
                      <a:pt x="869" y="590"/>
                      <a:pt x="305" y="590"/>
                    </a:cubicBezTo>
                    <a:cubicBezTo>
                      <a:pt x="226" y="590"/>
                      <a:pt x="146" y="586"/>
                      <a:pt x="66" y="578"/>
                    </a:cubicBezTo>
                    <a:cubicBezTo>
                      <a:pt x="63" y="577"/>
                      <a:pt x="60" y="577"/>
                      <a:pt x="57" y="577"/>
                    </a:cubicBezTo>
                    <a:cubicBezTo>
                      <a:pt x="1" y="577"/>
                      <a:pt x="4" y="674"/>
                      <a:pt x="66" y="679"/>
                    </a:cubicBezTo>
                    <a:cubicBezTo>
                      <a:pt x="143" y="687"/>
                      <a:pt x="221" y="691"/>
                      <a:pt x="298" y="691"/>
                    </a:cubicBezTo>
                    <a:cubicBezTo>
                      <a:pt x="886" y="691"/>
                      <a:pt x="1470" y="473"/>
                      <a:pt x="1919" y="82"/>
                    </a:cubicBezTo>
                    <a:cubicBezTo>
                      <a:pt x="1961" y="54"/>
                      <a:pt x="1920" y="1"/>
                      <a:pt x="18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21"/>
              <p:cNvSpPr/>
              <p:nvPr/>
            </p:nvSpPr>
            <p:spPr>
              <a:xfrm>
                <a:off x="3016900" y="852925"/>
                <a:ext cx="15950" cy="22375"/>
              </a:xfrm>
              <a:custGeom>
                <a:avLst/>
                <a:gdLst/>
                <a:ahLst/>
                <a:cxnLst/>
                <a:rect l="l" t="t" r="r" b="b"/>
                <a:pathLst>
                  <a:path w="638" h="895" extrusionOk="0">
                    <a:moveTo>
                      <a:pt x="577" y="0"/>
                    </a:moveTo>
                    <a:cubicBezTo>
                      <a:pt x="558" y="0"/>
                      <a:pt x="540" y="13"/>
                      <a:pt x="535" y="41"/>
                    </a:cubicBezTo>
                    <a:cubicBezTo>
                      <a:pt x="481" y="346"/>
                      <a:pt x="308" y="621"/>
                      <a:pt x="45" y="794"/>
                    </a:cubicBezTo>
                    <a:cubicBezTo>
                      <a:pt x="0" y="824"/>
                      <a:pt x="29" y="895"/>
                      <a:pt x="71" y="895"/>
                    </a:cubicBezTo>
                    <a:cubicBezTo>
                      <a:pt x="80" y="895"/>
                      <a:pt x="89" y="891"/>
                      <a:pt x="98" y="884"/>
                    </a:cubicBezTo>
                    <a:cubicBezTo>
                      <a:pt x="379" y="699"/>
                      <a:pt x="577" y="400"/>
                      <a:pt x="630" y="71"/>
                    </a:cubicBezTo>
                    <a:cubicBezTo>
                      <a:pt x="638" y="28"/>
                      <a:pt x="606" y="0"/>
                      <a:pt x="57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360" name="Google Shape;1360;p21"/>
          <p:cNvGrpSpPr/>
          <p:nvPr/>
        </p:nvGrpSpPr>
        <p:grpSpPr>
          <a:xfrm>
            <a:off x="459605" y="4412236"/>
            <a:ext cx="729037" cy="634031"/>
            <a:chOff x="5591969" y="4451900"/>
            <a:chExt cx="247475" cy="215225"/>
          </a:xfrm>
        </p:grpSpPr>
        <p:sp>
          <p:nvSpPr>
            <p:cNvPr id="1361" name="Google Shape;1361;p21"/>
            <p:cNvSpPr/>
            <p:nvPr/>
          </p:nvSpPr>
          <p:spPr>
            <a:xfrm>
              <a:off x="5592881" y="4451900"/>
              <a:ext cx="245650" cy="215225"/>
            </a:xfrm>
            <a:custGeom>
              <a:avLst/>
              <a:gdLst/>
              <a:ahLst/>
              <a:cxnLst/>
              <a:rect l="l" t="t" r="r" b="b"/>
              <a:pathLst>
                <a:path w="9826" h="8609" extrusionOk="0">
                  <a:moveTo>
                    <a:pt x="5783" y="0"/>
                  </a:moveTo>
                  <a:cubicBezTo>
                    <a:pt x="5597" y="0"/>
                    <a:pt x="5457" y="228"/>
                    <a:pt x="5487" y="419"/>
                  </a:cubicBezTo>
                  <a:cubicBezTo>
                    <a:pt x="5493" y="454"/>
                    <a:pt x="5499" y="484"/>
                    <a:pt x="5517" y="520"/>
                  </a:cubicBezTo>
                  <a:cubicBezTo>
                    <a:pt x="5330" y="496"/>
                    <a:pt x="5143" y="484"/>
                    <a:pt x="4957" y="484"/>
                  </a:cubicBezTo>
                  <a:cubicBezTo>
                    <a:pt x="3126" y="484"/>
                    <a:pt x="1413" y="1638"/>
                    <a:pt x="789" y="3473"/>
                  </a:cubicBezTo>
                  <a:cubicBezTo>
                    <a:pt x="0" y="5774"/>
                    <a:pt x="1512" y="7459"/>
                    <a:pt x="3813" y="8248"/>
                  </a:cubicBezTo>
                  <a:cubicBezTo>
                    <a:pt x="4502" y="8482"/>
                    <a:pt x="5184" y="8609"/>
                    <a:pt x="5822" y="8609"/>
                  </a:cubicBezTo>
                  <a:cubicBezTo>
                    <a:pt x="7316" y="8609"/>
                    <a:pt x="8570" y="7918"/>
                    <a:pt x="9114" y="6306"/>
                  </a:cubicBezTo>
                  <a:cubicBezTo>
                    <a:pt x="9826" y="4250"/>
                    <a:pt x="8917" y="2026"/>
                    <a:pt x="7070" y="1028"/>
                  </a:cubicBezTo>
                  <a:cubicBezTo>
                    <a:pt x="7154" y="945"/>
                    <a:pt x="7202" y="837"/>
                    <a:pt x="7196" y="723"/>
                  </a:cubicBezTo>
                  <a:cubicBezTo>
                    <a:pt x="7190" y="586"/>
                    <a:pt x="7094" y="484"/>
                    <a:pt x="6963" y="437"/>
                  </a:cubicBezTo>
                  <a:cubicBezTo>
                    <a:pt x="6915" y="421"/>
                    <a:pt x="6864" y="412"/>
                    <a:pt x="6812" y="412"/>
                  </a:cubicBezTo>
                  <a:cubicBezTo>
                    <a:pt x="6728" y="412"/>
                    <a:pt x="6642" y="434"/>
                    <a:pt x="6568" y="478"/>
                  </a:cubicBezTo>
                  <a:cubicBezTo>
                    <a:pt x="6467" y="526"/>
                    <a:pt x="6383" y="610"/>
                    <a:pt x="6299" y="699"/>
                  </a:cubicBezTo>
                  <a:cubicBezTo>
                    <a:pt x="6276" y="694"/>
                    <a:pt x="6258" y="688"/>
                    <a:pt x="6228" y="676"/>
                  </a:cubicBezTo>
                  <a:cubicBezTo>
                    <a:pt x="6216" y="580"/>
                    <a:pt x="6204" y="490"/>
                    <a:pt x="6174" y="401"/>
                  </a:cubicBezTo>
                  <a:cubicBezTo>
                    <a:pt x="6120" y="269"/>
                    <a:pt x="6036" y="108"/>
                    <a:pt x="5911" y="36"/>
                  </a:cubicBezTo>
                  <a:cubicBezTo>
                    <a:pt x="5867" y="11"/>
                    <a:pt x="5824" y="0"/>
                    <a:pt x="5783"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62" name="Google Shape;1362;p21"/>
            <p:cNvGrpSpPr/>
            <p:nvPr/>
          </p:nvGrpSpPr>
          <p:grpSpPr>
            <a:xfrm>
              <a:off x="5591969" y="4452100"/>
              <a:ext cx="247475" cy="215025"/>
              <a:chOff x="2932975" y="4452100"/>
              <a:chExt cx="247475" cy="215025"/>
            </a:xfrm>
          </p:grpSpPr>
          <p:sp>
            <p:nvSpPr>
              <p:cNvPr id="1363" name="Google Shape;1363;p21"/>
              <p:cNvSpPr/>
              <p:nvPr/>
            </p:nvSpPr>
            <p:spPr>
              <a:xfrm>
                <a:off x="2932975" y="4464025"/>
                <a:ext cx="247475" cy="203100"/>
              </a:xfrm>
              <a:custGeom>
                <a:avLst/>
                <a:gdLst/>
                <a:ahLst/>
                <a:cxnLst/>
                <a:rect l="l" t="t" r="r" b="b"/>
                <a:pathLst>
                  <a:path w="9899" h="8124" extrusionOk="0">
                    <a:moveTo>
                      <a:pt x="4945" y="0"/>
                    </a:moveTo>
                    <a:cubicBezTo>
                      <a:pt x="3114" y="0"/>
                      <a:pt x="1407" y="1158"/>
                      <a:pt x="784" y="2988"/>
                    </a:cubicBezTo>
                    <a:cubicBezTo>
                      <a:pt x="1" y="5289"/>
                      <a:pt x="1507" y="6974"/>
                      <a:pt x="3808" y="7763"/>
                    </a:cubicBezTo>
                    <a:cubicBezTo>
                      <a:pt x="4497" y="7997"/>
                      <a:pt x="5178" y="8124"/>
                      <a:pt x="5816" y="8124"/>
                    </a:cubicBezTo>
                    <a:cubicBezTo>
                      <a:pt x="7309" y="8124"/>
                      <a:pt x="8563" y="7433"/>
                      <a:pt x="9115" y="5821"/>
                    </a:cubicBezTo>
                    <a:cubicBezTo>
                      <a:pt x="9898" y="3520"/>
                      <a:pt x="8667" y="1015"/>
                      <a:pt x="6366" y="238"/>
                    </a:cubicBezTo>
                    <a:cubicBezTo>
                      <a:pt x="5895" y="77"/>
                      <a:pt x="5416" y="0"/>
                      <a:pt x="4945" y="0"/>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21"/>
              <p:cNvSpPr/>
              <p:nvPr/>
            </p:nvSpPr>
            <p:spPr>
              <a:xfrm>
                <a:off x="3052675" y="4452100"/>
                <a:ext cx="60075" cy="48300"/>
              </a:xfrm>
              <a:custGeom>
                <a:avLst/>
                <a:gdLst/>
                <a:ahLst/>
                <a:cxnLst/>
                <a:rect l="l" t="t" r="r" b="b"/>
                <a:pathLst>
                  <a:path w="2403" h="1932" extrusionOk="0">
                    <a:moveTo>
                      <a:pt x="990" y="0"/>
                    </a:moveTo>
                    <a:cubicBezTo>
                      <a:pt x="801" y="0"/>
                      <a:pt x="664" y="225"/>
                      <a:pt x="694" y="417"/>
                    </a:cubicBezTo>
                    <a:cubicBezTo>
                      <a:pt x="717" y="512"/>
                      <a:pt x="759" y="608"/>
                      <a:pt x="819" y="691"/>
                    </a:cubicBezTo>
                    <a:cubicBezTo>
                      <a:pt x="723" y="632"/>
                      <a:pt x="610" y="596"/>
                      <a:pt x="496" y="596"/>
                    </a:cubicBezTo>
                    <a:cubicBezTo>
                      <a:pt x="365" y="596"/>
                      <a:pt x="227" y="644"/>
                      <a:pt x="156" y="757"/>
                    </a:cubicBezTo>
                    <a:cubicBezTo>
                      <a:pt x="0" y="996"/>
                      <a:pt x="251" y="1259"/>
                      <a:pt x="484" y="1289"/>
                    </a:cubicBezTo>
                    <a:cubicBezTo>
                      <a:pt x="507" y="1292"/>
                      <a:pt x="530" y="1294"/>
                      <a:pt x="554" y="1294"/>
                    </a:cubicBezTo>
                    <a:cubicBezTo>
                      <a:pt x="656" y="1294"/>
                      <a:pt x="760" y="1265"/>
                      <a:pt x="867" y="1235"/>
                    </a:cubicBezTo>
                    <a:lnTo>
                      <a:pt x="867" y="1235"/>
                    </a:lnTo>
                    <a:cubicBezTo>
                      <a:pt x="735" y="1385"/>
                      <a:pt x="652" y="1564"/>
                      <a:pt x="729" y="1761"/>
                    </a:cubicBezTo>
                    <a:cubicBezTo>
                      <a:pt x="785" y="1879"/>
                      <a:pt x="891" y="1931"/>
                      <a:pt x="1002" y="1931"/>
                    </a:cubicBezTo>
                    <a:cubicBezTo>
                      <a:pt x="1104" y="1931"/>
                      <a:pt x="1211" y="1887"/>
                      <a:pt x="1285" y="1809"/>
                    </a:cubicBezTo>
                    <a:cubicBezTo>
                      <a:pt x="1357" y="1737"/>
                      <a:pt x="1411" y="1642"/>
                      <a:pt x="1447" y="1534"/>
                    </a:cubicBezTo>
                    <a:cubicBezTo>
                      <a:pt x="1506" y="1719"/>
                      <a:pt x="1638" y="1905"/>
                      <a:pt x="1853" y="1905"/>
                    </a:cubicBezTo>
                    <a:cubicBezTo>
                      <a:pt x="1858" y="1905"/>
                      <a:pt x="1863" y="1905"/>
                      <a:pt x="1869" y="1905"/>
                    </a:cubicBezTo>
                    <a:cubicBezTo>
                      <a:pt x="1975" y="1905"/>
                      <a:pt x="2065" y="1847"/>
                      <a:pt x="2116" y="1755"/>
                    </a:cubicBezTo>
                    <a:cubicBezTo>
                      <a:pt x="2164" y="1648"/>
                      <a:pt x="2152" y="1522"/>
                      <a:pt x="2104" y="1433"/>
                    </a:cubicBezTo>
                    <a:cubicBezTo>
                      <a:pt x="2050" y="1337"/>
                      <a:pt x="1961" y="1259"/>
                      <a:pt x="1871" y="1194"/>
                    </a:cubicBezTo>
                    <a:cubicBezTo>
                      <a:pt x="1985" y="1176"/>
                      <a:pt x="2104" y="1158"/>
                      <a:pt x="2200" y="1086"/>
                    </a:cubicBezTo>
                    <a:cubicBezTo>
                      <a:pt x="2319" y="1008"/>
                      <a:pt x="2403" y="871"/>
                      <a:pt x="2397" y="721"/>
                    </a:cubicBezTo>
                    <a:cubicBezTo>
                      <a:pt x="2391" y="590"/>
                      <a:pt x="2289" y="482"/>
                      <a:pt x="2164" y="440"/>
                    </a:cubicBezTo>
                    <a:cubicBezTo>
                      <a:pt x="2116" y="422"/>
                      <a:pt x="2064" y="413"/>
                      <a:pt x="2012" y="413"/>
                    </a:cubicBezTo>
                    <a:cubicBezTo>
                      <a:pt x="1928" y="413"/>
                      <a:pt x="1843" y="436"/>
                      <a:pt x="1769" y="476"/>
                    </a:cubicBezTo>
                    <a:cubicBezTo>
                      <a:pt x="1632" y="548"/>
                      <a:pt x="1530" y="668"/>
                      <a:pt x="1435" y="787"/>
                    </a:cubicBezTo>
                    <a:cubicBezTo>
                      <a:pt x="1441" y="656"/>
                      <a:pt x="1423" y="530"/>
                      <a:pt x="1381" y="399"/>
                    </a:cubicBezTo>
                    <a:cubicBezTo>
                      <a:pt x="1333" y="267"/>
                      <a:pt x="1255" y="112"/>
                      <a:pt x="1118" y="34"/>
                    </a:cubicBezTo>
                    <a:cubicBezTo>
                      <a:pt x="1074" y="11"/>
                      <a:pt x="1030" y="0"/>
                      <a:pt x="990"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21"/>
              <p:cNvSpPr/>
              <p:nvPr/>
            </p:nvSpPr>
            <p:spPr>
              <a:xfrm>
                <a:off x="2961475" y="4483700"/>
                <a:ext cx="52900" cy="53300"/>
              </a:xfrm>
              <a:custGeom>
                <a:avLst/>
                <a:gdLst/>
                <a:ahLst/>
                <a:cxnLst/>
                <a:rect l="l" t="t" r="r" b="b"/>
                <a:pathLst>
                  <a:path w="2116" h="2132" extrusionOk="0">
                    <a:moveTo>
                      <a:pt x="2026" y="0"/>
                    </a:moveTo>
                    <a:cubicBezTo>
                      <a:pt x="2017" y="0"/>
                      <a:pt x="2008" y="2"/>
                      <a:pt x="1999" y="7"/>
                    </a:cubicBezTo>
                    <a:cubicBezTo>
                      <a:pt x="1138" y="450"/>
                      <a:pt x="433" y="1173"/>
                      <a:pt x="20" y="2039"/>
                    </a:cubicBezTo>
                    <a:cubicBezTo>
                      <a:pt x="0" y="2088"/>
                      <a:pt x="41" y="2131"/>
                      <a:pt x="80" y="2131"/>
                    </a:cubicBezTo>
                    <a:cubicBezTo>
                      <a:pt x="98" y="2131"/>
                      <a:pt x="117" y="2122"/>
                      <a:pt x="128" y="2099"/>
                    </a:cubicBezTo>
                    <a:cubicBezTo>
                      <a:pt x="534" y="1250"/>
                      <a:pt x="1216" y="539"/>
                      <a:pt x="2064" y="109"/>
                    </a:cubicBezTo>
                    <a:cubicBezTo>
                      <a:pt x="2116" y="83"/>
                      <a:pt x="2079" y="0"/>
                      <a:pt x="202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21"/>
              <p:cNvSpPr/>
              <p:nvPr/>
            </p:nvSpPr>
            <p:spPr>
              <a:xfrm>
                <a:off x="2974650" y="4503950"/>
                <a:ext cx="27275" cy="26100"/>
              </a:xfrm>
              <a:custGeom>
                <a:avLst/>
                <a:gdLst/>
                <a:ahLst/>
                <a:cxnLst/>
                <a:rect l="l" t="t" r="r" b="b"/>
                <a:pathLst>
                  <a:path w="1091" h="1044" extrusionOk="0">
                    <a:moveTo>
                      <a:pt x="1006" y="1"/>
                    </a:moveTo>
                    <a:cubicBezTo>
                      <a:pt x="996" y="1"/>
                      <a:pt x="986" y="3"/>
                      <a:pt x="976" y="10"/>
                    </a:cubicBezTo>
                    <a:cubicBezTo>
                      <a:pt x="581" y="231"/>
                      <a:pt x="252" y="560"/>
                      <a:pt x="25" y="954"/>
                    </a:cubicBezTo>
                    <a:cubicBezTo>
                      <a:pt x="1" y="1003"/>
                      <a:pt x="43" y="1044"/>
                      <a:pt x="84" y="1044"/>
                    </a:cubicBezTo>
                    <a:cubicBezTo>
                      <a:pt x="103" y="1044"/>
                      <a:pt x="122" y="1035"/>
                      <a:pt x="133" y="1014"/>
                    </a:cubicBezTo>
                    <a:cubicBezTo>
                      <a:pt x="348" y="638"/>
                      <a:pt x="653" y="321"/>
                      <a:pt x="1035" y="112"/>
                    </a:cubicBezTo>
                    <a:cubicBezTo>
                      <a:pt x="1091" y="81"/>
                      <a:pt x="1057" y="1"/>
                      <a:pt x="1006"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21"/>
              <p:cNvSpPr/>
              <p:nvPr/>
            </p:nvSpPr>
            <p:spPr>
              <a:xfrm>
                <a:off x="3134950" y="4510750"/>
                <a:ext cx="23225" cy="73075"/>
              </a:xfrm>
              <a:custGeom>
                <a:avLst/>
                <a:gdLst/>
                <a:ahLst/>
                <a:cxnLst/>
                <a:rect l="l" t="t" r="r" b="b"/>
                <a:pathLst>
                  <a:path w="929" h="2923" extrusionOk="0">
                    <a:moveTo>
                      <a:pt x="82" y="0"/>
                    </a:moveTo>
                    <a:cubicBezTo>
                      <a:pt x="41" y="0"/>
                      <a:pt x="1" y="42"/>
                      <a:pt x="26" y="85"/>
                    </a:cubicBezTo>
                    <a:cubicBezTo>
                      <a:pt x="570" y="886"/>
                      <a:pt x="809" y="1890"/>
                      <a:pt x="660" y="2852"/>
                    </a:cubicBezTo>
                    <a:cubicBezTo>
                      <a:pt x="653" y="2895"/>
                      <a:pt x="693" y="2923"/>
                      <a:pt x="727" y="2923"/>
                    </a:cubicBezTo>
                    <a:cubicBezTo>
                      <a:pt x="750" y="2923"/>
                      <a:pt x="771" y="2910"/>
                      <a:pt x="773" y="2882"/>
                    </a:cubicBezTo>
                    <a:cubicBezTo>
                      <a:pt x="929" y="1890"/>
                      <a:pt x="696" y="856"/>
                      <a:pt x="128" y="25"/>
                    </a:cubicBezTo>
                    <a:cubicBezTo>
                      <a:pt x="116" y="7"/>
                      <a:pt x="99"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21"/>
              <p:cNvSpPr/>
              <p:nvPr/>
            </p:nvSpPr>
            <p:spPr>
              <a:xfrm>
                <a:off x="3023525" y="4514950"/>
                <a:ext cx="3925" cy="3000"/>
              </a:xfrm>
              <a:custGeom>
                <a:avLst/>
                <a:gdLst/>
                <a:ahLst/>
                <a:cxnLst/>
                <a:rect l="l" t="t" r="r" b="b"/>
                <a:pathLst>
                  <a:path w="157" h="120" extrusionOk="0">
                    <a:moveTo>
                      <a:pt x="73" y="0"/>
                    </a:moveTo>
                    <a:cubicBezTo>
                      <a:pt x="1" y="0"/>
                      <a:pt x="1" y="120"/>
                      <a:pt x="73" y="120"/>
                    </a:cubicBezTo>
                    <a:lnTo>
                      <a:pt x="79" y="120"/>
                    </a:lnTo>
                    <a:cubicBezTo>
                      <a:pt x="156" y="120"/>
                      <a:pt x="156" y="0"/>
                      <a:pt x="7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21"/>
              <p:cNvSpPr/>
              <p:nvPr/>
            </p:nvSpPr>
            <p:spPr>
              <a:xfrm>
                <a:off x="3039375" y="4494625"/>
                <a:ext cx="3600" cy="3025"/>
              </a:xfrm>
              <a:custGeom>
                <a:avLst/>
                <a:gdLst/>
                <a:ahLst/>
                <a:cxnLst/>
                <a:rect l="l" t="t" r="r" b="b"/>
                <a:pathLst>
                  <a:path w="144" h="121" extrusionOk="0">
                    <a:moveTo>
                      <a:pt x="66" y="1"/>
                    </a:moveTo>
                    <a:cubicBezTo>
                      <a:pt x="60" y="1"/>
                      <a:pt x="54" y="1"/>
                      <a:pt x="42" y="7"/>
                    </a:cubicBezTo>
                    <a:cubicBezTo>
                      <a:pt x="36" y="7"/>
                      <a:pt x="30" y="13"/>
                      <a:pt x="24" y="18"/>
                    </a:cubicBezTo>
                    <a:cubicBezTo>
                      <a:pt x="18" y="30"/>
                      <a:pt x="18" y="36"/>
                      <a:pt x="6" y="42"/>
                    </a:cubicBezTo>
                    <a:cubicBezTo>
                      <a:pt x="6" y="54"/>
                      <a:pt x="0" y="60"/>
                      <a:pt x="0" y="66"/>
                    </a:cubicBezTo>
                    <a:lnTo>
                      <a:pt x="0" y="84"/>
                    </a:lnTo>
                    <a:cubicBezTo>
                      <a:pt x="0" y="90"/>
                      <a:pt x="6" y="96"/>
                      <a:pt x="18" y="102"/>
                    </a:cubicBezTo>
                    <a:cubicBezTo>
                      <a:pt x="24" y="102"/>
                      <a:pt x="24" y="114"/>
                      <a:pt x="30" y="114"/>
                    </a:cubicBezTo>
                    <a:cubicBezTo>
                      <a:pt x="36" y="120"/>
                      <a:pt x="54" y="120"/>
                      <a:pt x="60" y="120"/>
                    </a:cubicBezTo>
                    <a:lnTo>
                      <a:pt x="78" y="120"/>
                    </a:lnTo>
                    <a:cubicBezTo>
                      <a:pt x="84" y="120"/>
                      <a:pt x="90" y="120"/>
                      <a:pt x="96" y="114"/>
                    </a:cubicBezTo>
                    <a:cubicBezTo>
                      <a:pt x="108" y="114"/>
                      <a:pt x="114" y="102"/>
                      <a:pt x="120" y="96"/>
                    </a:cubicBezTo>
                    <a:cubicBezTo>
                      <a:pt x="126" y="90"/>
                      <a:pt x="126" y="84"/>
                      <a:pt x="138" y="72"/>
                    </a:cubicBezTo>
                    <a:cubicBezTo>
                      <a:pt x="138" y="66"/>
                      <a:pt x="144" y="60"/>
                      <a:pt x="144" y="54"/>
                    </a:cubicBezTo>
                    <a:lnTo>
                      <a:pt x="144" y="36"/>
                    </a:lnTo>
                    <a:cubicBezTo>
                      <a:pt x="144" y="30"/>
                      <a:pt x="138" y="24"/>
                      <a:pt x="126" y="13"/>
                    </a:cubicBezTo>
                    <a:cubicBezTo>
                      <a:pt x="120" y="13"/>
                      <a:pt x="120" y="7"/>
                      <a:pt x="114" y="7"/>
                    </a:cubicBezTo>
                    <a:cubicBezTo>
                      <a:pt x="108" y="1"/>
                      <a:pt x="90" y="1"/>
                      <a:pt x="8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21"/>
              <p:cNvSpPr/>
              <p:nvPr/>
            </p:nvSpPr>
            <p:spPr>
              <a:xfrm>
                <a:off x="3049075" y="4512400"/>
                <a:ext cx="3475" cy="3325"/>
              </a:xfrm>
              <a:custGeom>
                <a:avLst/>
                <a:gdLst/>
                <a:ahLst/>
                <a:cxnLst/>
                <a:rect l="l" t="t" r="r" b="b"/>
                <a:pathLst>
                  <a:path w="139" h="133" extrusionOk="0">
                    <a:moveTo>
                      <a:pt x="55" y="1"/>
                    </a:moveTo>
                    <a:cubicBezTo>
                      <a:pt x="49" y="1"/>
                      <a:pt x="37" y="1"/>
                      <a:pt x="31" y="7"/>
                    </a:cubicBezTo>
                    <a:cubicBezTo>
                      <a:pt x="25" y="7"/>
                      <a:pt x="25" y="13"/>
                      <a:pt x="19" y="13"/>
                    </a:cubicBezTo>
                    <a:cubicBezTo>
                      <a:pt x="7" y="19"/>
                      <a:pt x="1" y="25"/>
                      <a:pt x="1" y="37"/>
                    </a:cubicBezTo>
                    <a:lnTo>
                      <a:pt x="1" y="49"/>
                    </a:lnTo>
                    <a:cubicBezTo>
                      <a:pt x="1" y="55"/>
                      <a:pt x="1" y="72"/>
                      <a:pt x="7" y="78"/>
                    </a:cubicBezTo>
                    <a:cubicBezTo>
                      <a:pt x="19" y="90"/>
                      <a:pt x="19" y="102"/>
                      <a:pt x="25" y="108"/>
                    </a:cubicBezTo>
                    <a:cubicBezTo>
                      <a:pt x="25" y="120"/>
                      <a:pt x="31" y="126"/>
                      <a:pt x="37" y="126"/>
                    </a:cubicBezTo>
                    <a:cubicBezTo>
                      <a:pt x="49" y="132"/>
                      <a:pt x="55" y="132"/>
                      <a:pt x="61" y="132"/>
                    </a:cubicBezTo>
                    <a:lnTo>
                      <a:pt x="85" y="132"/>
                    </a:lnTo>
                    <a:cubicBezTo>
                      <a:pt x="90" y="132"/>
                      <a:pt x="96" y="132"/>
                      <a:pt x="108" y="126"/>
                    </a:cubicBezTo>
                    <a:cubicBezTo>
                      <a:pt x="114" y="126"/>
                      <a:pt x="114" y="120"/>
                      <a:pt x="120" y="120"/>
                    </a:cubicBezTo>
                    <a:cubicBezTo>
                      <a:pt x="126" y="108"/>
                      <a:pt x="138" y="102"/>
                      <a:pt x="138" y="96"/>
                    </a:cubicBezTo>
                    <a:lnTo>
                      <a:pt x="138" y="78"/>
                    </a:lnTo>
                    <a:cubicBezTo>
                      <a:pt x="138" y="72"/>
                      <a:pt x="126" y="55"/>
                      <a:pt x="126" y="49"/>
                    </a:cubicBezTo>
                    <a:cubicBezTo>
                      <a:pt x="120" y="43"/>
                      <a:pt x="120" y="25"/>
                      <a:pt x="114" y="19"/>
                    </a:cubicBezTo>
                    <a:cubicBezTo>
                      <a:pt x="114" y="13"/>
                      <a:pt x="108" y="7"/>
                      <a:pt x="96" y="7"/>
                    </a:cubicBezTo>
                    <a:cubicBezTo>
                      <a:pt x="90" y="1"/>
                      <a:pt x="85" y="1"/>
                      <a:pt x="7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21"/>
              <p:cNvSpPr/>
              <p:nvPr/>
            </p:nvSpPr>
            <p:spPr>
              <a:xfrm>
                <a:off x="3074625" y="4514650"/>
                <a:ext cx="3625" cy="3450"/>
              </a:xfrm>
              <a:custGeom>
                <a:avLst/>
                <a:gdLst/>
                <a:ahLst/>
                <a:cxnLst/>
                <a:rect l="l" t="t" r="r" b="b"/>
                <a:pathLst>
                  <a:path w="145" h="138" extrusionOk="0">
                    <a:moveTo>
                      <a:pt x="61" y="0"/>
                    </a:moveTo>
                    <a:cubicBezTo>
                      <a:pt x="55" y="0"/>
                      <a:pt x="49" y="0"/>
                      <a:pt x="43" y="6"/>
                    </a:cubicBezTo>
                    <a:cubicBezTo>
                      <a:pt x="31" y="6"/>
                      <a:pt x="25" y="12"/>
                      <a:pt x="19" y="18"/>
                    </a:cubicBezTo>
                    <a:cubicBezTo>
                      <a:pt x="19" y="30"/>
                      <a:pt x="13" y="30"/>
                      <a:pt x="13" y="36"/>
                    </a:cubicBezTo>
                    <a:cubicBezTo>
                      <a:pt x="1" y="42"/>
                      <a:pt x="1" y="60"/>
                      <a:pt x="1" y="66"/>
                    </a:cubicBezTo>
                    <a:lnTo>
                      <a:pt x="1" y="78"/>
                    </a:lnTo>
                    <a:cubicBezTo>
                      <a:pt x="1" y="84"/>
                      <a:pt x="13" y="96"/>
                      <a:pt x="19" y="102"/>
                    </a:cubicBezTo>
                    <a:lnTo>
                      <a:pt x="31" y="114"/>
                    </a:lnTo>
                    <a:cubicBezTo>
                      <a:pt x="43" y="126"/>
                      <a:pt x="49" y="126"/>
                      <a:pt x="55" y="132"/>
                    </a:cubicBezTo>
                    <a:cubicBezTo>
                      <a:pt x="61" y="132"/>
                      <a:pt x="73" y="138"/>
                      <a:pt x="79" y="138"/>
                    </a:cubicBezTo>
                    <a:cubicBezTo>
                      <a:pt x="85" y="138"/>
                      <a:pt x="91" y="138"/>
                      <a:pt x="102" y="132"/>
                    </a:cubicBezTo>
                    <a:cubicBezTo>
                      <a:pt x="108" y="132"/>
                      <a:pt x="114" y="126"/>
                      <a:pt x="120" y="114"/>
                    </a:cubicBezTo>
                    <a:cubicBezTo>
                      <a:pt x="120" y="108"/>
                      <a:pt x="132" y="108"/>
                      <a:pt x="132" y="102"/>
                    </a:cubicBezTo>
                    <a:cubicBezTo>
                      <a:pt x="138" y="96"/>
                      <a:pt x="138" y="78"/>
                      <a:pt x="138" y="72"/>
                    </a:cubicBezTo>
                    <a:cubicBezTo>
                      <a:pt x="144" y="66"/>
                      <a:pt x="138" y="66"/>
                      <a:pt x="138" y="60"/>
                    </a:cubicBezTo>
                    <a:cubicBezTo>
                      <a:pt x="138" y="48"/>
                      <a:pt x="132" y="42"/>
                      <a:pt x="120" y="36"/>
                    </a:cubicBezTo>
                    <a:lnTo>
                      <a:pt x="108" y="18"/>
                    </a:lnTo>
                    <a:cubicBezTo>
                      <a:pt x="102" y="12"/>
                      <a:pt x="91" y="12"/>
                      <a:pt x="85" y="6"/>
                    </a:cubicBezTo>
                    <a:cubicBezTo>
                      <a:pt x="79" y="6"/>
                      <a:pt x="73" y="0"/>
                      <a:pt x="6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21"/>
              <p:cNvSpPr/>
              <p:nvPr/>
            </p:nvSpPr>
            <p:spPr>
              <a:xfrm>
                <a:off x="3052225" y="4539450"/>
                <a:ext cx="3000" cy="3450"/>
              </a:xfrm>
              <a:custGeom>
                <a:avLst/>
                <a:gdLst/>
                <a:ahLst/>
                <a:cxnLst/>
                <a:rect l="l" t="t" r="r" b="b"/>
                <a:pathLst>
                  <a:path w="120" h="138" extrusionOk="0">
                    <a:moveTo>
                      <a:pt x="42" y="1"/>
                    </a:moveTo>
                    <a:cubicBezTo>
                      <a:pt x="30" y="1"/>
                      <a:pt x="24" y="7"/>
                      <a:pt x="18" y="13"/>
                    </a:cubicBezTo>
                    <a:cubicBezTo>
                      <a:pt x="18" y="18"/>
                      <a:pt x="12" y="18"/>
                      <a:pt x="12" y="30"/>
                    </a:cubicBezTo>
                    <a:cubicBezTo>
                      <a:pt x="0" y="36"/>
                      <a:pt x="0" y="54"/>
                      <a:pt x="0" y="60"/>
                    </a:cubicBezTo>
                    <a:lnTo>
                      <a:pt x="0" y="72"/>
                    </a:lnTo>
                    <a:cubicBezTo>
                      <a:pt x="0" y="78"/>
                      <a:pt x="0" y="90"/>
                      <a:pt x="12" y="96"/>
                    </a:cubicBezTo>
                    <a:cubicBezTo>
                      <a:pt x="12" y="102"/>
                      <a:pt x="18" y="108"/>
                      <a:pt x="24" y="120"/>
                    </a:cubicBezTo>
                    <a:cubicBezTo>
                      <a:pt x="30" y="126"/>
                      <a:pt x="42" y="126"/>
                      <a:pt x="48" y="132"/>
                    </a:cubicBezTo>
                    <a:cubicBezTo>
                      <a:pt x="54" y="132"/>
                      <a:pt x="60" y="138"/>
                      <a:pt x="72" y="138"/>
                    </a:cubicBezTo>
                    <a:lnTo>
                      <a:pt x="84" y="138"/>
                    </a:lnTo>
                    <a:cubicBezTo>
                      <a:pt x="90" y="138"/>
                      <a:pt x="102" y="132"/>
                      <a:pt x="108" y="126"/>
                    </a:cubicBezTo>
                    <a:cubicBezTo>
                      <a:pt x="108" y="120"/>
                      <a:pt x="114" y="120"/>
                      <a:pt x="114" y="114"/>
                    </a:cubicBezTo>
                    <a:cubicBezTo>
                      <a:pt x="120" y="102"/>
                      <a:pt x="120" y="90"/>
                      <a:pt x="120" y="84"/>
                    </a:cubicBezTo>
                    <a:lnTo>
                      <a:pt x="120" y="66"/>
                    </a:lnTo>
                    <a:cubicBezTo>
                      <a:pt x="120" y="60"/>
                      <a:pt x="120" y="54"/>
                      <a:pt x="114" y="42"/>
                    </a:cubicBezTo>
                    <a:cubicBezTo>
                      <a:pt x="114" y="36"/>
                      <a:pt x="108" y="30"/>
                      <a:pt x="102" y="18"/>
                    </a:cubicBezTo>
                    <a:cubicBezTo>
                      <a:pt x="90" y="13"/>
                      <a:pt x="84" y="13"/>
                      <a:pt x="78" y="7"/>
                    </a:cubicBezTo>
                    <a:cubicBezTo>
                      <a:pt x="72" y="7"/>
                      <a:pt x="60" y="1"/>
                      <a:pt x="5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373" name="Google Shape;1373;p21"/>
          <p:cNvGrpSpPr/>
          <p:nvPr/>
        </p:nvGrpSpPr>
        <p:grpSpPr>
          <a:xfrm flipH="1">
            <a:off x="823515" y="5278613"/>
            <a:ext cx="244365" cy="218671"/>
            <a:chOff x="6390175" y="3941675"/>
            <a:chExt cx="136000" cy="121700"/>
          </a:xfrm>
        </p:grpSpPr>
        <p:sp>
          <p:nvSpPr>
            <p:cNvPr id="1374" name="Google Shape;1374;p21"/>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21"/>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6" name="Google Shape;1376;p21"/>
          <p:cNvGrpSpPr/>
          <p:nvPr/>
        </p:nvGrpSpPr>
        <p:grpSpPr>
          <a:xfrm rot="6074356" flipH="1">
            <a:off x="1082793" y="5178683"/>
            <a:ext cx="244359" cy="218666"/>
            <a:chOff x="6390175" y="3941675"/>
            <a:chExt cx="136000" cy="121700"/>
          </a:xfrm>
        </p:grpSpPr>
        <p:sp>
          <p:nvSpPr>
            <p:cNvPr id="1377" name="Google Shape;1377;p21"/>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21"/>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7"/>
                                        </p:tgtEl>
                                        <p:attrNameLst>
                                          <p:attrName>style.visibility</p:attrName>
                                        </p:attrNameLst>
                                      </p:cBhvr>
                                      <p:to>
                                        <p:strVal val="visible"/>
                                      </p:to>
                                    </p:set>
                                    <p:animEffect transition="in" filter="fade">
                                      <p:cBhvr>
                                        <p:cTn id="7" dur="500"/>
                                        <p:tgtEl>
                                          <p:spTgt spid="13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6"/>
                                        </p:tgtEl>
                                        <p:attrNameLst>
                                          <p:attrName>style.visibility</p:attrName>
                                        </p:attrNameLst>
                                      </p:cBhvr>
                                      <p:to>
                                        <p:strVal val="visible"/>
                                      </p:to>
                                    </p:set>
                                    <p:animEffect transition="in" filter="fade">
                                      <p:cBhvr>
                                        <p:cTn id="12" dur="500"/>
                                        <p:tgtEl>
                                          <p:spTgt spid="1326"/>
                                        </p:tgtEl>
                                      </p:cBhvr>
                                    </p:animEffect>
                                  </p:childTnLst>
                                </p:cTn>
                              </p:par>
                              <p:par>
                                <p:cTn id="13" presetID="10" presetClass="entr" presetSubtype="0" fill="hold" nodeType="withEffect">
                                  <p:stCondLst>
                                    <p:cond delay="0"/>
                                  </p:stCondLst>
                                  <p:childTnLst>
                                    <p:set>
                                      <p:cBhvr>
                                        <p:cTn id="14" dur="1" fill="hold">
                                          <p:stCondLst>
                                            <p:cond delay="0"/>
                                          </p:stCondLst>
                                        </p:cTn>
                                        <p:tgtEl>
                                          <p:spTgt spid="1328"/>
                                        </p:tgtEl>
                                        <p:attrNameLst>
                                          <p:attrName>style.visibility</p:attrName>
                                        </p:attrNameLst>
                                      </p:cBhvr>
                                      <p:to>
                                        <p:strVal val="visible"/>
                                      </p:to>
                                    </p:set>
                                    <p:animEffect transition="in" filter="fade">
                                      <p:cBhvr>
                                        <p:cTn id="15" dur="500"/>
                                        <p:tgtEl>
                                          <p:spTgt spid="1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22"/>
          <p:cNvSpPr txBox="1"/>
          <p:nvPr/>
        </p:nvSpPr>
        <p:spPr>
          <a:xfrm>
            <a:off x="228192" y="1521416"/>
            <a:ext cx="5005023" cy="266964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900"/>
              <a:buFont typeface="Noto Sans Symbols"/>
              <a:buChar char="✔"/>
            </a:pPr>
            <a:r>
              <a:rPr lang="en-US" sz="1900" b="1" i="0" u="none" strike="noStrike" cap="none">
                <a:solidFill>
                  <a:srgbClr val="000000"/>
                </a:solidFill>
                <a:latin typeface="Arial"/>
                <a:ea typeface="Arial"/>
                <a:cs typeface="Arial"/>
                <a:sym typeface="Arial"/>
              </a:rPr>
              <a:t>Rau muống: </a:t>
            </a:r>
            <a:r>
              <a:rPr lang="en-US" sz="1900" b="0" i="0" u="none" strike="noStrike" cap="none">
                <a:solidFill>
                  <a:srgbClr val="000000"/>
                </a:solidFill>
                <a:latin typeface="Arial"/>
                <a:ea typeface="Arial"/>
                <a:cs typeface="Arial"/>
                <a:sym typeface="Arial"/>
              </a:rPr>
              <a:t>nên chọn bó rau dài, ít lá, thân dài, màu xanh mướt, cuống nhỏ, đốt thưa, bấm thấy giòn. </a:t>
            </a:r>
            <a:endParaRPr/>
          </a:p>
          <a:p>
            <a:pPr marL="285750" marR="0" lvl="0" indent="-285750" algn="just" rtl="0">
              <a:lnSpc>
                <a:spcPct val="150000"/>
              </a:lnSpc>
              <a:spcBef>
                <a:spcPts val="0"/>
              </a:spcBef>
              <a:spcAft>
                <a:spcPts val="0"/>
              </a:spcAft>
              <a:buClr>
                <a:srgbClr val="000000"/>
              </a:buClr>
              <a:buSzPts val="1900"/>
              <a:buFont typeface="Noto Sans Symbols"/>
              <a:buChar char="✔"/>
            </a:pPr>
            <a:r>
              <a:rPr lang="en-US" sz="1900" b="1" i="0" u="none" strike="noStrike" cap="none">
                <a:solidFill>
                  <a:srgbClr val="000000"/>
                </a:solidFill>
                <a:latin typeface="Arial"/>
                <a:ea typeface="Arial"/>
                <a:cs typeface="Arial"/>
                <a:sym typeface="Arial"/>
              </a:rPr>
              <a:t>Ổi: </a:t>
            </a:r>
            <a:r>
              <a:rPr lang="en-US" sz="1900" b="0" i="0" u="none" strike="noStrike" cap="none">
                <a:solidFill>
                  <a:srgbClr val="000000"/>
                </a:solidFill>
                <a:latin typeface="Arial"/>
                <a:ea typeface="Arial"/>
                <a:cs typeface="Arial"/>
                <a:sym typeface="Arial"/>
              </a:rPr>
              <a:t>nên chọn quả nhẵn bóng, mịn màng, màu xanh mướt, cuống lá còn tươi. Ổi ngon là loại mỏng vỏ, cùi dày, giòn, ít hạt.  </a:t>
            </a:r>
            <a:endParaRPr/>
          </a:p>
        </p:txBody>
      </p:sp>
      <p:sp>
        <p:nvSpPr>
          <p:cNvPr id="1384" name="Google Shape;1384;p22"/>
          <p:cNvSpPr/>
          <p:nvPr/>
        </p:nvSpPr>
        <p:spPr>
          <a:xfrm>
            <a:off x="285718" y="298101"/>
            <a:ext cx="1748971" cy="558800"/>
          </a:xfrm>
          <a:prstGeom prst="roundRect">
            <a:avLst>
              <a:gd name="adj" fmla="val 16667"/>
            </a:avLst>
          </a:prstGeom>
          <a:solidFill>
            <a:srgbClr val="DF7D0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300" b="1" i="0" u="none" strike="noStrike" cap="none">
                <a:solidFill>
                  <a:srgbClr val="FFFFFF"/>
                </a:solidFill>
                <a:latin typeface="Arial"/>
                <a:ea typeface="Arial"/>
                <a:cs typeface="Arial"/>
                <a:sym typeface="Arial"/>
              </a:rPr>
              <a:t>Vitamin C</a:t>
            </a:r>
            <a:endParaRPr/>
          </a:p>
        </p:txBody>
      </p:sp>
      <p:sp>
        <p:nvSpPr>
          <p:cNvPr id="1385" name="Google Shape;1385;p22" descr="Người mắc bệnh trĩ có nên ăn rau muống? - Nhà thuốc FPT Long Châu"/>
          <p:cNvSpPr/>
          <p:nvPr/>
        </p:nvSpPr>
        <p:spPr>
          <a:xfrm>
            <a:off x="44196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1386" name="Google Shape;1386;p22"/>
          <p:cNvPicPr preferRelativeResize="0"/>
          <p:nvPr/>
        </p:nvPicPr>
        <p:blipFill rotWithShape="1">
          <a:blip r:embed="rId3">
            <a:alphaModFix/>
          </a:blip>
          <a:srcRect/>
          <a:stretch/>
        </p:blipFill>
        <p:spPr>
          <a:xfrm>
            <a:off x="5390621" y="121252"/>
            <a:ext cx="3525187" cy="2353062"/>
          </a:xfrm>
          <a:prstGeom prst="rect">
            <a:avLst/>
          </a:prstGeom>
          <a:noFill/>
          <a:ln>
            <a:noFill/>
          </a:ln>
        </p:spPr>
      </p:pic>
      <p:pic>
        <p:nvPicPr>
          <p:cNvPr id="1387" name="Google Shape;1387;p22" descr="Những lợi ích không thể bỏ qua từ trái ổi | BỆNH VIỆN ĐA KHOA HỒNG ĐỨC III"/>
          <p:cNvPicPr preferRelativeResize="0"/>
          <p:nvPr/>
        </p:nvPicPr>
        <p:blipFill rotWithShape="1">
          <a:blip r:embed="rId4">
            <a:alphaModFix/>
          </a:blip>
          <a:srcRect/>
          <a:stretch/>
        </p:blipFill>
        <p:spPr>
          <a:xfrm>
            <a:off x="5390621" y="2669187"/>
            <a:ext cx="3525187" cy="235109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4"/>
                                        </p:tgtEl>
                                        <p:attrNameLst>
                                          <p:attrName>style.visibility</p:attrName>
                                        </p:attrNameLst>
                                      </p:cBhvr>
                                      <p:to>
                                        <p:strVal val="visible"/>
                                      </p:to>
                                    </p:set>
                                    <p:animEffect transition="in" filter="fade">
                                      <p:cBhvr>
                                        <p:cTn id="7" dur="500"/>
                                        <p:tgtEl>
                                          <p:spTgt spid="1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3"/>
                                        </p:tgtEl>
                                        <p:attrNameLst>
                                          <p:attrName>style.visibility</p:attrName>
                                        </p:attrNameLst>
                                      </p:cBhvr>
                                      <p:to>
                                        <p:strVal val="visible"/>
                                      </p:to>
                                    </p:set>
                                    <p:animEffect transition="in" filter="fade">
                                      <p:cBhvr>
                                        <p:cTn id="12" dur="500"/>
                                        <p:tgtEl>
                                          <p:spTgt spid="1383"/>
                                        </p:tgtEl>
                                      </p:cBhvr>
                                    </p:animEffect>
                                  </p:childTnLst>
                                </p:cTn>
                              </p:par>
                              <p:par>
                                <p:cTn id="13" presetID="10" presetClass="entr" presetSubtype="0" fill="hold" nodeType="withEffect">
                                  <p:stCondLst>
                                    <p:cond delay="0"/>
                                  </p:stCondLst>
                                  <p:childTnLst>
                                    <p:set>
                                      <p:cBhvr>
                                        <p:cTn id="14" dur="1" fill="hold">
                                          <p:stCondLst>
                                            <p:cond delay="0"/>
                                          </p:stCondLst>
                                        </p:cTn>
                                        <p:tgtEl>
                                          <p:spTgt spid="1387"/>
                                        </p:tgtEl>
                                        <p:attrNameLst>
                                          <p:attrName>style.visibility</p:attrName>
                                        </p:attrNameLst>
                                      </p:cBhvr>
                                      <p:to>
                                        <p:strVal val="visible"/>
                                      </p:to>
                                    </p:set>
                                    <p:animEffect transition="in" filter="fade">
                                      <p:cBhvr>
                                        <p:cTn id="15" dur="500"/>
                                        <p:tgtEl>
                                          <p:spTgt spid="1387"/>
                                        </p:tgtEl>
                                      </p:cBhvr>
                                    </p:animEffect>
                                  </p:childTnLst>
                                </p:cTn>
                              </p:par>
                              <p:par>
                                <p:cTn id="16" presetID="10" presetClass="entr" presetSubtype="0" fill="hold" nodeType="withEffect">
                                  <p:stCondLst>
                                    <p:cond delay="0"/>
                                  </p:stCondLst>
                                  <p:childTnLst>
                                    <p:set>
                                      <p:cBhvr>
                                        <p:cTn id="17" dur="1" fill="hold">
                                          <p:stCondLst>
                                            <p:cond delay="0"/>
                                          </p:stCondLst>
                                        </p:cTn>
                                        <p:tgtEl>
                                          <p:spTgt spid="1386"/>
                                        </p:tgtEl>
                                        <p:attrNameLst>
                                          <p:attrName>style.visibility</p:attrName>
                                        </p:attrNameLst>
                                      </p:cBhvr>
                                      <p:to>
                                        <p:strVal val="visible"/>
                                      </p:to>
                                    </p:set>
                                    <p:animEffect transition="in" filter="fade">
                                      <p:cBhvr>
                                        <p:cTn id="18" dur="500"/>
                                        <p:tgtEl>
                                          <p:spTgt spid="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23"/>
          <p:cNvSpPr txBox="1"/>
          <p:nvPr/>
        </p:nvSpPr>
        <p:spPr>
          <a:xfrm>
            <a:off x="264478" y="1325474"/>
            <a:ext cx="4762500" cy="3108223"/>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900"/>
              <a:buFont typeface="Noto Sans Symbols"/>
              <a:buChar char="✔"/>
            </a:pPr>
            <a:r>
              <a:rPr lang="en-US" sz="1900" b="0" i="0" u="none" strike="noStrike" cap="none">
                <a:solidFill>
                  <a:srgbClr val="000000"/>
                </a:solidFill>
                <a:latin typeface="Arial"/>
                <a:ea typeface="Arial"/>
                <a:cs typeface="Arial"/>
                <a:sym typeface="Arial"/>
              </a:rPr>
              <a:t>Trứng gà, vịt nên chọn trứng suôn tròn, cầm nặng tay nếu thấy lục ục bên trong là trứng hỏng hoặc đã để lâu.</a:t>
            </a:r>
            <a:endParaRPr/>
          </a:p>
          <a:p>
            <a:pPr marL="285750" marR="0" lvl="0" indent="-285750" algn="just" rtl="0">
              <a:lnSpc>
                <a:spcPct val="150000"/>
              </a:lnSpc>
              <a:spcBef>
                <a:spcPts val="0"/>
              </a:spcBef>
              <a:spcAft>
                <a:spcPts val="0"/>
              </a:spcAft>
              <a:buClr>
                <a:srgbClr val="000000"/>
              </a:buClr>
              <a:buSzPts val="1900"/>
              <a:buFont typeface="Noto Sans Symbols"/>
              <a:buChar char="✔"/>
            </a:pPr>
            <a:r>
              <a:rPr lang="en-US" sz="1900" b="0" i="0" u="none" strike="noStrike" cap="none">
                <a:solidFill>
                  <a:srgbClr val="000000"/>
                </a:solidFill>
                <a:latin typeface="Arial"/>
                <a:ea typeface="Arial"/>
                <a:cs typeface="Arial"/>
                <a:sym typeface="Arial"/>
              </a:rPr>
              <a:t>Có thể ngâm trứng vào nước, trứng mới sẽ chìm sâu vào nước và nằm ngang, trứng để lâu sẽ nổi lơ lửng hoặc nổi hẳn lên bề mặt nước. </a:t>
            </a:r>
            <a:endParaRPr/>
          </a:p>
        </p:txBody>
      </p:sp>
      <p:sp>
        <p:nvSpPr>
          <p:cNvPr id="1393" name="Google Shape;1393;p23"/>
          <p:cNvSpPr/>
          <p:nvPr/>
        </p:nvSpPr>
        <p:spPr>
          <a:xfrm>
            <a:off x="285718" y="298101"/>
            <a:ext cx="1748971" cy="558800"/>
          </a:xfrm>
          <a:prstGeom prst="roundRect">
            <a:avLst>
              <a:gd name="adj" fmla="val 16667"/>
            </a:avLst>
          </a:prstGeom>
          <a:solidFill>
            <a:srgbClr val="00B0F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300" b="1" i="0" u="none" strike="noStrike" cap="none">
                <a:solidFill>
                  <a:srgbClr val="FFFFFF"/>
                </a:solidFill>
                <a:latin typeface="Arial"/>
                <a:ea typeface="Arial"/>
                <a:cs typeface="Arial"/>
                <a:sym typeface="Arial"/>
              </a:rPr>
              <a:t>Vitamin D</a:t>
            </a:r>
            <a:endParaRPr/>
          </a:p>
        </p:txBody>
      </p:sp>
      <p:sp>
        <p:nvSpPr>
          <p:cNvPr id="1394" name="Google Shape;1394;p23" descr="Người mắc bệnh trĩ có nên ăn rau muống? - Nhà thuốc FPT Long Châu"/>
          <p:cNvSpPr/>
          <p:nvPr/>
        </p:nvSpPr>
        <p:spPr>
          <a:xfrm>
            <a:off x="44196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1395" name="Google Shape;1395;p23" descr="Vì sao trứng gà nổi trong nước muối, chìm trong nước lã? - Báo VnExpress"/>
          <p:cNvPicPr preferRelativeResize="0"/>
          <p:nvPr/>
        </p:nvPicPr>
        <p:blipFill rotWithShape="1">
          <a:blip r:embed="rId3">
            <a:alphaModFix/>
          </a:blip>
          <a:srcRect l="5448" r="6251"/>
          <a:stretch/>
        </p:blipFill>
        <p:spPr>
          <a:xfrm>
            <a:off x="5428343" y="1085500"/>
            <a:ext cx="3280229" cy="2459225"/>
          </a:xfrm>
          <a:prstGeom prst="rect">
            <a:avLst/>
          </a:prstGeom>
          <a:noFill/>
          <a:ln>
            <a:noFill/>
          </a:ln>
        </p:spPr>
      </p:pic>
      <p:grpSp>
        <p:nvGrpSpPr>
          <p:cNvPr id="1396" name="Google Shape;1396;p23"/>
          <p:cNvGrpSpPr/>
          <p:nvPr/>
        </p:nvGrpSpPr>
        <p:grpSpPr>
          <a:xfrm>
            <a:off x="5627915" y="3664857"/>
            <a:ext cx="1415139" cy="751334"/>
            <a:chOff x="5707744" y="3156858"/>
            <a:chExt cx="1415139" cy="751334"/>
          </a:xfrm>
        </p:grpSpPr>
        <p:cxnSp>
          <p:nvCxnSpPr>
            <p:cNvPr id="1397" name="Google Shape;1397;p23"/>
            <p:cNvCxnSpPr/>
            <p:nvPr/>
          </p:nvCxnSpPr>
          <p:spPr>
            <a:xfrm>
              <a:off x="6415314" y="3156858"/>
              <a:ext cx="0" cy="370114"/>
            </a:xfrm>
            <a:prstGeom prst="straightConnector1">
              <a:avLst/>
            </a:prstGeom>
            <a:noFill/>
            <a:ln w="28575" cap="flat" cmpd="sng">
              <a:solidFill>
                <a:srgbClr val="C00000"/>
              </a:solidFill>
              <a:prstDash val="solid"/>
              <a:round/>
              <a:headEnd type="none" w="sm" len="sm"/>
              <a:tailEnd type="stealth" w="med" len="med"/>
            </a:ln>
          </p:spPr>
        </p:cxnSp>
        <p:sp>
          <p:nvSpPr>
            <p:cNvPr id="1398" name="Google Shape;1398;p23"/>
            <p:cNvSpPr txBox="1"/>
            <p:nvPr/>
          </p:nvSpPr>
          <p:spPr>
            <a:xfrm>
              <a:off x="5707744" y="3585027"/>
              <a:ext cx="1415139"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1" u="none" strike="noStrike" cap="none">
                  <a:solidFill>
                    <a:srgbClr val="000000"/>
                  </a:solidFill>
                  <a:latin typeface="Arial"/>
                  <a:ea typeface="Arial"/>
                  <a:cs typeface="Arial"/>
                  <a:sym typeface="Arial"/>
                </a:rPr>
                <a:t>Trứng cũ </a:t>
              </a:r>
              <a:endParaRPr/>
            </a:p>
          </p:txBody>
        </p:sp>
      </p:grpSp>
      <p:grpSp>
        <p:nvGrpSpPr>
          <p:cNvPr id="1399" name="Google Shape;1399;p23"/>
          <p:cNvGrpSpPr/>
          <p:nvPr/>
        </p:nvGrpSpPr>
        <p:grpSpPr>
          <a:xfrm>
            <a:off x="7180944" y="3659304"/>
            <a:ext cx="1415139" cy="751334"/>
            <a:chOff x="5707744" y="3156858"/>
            <a:chExt cx="1415139" cy="751334"/>
          </a:xfrm>
        </p:grpSpPr>
        <p:cxnSp>
          <p:nvCxnSpPr>
            <p:cNvPr id="1400" name="Google Shape;1400;p23"/>
            <p:cNvCxnSpPr/>
            <p:nvPr/>
          </p:nvCxnSpPr>
          <p:spPr>
            <a:xfrm>
              <a:off x="6415314" y="3156858"/>
              <a:ext cx="0" cy="370114"/>
            </a:xfrm>
            <a:prstGeom prst="straightConnector1">
              <a:avLst/>
            </a:prstGeom>
            <a:noFill/>
            <a:ln w="28575" cap="flat" cmpd="sng">
              <a:solidFill>
                <a:srgbClr val="C00000"/>
              </a:solidFill>
              <a:prstDash val="solid"/>
              <a:round/>
              <a:headEnd type="none" w="sm" len="sm"/>
              <a:tailEnd type="stealth" w="med" len="med"/>
            </a:ln>
          </p:spPr>
        </p:cxnSp>
        <p:sp>
          <p:nvSpPr>
            <p:cNvPr id="1401" name="Google Shape;1401;p23"/>
            <p:cNvSpPr txBox="1"/>
            <p:nvPr/>
          </p:nvSpPr>
          <p:spPr>
            <a:xfrm>
              <a:off x="5707744" y="3585027"/>
              <a:ext cx="1415139"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1" u="none" strike="noStrike" cap="none">
                  <a:solidFill>
                    <a:srgbClr val="000000"/>
                  </a:solidFill>
                  <a:latin typeface="Arial"/>
                  <a:ea typeface="Arial"/>
                  <a:cs typeface="Arial"/>
                  <a:sym typeface="Arial"/>
                </a:rPr>
                <a:t>Trứng mới </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3"/>
                                        </p:tgtEl>
                                        <p:attrNameLst>
                                          <p:attrName>style.visibility</p:attrName>
                                        </p:attrNameLst>
                                      </p:cBhvr>
                                      <p:to>
                                        <p:strVal val="visible"/>
                                      </p:to>
                                    </p:set>
                                    <p:animEffect transition="in" filter="fade">
                                      <p:cBhvr>
                                        <p:cTn id="7" dur="2000"/>
                                        <p:tgtEl>
                                          <p:spTgt spid="13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
                                            <p:txEl>
                                              <p:pRg st="0" end="0"/>
                                            </p:txEl>
                                          </p:spTgt>
                                        </p:tgtEl>
                                        <p:attrNameLst>
                                          <p:attrName>style.visibility</p:attrName>
                                        </p:attrNameLst>
                                      </p:cBhvr>
                                      <p:to>
                                        <p:strVal val="visible"/>
                                      </p:to>
                                    </p:set>
                                    <p:animEffect transition="in" filter="fade">
                                      <p:cBhvr>
                                        <p:cTn id="12" dur="500"/>
                                        <p:tgtEl>
                                          <p:spTgt spid="13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2">
                                            <p:txEl>
                                              <p:pRg st="1" end="1"/>
                                            </p:txEl>
                                          </p:spTgt>
                                        </p:tgtEl>
                                        <p:attrNameLst>
                                          <p:attrName>style.visibility</p:attrName>
                                        </p:attrNameLst>
                                      </p:cBhvr>
                                      <p:to>
                                        <p:strVal val="visible"/>
                                      </p:to>
                                    </p:set>
                                    <p:animEffect transition="in" filter="fade">
                                      <p:cBhvr>
                                        <p:cTn id="17" dur="500"/>
                                        <p:tgtEl>
                                          <p:spTgt spid="1392">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95"/>
                                        </p:tgtEl>
                                        <p:attrNameLst>
                                          <p:attrName>style.visibility</p:attrName>
                                        </p:attrNameLst>
                                      </p:cBhvr>
                                      <p:to>
                                        <p:strVal val="visible"/>
                                      </p:to>
                                    </p:set>
                                    <p:animEffect transition="in" filter="fade">
                                      <p:cBhvr>
                                        <p:cTn id="21" dur="500"/>
                                        <p:tgtEl>
                                          <p:spTgt spid="139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396"/>
                                        </p:tgtEl>
                                        <p:attrNameLst>
                                          <p:attrName>style.visibility</p:attrName>
                                        </p:attrNameLst>
                                      </p:cBhvr>
                                      <p:to>
                                        <p:strVal val="visible"/>
                                      </p:to>
                                    </p:set>
                                    <p:animEffect transition="in" filter="fade">
                                      <p:cBhvr>
                                        <p:cTn id="25" dur="500"/>
                                        <p:tgtEl>
                                          <p:spTgt spid="1396"/>
                                        </p:tgtEl>
                                      </p:cBhvr>
                                    </p:animEffect>
                                  </p:childTnLst>
                                </p:cTn>
                              </p:par>
                              <p:par>
                                <p:cTn id="26" presetID="10" presetClass="entr" presetSubtype="0" fill="hold" nodeType="withEffect">
                                  <p:stCondLst>
                                    <p:cond delay="0"/>
                                  </p:stCondLst>
                                  <p:childTnLst>
                                    <p:set>
                                      <p:cBhvr>
                                        <p:cTn id="27" dur="1" fill="hold">
                                          <p:stCondLst>
                                            <p:cond delay="0"/>
                                          </p:stCondLst>
                                        </p:cTn>
                                        <p:tgtEl>
                                          <p:spTgt spid="1399"/>
                                        </p:tgtEl>
                                        <p:attrNameLst>
                                          <p:attrName>style.visibility</p:attrName>
                                        </p:attrNameLst>
                                      </p:cBhvr>
                                      <p:to>
                                        <p:strVal val="visible"/>
                                      </p:to>
                                    </p:set>
                                    <p:animEffect transition="in" filter="fade">
                                      <p:cBhvr>
                                        <p:cTn id="28" dur="500"/>
                                        <p:tgtEl>
                                          <p:spTgt spid="1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24"/>
          <p:cNvSpPr txBox="1"/>
          <p:nvPr/>
        </p:nvSpPr>
        <p:spPr>
          <a:xfrm>
            <a:off x="285718" y="286749"/>
            <a:ext cx="756651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507431"/>
                </a:solidFill>
                <a:latin typeface="Arial"/>
                <a:ea typeface="Arial"/>
                <a:cs typeface="Arial"/>
                <a:sym typeface="Arial"/>
              </a:rPr>
              <a:t>5. Nhóm thực phẩm giàu khoáng chất</a:t>
            </a:r>
            <a:endParaRPr/>
          </a:p>
        </p:txBody>
      </p:sp>
      <p:sp>
        <p:nvSpPr>
          <p:cNvPr id="1407" name="Google Shape;1407;p24"/>
          <p:cNvSpPr txBox="1"/>
          <p:nvPr/>
        </p:nvSpPr>
        <p:spPr>
          <a:xfrm>
            <a:off x="285718" y="885372"/>
            <a:ext cx="330925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1" u="none" strike="noStrike" cap="none">
                <a:solidFill>
                  <a:srgbClr val="C00000"/>
                </a:solidFill>
                <a:latin typeface="Arial"/>
                <a:ea typeface="Arial"/>
                <a:cs typeface="Arial"/>
                <a:sym typeface="Arial"/>
              </a:rPr>
              <a:t>Thực phẩm giàu sắt: </a:t>
            </a:r>
            <a:endParaRPr/>
          </a:p>
        </p:txBody>
      </p:sp>
      <p:grpSp>
        <p:nvGrpSpPr>
          <p:cNvPr id="1408" name="Google Shape;1408;p24"/>
          <p:cNvGrpSpPr/>
          <p:nvPr/>
        </p:nvGrpSpPr>
        <p:grpSpPr>
          <a:xfrm>
            <a:off x="621101" y="1453218"/>
            <a:ext cx="3884118" cy="3346943"/>
            <a:chOff x="621101" y="1453218"/>
            <a:chExt cx="3884118" cy="3346943"/>
          </a:xfrm>
        </p:grpSpPr>
        <p:pic>
          <p:nvPicPr>
            <p:cNvPr id="1409" name="Google Shape;1409;p24" descr="Thịt bò - Thực phẩm sạch và thuận tự nhiên"/>
            <p:cNvPicPr preferRelativeResize="0"/>
            <p:nvPr/>
          </p:nvPicPr>
          <p:blipFill rotWithShape="1">
            <a:blip r:embed="rId3">
              <a:alphaModFix/>
            </a:blip>
            <a:srcRect/>
            <a:stretch/>
          </p:blipFill>
          <p:spPr>
            <a:xfrm>
              <a:off x="1133504" y="1453218"/>
              <a:ext cx="2859312" cy="2144485"/>
            </a:xfrm>
            <a:prstGeom prst="rect">
              <a:avLst/>
            </a:prstGeom>
            <a:noFill/>
            <a:ln>
              <a:noFill/>
            </a:ln>
          </p:spPr>
        </p:pic>
        <p:sp>
          <p:nvSpPr>
            <p:cNvPr id="1410" name="Google Shape;1410;p24"/>
            <p:cNvSpPr txBox="1"/>
            <p:nvPr/>
          </p:nvSpPr>
          <p:spPr>
            <a:xfrm>
              <a:off x="1641503" y="3558795"/>
              <a:ext cx="184331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1" u="none" strike="noStrike" cap="none">
                  <a:solidFill>
                    <a:srgbClr val="0070C0"/>
                  </a:solidFill>
                  <a:latin typeface="Arial"/>
                  <a:ea typeface="Arial"/>
                  <a:cs typeface="Arial"/>
                  <a:sym typeface="Arial"/>
                </a:rPr>
                <a:t>Thịt bò </a:t>
              </a:r>
              <a:endParaRPr/>
            </a:p>
          </p:txBody>
        </p:sp>
        <p:sp>
          <p:nvSpPr>
            <p:cNvPr id="1411" name="Google Shape;1411;p24"/>
            <p:cNvSpPr txBox="1"/>
            <p:nvPr/>
          </p:nvSpPr>
          <p:spPr>
            <a:xfrm>
              <a:off x="621101" y="3928127"/>
              <a:ext cx="3884118"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Chọn miếng thịt có màu đỏ tươi, thớ thịt khô, dẻo, mịn; gân trắng, dẹp..</a:t>
              </a:r>
              <a:endParaRPr/>
            </a:p>
          </p:txBody>
        </p:sp>
      </p:grpSp>
      <p:grpSp>
        <p:nvGrpSpPr>
          <p:cNvPr id="1412" name="Google Shape;1412;p24"/>
          <p:cNvGrpSpPr/>
          <p:nvPr/>
        </p:nvGrpSpPr>
        <p:grpSpPr>
          <a:xfrm>
            <a:off x="5013218" y="1632040"/>
            <a:ext cx="3709868" cy="3177101"/>
            <a:chOff x="4875332" y="1632040"/>
            <a:chExt cx="3709868" cy="3177101"/>
          </a:xfrm>
        </p:grpSpPr>
        <p:pic>
          <p:nvPicPr>
            <p:cNvPr id="1413" name="Google Shape;1413;p24" descr="Rau Mồng Tơi - Viet Trade Today"/>
            <p:cNvPicPr preferRelativeResize="0"/>
            <p:nvPr/>
          </p:nvPicPr>
          <p:blipFill rotWithShape="1">
            <a:blip r:embed="rId4">
              <a:alphaModFix/>
            </a:blip>
            <a:srcRect/>
            <a:stretch/>
          </p:blipFill>
          <p:spPr>
            <a:xfrm>
              <a:off x="5300610" y="1632040"/>
              <a:ext cx="2859312" cy="1965663"/>
            </a:xfrm>
            <a:prstGeom prst="rect">
              <a:avLst/>
            </a:prstGeom>
            <a:noFill/>
            <a:ln>
              <a:noFill/>
            </a:ln>
          </p:spPr>
        </p:pic>
        <p:sp>
          <p:nvSpPr>
            <p:cNvPr id="1414" name="Google Shape;1414;p24"/>
            <p:cNvSpPr txBox="1"/>
            <p:nvPr/>
          </p:nvSpPr>
          <p:spPr>
            <a:xfrm>
              <a:off x="5808609" y="3558795"/>
              <a:ext cx="184331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1" u="none" strike="noStrike" cap="none">
                  <a:solidFill>
                    <a:srgbClr val="0070C0"/>
                  </a:solidFill>
                  <a:latin typeface="Arial"/>
                  <a:ea typeface="Arial"/>
                  <a:cs typeface="Arial"/>
                  <a:sym typeface="Arial"/>
                </a:rPr>
                <a:t>Rau mồng tơi </a:t>
              </a:r>
              <a:endParaRPr/>
            </a:p>
          </p:txBody>
        </p:sp>
        <p:sp>
          <p:nvSpPr>
            <p:cNvPr id="1415" name="Google Shape;1415;p24"/>
            <p:cNvSpPr txBox="1"/>
            <p:nvPr/>
          </p:nvSpPr>
          <p:spPr>
            <a:xfrm>
              <a:off x="4875332" y="3937107"/>
              <a:ext cx="3709868"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Chọn rau có nhiều ngọn, thân mập, xanh mướt, lá không có đốm</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06"/>
                                        </p:tgtEl>
                                        <p:attrNameLst>
                                          <p:attrName>style.visibility</p:attrName>
                                        </p:attrNameLst>
                                      </p:cBhvr>
                                      <p:to>
                                        <p:strVal val="visible"/>
                                      </p:to>
                                    </p:set>
                                    <p:anim calcmode="lin" valueType="num">
                                      <p:cBhvr additive="base">
                                        <p:cTn id="7" dur="500"/>
                                        <p:tgtEl>
                                          <p:spTgt spid="140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7"/>
                                        </p:tgtEl>
                                        <p:attrNameLst>
                                          <p:attrName>style.visibility</p:attrName>
                                        </p:attrNameLst>
                                      </p:cBhvr>
                                      <p:to>
                                        <p:strVal val="visible"/>
                                      </p:to>
                                    </p:set>
                                    <p:animEffect transition="in" filter="fade">
                                      <p:cBhvr>
                                        <p:cTn id="12" dur="500"/>
                                        <p:tgtEl>
                                          <p:spTgt spid="14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8"/>
                                        </p:tgtEl>
                                        <p:attrNameLst>
                                          <p:attrName>style.visibility</p:attrName>
                                        </p:attrNameLst>
                                      </p:cBhvr>
                                      <p:to>
                                        <p:strVal val="visible"/>
                                      </p:to>
                                    </p:set>
                                    <p:animEffect transition="in" filter="fade">
                                      <p:cBhvr>
                                        <p:cTn id="17" dur="500"/>
                                        <p:tgtEl>
                                          <p:spTgt spid="1408"/>
                                        </p:tgtEl>
                                      </p:cBhvr>
                                    </p:animEffect>
                                  </p:childTnLst>
                                </p:cTn>
                              </p:par>
                              <p:par>
                                <p:cTn id="18" presetID="10" presetClass="entr" presetSubtype="0" fill="hold" nodeType="withEffect">
                                  <p:stCondLst>
                                    <p:cond delay="0"/>
                                  </p:stCondLst>
                                  <p:childTnLst>
                                    <p:set>
                                      <p:cBhvr>
                                        <p:cTn id="19" dur="1" fill="hold">
                                          <p:stCondLst>
                                            <p:cond delay="0"/>
                                          </p:stCondLst>
                                        </p:cTn>
                                        <p:tgtEl>
                                          <p:spTgt spid="1412"/>
                                        </p:tgtEl>
                                        <p:attrNameLst>
                                          <p:attrName>style.visibility</p:attrName>
                                        </p:attrNameLst>
                                      </p:cBhvr>
                                      <p:to>
                                        <p:strVal val="visible"/>
                                      </p:to>
                                    </p:set>
                                    <p:animEffect transition="in" filter="fade">
                                      <p:cBhvr>
                                        <p:cTn id="20" dur="500"/>
                                        <p:tgtEl>
                                          <p:spTgt spid="1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25"/>
          <p:cNvSpPr txBox="1"/>
          <p:nvPr/>
        </p:nvSpPr>
        <p:spPr>
          <a:xfrm>
            <a:off x="285718" y="178662"/>
            <a:ext cx="330925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1" u="none" strike="noStrike" cap="none">
                <a:solidFill>
                  <a:srgbClr val="C00000"/>
                </a:solidFill>
                <a:latin typeface="Arial"/>
                <a:ea typeface="Arial"/>
                <a:cs typeface="Arial"/>
                <a:sym typeface="Arial"/>
              </a:rPr>
              <a:t>Thực phẩm giàu kẽm: </a:t>
            </a:r>
            <a:endParaRPr/>
          </a:p>
        </p:txBody>
      </p:sp>
      <p:grpSp>
        <p:nvGrpSpPr>
          <p:cNvPr id="1421" name="Google Shape;1421;p25"/>
          <p:cNvGrpSpPr/>
          <p:nvPr/>
        </p:nvGrpSpPr>
        <p:grpSpPr>
          <a:xfrm>
            <a:off x="621101" y="763438"/>
            <a:ext cx="3884118" cy="4036723"/>
            <a:chOff x="621101" y="763438"/>
            <a:chExt cx="3884118" cy="4036723"/>
          </a:xfrm>
        </p:grpSpPr>
        <p:grpSp>
          <p:nvGrpSpPr>
            <p:cNvPr id="1422" name="Google Shape;1422;p25"/>
            <p:cNvGrpSpPr/>
            <p:nvPr/>
          </p:nvGrpSpPr>
          <p:grpSpPr>
            <a:xfrm>
              <a:off x="621101" y="3558795"/>
              <a:ext cx="3884118" cy="1241366"/>
              <a:chOff x="621101" y="3558795"/>
              <a:chExt cx="3884118" cy="1241366"/>
            </a:xfrm>
          </p:grpSpPr>
          <p:sp>
            <p:nvSpPr>
              <p:cNvPr id="1423" name="Google Shape;1423;p25"/>
              <p:cNvSpPr txBox="1"/>
              <p:nvPr/>
            </p:nvSpPr>
            <p:spPr>
              <a:xfrm>
                <a:off x="1641503" y="3558795"/>
                <a:ext cx="184331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1" u="none" strike="noStrike" cap="none">
                    <a:solidFill>
                      <a:srgbClr val="0070C0"/>
                    </a:solidFill>
                    <a:latin typeface="Arial"/>
                    <a:ea typeface="Arial"/>
                    <a:cs typeface="Arial"/>
                    <a:sym typeface="Arial"/>
                  </a:rPr>
                  <a:t>Cua, ghẹ </a:t>
                </a:r>
                <a:endParaRPr/>
              </a:p>
            </p:txBody>
          </p:sp>
          <p:sp>
            <p:nvSpPr>
              <p:cNvPr id="1424" name="Google Shape;1424;p25"/>
              <p:cNvSpPr txBox="1"/>
              <p:nvPr/>
            </p:nvSpPr>
            <p:spPr>
              <a:xfrm>
                <a:off x="621101" y="3928127"/>
                <a:ext cx="3884118"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Chọn con còn sống, đang di chuyển; yếm to và cứng. </a:t>
                </a:r>
                <a:endParaRPr/>
              </a:p>
            </p:txBody>
          </p:sp>
        </p:grpSp>
        <p:pic>
          <p:nvPicPr>
            <p:cNvPr id="1425" name="Google Shape;1425;p25" descr="Bí quyết chọn cua ghẹ tươi ngon mùa đi biển ⋆ PSA Nghi Sơn Condotel"/>
            <p:cNvPicPr preferRelativeResize="0"/>
            <p:nvPr/>
          </p:nvPicPr>
          <p:blipFill rotWithShape="1">
            <a:blip r:embed="rId3">
              <a:alphaModFix/>
            </a:blip>
            <a:srcRect t="1818" b="3735"/>
            <a:stretch/>
          </p:blipFill>
          <p:spPr>
            <a:xfrm>
              <a:off x="1133504" y="763438"/>
              <a:ext cx="2859312" cy="2700544"/>
            </a:xfrm>
            <a:prstGeom prst="roundRect">
              <a:avLst>
                <a:gd name="adj" fmla="val 16667"/>
              </a:avLst>
            </a:prstGeom>
            <a:noFill/>
            <a:ln>
              <a:noFill/>
            </a:ln>
          </p:spPr>
        </p:pic>
      </p:grpSp>
      <p:grpSp>
        <p:nvGrpSpPr>
          <p:cNvPr id="1426" name="Google Shape;1426;p25"/>
          <p:cNvGrpSpPr/>
          <p:nvPr/>
        </p:nvGrpSpPr>
        <p:grpSpPr>
          <a:xfrm>
            <a:off x="4672133" y="763439"/>
            <a:ext cx="4232382" cy="4052639"/>
            <a:chOff x="4672133" y="763439"/>
            <a:chExt cx="4232382" cy="4052639"/>
          </a:xfrm>
        </p:grpSpPr>
        <p:grpSp>
          <p:nvGrpSpPr>
            <p:cNvPr id="1427" name="Google Shape;1427;p25"/>
            <p:cNvGrpSpPr/>
            <p:nvPr/>
          </p:nvGrpSpPr>
          <p:grpSpPr>
            <a:xfrm>
              <a:off x="4759218" y="3558795"/>
              <a:ext cx="4145297" cy="1257283"/>
              <a:chOff x="4621332" y="3558795"/>
              <a:chExt cx="4145297" cy="1257283"/>
            </a:xfrm>
          </p:grpSpPr>
          <p:sp>
            <p:nvSpPr>
              <p:cNvPr id="1428" name="Google Shape;1428;p25"/>
              <p:cNvSpPr txBox="1"/>
              <p:nvPr/>
            </p:nvSpPr>
            <p:spPr>
              <a:xfrm>
                <a:off x="5721523" y="3558795"/>
                <a:ext cx="184331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1" u="none" strike="noStrike" cap="none">
                    <a:solidFill>
                      <a:srgbClr val="0070C0"/>
                    </a:solidFill>
                    <a:latin typeface="Arial"/>
                    <a:ea typeface="Arial"/>
                    <a:cs typeface="Arial"/>
                    <a:sym typeface="Arial"/>
                  </a:rPr>
                  <a:t>Nghêu, sò, hến </a:t>
                </a:r>
                <a:endParaRPr/>
              </a:p>
            </p:txBody>
          </p:sp>
          <p:sp>
            <p:nvSpPr>
              <p:cNvPr id="1429" name="Google Shape;1429;p25"/>
              <p:cNvSpPr txBox="1"/>
              <p:nvPr/>
            </p:nvSpPr>
            <p:spPr>
              <a:xfrm>
                <a:off x="4621332" y="3944044"/>
                <a:ext cx="4145297"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Chọn những con còn sống, cứng chắc, không há miệng hoặc có mùi hôi. </a:t>
                </a:r>
                <a:endParaRPr/>
              </a:p>
            </p:txBody>
          </p:sp>
        </p:grpSp>
        <p:pic>
          <p:nvPicPr>
            <p:cNvPr id="1430" name="Google Shape;1430;p25" descr="6 lưu ý &quot;vàng&quot; khi ăn ngao, trai, sò, ốc, hến để không bị ngộ độc"/>
            <p:cNvPicPr preferRelativeResize="0"/>
            <p:nvPr/>
          </p:nvPicPr>
          <p:blipFill rotWithShape="1">
            <a:blip r:embed="rId4">
              <a:alphaModFix/>
            </a:blip>
            <a:srcRect/>
            <a:stretch/>
          </p:blipFill>
          <p:spPr>
            <a:xfrm>
              <a:off x="4672133" y="763439"/>
              <a:ext cx="4064363" cy="2700544"/>
            </a:xfrm>
            <a:prstGeom prst="roundRect">
              <a:avLst>
                <a:gd name="adj" fmla="val 16667"/>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0"/>
                                        </p:tgtEl>
                                        <p:attrNameLst>
                                          <p:attrName>style.visibility</p:attrName>
                                        </p:attrNameLst>
                                      </p:cBhvr>
                                      <p:to>
                                        <p:strVal val="visible"/>
                                      </p:to>
                                    </p:set>
                                    <p:animEffect transition="in" filter="fade">
                                      <p:cBhvr>
                                        <p:cTn id="7" dur="500"/>
                                        <p:tgtEl>
                                          <p:spTgt spid="1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1"/>
                                        </p:tgtEl>
                                        <p:attrNameLst>
                                          <p:attrName>style.visibility</p:attrName>
                                        </p:attrNameLst>
                                      </p:cBhvr>
                                      <p:to>
                                        <p:strVal val="visible"/>
                                      </p:to>
                                    </p:set>
                                    <p:animEffect transition="in" filter="fade">
                                      <p:cBhvr>
                                        <p:cTn id="12" dur="500"/>
                                        <p:tgtEl>
                                          <p:spTgt spid="1421"/>
                                        </p:tgtEl>
                                      </p:cBhvr>
                                    </p:animEffect>
                                  </p:childTnLst>
                                </p:cTn>
                              </p:par>
                              <p:par>
                                <p:cTn id="13" presetID="10" presetClass="entr" presetSubtype="0" fill="hold" nodeType="withEffect">
                                  <p:stCondLst>
                                    <p:cond delay="0"/>
                                  </p:stCondLst>
                                  <p:childTnLst>
                                    <p:set>
                                      <p:cBhvr>
                                        <p:cTn id="14" dur="1" fill="hold">
                                          <p:stCondLst>
                                            <p:cond delay="0"/>
                                          </p:stCondLst>
                                        </p:cTn>
                                        <p:tgtEl>
                                          <p:spTgt spid="1426"/>
                                        </p:tgtEl>
                                        <p:attrNameLst>
                                          <p:attrName>style.visibility</p:attrName>
                                        </p:attrNameLst>
                                      </p:cBhvr>
                                      <p:to>
                                        <p:strVal val="visible"/>
                                      </p:to>
                                    </p:set>
                                    <p:animEffect transition="in" filter="fade">
                                      <p:cBhvr>
                                        <p:cTn id="15" dur="500"/>
                                        <p:tgtEl>
                                          <p:spTgt spid="1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26"/>
          <p:cNvSpPr txBox="1"/>
          <p:nvPr/>
        </p:nvSpPr>
        <p:spPr>
          <a:xfrm>
            <a:off x="285718" y="265746"/>
            <a:ext cx="330925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1" u="none" strike="noStrike" cap="none">
                <a:solidFill>
                  <a:srgbClr val="C00000"/>
                </a:solidFill>
                <a:latin typeface="Arial"/>
                <a:ea typeface="Arial"/>
                <a:cs typeface="Arial"/>
                <a:sym typeface="Arial"/>
              </a:rPr>
              <a:t>Thực phẩm giàu iodine: </a:t>
            </a:r>
            <a:endParaRPr/>
          </a:p>
        </p:txBody>
      </p:sp>
      <p:grpSp>
        <p:nvGrpSpPr>
          <p:cNvPr id="1436" name="Google Shape;1436;p26"/>
          <p:cNvGrpSpPr/>
          <p:nvPr/>
        </p:nvGrpSpPr>
        <p:grpSpPr>
          <a:xfrm>
            <a:off x="1744765" y="860137"/>
            <a:ext cx="5494856" cy="2159223"/>
            <a:chOff x="3353368" y="2235199"/>
            <a:chExt cx="5494856" cy="2159223"/>
          </a:xfrm>
        </p:grpSpPr>
        <p:pic>
          <p:nvPicPr>
            <p:cNvPr id="1437" name="Google Shape;1437;p26" descr="Những bệnh tuyệt đối không được ăn rau bắp cải"/>
            <p:cNvPicPr preferRelativeResize="0"/>
            <p:nvPr/>
          </p:nvPicPr>
          <p:blipFill rotWithShape="1">
            <a:blip r:embed="rId3">
              <a:alphaModFix/>
            </a:blip>
            <a:srcRect/>
            <a:stretch/>
          </p:blipFill>
          <p:spPr>
            <a:xfrm>
              <a:off x="3353368" y="2268201"/>
              <a:ext cx="2631291" cy="1689062"/>
            </a:xfrm>
            <a:prstGeom prst="rect">
              <a:avLst/>
            </a:prstGeom>
            <a:noFill/>
            <a:ln>
              <a:noFill/>
            </a:ln>
          </p:spPr>
        </p:pic>
        <p:pic>
          <p:nvPicPr>
            <p:cNvPr id="1438" name="Google Shape;1438;p26" descr="Giá Mực Trứng | Mực Trứng Hấp"/>
            <p:cNvPicPr preferRelativeResize="0"/>
            <p:nvPr/>
          </p:nvPicPr>
          <p:blipFill rotWithShape="1">
            <a:blip r:embed="rId4">
              <a:alphaModFix/>
            </a:blip>
            <a:srcRect/>
            <a:stretch/>
          </p:blipFill>
          <p:spPr>
            <a:xfrm>
              <a:off x="6427346" y="2235199"/>
              <a:ext cx="2420878" cy="1716819"/>
            </a:xfrm>
            <a:prstGeom prst="rect">
              <a:avLst/>
            </a:prstGeom>
            <a:noFill/>
            <a:ln>
              <a:noFill/>
            </a:ln>
          </p:spPr>
        </p:pic>
        <p:sp>
          <p:nvSpPr>
            <p:cNvPr id="1439" name="Google Shape;1439;p26"/>
            <p:cNvSpPr txBox="1"/>
            <p:nvPr/>
          </p:nvSpPr>
          <p:spPr>
            <a:xfrm>
              <a:off x="4096647" y="4071257"/>
              <a:ext cx="4122057"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1" u="none" strike="noStrike" cap="none">
                  <a:solidFill>
                    <a:srgbClr val="000000"/>
                  </a:solidFill>
                  <a:latin typeface="Arial"/>
                  <a:ea typeface="Arial"/>
                  <a:cs typeface="Arial"/>
                  <a:sym typeface="Arial"/>
                </a:rPr>
                <a:t>Hình 2.6. </a:t>
              </a:r>
              <a:r>
                <a:rPr lang="en-US" sz="1500" b="0" i="1" u="none" strike="noStrike" cap="none">
                  <a:solidFill>
                    <a:srgbClr val="000000"/>
                  </a:solidFill>
                  <a:latin typeface="Arial"/>
                  <a:ea typeface="Arial"/>
                  <a:cs typeface="Arial"/>
                  <a:sym typeface="Arial"/>
                </a:rPr>
                <a:t>Rau bắp cải và cá mực giàu iodine</a:t>
              </a:r>
              <a:endParaRPr/>
            </a:p>
          </p:txBody>
        </p:sp>
      </p:grpSp>
      <p:sp>
        <p:nvSpPr>
          <p:cNvPr id="1440" name="Google Shape;1440;p26"/>
          <p:cNvSpPr txBox="1"/>
          <p:nvPr/>
        </p:nvSpPr>
        <p:spPr>
          <a:xfrm>
            <a:off x="373742" y="3174724"/>
            <a:ext cx="8396515" cy="170303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Rau bắp cải: </a:t>
            </a:r>
            <a:r>
              <a:rPr lang="en-US" sz="1800" b="0" i="0" u="none" strike="noStrike" cap="none">
                <a:solidFill>
                  <a:srgbClr val="000000"/>
                </a:solidFill>
                <a:latin typeface="Arial"/>
                <a:ea typeface="Arial"/>
                <a:cs typeface="Arial"/>
                <a:sym typeface="Arial"/>
              </a:rPr>
              <a:t>nên chọn cây có lá cuộn tròn, chắc nịch, cuống nhỏ và xanh, lớp lá ngoài cùng có phấn.</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Cá mực: </a:t>
            </a:r>
            <a:r>
              <a:rPr lang="en-US" sz="1800" b="0" i="0" u="none" strike="noStrike" cap="none">
                <a:solidFill>
                  <a:srgbClr val="000000"/>
                </a:solidFill>
                <a:latin typeface="Arial"/>
                <a:ea typeface="Arial"/>
                <a:cs typeface="Arial"/>
                <a:sym typeface="Arial"/>
              </a:rPr>
              <a:t>chọn những con cá có mình dày; đầy đặn, tươi sáng, da bên ngoài không bị rách. </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anim calcmode="lin" valueType="num">
                                      <p:cBhvr additive="base">
                                        <p:cTn id="7" dur="500"/>
                                        <p:tgtEl>
                                          <p:spTgt spid="143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6"/>
                                        </p:tgtEl>
                                        <p:attrNameLst>
                                          <p:attrName>style.visibility</p:attrName>
                                        </p:attrNameLst>
                                      </p:cBhvr>
                                      <p:to>
                                        <p:strVal val="visible"/>
                                      </p:to>
                                    </p:set>
                                    <p:animEffect transition="in" filter="fade">
                                      <p:cBhvr>
                                        <p:cTn id="12" dur="500"/>
                                        <p:tgtEl>
                                          <p:spTgt spid="14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0"/>
                                        </p:tgtEl>
                                        <p:attrNameLst>
                                          <p:attrName>style.visibility</p:attrName>
                                        </p:attrNameLst>
                                      </p:cBhvr>
                                      <p:to>
                                        <p:strVal val="visible"/>
                                      </p:to>
                                    </p:set>
                                    <p:animEffect transition="in" filter="fade">
                                      <p:cBhvr>
                                        <p:cTn id="17" dur="500"/>
                                        <p:tgtEl>
                                          <p:spTgt spid="1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27"/>
          <p:cNvSpPr txBox="1"/>
          <p:nvPr/>
        </p:nvSpPr>
        <p:spPr>
          <a:xfrm>
            <a:off x="285718" y="463020"/>
            <a:ext cx="330925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1" u="none" strike="noStrike" cap="none">
                <a:solidFill>
                  <a:srgbClr val="C00000"/>
                </a:solidFill>
                <a:latin typeface="Arial"/>
                <a:ea typeface="Arial"/>
                <a:cs typeface="Arial"/>
                <a:sym typeface="Arial"/>
              </a:rPr>
              <a:t>Thực phẩm giàu calcium: </a:t>
            </a:r>
            <a:endParaRPr/>
          </a:p>
        </p:txBody>
      </p:sp>
      <p:sp>
        <p:nvSpPr>
          <p:cNvPr id="1446" name="Google Shape;1446;p27"/>
          <p:cNvSpPr txBox="1"/>
          <p:nvPr/>
        </p:nvSpPr>
        <p:spPr>
          <a:xfrm>
            <a:off x="285718" y="1055639"/>
            <a:ext cx="4807858" cy="3546805"/>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900"/>
              <a:buFont typeface="Arial"/>
              <a:buChar char="•"/>
            </a:pPr>
            <a:r>
              <a:rPr lang="en-US" sz="1900" b="1" i="0" u="none" strike="noStrike" cap="none">
                <a:solidFill>
                  <a:srgbClr val="000000"/>
                </a:solidFill>
                <a:latin typeface="Arial"/>
                <a:ea typeface="Arial"/>
                <a:cs typeface="Arial"/>
                <a:sym typeface="Arial"/>
              </a:rPr>
              <a:t>Rau dền: </a:t>
            </a:r>
            <a:r>
              <a:rPr lang="en-US" sz="1900" b="0" i="0" u="none" strike="noStrike" cap="none">
                <a:solidFill>
                  <a:srgbClr val="000000"/>
                </a:solidFill>
                <a:latin typeface="Arial"/>
                <a:ea typeface="Arial"/>
                <a:cs typeface="Arial"/>
                <a:sym typeface="Arial"/>
              </a:rPr>
              <a:t>nên chọn rau có cọng lớn; lá bản to, xanh non; khi dùng móng tay bấm nhẹ thấy mềm là rau non.</a:t>
            </a:r>
            <a:endParaRPr/>
          </a:p>
          <a:p>
            <a:pPr marL="285750" marR="0" lvl="0" indent="-285750" algn="just" rtl="0">
              <a:lnSpc>
                <a:spcPct val="150000"/>
              </a:lnSpc>
              <a:spcBef>
                <a:spcPts val="0"/>
              </a:spcBef>
              <a:spcAft>
                <a:spcPts val="0"/>
              </a:spcAft>
              <a:buClr>
                <a:srgbClr val="000000"/>
              </a:buClr>
              <a:buSzPts val="1900"/>
              <a:buFont typeface="Arial"/>
              <a:buChar char="•"/>
            </a:pPr>
            <a:r>
              <a:rPr lang="en-US" sz="1900" b="1" i="0" u="none" strike="noStrike" cap="none">
                <a:solidFill>
                  <a:srgbClr val="000000"/>
                </a:solidFill>
                <a:latin typeface="Arial"/>
                <a:ea typeface="Arial"/>
                <a:cs typeface="Arial"/>
                <a:sym typeface="Arial"/>
              </a:rPr>
              <a:t>Tôm: </a:t>
            </a:r>
            <a:r>
              <a:rPr lang="en-US" sz="1900" b="0" i="0" u="none" strike="noStrike" cap="none">
                <a:solidFill>
                  <a:srgbClr val="000000"/>
                </a:solidFill>
                <a:latin typeface="Arial"/>
                <a:ea typeface="Arial"/>
                <a:cs typeface="Arial"/>
                <a:sym typeface="Arial"/>
              </a:rPr>
              <a:t>nên chọn tôm còn tươi sống, nếu không còn sống thì vỏ phải cứng, đầu bám chắc vào than, màu trong xanh đối với tôm biển và màu trắng đục với tôm nuôi nước ngọt. </a:t>
            </a:r>
            <a:endParaRPr/>
          </a:p>
        </p:txBody>
      </p:sp>
      <p:pic>
        <p:nvPicPr>
          <p:cNvPr id="1447" name="Google Shape;1447;p27" descr="Rau dền có tác dụng gì? 9 Lợi ích của rau dền đối với sức khỏe | Hoàn Mỹ"/>
          <p:cNvPicPr preferRelativeResize="0"/>
          <p:nvPr/>
        </p:nvPicPr>
        <p:blipFill rotWithShape="1">
          <a:blip r:embed="rId3">
            <a:alphaModFix/>
          </a:blip>
          <a:srcRect/>
          <a:stretch/>
        </p:blipFill>
        <p:spPr>
          <a:xfrm>
            <a:off x="5347743" y="98789"/>
            <a:ext cx="3510539" cy="2341323"/>
          </a:xfrm>
          <a:prstGeom prst="rect">
            <a:avLst/>
          </a:prstGeom>
          <a:noFill/>
          <a:ln>
            <a:noFill/>
          </a:ln>
        </p:spPr>
      </p:pic>
      <p:pic>
        <p:nvPicPr>
          <p:cNvPr id="1448" name="Google Shape;1448;p27" descr="Tôm Sú Sống"/>
          <p:cNvPicPr preferRelativeResize="0"/>
          <p:nvPr/>
        </p:nvPicPr>
        <p:blipFill rotWithShape="1">
          <a:blip r:embed="rId4">
            <a:alphaModFix/>
          </a:blip>
          <a:srcRect t="12580"/>
          <a:stretch/>
        </p:blipFill>
        <p:spPr>
          <a:xfrm>
            <a:off x="5347742" y="2604640"/>
            <a:ext cx="3510539" cy="244007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45"/>
                                        </p:tgtEl>
                                        <p:attrNameLst>
                                          <p:attrName>style.visibility</p:attrName>
                                        </p:attrNameLst>
                                      </p:cBhvr>
                                      <p:to>
                                        <p:strVal val="visible"/>
                                      </p:to>
                                    </p:set>
                                    <p:anim calcmode="lin" valueType="num">
                                      <p:cBhvr additive="base">
                                        <p:cTn id="7" dur="500"/>
                                        <p:tgtEl>
                                          <p:spTgt spid="144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6"/>
                                        </p:tgtEl>
                                        <p:attrNameLst>
                                          <p:attrName>style.visibility</p:attrName>
                                        </p:attrNameLst>
                                      </p:cBhvr>
                                      <p:to>
                                        <p:strVal val="visible"/>
                                      </p:to>
                                    </p:set>
                                    <p:animEffect transition="in" filter="fade">
                                      <p:cBhvr>
                                        <p:cTn id="12" dur="500"/>
                                        <p:tgtEl>
                                          <p:spTgt spid="1446"/>
                                        </p:tgtEl>
                                      </p:cBhvr>
                                    </p:animEffect>
                                  </p:childTnLst>
                                </p:cTn>
                              </p:par>
                              <p:par>
                                <p:cTn id="13" presetID="10" presetClass="entr" presetSubtype="0" fill="hold" nodeType="withEffect">
                                  <p:stCondLst>
                                    <p:cond delay="0"/>
                                  </p:stCondLst>
                                  <p:childTnLst>
                                    <p:set>
                                      <p:cBhvr>
                                        <p:cTn id="14" dur="1" fill="hold">
                                          <p:stCondLst>
                                            <p:cond delay="0"/>
                                          </p:stCondLst>
                                        </p:cTn>
                                        <p:tgtEl>
                                          <p:spTgt spid="1448"/>
                                        </p:tgtEl>
                                        <p:attrNameLst>
                                          <p:attrName>style.visibility</p:attrName>
                                        </p:attrNameLst>
                                      </p:cBhvr>
                                      <p:to>
                                        <p:strVal val="visible"/>
                                      </p:to>
                                    </p:set>
                                    <p:animEffect transition="in" filter="fade">
                                      <p:cBhvr>
                                        <p:cTn id="15" dur="500"/>
                                        <p:tgtEl>
                                          <p:spTgt spid="1448"/>
                                        </p:tgtEl>
                                      </p:cBhvr>
                                    </p:animEffect>
                                  </p:childTnLst>
                                </p:cTn>
                              </p:par>
                              <p:par>
                                <p:cTn id="16" presetID="10" presetClass="entr" presetSubtype="0" fill="hold" nodeType="withEffect">
                                  <p:stCondLst>
                                    <p:cond delay="0"/>
                                  </p:stCondLst>
                                  <p:childTnLst>
                                    <p:set>
                                      <p:cBhvr>
                                        <p:cTn id="17" dur="1" fill="hold">
                                          <p:stCondLst>
                                            <p:cond delay="0"/>
                                          </p:stCondLst>
                                        </p:cTn>
                                        <p:tgtEl>
                                          <p:spTgt spid="1447"/>
                                        </p:tgtEl>
                                        <p:attrNameLst>
                                          <p:attrName>style.visibility</p:attrName>
                                        </p:attrNameLst>
                                      </p:cBhvr>
                                      <p:to>
                                        <p:strVal val="visible"/>
                                      </p:to>
                                    </p:set>
                                    <p:animEffect transition="in" filter="fade">
                                      <p:cBhvr>
                                        <p:cTn id="18" dur="500"/>
                                        <p:tgtEl>
                                          <p:spTgt spid="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grpSp>
        <p:nvGrpSpPr>
          <p:cNvPr id="1453" name="Google Shape;1453;p28"/>
          <p:cNvGrpSpPr/>
          <p:nvPr/>
        </p:nvGrpSpPr>
        <p:grpSpPr>
          <a:xfrm rot="-1064408">
            <a:off x="431405" y="4005952"/>
            <a:ext cx="843661" cy="823242"/>
            <a:chOff x="5966600" y="3904575"/>
            <a:chExt cx="162575" cy="158650"/>
          </a:xfrm>
        </p:grpSpPr>
        <p:sp>
          <p:nvSpPr>
            <p:cNvPr id="1454" name="Google Shape;1454;p28"/>
            <p:cNvSpPr/>
            <p:nvPr/>
          </p:nvSpPr>
          <p:spPr>
            <a:xfrm>
              <a:off x="5966600" y="3904575"/>
              <a:ext cx="162575" cy="158450"/>
            </a:xfrm>
            <a:custGeom>
              <a:avLst/>
              <a:gdLst/>
              <a:ahLst/>
              <a:cxnLst/>
              <a:rect l="l" t="t" r="r" b="b"/>
              <a:pathLst>
                <a:path w="6503" h="6338" extrusionOk="0">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55" name="Google Shape;1455;p28"/>
            <p:cNvGrpSpPr/>
            <p:nvPr/>
          </p:nvGrpSpPr>
          <p:grpSpPr>
            <a:xfrm>
              <a:off x="5966600" y="3904675"/>
              <a:ext cx="162575" cy="158550"/>
              <a:chOff x="3316700" y="3904675"/>
              <a:chExt cx="162575" cy="158550"/>
            </a:xfrm>
          </p:grpSpPr>
          <p:sp>
            <p:nvSpPr>
              <p:cNvPr id="1456" name="Google Shape;1456;p28"/>
              <p:cNvSpPr/>
              <p:nvPr/>
            </p:nvSpPr>
            <p:spPr>
              <a:xfrm>
                <a:off x="3316700" y="3904675"/>
                <a:ext cx="162575" cy="158550"/>
              </a:xfrm>
              <a:custGeom>
                <a:avLst/>
                <a:gdLst/>
                <a:ahLst/>
                <a:cxnLst/>
                <a:rect l="l" t="t" r="r" b="b"/>
                <a:pathLst>
                  <a:path w="6503" h="6342" extrusionOk="0">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28"/>
              <p:cNvSpPr/>
              <p:nvPr/>
            </p:nvSpPr>
            <p:spPr>
              <a:xfrm>
                <a:off x="3353275" y="3936475"/>
                <a:ext cx="76025" cy="85675"/>
              </a:xfrm>
              <a:custGeom>
                <a:avLst/>
                <a:gdLst/>
                <a:ahLst/>
                <a:cxnLst/>
                <a:rect l="l" t="t" r="r" b="b"/>
                <a:pathLst>
                  <a:path w="3041" h="3427" extrusionOk="0">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458" name="Google Shape;1458;p28"/>
          <p:cNvGrpSpPr/>
          <p:nvPr/>
        </p:nvGrpSpPr>
        <p:grpSpPr>
          <a:xfrm rot="-2039191">
            <a:off x="6721730" y="-75683"/>
            <a:ext cx="754007" cy="996738"/>
            <a:chOff x="6664550" y="3395475"/>
            <a:chExt cx="180100" cy="238075"/>
          </a:xfrm>
        </p:grpSpPr>
        <p:sp>
          <p:nvSpPr>
            <p:cNvPr id="1459" name="Google Shape;1459;p28"/>
            <p:cNvSpPr/>
            <p:nvPr/>
          </p:nvSpPr>
          <p:spPr>
            <a:xfrm>
              <a:off x="6664625" y="3395550"/>
              <a:ext cx="179950" cy="237925"/>
            </a:xfrm>
            <a:custGeom>
              <a:avLst/>
              <a:gdLst/>
              <a:ahLst/>
              <a:cxnLst/>
              <a:rect l="l" t="t" r="r" b="b"/>
              <a:pathLst>
                <a:path w="7198" h="9517" extrusionOk="0">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60" name="Google Shape;1460;p28"/>
            <p:cNvGrpSpPr/>
            <p:nvPr/>
          </p:nvGrpSpPr>
          <p:grpSpPr>
            <a:xfrm>
              <a:off x="6664550" y="3395475"/>
              <a:ext cx="180100" cy="238075"/>
              <a:chOff x="4014725" y="3395475"/>
              <a:chExt cx="180100" cy="238075"/>
            </a:xfrm>
          </p:grpSpPr>
          <p:sp>
            <p:nvSpPr>
              <p:cNvPr id="1461" name="Google Shape;1461;p28"/>
              <p:cNvSpPr/>
              <p:nvPr/>
            </p:nvSpPr>
            <p:spPr>
              <a:xfrm>
                <a:off x="4014725" y="3465650"/>
                <a:ext cx="180100" cy="167900"/>
              </a:xfrm>
              <a:custGeom>
                <a:avLst/>
                <a:gdLst/>
                <a:ahLst/>
                <a:cxnLst/>
                <a:rect l="l" t="t" r="r" b="b"/>
                <a:pathLst>
                  <a:path w="7204" h="6716" extrusionOk="0">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28"/>
              <p:cNvSpPr/>
              <p:nvPr/>
            </p:nvSpPr>
            <p:spPr>
              <a:xfrm>
                <a:off x="4087975" y="3431650"/>
                <a:ext cx="31100" cy="79400"/>
              </a:xfrm>
              <a:custGeom>
                <a:avLst/>
                <a:gdLst/>
                <a:ahLst/>
                <a:cxnLst/>
                <a:rect l="l" t="t" r="r" b="b"/>
                <a:pathLst>
                  <a:path w="1244" h="3176" extrusionOk="0">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28"/>
              <p:cNvSpPr/>
              <p:nvPr/>
            </p:nvSpPr>
            <p:spPr>
              <a:xfrm>
                <a:off x="4123400" y="3395475"/>
                <a:ext cx="32575" cy="96750"/>
              </a:xfrm>
              <a:custGeom>
                <a:avLst/>
                <a:gdLst/>
                <a:ahLst/>
                <a:cxnLst/>
                <a:rect l="l" t="t" r="r" b="b"/>
                <a:pathLst>
                  <a:path w="1303" h="3870" extrusionOk="0">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464" name="Google Shape;1464;p28"/>
          <p:cNvGrpSpPr/>
          <p:nvPr/>
        </p:nvGrpSpPr>
        <p:grpSpPr>
          <a:xfrm rot="-428345">
            <a:off x="247727" y="89525"/>
            <a:ext cx="872313" cy="1805280"/>
            <a:chOff x="5567394" y="3256700"/>
            <a:chExt cx="162875" cy="337075"/>
          </a:xfrm>
        </p:grpSpPr>
        <p:sp>
          <p:nvSpPr>
            <p:cNvPr id="1465" name="Google Shape;1465;p28"/>
            <p:cNvSpPr/>
            <p:nvPr/>
          </p:nvSpPr>
          <p:spPr>
            <a:xfrm>
              <a:off x="5567394" y="3256700"/>
              <a:ext cx="162875" cy="337075"/>
            </a:xfrm>
            <a:custGeom>
              <a:avLst/>
              <a:gdLst/>
              <a:ahLst/>
              <a:cxnLst/>
              <a:rect l="l" t="t" r="r" b="b"/>
              <a:pathLst>
                <a:path w="6515" h="13483" extrusionOk="0">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66" name="Google Shape;1466;p28"/>
            <p:cNvGrpSpPr/>
            <p:nvPr/>
          </p:nvGrpSpPr>
          <p:grpSpPr>
            <a:xfrm>
              <a:off x="5567394" y="3256700"/>
              <a:ext cx="162875" cy="336900"/>
              <a:chOff x="2907000" y="3256700"/>
              <a:chExt cx="162875" cy="336900"/>
            </a:xfrm>
          </p:grpSpPr>
          <p:sp>
            <p:nvSpPr>
              <p:cNvPr id="1467" name="Google Shape;1467;p28"/>
              <p:cNvSpPr/>
              <p:nvPr/>
            </p:nvSpPr>
            <p:spPr>
              <a:xfrm>
                <a:off x="3009350" y="3533275"/>
                <a:ext cx="60525" cy="60325"/>
              </a:xfrm>
              <a:custGeom>
                <a:avLst/>
                <a:gdLst/>
                <a:ahLst/>
                <a:cxnLst/>
                <a:rect l="l" t="t" r="r" b="b"/>
                <a:pathLst>
                  <a:path w="2421" h="2413" extrusionOk="0">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28"/>
              <p:cNvSpPr/>
              <p:nvPr/>
            </p:nvSpPr>
            <p:spPr>
              <a:xfrm>
                <a:off x="2921775" y="3300800"/>
                <a:ext cx="135250" cy="253900"/>
              </a:xfrm>
              <a:custGeom>
                <a:avLst/>
                <a:gdLst/>
                <a:ahLst/>
                <a:cxnLst/>
                <a:rect l="l" t="t" r="r" b="b"/>
                <a:pathLst>
                  <a:path w="5410" h="10156" extrusionOk="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28"/>
              <p:cNvSpPr/>
              <p:nvPr/>
            </p:nvSpPr>
            <p:spPr>
              <a:xfrm>
                <a:off x="2971525" y="3293325"/>
                <a:ext cx="45450" cy="75325"/>
              </a:xfrm>
              <a:custGeom>
                <a:avLst/>
                <a:gdLst/>
                <a:ahLst/>
                <a:cxnLst/>
                <a:rect l="l" t="t" r="r" b="b"/>
                <a:pathLst>
                  <a:path w="1818" h="3013" extrusionOk="0">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28"/>
              <p:cNvSpPr/>
              <p:nvPr/>
            </p:nvSpPr>
            <p:spPr>
              <a:xfrm>
                <a:off x="2907000" y="3274050"/>
                <a:ext cx="69950" cy="51275"/>
              </a:xfrm>
              <a:custGeom>
                <a:avLst/>
                <a:gdLst/>
                <a:ahLst/>
                <a:cxnLst/>
                <a:rect l="l" t="t" r="r" b="b"/>
                <a:pathLst>
                  <a:path w="2798" h="2051" extrusionOk="0">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28"/>
              <p:cNvSpPr/>
              <p:nvPr/>
            </p:nvSpPr>
            <p:spPr>
              <a:xfrm>
                <a:off x="2956900" y="3256700"/>
                <a:ext cx="47525" cy="51725"/>
              </a:xfrm>
              <a:custGeom>
                <a:avLst/>
                <a:gdLst/>
                <a:ahLst/>
                <a:cxnLst/>
                <a:rect l="l" t="t" r="r" b="b"/>
                <a:pathLst>
                  <a:path w="1901" h="2069" extrusionOk="0">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28"/>
              <p:cNvSpPr/>
              <p:nvPr/>
            </p:nvSpPr>
            <p:spPr>
              <a:xfrm>
                <a:off x="2929400" y="3332650"/>
                <a:ext cx="20550" cy="11775"/>
              </a:xfrm>
              <a:custGeom>
                <a:avLst/>
                <a:gdLst/>
                <a:ahLst/>
                <a:cxnLst/>
                <a:rect l="l" t="t" r="r" b="b"/>
                <a:pathLst>
                  <a:path w="822" h="471" extrusionOk="0">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28"/>
              <p:cNvSpPr/>
              <p:nvPr/>
            </p:nvSpPr>
            <p:spPr>
              <a:xfrm>
                <a:off x="2936350" y="3322975"/>
                <a:ext cx="19100" cy="14200"/>
              </a:xfrm>
              <a:custGeom>
                <a:avLst/>
                <a:gdLst/>
                <a:ahLst/>
                <a:cxnLst/>
                <a:rect l="l" t="t" r="r" b="b"/>
                <a:pathLst>
                  <a:path w="764" h="568" extrusionOk="0">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28"/>
              <p:cNvSpPr/>
              <p:nvPr/>
            </p:nvSpPr>
            <p:spPr>
              <a:xfrm>
                <a:off x="2946100" y="3314475"/>
                <a:ext cx="13650" cy="14725"/>
              </a:xfrm>
              <a:custGeom>
                <a:avLst/>
                <a:gdLst/>
                <a:ahLst/>
                <a:cxnLst/>
                <a:rect l="l" t="t" r="r" b="b"/>
                <a:pathLst>
                  <a:path w="546" h="589" extrusionOk="0">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28"/>
              <p:cNvSpPr/>
              <p:nvPr/>
            </p:nvSpPr>
            <p:spPr>
              <a:xfrm>
                <a:off x="3002325" y="3409150"/>
                <a:ext cx="29500" cy="95850"/>
              </a:xfrm>
              <a:custGeom>
                <a:avLst/>
                <a:gdLst/>
                <a:ahLst/>
                <a:cxnLst/>
                <a:rect l="l" t="t" r="r" b="b"/>
                <a:pathLst>
                  <a:path w="1180" h="3834" extrusionOk="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28"/>
              <p:cNvSpPr/>
              <p:nvPr/>
            </p:nvSpPr>
            <p:spPr>
              <a:xfrm>
                <a:off x="3015625" y="3479400"/>
                <a:ext cx="8725" cy="23575"/>
              </a:xfrm>
              <a:custGeom>
                <a:avLst/>
                <a:gdLst/>
                <a:ahLst/>
                <a:cxnLst/>
                <a:rect l="l" t="t" r="r" b="b"/>
                <a:pathLst>
                  <a:path w="349" h="943" extrusionOk="0">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28"/>
              <p:cNvSpPr/>
              <p:nvPr/>
            </p:nvSpPr>
            <p:spPr>
              <a:xfrm>
                <a:off x="2972575" y="3307025"/>
                <a:ext cx="7050" cy="14600"/>
              </a:xfrm>
              <a:custGeom>
                <a:avLst/>
                <a:gdLst/>
                <a:ahLst/>
                <a:cxnLst/>
                <a:rect l="l" t="t" r="r" b="b"/>
                <a:pathLst>
                  <a:path w="282" h="584" extrusionOk="0">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28"/>
              <p:cNvSpPr/>
              <p:nvPr/>
            </p:nvSpPr>
            <p:spPr>
              <a:xfrm>
                <a:off x="2963375" y="3265650"/>
                <a:ext cx="11700" cy="24050"/>
              </a:xfrm>
              <a:custGeom>
                <a:avLst/>
                <a:gdLst/>
                <a:ahLst/>
                <a:cxnLst/>
                <a:rect l="l" t="t" r="r" b="b"/>
                <a:pathLst>
                  <a:path w="468" h="962" extrusionOk="0">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28"/>
              <p:cNvSpPr/>
              <p:nvPr/>
            </p:nvSpPr>
            <p:spPr>
              <a:xfrm>
                <a:off x="2969150" y="3273875"/>
                <a:ext cx="10200" cy="19175"/>
              </a:xfrm>
              <a:custGeom>
                <a:avLst/>
                <a:gdLst/>
                <a:ahLst/>
                <a:cxnLst/>
                <a:rect l="l" t="t" r="r" b="b"/>
                <a:pathLst>
                  <a:path w="408" h="767" extrusionOk="0">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28"/>
              <p:cNvSpPr/>
              <p:nvPr/>
            </p:nvSpPr>
            <p:spPr>
              <a:xfrm>
                <a:off x="2977075" y="3281475"/>
                <a:ext cx="4800" cy="8175"/>
              </a:xfrm>
              <a:custGeom>
                <a:avLst/>
                <a:gdLst/>
                <a:ahLst/>
                <a:cxnLst/>
                <a:rect l="l" t="t" r="r" b="b"/>
                <a:pathLst>
                  <a:path w="192" h="327" extrusionOk="0">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481" name="Google Shape;1481;p28"/>
          <p:cNvGrpSpPr/>
          <p:nvPr/>
        </p:nvGrpSpPr>
        <p:grpSpPr>
          <a:xfrm>
            <a:off x="3063324" y="206461"/>
            <a:ext cx="539534" cy="516158"/>
            <a:chOff x="6582850" y="3918225"/>
            <a:chExt cx="128675" cy="123100"/>
          </a:xfrm>
        </p:grpSpPr>
        <p:sp>
          <p:nvSpPr>
            <p:cNvPr id="1482" name="Google Shape;1482;p28"/>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28"/>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4" name="Google Shape;1484;p28"/>
          <p:cNvGrpSpPr/>
          <p:nvPr/>
        </p:nvGrpSpPr>
        <p:grpSpPr>
          <a:xfrm>
            <a:off x="1801883" y="393667"/>
            <a:ext cx="366697" cy="328128"/>
            <a:chOff x="6390175" y="3941675"/>
            <a:chExt cx="136000" cy="121700"/>
          </a:xfrm>
        </p:grpSpPr>
        <p:sp>
          <p:nvSpPr>
            <p:cNvPr id="1485" name="Google Shape;1485;p28"/>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28"/>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7" name="Google Shape;1487;p28"/>
          <p:cNvGrpSpPr/>
          <p:nvPr/>
        </p:nvGrpSpPr>
        <p:grpSpPr>
          <a:xfrm>
            <a:off x="263130" y="2908685"/>
            <a:ext cx="93825" cy="93829"/>
            <a:chOff x="6089850" y="862325"/>
            <a:chExt cx="38875" cy="38875"/>
          </a:xfrm>
        </p:grpSpPr>
        <p:sp>
          <p:nvSpPr>
            <p:cNvPr id="1488" name="Google Shape;1488;p28"/>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89" name="Google Shape;1489;p28"/>
            <p:cNvGrpSpPr/>
            <p:nvPr/>
          </p:nvGrpSpPr>
          <p:grpSpPr>
            <a:xfrm>
              <a:off x="6089850" y="862325"/>
              <a:ext cx="38875" cy="38875"/>
              <a:chOff x="3439950" y="862325"/>
              <a:chExt cx="38875" cy="38875"/>
            </a:xfrm>
          </p:grpSpPr>
          <p:sp>
            <p:nvSpPr>
              <p:cNvPr id="1490" name="Google Shape;1490;p28"/>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28"/>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492" name="Google Shape;1492;p28"/>
          <p:cNvGrpSpPr/>
          <p:nvPr/>
        </p:nvGrpSpPr>
        <p:grpSpPr>
          <a:xfrm rot="9130180">
            <a:off x="1670017" y="4564521"/>
            <a:ext cx="299341" cy="218425"/>
            <a:chOff x="6025900" y="1163650"/>
            <a:chExt cx="96100" cy="70125"/>
          </a:xfrm>
        </p:grpSpPr>
        <p:sp>
          <p:nvSpPr>
            <p:cNvPr id="1493" name="Google Shape;1493;p28"/>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94" name="Google Shape;1494;p28"/>
            <p:cNvGrpSpPr/>
            <p:nvPr/>
          </p:nvGrpSpPr>
          <p:grpSpPr>
            <a:xfrm>
              <a:off x="6025975" y="1163775"/>
              <a:ext cx="95950" cy="69975"/>
              <a:chOff x="3376000" y="1163775"/>
              <a:chExt cx="95950" cy="69975"/>
            </a:xfrm>
          </p:grpSpPr>
          <p:sp>
            <p:nvSpPr>
              <p:cNvPr id="1495" name="Google Shape;1495;p28"/>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28"/>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28"/>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28"/>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28"/>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00" name="Google Shape;1500;p28"/>
          <p:cNvGrpSpPr/>
          <p:nvPr/>
        </p:nvGrpSpPr>
        <p:grpSpPr>
          <a:xfrm>
            <a:off x="467930" y="2725935"/>
            <a:ext cx="93825" cy="93829"/>
            <a:chOff x="6089850" y="862325"/>
            <a:chExt cx="38875" cy="38875"/>
          </a:xfrm>
        </p:grpSpPr>
        <p:sp>
          <p:nvSpPr>
            <p:cNvPr id="1501" name="Google Shape;1501;p28"/>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2" name="Google Shape;1502;p28"/>
            <p:cNvGrpSpPr/>
            <p:nvPr/>
          </p:nvGrpSpPr>
          <p:grpSpPr>
            <a:xfrm>
              <a:off x="6089850" y="862325"/>
              <a:ext cx="38875" cy="38875"/>
              <a:chOff x="3439950" y="862325"/>
              <a:chExt cx="38875" cy="38875"/>
            </a:xfrm>
          </p:grpSpPr>
          <p:sp>
            <p:nvSpPr>
              <p:cNvPr id="1503" name="Google Shape;1503;p28"/>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28"/>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05" name="Google Shape;1505;p28"/>
          <p:cNvGrpSpPr/>
          <p:nvPr/>
        </p:nvGrpSpPr>
        <p:grpSpPr>
          <a:xfrm rot="460329">
            <a:off x="8070994" y="816218"/>
            <a:ext cx="1082787" cy="1184664"/>
            <a:chOff x="6521375" y="1611800"/>
            <a:chExt cx="166925" cy="182625"/>
          </a:xfrm>
        </p:grpSpPr>
        <p:sp>
          <p:nvSpPr>
            <p:cNvPr id="1506" name="Google Shape;1506;p28"/>
            <p:cNvSpPr/>
            <p:nvPr/>
          </p:nvSpPr>
          <p:spPr>
            <a:xfrm>
              <a:off x="6521375" y="1611925"/>
              <a:ext cx="166925" cy="182500"/>
            </a:xfrm>
            <a:custGeom>
              <a:avLst/>
              <a:gdLst/>
              <a:ahLst/>
              <a:cxnLst/>
              <a:rect l="l" t="t" r="r" b="b"/>
              <a:pathLst>
                <a:path w="6677" h="7300" extrusionOk="0">
                  <a:moveTo>
                    <a:pt x="3019" y="1"/>
                  </a:moveTo>
                  <a:lnTo>
                    <a:pt x="3019" y="1"/>
                  </a:lnTo>
                  <a:cubicBezTo>
                    <a:pt x="3204" y="294"/>
                    <a:pt x="3282" y="676"/>
                    <a:pt x="3216" y="1035"/>
                  </a:cubicBezTo>
                  <a:cubicBezTo>
                    <a:pt x="3150" y="1388"/>
                    <a:pt x="2971" y="1728"/>
                    <a:pt x="2714" y="1955"/>
                  </a:cubicBezTo>
                  <a:cubicBezTo>
                    <a:pt x="2570" y="2081"/>
                    <a:pt x="2397" y="2165"/>
                    <a:pt x="2236" y="2254"/>
                  </a:cubicBezTo>
                  <a:cubicBezTo>
                    <a:pt x="1608" y="2571"/>
                    <a:pt x="933" y="2870"/>
                    <a:pt x="514" y="3485"/>
                  </a:cubicBezTo>
                  <a:cubicBezTo>
                    <a:pt x="42" y="4167"/>
                    <a:pt x="0" y="5165"/>
                    <a:pt x="401" y="5870"/>
                  </a:cubicBezTo>
                  <a:cubicBezTo>
                    <a:pt x="640" y="6288"/>
                    <a:pt x="1022" y="6587"/>
                    <a:pt x="1423" y="6779"/>
                  </a:cubicBezTo>
                  <a:cubicBezTo>
                    <a:pt x="1829" y="6982"/>
                    <a:pt x="2272" y="7095"/>
                    <a:pt x="2702" y="7197"/>
                  </a:cubicBezTo>
                  <a:lnTo>
                    <a:pt x="2995" y="7245"/>
                  </a:lnTo>
                  <a:lnTo>
                    <a:pt x="3288" y="7287"/>
                  </a:lnTo>
                  <a:cubicBezTo>
                    <a:pt x="3460" y="7293"/>
                    <a:pt x="3633" y="7299"/>
                    <a:pt x="3806" y="7299"/>
                  </a:cubicBezTo>
                  <a:cubicBezTo>
                    <a:pt x="4081" y="7299"/>
                    <a:pt x="4357" y="7284"/>
                    <a:pt x="4632" y="7233"/>
                  </a:cubicBezTo>
                  <a:cubicBezTo>
                    <a:pt x="5081" y="7155"/>
                    <a:pt x="5523" y="6976"/>
                    <a:pt x="5864" y="6647"/>
                  </a:cubicBezTo>
                  <a:cubicBezTo>
                    <a:pt x="6449" y="6085"/>
                    <a:pt x="6676" y="5105"/>
                    <a:pt x="6419" y="4328"/>
                  </a:cubicBezTo>
                  <a:cubicBezTo>
                    <a:pt x="6180" y="3617"/>
                    <a:pt x="5618" y="3151"/>
                    <a:pt x="5110" y="2673"/>
                  </a:cubicBezTo>
                  <a:cubicBezTo>
                    <a:pt x="4973" y="2541"/>
                    <a:pt x="4842" y="2416"/>
                    <a:pt x="4734" y="2254"/>
                  </a:cubicBezTo>
                  <a:cubicBezTo>
                    <a:pt x="4549" y="1961"/>
                    <a:pt x="4465" y="1585"/>
                    <a:pt x="4513" y="1220"/>
                  </a:cubicBezTo>
                  <a:cubicBezTo>
                    <a:pt x="4555" y="856"/>
                    <a:pt x="4734" y="509"/>
                    <a:pt x="4997" y="288"/>
                  </a:cubicBezTo>
                  <a:lnTo>
                    <a:pt x="4997" y="288"/>
                  </a:lnTo>
                  <a:cubicBezTo>
                    <a:pt x="4997" y="288"/>
                    <a:pt x="4602" y="342"/>
                    <a:pt x="4375" y="563"/>
                  </a:cubicBezTo>
                  <a:lnTo>
                    <a:pt x="4029" y="25"/>
                  </a:lnTo>
                  <a:lnTo>
                    <a:pt x="3539" y="443"/>
                  </a:lnTo>
                  <a:cubicBezTo>
                    <a:pt x="3389" y="168"/>
                    <a:pt x="3019" y="1"/>
                    <a:pt x="301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7" name="Google Shape;1507;p28"/>
            <p:cNvGrpSpPr/>
            <p:nvPr/>
          </p:nvGrpSpPr>
          <p:grpSpPr>
            <a:xfrm>
              <a:off x="6521450" y="1611800"/>
              <a:ext cx="166775" cy="182400"/>
              <a:chOff x="3871475" y="1611800"/>
              <a:chExt cx="166775" cy="182400"/>
            </a:xfrm>
          </p:grpSpPr>
          <p:sp>
            <p:nvSpPr>
              <p:cNvPr id="1508" name="Google Shape;1508;p28"/>
              <p:cNvSpPr/>
              <p:nvPr/>
            </p:nvSpPr>
            <p:spPr>
              <a:xfrm>
                <a:off x="3871475" y="1611800"/>
                <a:ext cx="166775" cy="182400"/>
              </a:xfrm>
              <a:custGeom>
                <a:avLst/>
                <a:gdLst/>
                <a:ahLst/>
                <a:cxnLst/>
                <a:rect l="l" t="t" r="r" b="b"/>
                <a:pathLst>
                  <a:path w="6671" h="7296" extrusionOk="0">
                    <a:moveTo>
                      <a:pt x="3013" y="0"/>
                    </a:moveTo>
                    <a:lnTo>
                      <a:pt x="3013" y="0"/>
                    </a:lnTo>
                    <a:cubicBezTo>
                      <a:pt x="3198" y="293"/>
                      <a:pt x="3270" y="675"/>
                      <a:pt x="3210" y="1034"/>
                    </a:cubicBezTo>
                    <a:cubicBezTo>
                      <a:pt x="3150" y="1387"/>
                      <a:pt x="2971" y="1733"/>
                      <a:pt x="2714" y="1954"/>
                    </a:cubicBezTo>
                    <a:cubicBezTo>
                      <a:pt x="2570" y="2086"/>
                      <a:pt x="2397" y="2164"/>
                      <a:pt x="2236" y="2253"/>
                    </a:cubicBezTo>
                    <a:cubicBezTo>
                      <a:pt x="1608" y="2576"/>
                      <a:pt x="933" y="2875"/>
                      <a:pt x="514" y="3490"/>
                    </a:cubicBezTo>
                    <a:cubicBezTo>
                      <a:pt x="42" y="4172"/>
                      <a:pt x="0" y="5170"/>
                      <a:pt x="401" y="5869"/>
                    </a:cubicBezTo>
                    <a:cubicBezTo>
                      <a:pt x="640" y="6287"/>
                      <a:pt x="1022" y="6586"/>
                      <a:pt x="1429" y="6784"/>
                    </a:cubicBezTo>
                    <a:cubicBezTo>
                      <a:pt x="1829" y="6987"/>
                      <a:pt x="2272" y="7100"/>
                      <a:pt x="2702" y="7202"/>
                    </a:cubicBezTo>
                    <a:lnTo>
                      <a:pt x="2989" y="7238"/>
                    </a:lnTo>
                    <a:lnTo>
                      <a:pt x="3282" y="7286"/>
                    </a:lnTo>
                    <a:cubicBezTo>
                      <a:pt x="3458" y="7290"/>
                      <a:pt x="3634" y="7296"/>
                      <a:pt x="3811" y="7296"/>
                    </a:cubicBezTo>
                    <a:cubicBezTo>
                      <a:pt x="4083" y="7296"/>
                      <a:pt x="4354" y="7283"/>
                      <a:pt x="4626" y="7232"/>
                    </a:cubicBezTo>
                    <a:cubicBezTo>
                      <a:pt x="5063" y="7148"/>
                      <a:pt x="5511" y="6969"/>
                      <a:pt x="5858" y="6640"/>
                    </a:cubicBezTo>
                    <a:cubicBezTo>
                      <a:pt x="6437" y="6084"/>
                      <a:pt x="6670" y="5104"/>
                      <a:pt x="6407" y="4327"/>
                    </a:cubicBezTo>
                    <a:cubicBezTo>
                      <a:pt x="6168" y="3616"/>
                      <a:pt x="5612" y="3144"/>
                      <a:pt x="5104" y="2666"/>
                    </a:cubicBezTo>
                    <a:cubicBezTo>
                      <a:pt x="4967" y="2540"/>
                      <a:pt x="4835" y="2415"/>
                      <a:pt x="4728" y="2247"/>
                    </a:cubicBezTo>
                    <a:cubicBezTo>
                      <a:pt x="4543" y="1954"/>
                      <a:pt x="4459" y="1584"/>
                      <a:pt x="4507" y="1219"/>
                    </a:cubicBezTo>
                    <a:cubicBezTo>
                      <a:pt x="4549" y="855"/>
                      <a:pt x="4728" y="508"/>
                      <a:pt x="4991" y="287"/>
                    </a:cubicBezTo>
                    <a:lnTo>
                      <a:pt x="4991" y="287"/>
                    </a:lnTo>
                    <a:cubicBezTo>
                      <a:pt x="4991" y="287"/>
                      <a:pt x="4596" y="335"/>
                      <a:pt x="4369" y="562"/>
                    </a:cubicBezTo>
                    <a:lnTo>
                      <a:pt x="4017" y="24"/>
                    </a:lnTo>
                    <a:lnTo>
                      <a:pt x="3533" y="442"/>
                    </a:lnTo>
                    <a:cubicBezTo>
                      <a:pt x="3383" y="161"/>
                      <a:pt x="3013" y="0"/>
                      <a:pt x="3013" y="0"/>
                    </a:cubicBezTo>
                    <a:close/>
                  </a:path>
                </a:pathLst>
              </a:custGeom>
              <a:solidFill>
                <a:srgbClr val="CC61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28"/>
              <p:cNvSpPr/>
              <p:nvPr/>
            </p:nvSpPr>
            <p:spPr>
              <a:xfrm>
                <a:off x="3889325" y="1629400"/>
                <a:ext cx="73175" cy="108850"/>
              </a:xfrm>
              <a:custGeom>
                <a:avLst/>
                <a:gdLst/>
                <a:ahLst/>
                <a:cxnLst/>
                <a:rect l="l" t="t" r="r" b="b"/>
                <a:pathLst>
                  <a:path w="2927" h="4354" extrusionOk="0">
                    <a:moveTo>
                      <a:pt x="2789" y="0"/>
                    </a:moveTo>
                    <a:cubicBezTo>
                      <a:pt x="2756" y="0"/>
                      <a:pt x="2722" y="27"/>
                      <a:pt x="2729" y="67"/>
                    </a:cubicBezTo>
                    <a:cubicBezTo>
                      <a:pt x="2896" y="748"/>
                      <a:pt x="2705" y="1501"/>
                      <a:pt x="2227" y="2015"/>
                    </a:cubicBezTo>
                    <a:cubicBezTo>
                      <a:pt x="1725" y="2553"/>
                      <a:pt x="1002" y="2798"/>
                      <a:pt x="488" y="3324"/>
                    </a:cubicBezTo>
                    <a:cubicBezTo>
                      <a:pt x="225" y="3593"/>
                      <a:pt x="27" y="3922"/>
                      <a:pt x="4" y="4304"/>
                    </a:cubicBezTo>
                    <a:cubicBezTo>
                      <a:pt x="1" y="4337"/>
                      <a:pt x="26" y="4354"/>
                      <a:pt x="52" y="4354"/>
                    </a:cubicBezTo>
                    <a:cubicBezTo>
                      <a:pt x="78" y="4354"/>
                      <a:pt x="105" y="4337"/>
                      <a:pt x="105" y="4304"/>
                    </a:cubicBezTo>
                    <a:cubicBezTo>
                      <a:pt x="159" y="3557"/>
                      <a:pt x="870" y="3109"/>
                      <a:pt x="1438" y="2751"/>
                    </a:cubicBezTo>
                    <a:cubicBezTo>
                      <a:pt x="1749" y="2553"/>
                      <a:pt x="2071" y="2344"/>
                      <a:pt x="2328" y="2069"/>
                    </a:cubicBezTo>
                    <a:cubicBezTo>
                      <a:pt x="2550" y="1812"/>
                      <a:pt x="2723" y="1507"/>
                      <a:pt x="2813" y="1179"/>
                    </a:cubicBezTo>
                    <a:cubicBezTo>
                      <a:pt x="2908" y="808"/>
                      <a:pt x="2926" y="408"/>
                      <a:pt x="2837" y="37"/>
                    </a:cubicBezTo>
                    <a:cubicBezTo>
                      <a:pt x="2829" y="11"/>
                      <a:pt x="2810" y="0"/>
                      <a:pt x="278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28"/>
              <p:cNvSpPr/>
              <p:nvPr/>
            </p:nvSpPr>
            <p:spPr>
              <a:xfrm>
                <a:off x="3888200" y="1745675"/>
                <a:ext cx="10200" cy="19075"/>
              </a:xfrm>
              <a:custGeom>
                <a:avLst/>
                <a:gdLst/>
                <a:ahLst/>
                <a:cxnLst/>
                <a:rect l="l" t="t" r="r" b="b"/>
                <a:pathLst>
                  <a:path w="408" h="763" extrusionOk="0">
                    <a:moveTo>
                      <a:pt x="84" y="0"/>
                    </a:moveTo>
                    <a:cubicBezTo>
                      <a:pt x="55" y="0"/>
                      <a:pt x="31" y="24"/>
                      <a:pt x="31" y="54"/>
                    </a:cubicBezTo>
                    <a:cubicBezTo>
                      <a:pt x="1" y="317"/>
                      <a:pt x="114" y="586"/>
                      <a:pt x="312" y="747"/>
                    </a:cubicBezTo>
                    <a:cubicBezTo>
                      <a:pt x="321" y="757"/>
                      <a:pt x="334" y="763"/>
                      <a:pt x="348" y="763"/>
                    </a:cubicBezTo>
                    <a:cubicBezTo>
                      <a:pt x="360" y="763"/>
                      <a:pt x="372" y="758"/>
                      <a:pt x="383" y="747"/>
                    </a:cubicBezTo>
                    <a:cubicBezTo>
                      <a:pt x="401" y="735"/>
                      <a:pt x="407" y="699"/>
                      <a:pt x="383" y="675"/>
                    </a:cubicBezTo>
                    <a:cubicBezTo>
                      <a:pt x="204" y="526"/>
                      <a:pt x="108" y="293"/>
                      <a:pt x="138" y="54"/>
                    </a:cubicBezTo>
                    <a:cubicBezTo>
                      <a:pt x="138" y="24"/>
                      <a:pt x="108" y="0"/>
                      <a:pt x="8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28"/>
              <p:cNvSpPr/>
              <p:nvPr/>
            </p:nvSpPr>
            <p:spPr>
              <a:xfrm>
                <a:off x="3970975" y="1633400"/>
                <a:ext cx="43075" cy="142675"/>
              </a:xfrm>
              <a:custGeom>
                <a:avLst/>
                <a:gdLst/>
                <a:ahLst/>
                <a:cxnLst/>
                <a:rect l="l" t="t" r="r" b="b"/>
                <a:pathLst>
                  <a:path w="1723" h="5707" extrusionOk="0">
                    <a:moveTo>
                      <a:pt x="302" y="0"/>
                    </a:moveTo>
                    <a:cubicBezTo>
                      <a:pt x="285" y="0"/>
                      <a:pt x="269" y="8"/>
                      <a:pt x="258" y="27"/>
                    </a:cubicBezTo>
                    <a:cubicBezTo>
                      <a:pt x="49" y="325"/>
                      <a:pt x="1" y="696"/>
                      <a:pt x="67" y="1055"/>
                    </a:cubicBezTo>
                    <a:cubicBezTo>
                      <a:pt x="138" y="1443"/>
                      <a:pt x="330" y="1796"/>
                      <a:pt x="545" y="2118"/>
                    </a:cubicBezTo>
                    <a:cubicBezTo>
                      <a:pt x="778" y="2459"/>
                      <a:pt x="1041" y="2782"/>
                      <a:pt x="1232" y="3152"/>
                    </a:cubicBezTo>
                    <a:cubicBezTo>
                      <a:pt x="1423" y="3511"/>
                      <a:pt x="1513" y="3917"/>
                      <a:pt x="1519" y="4330"/>
                    </a:cubicBezTo>
                    <a:cubicBezTo>
                      <a:pt x="1519" y="4784"/>
                      <a:pt x="1405" y="5232"/>
                      <a:pt x="1190" y="5627"/>
                    </a:cubicBezTo>
                    <a:cubicBezTo>
                      <a:pt x="1170" y="5668"/>
                      <a:pt x="1206" y="5706"/>
                      <a:pt x="1240" y="5706"/>
                    </a:cubicBezTo>
                    <a:cubicBezTo>
                      <a:pt x="1256" y="5706"/>
                      <a:pt x="1271" y="5699"/>
                      <a:pt x="1280" y="5680"/>
                    </a:cubicBezTo>
                    <a:cubicBezTo>
                      <a:pt x="1650" y="4987"/>
                      <a:pt x="1722" y="4132"/>
                      <a:pt x="1453" y="3397"/>
                    </a:cubicBezTo>
                    <a:cubicBezTo>
                      <a:pt x="1166" y="2626"/>
                      <a:pt x="485" y="2071"/>
                      <a:pt x="234" y="1288"/>
                    </a:cubicBezTo>
                    <a:cubicBezTo>
                      <a:pt x="108" y="887"/>
                      <a:pt x="90" y="427"/>
                      <a:pt x="347" y="74"/>
                    </a:cubicBezTo>
                    <a:cubicBezTo>
                      <a:pt x="372" y="37"/>
                      <a:pt x="337" y="0"/>
                      <a:pt x="30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28"/>
              <p:cNvSpPr/>
              <p:nvPr/>
            </p:nvSpPr>
            <p:spPr>
              <a:xfrm>
                <a:off x="3946600" y="1699775"/>
                <a:ext cx="13525" cy="78650"/>
              </a:xfrm>
              <a:custGeom>
                <a:avLst/>
                <a:gdLst/>
                <a:ahLst/>
                <a:cxnLst/>
                <a:rect l="l" t="t" r="r" b="b"/>
                <a:pathLst>
                  <a:path w="541" h="3146" extrusionOk="0">
                    <a:moveTo>
                      <a:pt x="472" y="0"/>
                    </a:moveTo>
                    <a:cubicBezTo>
                      <a:pt x="452" y="0"/>
                      <a:pt x="434" y="11"/>
                      <a:pt x="432" y="37"/>
                    </a:cubicBezTo>
                    <a:cubicBezTo>
                      <a:pt x="289" y="1053"/>
                      <a:pt x="145" y="2063"/>
                      <a:pt x="8" y="3079"/>
                    </a:cubicBezTo>
                    <a:cubicBezTo>
                      <a:pt x="0" y="3119"/>
                      <a:pt x="37" y="3146"/>
                      <a:pt x="69" y="3146"/>
                    </a:cubicBezTo>
                    <a:cubicBezTo>
                      <a:pt x="89" y="3146"/>
                      <a:pt x="107" y="3135"/>
                      <a:pt x="109" y="3109"/>
                    </a:cubicBezTo>
                    <a:cubicBezTo>
                      <a:pt x="253" y="2093"/>
                      <a:pt x="396" y="1083"/>
                      <a:pt x="534" y="67"/>
                    </a:cubicBezTo>
                    <a:cubicBezTo>
                      <a:pt x="541" y="27"/>
                      <a:pt x="504" y="0"/>
                      <a:pt x="47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28"/>
              <p:cNvSpPr/>
              <p:nvPr/>
            </p:nvSpPr>
            <p:spPr>
              <a:xfrm>
                <a:off x="3936550" y="1737900"/>
                <a:ext cx="5250" cy="30800"/>
              </a:xfrm>
              <a:custGeom>
                <a:avLst/>
                <a:gdLst/>
                <a:ahLst/>
                <a:cxnLst/>
                <a:rect l="l" t="t" r="r" b="b"/>
                <a:pathLst>
                  <a:path w="210" h="1232" extrusionOk="0">
                    <a:moveTo>
                      <a:pt x="159" y="0"/>
                    </a:moveTo>
                    <a:cubicBezTo>
                      <a:pt x="133" y="0"/>
                      <a:pt x="105" y="18"/>
                      <a:pt x="99" y="54"/>
                    </a:cubicBezTo>
                    <a:cubicBezTo>
                      <a:pt x="69" y="425"/>
                      <a:pt x="33" y="807"/>
                      <a:pt x="3" y="1178"/>
                    </a:cubicBezTo>
                    <a:cubicBezTo>
                      <a:pt x="0" y="1214"/>
                      <a:pt x="27" y="1231"/>
                      <a:pt x="55" y="1231"/>
                    </a:cubicBezTo>
                    <a:cubicBezTo>
                      <a:pt x="82" y="1231"/>
                      <a:pt x="111" y="1214"/>
                      <a:pt x="111" y="1178"/>
                    </a:cubicBezTo>
                    <a:cubicBezTo>
                      <a:pt x="141" y="807"/>
                      <a:pt x="177" y="425"/>
                      <a:pt x="206" y="54"/>
                    </a:cubicBezTo>
                    <a:cubicBezTo>
                      <a:pt x="209" y="18"/>
                      <a:pt x="185" y="0"/>
                      <a:pt x="15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14" name="Google Shape;1514;p28"/>
          <p:cNvGrpSpPr/>
          <p:nvPr/>
        </p:nvGrpSpPr>
        <p:grpSpPr>
          <a:xfrm rot="976192">
            <a:off x="8183121" y="3245124"/>
            <a:ext cx="764110" cy="1451401"/>
            <a:chOff x="5953525" y="4324575"/>
            <a:chExt cx="201425" cy="382600"/>
          </a:xfrm>
        </p:grpSpPr>
        <p:sp>
          <p:nvSpPr>
            <p:cNvPr id="1515" name="Google Shape;1515;p28"/>
            <p:cNvSpPr/>
            <p:nvPr/>
          </p:nvSpPr>
          <p:spPr>
            <a:xfrm>
              <a:off x="5953525" y="4324725"/>
              <a:ext cx="201425" cy="382450"/>
            </a:xfrm>
            <a:custGeom>
              <a:avLst/>
              <a:gdLst/>
              <a:ahLst/>
              <a:cxnLst/>
              <a:rect l="l" t="t" r="r" b="b"/>
              <a:pathLst>
                <a:path w="8057" h="15298" extrusionOk="0">
                  <a:moveTo>
                    <a:pt x="5945" y="0"/>
                  </a:moveTo>
                  <a:cubicBezTo>
                    <a:pt x="4662" y="0"/>
                    <a:pt x="2431" y="4885"/>
                    <a:pt x="1339" y="7777"/>
                  </a:cubicBezTo>
                  <a:cubicBezTo>
                    <a:pt x="1016" y="7562"/>
                    <a:pt x="640" y="7394"/>
                    <a:pt x="203" y="7263"/>
                  </a:cubicBezTo>
                  <a:lnTo>
                    <a:pt x="203" y="7263"/>
                  </a:lnTo>
                  <a:cubicBezTo>
                    <a:pt x="203" y="7263"/>
                    <a:pt x="938" y="8094"/>
                    <a:pt x="598" y="9552"/>
                  </a:cubicBezTo>
                  <a:cubicBezTo>
                    <a:pt x="269" y="11010"/>
                    <a:pt x="0" y="12713"/>
                    <a:pt x="2146" y="13490"/>
                  </a:cubicBezTo>
                  <a:lnTo>
                    <a:pt x="1626" y="14787"/>
                  </a:lnTo>
                  <a:cubicBezTo>
                    <a:pt x="1626" y="14787"/>
                    <a:pt x="1715" y="15032"/>
                    <a:pt x="2468" y="15236"/>
                  </a:cubicBezTo>
                  <a:cubicBezTo>
                    <a:pt x="2693" y="15281"/>
                    <a:pt x="2868" y="15298"/>
                    <a:pt x="3004" y="15298"/>
                  </a:cubicBezTo>
                  <a:cubicBezTo>
                    <a:pt x="3327" y="15298"/>
                    <a:pt x="3425" y="15206"/>
                    <a:pt x="3425" y="15206"/>
                  </a:cubicBezTo>
                  <a:lnTo>
                    <a:pt x="3538" y="13807"/>
                  </a:lnTo>
                  <a:cubicBezTo>
                    <a:pt x="3700" y="13826"/>
                    <a:pt x="3853" y="13835"/>
                    <a:pt x="3997" y="13835"/>
                  </a:cubicBezTo>
                  <a:cubicBezTo>
                    <a:pt x="5873" y="13835"/>
                    <a:pt x="6355" y="12317"/>
                    <a:pt x="6682" y="10968"/>
                  </a:cubicBezTo>
                  <a:cubicBezTo>
                    <a:pt x="6837" y="10311"/>
                    <a:pt x="7136" y="9863"/>
                    <a:pt x="7411" y="9582"/>
                  </a:cubicBezTo>
                  <a:cubicBezTo>
                    <a:pt x="7752" y="9229"/>
                    <a:pt x="8057" y="9110"/>
                    <a:pt x="8057" y="9110"/>
                  </a:cubicBezTo>
                  <a:cubicBezTo>
                    <a:pt x="7639" y="9008"/>
                    <a:pt x="7248" y="8960"/>
                    <a:pt x="6888" y="8960"/>
                  </a:cubicBezTo>
                  <a:cubicBezTo>
                    <a:pt x="6867" y="8960"/>
                    <a:pt x="6846" y="8960"/>
                    <a:pt x="6825" y="8960"/>
                  </a:cubicBezTo>
                  <a:cubicBezTo>
                    <a:pt x="7136" y="5786"/>
                    <a:pt x="7304" y="306"/>
                    <a:pt x="6054" y="13"/>
                  </a:cubicBezTo>
                  <a:cubicBezTo>
                    <a:pt x="6019" y="5"/>
                    <a:pt x="5982" y="0"/>
                    <a:pt x="594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16" name="Google Shape;1516;p28"/>
            <p:cNvGrpSpPr/>
            <p:nvPr/>
          </p:nvGrpSpPr>
          <p:grpSpPr>
            <a:xfrm>
              <a:off x="5953525" y="4324575"/>
              <a:ext cx="201425" cy="382550"/>
              <a:chOff x="3309975" y="4324575"/>
              <a:chExt cx="201425" cy="382550"/>
            </a:xfrm>
          </p:grpSpPr>
          <p:sp>
            <p:nvSpPr>
              <p:cNvPr id="1517" name="Google Shape;1517;p28"/>
              <p:cNvSpPr/>
              <p:nvPr/>
            </p:nvSpPr>
            <p:spPr>
              <a:xfrm>
                <a:off x="3318925" y="4324575"/>
                <a:ext cx="182775" cy="331250"/>
              </a:xfrm>
              <a:custGeom>
                <a:avLst/>
                <a:gdLst/>
                <a:ahLst/>
                <a:cxnLst/>
                <a:rect l="l" t="t" r="r" b="b"/>
                <a:pathLst>
                  <a:path w="7311" h="13250" extrusionOk="0">
                    <a:moveTo>
                      <a:pt x="5594" y="1"/>
                    </a:moveTo>
                    <a:cubicBezTo>
                      <a:pt x="3949" y="1"/>
                      <a:pt x="751" y="8009"/>
                      <a:pt x="383" y="9582"/>
                    </a:cubicBezTo>
                    <a:cubicBezTo>
                      <a:pt x="1" y="11177"/>
                      <a:pt x="1005" y="12785"/>
                      <a:pt x="2601" y="13168"/>
                    </a:cubicBezTo>
                    <a:cubicBezTo>
                      <a:pt x="2832" y="13223"/>
                      <a:pt x="3063" y="13249"/>
                      <a:pt x="3291" y="13249"/>
                    </a:cubicBezTo>
                    <a:cubicBezTo>
                      <a:pt x="4642" y="13249"/>
                      <a:pt x="5869" y="12321"/>
                      <a:pt x="6187" y="10950"/>
                    </a:cubicBezTo>
                    <a:cubicBezTo>
                      <a:pt x="6569" y="9343"/>
                      <a:pt x="7310" y="384"/>
                      <a:pt x="5702" y="13"/>
                    </a:cubicBezTo>
                    <a:cubicBezTo>
                      <a:pt x="5667" y="5"/>
                      <a:pt x="5631" y="1"/>
                      <a:pt x="5594" y="1"/>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28"/>
              <p:cNvSpPr/>
              <p:nvPr/>
            </p:nvSpPr>
            <p:spPr>
              <a:xfrm>
                <a:off x="3350600" y="4548675"/>
                <a:ext cx="160800" cy="158450"/>
              </a:xfrm>
              <a:custGeom>
                <a:avLst/>
                <a:gdLst/>
                <a:ahLst/>
                <a:cxnLst/>
                <a:rect l="l" t="t" r="r" b="b"/>
                <a:pathLst>
                  <a:path w="6432" h="6338" extrusionOk="0">
                    <a:moveTo>
                      <a:pt x="5261" y="0"/>
                    </a:moveTo>
                    <a:cubicBezTo>
                      <a:pt x="3510" y="0"/>
                      <a:pt x="2338" y="1089"/>
                      <a:pt x="1597" y="2202"/>
                    </a:cubicBezTo>
                    <a:cubicBezTo>
                      <a:pt x="826" y="3349"/>
                      <a:pt x="521" y="4532"/>
                      <a:pt x="521" y="4532"/>
                    </a:cubicBezTo>
                    <a:lnTo>
                      <a:pt x="1" y="5829"/>
                    </a:lnTo>
                    <a:cubicBezTo>
                      <a:pt x="1" y="5829"/>
                      <a:pt x="90" y="6080"/>
                      <a:pt x="843" y="6278"/>
                    </a:cubicBezTo>
                    <a:cubicBezTo>
                      <a:pt x="1067" y="6322"/>
                      <a:pt x="1241" y="6337"/>
                      <a:pt x="1377" y="6337"/>
                    </a:cubicBezTo>
                    <a:cubicBezTo>
                      <a:pt x="1701" y="6337"/>
                      <a:pt x="1800" y="6248"/>
                      <a:pt x="1800" y="6248"/>
                    </a:cubicBezTo>
                    <a:lnTo>
                      <a:pt x="1913" y="4855"/>
                    </a:lnTo>
                    <a:cubicBezTo>
                      <a:pt x="2073" y="4873"/>
                      <a:pt x="2223" y="4882"/>
                      <a:pt x="2366" y="4882"/>
                    </a:cubicBezTo>
                    <a:cubicBezTo>
                      <a:pt x="4256" y="4882"/>
                      <a:pt x="4729" y="3361"/>
                      <a:pt x="5057" y="2016"/>
                    </a:cubicBezTo>
                    <a:cubicBezTo>
                      <a:pt x="5212" y="1359"/>
                      <a:pt x="5511" y="917"/>
                      <a:pt x="5786" y="624"/>
                    </a:cubicBezTo>
                    <a:cubicBezTo>
                      <a:pt x="6127" y="283"/>
                      <a:pt x="6432" y="152"/>
                      <a:pt x="6432" y="152"/>
                    </a:cubicBezTo>
                    <a:cubicBezTo>
                      <a:pt x="6015" y="47"/>
                      <a:pt x="5626" y="0"/>
                      <a:pt x="526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28"/>
              <p:cNvSpPr/>
              <p:nvPr/>
            </p:nvSpPr>
            <p:spPr>
              <a:xfrm>
                <a:off x="3309975" y="4506125"/>
                <a:ext cx="80550" cy="155575"/>
              </a:xfrm>
              <a:custGeom>
                <a:avLst/>
                <a:gdLst/>
                <a:ahLst/>
                <a:cxnLst/>
                <a:rect l="l" t="t" r="r" b="b"/>
                <a:pathLst>
                  <a:path w="3222" h="6223" extrusionOk="0">
                    <a:moveTo>
                      <a:pt x="203" y="1"/>
                    </a:moveTo>
                    <a:cubicBezTo>
                      <a:pt x="203" y="1"/>
                      <a:pt x="926" y="832"/>
                      <a:pt x="598" y="2290"/>
                    </a:cubicBezTo>
                    <a:cubicBezTo>
                      <a:pt x="263" y="3736"/>
                      <a:pt x="0" y="5445"/>
                      <a:pt x="2146" y="6222"/>
                    </a:cubicBezTo>
                    <a:cubicBezTo>
                      <a:pt x="2146" y="6222"/>
                      <a:pt x="2451" y="5051"/>
                      <a:pt x="3222" y="3892"/>
                    </a:cubicBezTo>
                    <a:cubicBezTo>
                      <a:pt x="3060" y="2565"/>
                      <a:pt x="2433" y="640"/>
                      <a:pt x="20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28"/>
              <p:cNvSpPr/>
              <p:nvPr/>
            </p:nvSpPr>
            <p:spPr>
              <a:xfrm>
                <a:off x="3436050" y="4342250"/>
                <a:ext cx="13225" cy="18500"/>
              </a:xfrm>
              <a:custGeom>
                <a:avLst/>
                <a:gdLst/>
                <a:ahLst/>
                <a:cxnLst/>
                <a:rect l="l" t="t" r="r" b="b"/>
                <a:pathLst>
                  <a:path w="529" h="740" extrusionOk="0">
                    <a:moveTo>
                      <a:pt x="446" y="1"/>
                    </a:moveTo>
                    <a:cubicBezTo>
                      <a:pt x="427" y="1"/>
                      <a:pt x="409" y="9"/>
                      <a:pt x="396" y="29"/>
                    </a:cubicBezTo>
                    <a:lnTo>
                      <a:pt x="25" y="651"/>
                    </a:lnTo>
                    <a:cubicBezTo>
                      <a:pt x="0" y="696"/>
                      <a:pt x="39" y="739"/>
                      <a:pt x="79" y="739"/>
                    </a:cubicBezTo>
                    <a:cubicBezTo>
                      <a:pt x="96" y="739"/>
                      <a:pt x="114" y="731"/>
                      <a:pt x="127" y="711"/>
                    </a:cubicBezTo>
                    <a:cubicBezTo>
                      <a:pt x="258" y="501"/>
                      <a:pt x="384" y="292"/>
                      <a:pt x="503" y="89"/>
                    </a:cubicBezTo>
                    <a:cubicBezTo>
                      <a:pt x="528" y="43"/>
                      <a:pt x="487" y="1"/>
                      <a:pt x="446"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28"/>
              <p:cNvSpPr/>
              <p:nvPr/>
            </p:nvSpPr>
            <p:spPr>
              <a:xfrm>
                <a:off x="3370425" y="4372525"/>
                <a:ext cx="62225" cy="153450"/>
              </a:xfrm>
              <a:custGeom>
                <a:avLst/>
                <a:gdLst/>
                <a:ahLst/>
                <a:cxnLst/>
                <a:rect l="l" t="t" r="r" b="b"/>
                <a:pathLst>
                  <a:path w="2489" h="6138" extrusionOk="0">
                    <a:moveTo>
                      <a:pt x="2412" y="1"/>
                    </a:moveTo>
                    <a:cubicBezTo>
                      <a:pt x="2392" y="1"/>
                      <a:pt x="2373" y="11"/>
                      <a:pt x="2363" y="37"/>
                    </a:cubicBezTo>
                    <a:cubicBezTo>
                      <a:pt x="1646" y="1562"/>
                      <a:pt x="1013" y="3121"/>
                      <a:pt x="463" y="4705"/>
                    </a:cubicBezTo>
                    <a:cubicBezTo>
                      <a:pt x="301" y="5154"/>
                      <a:pt x="152" y="5608"/>
                      <a:pt x="15" y="6062"/>
                    </a:cubicBezTo>
                    <a:cubicBezTo>
                      <a:pt x="0" y="6108"/>
                      <a:pt x="35" y="6137"/>
                      <a:pt x="68" y="6137"/>
                    </a:cubicBezTo>
                    <a:cubicBezTo>
                      <a:pt x="92" y="6137"/>
                      <a:pt x="115" y="6123"/>
                      <a:pt x="122" y="6092"/>
                    </a:cubicBezTo>
                    <a:cubicBezTo>
                      <a:pt x="624" y="4490"/>
                      <a:pt x="1210" y="2912"/>
                      <a:pt x="1879" y="1364"/>
                    </a:cubicBezTo>
                    <a:cubicBezTo>
                      <a:pt x="2065" y="928"/>
                      <a:pt x="2262" y="504"/>
                      <a:pt x="2465" y="85"/>
                    </a:cubicBezTo>
                    <a:cubicBezTo>
                      <a:pt x="2489" y="42"/>
                      <a:pt x="2450" y="1"/>
                      <a:pt x="241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28"/>
              <p:cNvSpPr/>
              <p:nvPr/>
            </p:nvSpPr>
            <p:spPr>
              <a:xfrm>
                <a:off x="3432975" y="4347500"/>
                <a:ext cx="34050" cy="206300"/>
              </a:xfrm>
              <a:custGeom>
                <a:avLst/>
                <a:gdLst/>
                <a:ahLst/>
                <a:cxnLst/>
                <a:rect l="l" t="t" r="r" b="b"/>
                <a:pathLst>
                  <a:path w="1362" h="8252" extrusionOk="0">
                    <a:moveTo>
                      <a:pt x="1305" y="1"/>
                    </a:moveTo>
                    <a:cubicBezTo>
                      <a:pt x="1277" y="1"/>
                      <a:pt x="1248" y="20"/>
                      <a:pt x="1248" y="58"/>
                    </a:cubicBezTo>
                    <a:cubicBezTo>
                      <a:pt x="1206" y="1128"/>
                      <a:pt x="1128" y="2192"/>
                      <a:pt x="991" y="3262"/>
                    </a:cubicBezTo>
                    <a:cubicBezTo>
                      <a:pt x="860" y="4326"/>
                      <a:pt x="680" y="5384"/>
                      <a:pt x="447" y="6423"/>
                    </a:cubicBezTo>
                    <a:cubicBezTo>
                      <a:pt x="322" y="7015"/>
                      <a:pt x="172" y="7595"/>
                      <a:pt x="11" y="8181"/>
                    </a:cubicBezTo>
                    <a:cubicBezTo>
                      <a:pt x="0" y="8224"/>
                      <a:pt x="39" y="8252"/>
                      <a:pt x="74" y="8252"/>
                    </a:cubicBezTo>
                    <a:cubicBezTo>
                      <a:pt x="98" y="8252"/>
                      <a:pt x="120" y="8239"/>
                      <a:pt x="124" y="8210"/>
                    </a:cubicBezTo>
                    <a:cubicBezTo>
                      <a:pt x="411" y="7171"/>
                      <a:pt x="650" y="6125"/>
                      <a:pt x="836" y="5061"/>
                    </a:cubicBezTo>
                    <a:cubicBezTo>
                      <a:pt x="1021" y="4009"/>
                      <a:pt x="1164" y="2939"/>
                      <a:pt x="1254" y="1881"/>
                    </a:cubicBezTo>
                    <a:cubicBezTo>
                      <a:pt x="1308" y="1278"/>
                      <a:pt x="1344" y="668"/>
                      <a:pt x="1356" y="64"/>
                    </a:cubicBezTo>
                    <a:cubicBezTo>
                      <a:pt x="1362" y="22"/>
                      <a:pt x="1334" y="1"/>
                      <a:pt x="130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28"/>
              <p:cNvSpPr/>
              <p:nvPr/>
            </p:nvSpPr>
            <p:spPr>
              <a:xfrm>
                <a:off x="3342400" y="4529250"/>
                <a:ext cx="32425" cy="82200"/>
              </a:xfrm>
              <a:custGeom>
                <a:avLst/>
                <a:gdLst/>
                <a:ahLst/>
                <a:cxnLst/>
                <a:rect l="l" t="t" r="r" b="b"/>
                <a:pathLst>
                  <a:path w="1297" h="3288" extrusionOk="0">
                    <a:moveTo>
                      <a:pt x="85" y="0"/>
                    </a:moveTo>
                    <a:cubicBezTo>
                      <a:pt x="40" y="0"/>
                      <a:pt x="1" y="61"/>
                      <a:pt x="42" y="98"/>
                    </a:cubicBezTo>
                    <a:cubicBezTo>
                      <a:pt x="616" y="767"/>
                      <a:pt x="998" y="1604"/>
                      <a:pt x="1118" y="2476"/>
                    </a:cubicBezTo>
                    <a:cubicBezTo>
                      <a:pt x="1154" y="2722"/>
                      <a:pt x="1171" y="2979"/>
                      <a:pt x="1165" y="3230"/>
                    </a:cubicBezTo>
                    <a:cubicBezTo>
                      <a:pt x="1165" y="3268"/>
                      <a:pt x="1195" y="3288"/>
                      <a:pt x="1225" y="3288"/>
                    </a:cubicBezTo>
                    <a:cubicBezTo>
                      <a:pt x="1255" y="3288"/>
                      <a:pt x="1285" y="3268"/>
                      <a:pt x="1285" y="3230"/>
                    </a:cubicBezTo>
                    <a:cubicBezTo>
                      <a:pt x="1297" y="2321"/>
                      <a:pt x="1052" y="1419"/>
                      <a:pt x="580" y="642"/>
                    </a:cubicBezTo>
                    <a:cubicBezTo>
                      <a:pt x="448" y="421"/>
                      <a:pt x="287" y="211"/>
                      <a:pt x="126" y="20"/>
                    </a:cubicBezTo>
                    <a:cubicBezTo>
                      <a:pt x="113" y="6"/>
                      <a:pt x="99" y="0"/>
                      <a:pt x="8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28"/>
              <p:cNvSpPr/>
              <p:nvPr/>
            </p:nvSpPr>
            <p:spPr>
              <a:xfrm>
                <a:off x="3360950" y="4583150"/>
                <a:ext cx="7200" cy="26350"/>
              </a:xfrm>
              <a:custGeom>
                <a:avLst/>
                <a:gdLst/>
                <a:ahLst/>
                <a:cxnLst/>
                <a:rect l="l" t="t" r="r" b="b"/>
                <a:pathLst>
                  <a:path w="288" h="1054" extrusionOk="0">
                    <a:moveTo>
                      <a:pt x="71" y="0"/>
                    </a:moveTo>
                    <a:cubicBezTo>
                      <a:pt x="36" y="0"/>
                      <a:pt x="0" y="29"/>
                      <a:pt x="11" y="75"/>
                    </a:cubicBezTo>
                    <a:lnTo>
                      <a:pt x="166" y="1008"/>
                    </a:lnTo>
                    <a:cubicBezTo>
                      <a:pt x="174" y="1039"/>
                      <a:pt x="196" y="1053"/>
                      <a:pt x="219" y="1053"/>
                    </a:cubicBezTo>
                    <a:cubicBezTo>
                      <a:pt x="252" y="1053"/>
                      <a:pt x="287" y="1024"/>
                      <a:pt x="280" y="978"/>
                    </a:cubicBezTo>
                    <a:cubicBezTo>
                      <a:pt x="226" y="661"/>
                      <a:pt x="172" y="350"/>
                      <a:pt x="125" y="46"/>
                    </a:cubicBezTo>
                    <a:cubicBezTo>
                      <a:pt x="117" y="14"/>
                      <a:pt x="94" y="0"/>
                      <a:pt x="7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28"/>
              <p:cNvSpPr/>
              <p:nvPr/>
            </p:nvSpPr>
            <p:spPr>
              <a:xfrm>
                <a:off x="3381425" y="4571000"/>
                <a:ext cx="69825" cy="76325"/>
              </a:xfrm>
              <a:custGeom>
                <a:avLst/>
                <a:gdLst/>
                <a:ahLst/>
                <a:cxnLst/>
                <a:rect l="l" t="t" r="r" b="b"/>
                <a:pathLst>
                  <a:path w="2793" h="3053" extrusionOk="0">
                    <a:moveTo>
                      <a:pt x="2696" y="0"/>
                    </a:moveTo>
                    <a:cubicBezTo>
                      <a:pt x="2688" y="0"/>
                      <a:pt x="2679" y="2"/>
                      <a:pt x="2671" y="6"/>
                    </a:cubicBezTo>
                    <a:cubicBezTo>
                      <a:pt x="1714" y="472"/>
                      <a:pt x="907" y="1231"/>
                      <a:pt x="387" y="2157"/>
                    </a:cubicBezTo>
                    <a:cubicBezTo>
                      <a:pt x="238" y="2420"/>
                      <a:pt x="118" y="2695"/>
                      <a:pt x="11" y="2982"/>
                    </a:cubicBezTo>
                    <a:cubicBezTo>
                      <a:pt x="0" y="3025"/>
                      <a:pt x="35" y="3053"/>
                      <a:pt x="69" y="3053"/>
                    </a:cubicBezTo>
                    <a:cubicBezTo>
                      <a:pt x="92" y="3053"/>
                      <a:pt x="115" y="3041"/>
                      <a:pt x="124" y="3012"/>
                    </a:cubicBezTo>
                    <a:cubicBezTo>
                      <a:pt x="471" y="2026"/>
                      <a:pt x="1129" y="1159"/>
                      <a:pt x="1971" y="555"/>
                    </a:cubicBezTo>
                    <a:cubicBezTo>
                      <a:pt x="2210" y="382"/>
                      <a:pt x="2461" y="233"/>
                      <a:pt x="2724" y="107"/>
                    </a:cubicBezTo>
                    <a:cubicBezTo>
                      <a:pt x="2793" y="86"/>
                      <a:pt x="2755" y="0"/>
                      <a:pt x="269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28"/>
              <p:cNvSpPr/>
              <p:nvPr/>
            </p:nvSpPr>
            <p:spPr>
              <a:xfrm>
                <a:off x="3410800" y="4590050"/>
                <a:ext cx="29375" cy="28225"/>
              </a:xfrm>
              <a:custGeom>
                <a:avLst/>
                <a:gdLst/>
                <a:ahLst/>
                <a:cxnLst/>
                <a:rect l="l" t="t" r="r" b="b"/>
                <a:pathLst>
                  <a:path w="1175" h="1129" extrusionOk="0">
                    <a:moveTo>
                      <a:pt x="1089" y="1"/>
                    </a:moveTo>
                    <a:cubicBezTo>
                      <a:pt x="1079" y="1"/>
                      <a:pt x="1069" y="3"/>
                      <a:pt x="1059" y="9"/>
                    </a:cubicBezTo>
                    <a:cubicBezTo>
                      <a:pt x="623" y="248"/>
                      <a:pt x="264" y="606"/>
                      <a:pt x="25" y="1037"/>
                    </a:cubicBezTo>
                    <a:cubicBezTo>
                      <a:pt x="1" y="1085"/>
                      <a:pt x="40" y="1129"/>
                      <a:pt x="81" y="1129"/>
                    </a:cubicBezTo>
                    <a:cubicBezTo>
                      <a:pt x="100" y="1129"/>
                      <a:pt x="119" y="1119"/>
                      <a:pt x="133" y="1096"/>
                    </a:cubicBezTo>
                    <a:cubicBezTo>
                      <a:pt x="354" y="678"/>
                      <a:pt x="701" y="337"/>
                      <a:pt x="1119" y="104"/>
                    </a:cubicBezTo>
                    <a:cubicBezTo>
                      <a:pt x="1175" y="74"/>
                      <a:pt x="1140" y="1"/>
                      <a:pt x="108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28"/>
              <p:cNvSpPr/>
              <p:nvPr/>
            </p:nvSpPr>
            <p:spPr>
              <a:xfrm>
                <a:off x="3431300" y="4383425"/>
                <a:ext cx="21675" cy="29850"/>
              </a:xfrm>
              <a:custGeom>
                <a:avLst/>
                <a:gdLst/>
                <a:ahLst/>
                <a:cxnLst/>
                <a:rect l="l" t="t" r="r" b="b"/>
                <a:pathLst>
                  <a:path w="867" h="1194" extrusionOk="0">
                    <a:moveTo>
                      <a:pt x="501" y="0"/>
                    </a:moveTo>
                    <a:cubicBezTo>
                      <a:pt x="344" y="0"/>
                      <a:pt x="185" y="90"/>
                      <a:pt x="150" y="259"/>
                    </a:cubicBezTo>
                    <a:lnTo>
                      <a:pt x="36" y="749"/>
                    </a:lnTo>
                    <a:cubicBezTo>
                      <a:pt x="0" y="928"/>
                      <a:pt x="90" y="1137"/>
                      <a:pt x="281" y="1185"/>
                    </a:cubicBezTo>
                    <a:cubicBezTo>
                      <a:pt x="307" y="1190"/>
                      <a:pt x="333" y="1193"/>
                      <a:pt x="360" y="1193"/>
                    </a:cubicBezTo>
                    <a:cubicBezTo>
                      <a:pt x="517" y="1193"/>
                      <a:pt x="676" y="1103"/>
                      <a:pt x="717" y="934"/>
                    </a:cubicBezTo>
                    <a:lnTo>
                      <a:pt x="825" y="444"/>
                    </a:lnTo>
                    <a:cubicBezTo>
                      <a:pt x="867" y="271"/>
                      <a:pt x="765" y="56"/>
                      <a:pt x="580" y="8"/>
                    </a:cubicBezTo>
                    <a:cubicBezTo>
                      <a:pt x="554" y="3"/>
                      <a:pt x="527" y="0"/>
                      <a:pt x="501"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28"/>
              <p:cNvSpPr/>
              <p:nvPr/>
            </p:nvSpPr>
            <p:spPr>
              <a:xfrm>
                <a:off x="3407525" y="4420725"/>
                <a:ext cx="23800" cy="31025"/>
              </a:xfrm>
              <a:custGeom>
                <a:avLst/>
                <a:gdLst/>
                <a:ahLst/>
                <a:cxnLst/>
                <a:rect l="l" t="t" r="r" b="b"/>
                <a:pathLst>
                  <a:path w="952" h="1241" extrusionOk="0">
                    <a:moveTo>
                      <a:pt x="565" y="1"/>
                    </a:moveTo>
                    <a:cubicBezTo>
                      <a:pt x="404" y="1"/>
                      <a:pt x="267" y="99"/>
                      <a:pt x="216" y="261"/>
                    </a:cubicBezTo>
                    <a:cubicBezTo>
                      <a:pt x="162" y="440"/>
                      <a:pt x="102" y="620"/>
                      <a:pt x="55" y="799"/>
                    </a:cubicBezTo>
                    <a:cubicBezTo>
                      <a:pt x="1" y="978"/>
                      <a:pt x="120" y="1193"/>
                      <a:pt x="300" y="1229"/>
                    </a:cubicBezTo>
                    <a:cubicBezTo>
                      <a:pt x="330" y="1237"/>
                      <a:pt x="361" y="1241"/>
                      <a:pt x="390" y="1241"/>
                    </a:cubicBezTo>
                    <a:cubicBezTo>
                      <a:pt x="545" y="1241"/>
                      <a:pt x="680" y="1140"/>
                      <a:pt x="730" y="984"/>
                    </a:cubicBezTo>
                    <a:cubicBezTo>
                      <a:pt x="784" y="805"/>
                      <a:pt x="844" y="626"/>
                      <a:pt x="897" y="446"/>
                    </a:cubicBezTo>
                    <a:cubicBezTo>
                      <a:pt x="951" y="267"/>
                      <a:pt x="832" y="58"/>
                      <a:pt x="652" y="10"/>
                    </a:cubicBezTo>
                    <a:cubicBezTo>
                      <a:pt x="623" y="4"/>
                      <a:pt x="594" y="1"/>
                      <a:pt x="565"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28"/>
              <p:cNvSpPr/>
              <p:nvPr/>
            </p:nvSpPr>
            <p:spPr>
              <a:xfrm>
                <a:off x="3433225" y="4427600"/>
                <a:ext cx="22900" cy="30300"/>
              </a:xfrm>
              <a:custGeom>
                <a:avLst/>
                <a:gdLst/>
                <a:ahLst/>
                <a:cxnLst/>
                <a:rect l="l" t="t" r="r" b="b"/>
                <a:pathLst>
                  <a:path w="916" h="1212" extrusionOk="0">
                    <a:moveTo>
                      <a:pt x="529" y="0"/>
                    </a:moveTo>
                    <a:cubicBezTo>
                      <a:pt x="372" y="0"/>
                      <a:pt x="221" y="94"/>
                      <a:pt x="180" y="261"/>
                    </a:cubicBezTo>
                    <a:cubicBezTo>
                      <a:pt x="138" y="434"/>
                      <a:pt x="90" y="596"/>
                      <a:pt x="49" y="769"/>
                    </a:cubicBezTo>
                    <a:cubicBezTo>
                      <a:pt x="1" y="948"/>
                      <a:pt x="108" y="1158"/>
                      <a:pt x="294" y="1199"/>
                    </a:cubicBezTo>
                    <a:cubicBezTo>
                      <a:pt x="325" y="1208"/>
                      <a:pt x="358" y="1211"/>
                      <a:pt x="389" y="1211"/>
                    </a:cubicBezTo>
                    <a:cubicBezTo>
                      <a:pt x="544" y="1211"/>
                      <a:pt x="690" y="1118"/>
                      <a:pt x="730" y="954"/>
                    </a:cubicBezTo>
                    <a:cubicBezTo>
                      <a:pt x="772" y="781"/>
                      <a:pt x="820" y="620"/>
                      <a:pt x="861" y="446"/>
                    </a:cubicBezTo>
                    <a:cubicBezTo>
                      <a:pt x="915" y="267"/>
                      <a:pt x="802" y="58"/>
                      <a:pt x="616" y="10"/>
                    </a:cubicBezTo>
                    <a:cubicBezTo>
                      <a:pt x="588" y="3"/>
                      <a:pt x="558" y="0"/>
                      <a:pt x="529"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28"/>
              <p:cNvSpPr/>
              <p:nvPr/>
            </p:nvSpPr>
            <p:spPr>
              <a:xfrm>
                <a:off x="3411875" y="4458825"/>
                <a:ext cx="23925" cy="29925"/>
              </a:xfrm>
              <a:custGeom>
                <a:avLst/>
                <a:gdLst/>
                <a:ahLst/>
                <a:cxnLst/>
                <a:rect l="l" t="t" r="r" b="b"/>
                <a:pathLst>
                  <a:path w="957" h="1197" extrusionOk="0">
                    <a:moveTo>
                      <a:pt x="561" y="1"/>
                    </a:moveTo>
                    <a:cubicBezTo>
                      <a:pt x="403" y="1"/>
                      <a:pt x="266" y="99"/>
                      <a:pt x="215" y="261"/>
                    </a:cubicBezTo>
                    <a:lnTo>
                      <a:pt x="60" y="751"/>
                    </a:lnTo>
                    <a:cubicBezTo>
                      <a:pt x="0" y="931"/>
                      <a:pt x="126" y="1146"/>
                      <a:pt x="305" y="1188"/>
                    </a:cubicBezTo>
                    <a:cubicBezTo>
                      <a:pt x="334" y="1194"/>
                      <a:pt x="362" y="1197"/>
                      <a:pt x="390" y="1197"/>
                    </a:cubicBezTo>
                    <a:cubicBezTo>
                      <a:pt x="547" y="1197"/>
                      <a:pt x="685" y="1099"/>
                      <a:pt x="735" y="936"/>
                    </a:cubicBezTo>
                    <a:lnTo>
                      <a:pt x="897" y="446"/>
                    </a:lnTo>
                    <a:cubicBezTo>
                      <a:pt x="956" y="267"/>
                      <a:pt x="825" y="52"/>
                      <a:pt x="646" y="10"/>
                    </a:cubicBezTo>
                    <a:cubicBezTo>
                      <a:pt x="617" y="4"/>
                      <a:pt x="589" y="1"/>
                      <a:pt x="561"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28"/>
              <p:cNvSpPr/>
              <p:nvPr/>
            </p:nvSpPr>
            <p:spPr>
              <a:xfrm>
                <a:off x="3383775" y="4480150"/>
                <a:ext cx="23775" cy="32275"/>
              </a:xfrm>
              <a:custGeom>
                <a:avLst/>
                <a:gdLst/>
                <a:ahLst/>
                <a:cxnLst/>
                <a:rect l="l" t="t" r="r" b="b"/>
                <a:pathLst>
                  <a:path w="951" h="1291" extrusionOk="0">
                    <a:moveTo>
                      <a:pt x="563" y="0"/>
                    </a:moveTo>
                    <a:cubicBezTo>
                      <a:pt x="407" y="0"/>
                      <a:pt x="261" y="101"/>
                      <a:pt x="216" y="257"/>
                    </a:cubicBezTo>
                    <a:cubicBezTo>
                      <a:pt x="168" y="454"/>
                      <a:pt x="108" y="651"/>
                      <a:pt x="54" y="849"/>
                    </a:cubicBezTo>
                    <a:cubicBezTo>
                      <a:pt x="1" y="1028"/>
                      <a:pt x="114" y="1243"/>
                      <a:pt x="299" y="1279"/>
                    </a:cubicBezTo>
                    <a:cubicBezTo>
                      <a:pt x="329" y="1286"/>
                      <a:pt x="359" y="1290"/>
                      <a:pt x="389" y="1290"/>
                    </a:cubicBezTo>
                    <a:cubicBezTo>
                      <a:pt x="544" y="1290"/>
                      <a:pt x="690" y="1189"/>
                      <a:pt x="730" y="1034"/>
                    </a:cubicBezTo>
                    <a:cubicBezTo>
                      <a:pt x="784" y="843"/>
                      <a:pt x="843" y="639"/>
                      <a:pt x="897" y="442"/>
                    </a:cubicBezTo>
                    <a:cubicBezTo>
                      <a:pt x="951" y="263"/>
                      <a:pt x="837" y="48"/>
                      <a:pt x="652" y="12"/>
                    </a:cubicBezTo>
                    <a:cubicBezTo>
                      <a:pt x="622" y="4"/>
                      <a:pt x="592" y="0"/>
                      <a:pt x="563"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28"/>
              <p:cNvSpPr/>
              <p:nvPr/>
            </p:nvSpPr>
            <p:spPr>
              <a:xfrm>
                <a:off x="3420525" y="4493675"/>
                <a:ext cx="19450" cy="29400"/>
              </a:xfrm>
              <a:custGeom>
                <a:avLst/>
                <a:gdLst/>
                <a:ahLst/>
                <a:cxnLst/>
                <a:rect l="l" t="t" r="r" b="b"/>
                <a:pathLst>
                  <a:path w="778" h="1176" extrusionOk="0">
                    <a:moveTo>
                      <a:pt x="441" y="1"/>
                    </a:moveTo>
                    <a:cubicBezTo>
                      <a:pt x="285" y="1"/>
                      <a:pt x="105" y="86"/>
                      <a:pt x="84" y="254"/>
                    </a:cubicBezTo>
                    <a:cubicBezTo>
                      <a:pt x="61" y="409"/>
                      <a:pt x="43" y="570"/>
                      <a:pt x="19" y="732"/>
                    </a:cubicBezTo>
                    <a:cubicBezTo>
                      <a:pt x="1" y="827"/>
                      <a:pt x="1" y="911"/>
                      <a:pt x="55" y="1001"/>
                    </a:cubicBezTo>
                    <a:cubicBezTo>
                      <a:pt x="102" y="1078"/>
                      <a:pt x="180" y="1144"/>
                      <a:pt x="264" y="1168"/>
                    </a:cubicBezTo>
                    <a:cubicBezTo>
                      <a:pt x="288" y="1173"/>
                      <a:pt x="314" y="1176"/>
                      <a:pt x="340" y="1176"/>
                    </a:cubicBezTo>
                    <a:cubicBezTo>
                      <a:pt x="497" y="1176"/>
                      <a:pt x="680" y="1086"/>
                      <a:pt x="700" y="917"/>
                    </a:cubicBezTo>
                    <a:cubicBezTo>
                      <a:pt x="718" y="762"/>
                      <a:pt x="742" y="606"/>
                      <a:pt x="766" y="439"/>
                    </a:cubicBezTo>
                    <a:cubicBezTo>
                      <a:pt x="778" y="343"/>
                      <a:pt x="778" y="260"/>
                      <a:pt x="730" y="170"/>
                    </a:cubicBezTo>
                    <a:cubicBezTo>
                      <a:pt x="682" y="98"/>
                      <a:pt x="598" y="27"/>
                      <a:pt x="521" y="9"/>
                    </a:cubicBezTo>
                    <a:cubicBezTo>
                      <a:pt x="496" y="3"/>
                      <a:pt x="469" y="1"/>
                      <a:pt x="441"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28"/>
              <p:cNvSpPr/>
              <p:nvPr/>
            </p:nvSpPr>
            <p:spPr>
              <a:xfrm>
                <a:off x="3393350" y="4524425"/>
                <a:ext cx="24075" cy="32325"/>
              </a:xfrm>
              <a:custGeom>
                <a:avLst/>
                <a:gdLst/>
                <a:ahLst/>
                <a:cxnLst/>
                <a:rect l="l" t="t" r="r" b="b"/>
                <a:pathLst>
                  <a:path w="963" h="1293" extrusionOk="0">
                    <a:moveTo>
                      <a:pt x="578" y="1"/>
                    </a:moveTo>
                    <a:cubicBezTo>
                      <a:pt x="421" y="1"/>
                      <a:pt x="284" y="98"/>
                      <a:pt x="233" y="255"/>
                    </a:cubicBezTo>
                    <a:cubicBezTo>
                      <a:pt x="173" y="452"/>
                      <a:pt x="114" y="655"/>
                      <a:pt x="54" y="847"/>
                    </a:cubicBezTo>
                    <a:cubicBezTo>
                      <a:pt x="0" y="1026"/>
                      <a:pt x="120" y="1241"/>
                      <a:pt x="299" y="1283"/>
                    </a:cubicBezTo>
                    <a:cubicBezTo>
                      <a:pt x="328" y="1289"/>
                      <a:pt x="356" y="1292"/>
                      <a:pt x="384" y="1292"/>
                    </a:cubicBezTo>
                    <a:cubicBezTo>
                      <a:pt x="541" y="1292"/>
                      <a:pt x="678" y="1194"/>
                      <a:pt x="729" y="1032"/>
                    </a:cubicBezTo>
                    <a:cubicBezTo>
                      <a:pt x="789" y="841"/>
                      <a:pt x="849" y="637"/>
                      <a:pt x="909" y="446"/>
                    </a:cubicBezTo>
                    <a:cubicBezTo>
                      <a:pt x="962" y="267"/>
                      <a:pt x="843" y="46"/>
                      <a:pt x="663" y="10"/>
                    </a:cubicBezTo>
                    <a:cubicBezTo>
                      <a:pt x="635" y="4"/>
                      <a:pt x="606" y="1"/>
                      <a:pt x="578"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28"/>
              <p:cNvSpPr/>
              <p:nvPr/>
            </p:nvSpPr>
            <p:spPr>
              <a:xfrm>
                <a:off x="3452525" y="4496425"/>
                <a:ext cx="20325" cy="32300"/>
              </a:xfrm>
              <a:custGeom>
                <a:avLst/>
                <a:gdLst/>
                <a:ahLst/>
                <a:cxnLst/>
                <a:rect l="l" t="t" r="r" b="b"/>
                <a:pathLst>
                  <a:path w="813" h="1292" extrusionOk="0">
                    <a:moveTo>
                      <a:pt x="451" y="0"/>
                    </a:moveTo>
                    <a:cubicBezTo>
                      <a:pt x="448" y="0"/>
                      <a:pt x="445" y="0"/>
                      <a:pt x="442" y="0"/>
                    </a:cubicBezTo>
                    <a:cubicBezTo>
                      <a:pt x="233" y="12"/>
                      <a:pt x="113" y="162"/>
                      <a:pt x="89" y="353"/>
                    </a:cubicBezTo>
                    <a:cubicBezTo>
                      <a:pt x="66" y="544"/>
                      <a:pt x="48" y="747"/>
                      <a:pt x="24" y="945"/>
                    </a:cubicBezTo>
                    <a:cubicBezTo>
                      <a:pt x="1" y="1124"/>
                      <a:pt x="190" y="1292"/>
                      <a:pt x="354" y="1292"/>
                    </a:cubicBezTo>
                    <a:cubicBezTo>
                      <a:pt x="359" y="1292"/>
                      <a:pt x="365" y="1292"/>
                      <a:pt x="370" y="1291"/>
                    </a:cubicBezTo>
                    <a:cubicBezTo>
                      <a:pt x="580" y="1285"/>
                      <a:pt x="705" y="1136"/>
                      <a:pt x="723" y="945"/>
                    </a:cubicBezTo>
                    <a:cubicBezTo>
                      <a:pt x="747" y="747"/>
                      <a:pt x="771" y="544"/>
                      <a:pt x="795" y="353"/>
                    </a:cubicBezTo>
                    <a:cubicBezTo>
                      <a:pt x="812" y="171"/>
                      <a:pt x="622" y="0"/>
                      <a:pt x="451"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28"/>
              <p:cNvSpPr/>
              <p:nvPr/>
            </p:nvSpPr>
            <p:spPr>
              <a:xfrm>
                <a:off x="3461325" y="4450525"/>
                <a:ext cx="19725" cy="31425"/>
              </a:xfrm>
              <a:custGeom>
                <a:avLst/>
                <a:gdLst/>
                <a:ahLst/>
                <a:cxnLst/>
                <a:rect l="l" t="t" r="r" b="b"/>
                <a:pathLst>
                  <a:path w="789" h="1257" extrusionOk="0">
                    <a:moveTo>
                      <a:pt x="435" y="1"/>
                    </a:moveTo>
                    <a:cubicBezTo>
                      <a:pt x="430" y="1"/>
                      <a:pt x="424" y="1"/>
                      <a:pt x="419" y="1"/>
                    </a:cubicBezTo>
                    <a:cubicBezTo>
                      <a:pt x="210" y="7"/>
                      <a:pt x="84" y="157"/>
                      <a:pt x="66" y="354"/>
                    </a:cubicBezTo>
                    <a:cubicBezTo>
                      <a:pt x="54" y="539"/>
                      <a:pt x="30" y="725"/>
                      <a:pt x="12" y="904"/>
                    </a:cubicBezTo>
                    <a:cubicBezTo>
                      <a:pt x="1" y="1086"/>
                      <a:pt x="180" y="1257"/>
                      <a:pt x="356" y="1257"/>
                    </a:cubicBezTo>
                    <a:cubicBezTo>
                      <a:pt x="359" y="1257"/>
                      <a:pt x="362" y="1257"/>
                      <a:pt x="365" y="1257"/>
                    </a:cubicBezTo>
                    <a:cubicBezTo>
                      <a:pt x="574" y="1251"/>
                      <a:pt x="700" y="1101"/>
                      <a:pt x="718" y="904"/>
                    </a:cubicBezTo>
                    <a:cubicBezTo>
                      <a:pt x="730" y="719"/>
                      <a:pt x="754" y="533"/>
                      <a:pt x="771" y="354"/>
                    </a:cubicBezTo>
                    <a:cubicBezTo>
                      <a:pt x="789" y="180"/>
                      <a:pt x="610" y="1"/>
                      <a:pt x="435"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28"/>
              <p:cNvSpPr/>
              <p:nvPr/>
            </p:nvSpPr>
            <p:spPr>
              <a:xfrm>
                <a:off x="3350750" y="4484100"/>
                <a:ext cx="27225" cy="31975"/>
              </a:xfrm>
              <a:custGeom>
                <a:avLst/>
                <a:gdLst/>
                <a:ahLst/>
                <a:cxnLst/>
                <a:rect l="l" t="t" r="r" b="b"/>
                <a:pathLst>
                  <a:path w="1089" h="1279" extrusionOk="0">
                    <a:moveTo>
                      <a:pt x="700" y="1"/>
                    </a:moveTo>
                    <a:cubicBezTo>
                      <a:pt x="576" y="1"/>
                      <a:pt x="449" y="61"/>
                      <a:pt x="389" y="177"/>
                    </a:cubicBezTo>
                    <a:cubicBezTo>
                      <a:pt x="294" y="368"/>
                      <a:pt x="192" y="553"/>
                      <a:pt x="90" y="750"/>
                    </a:cubicBezTo>
                    <a:cubicBezTo>
                      <a:pt x="1" y="924"/>
                      <a:pt x="43" y="1127"/>
                      <a:pt x="216" y="1234"/>
                    </a:cubicBezTo>
                    <a:cubicBezTo>
                      <a:pt x="268" y="1264"/>
                      <a:pt x="329" y="1279"/>
                      <a:pt x="391" y="1279"/>
                    </a:cubicBezTo>
                    <a:cubicBezTo>
                      <a:pt x="514" y="1279"/>
                      <a:pt x="640" y="1220"/>
                      <a:pt x="700" y="1109"/>
                    </a:cubicBezTo>
                    <a:cubicBezTo>
                      <a:pt x="802" y="912"/>
                      <a:pt x="897" y="726"/>
                      <a:pt x="999" y="535"/>
                    </a:cubicBezTo>
                    <a:cubicBezTo>
                      <a:pt x="1088" y="362"/>
                      <a:pt x="1047" y="153"/>
                      <a:pt x="873" y="45"/>
                    </a:cubicBezTo>
                    <a:cubicBezTo>
                      <a:pt x="822" y="15"/>
                      <a:pt x="761" y="1"/>
                      <a:pt x="700"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28"/>
              <p:cNvSpPr/>
              <p:nvPr/>
            </p:nvSpPr>
            <p:spPr>
              <a:xfrm>
                <a:off x="3368225" y="4446300"/>
                <a:ext cx="25725" cy="29750"/>
              </a:xfrm>
              <a:custGeom>
                <a:avLst/>
                <a:gdLst/>
                <a:ahLst/>
                <a:cxnLst/>
                <a:rect l="l" t="t" r="r" b="b"/>
                <a:pathLst>
                  <a:path w="1029" h="1190" extrusionOk="0">
                    <a:moveTo>
                      <a:pt x="632" y="0"/>
                    </a:moveTo>
                    <a:cubicBezTo>
                      <a:pt x="510" y="0"/>
                      <a:pt x="388" y="54"/>
                      <a:pt x="330" y="170"/>
                    </a:cubicBezTo>
                    <a:lnTo>
                      <a:pt x="85" y="661"/>
                    </a:lnTo>
                    <a:cubicBezTo>
                      <a:pt x="1" y="828"/>
                      <a:pt x="31" y="1049"/>
                      <a:pt x="210" y="1145"/>
                    </a:cubicBezTo>
                    <a:cubicBezTo>
                      <a:pt x="267" y="1174"/>
                      <a:pt x="332" y="1189"/>
                      <a:pt x="398" y="1189"/>
                    </a:cubicBezTo>
                    <a:cubicBezTo>
                      <a:pt x="520" y="1189"/>
                      <a:pt x="642" y="1136"/>
                      <a:pt x="700" y="1019"/>
                    </a:cubicBezTo>
                    <a:lnTo>
                      <a:pt x="945" y="529"/>
                    </a:lnTo>
                    <a:cubicBezTo>
                      <a:pt x="1029" y="356"/>
                      <a:pt x="987" y="135"/>
                      <a:pt x="820" y="45"/>
                    </a:cubicBezTo>
                    <a:cubicBezTo>
                      <a:pt x="763" y="16"/>
                      <a:pt x="698" y="0"/>
                      <a:pt x="632"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38" name="Google Shape;1538;p28"/>
          <p:cNvGrpSpPr/>
          <p:nvPr/>
        </p:nvGrpSpPr>
        <p:grpSpPr>
          <a:xfrm rot="1931909">
            <a:off x="6444614" y="4298980"/>
            <a:ext cx="940627" cy="851582"/>
            <a:chOff x="6370900" y="3397625"/>
            <a:chExt cx="197275" cy="178600"/>
          </a:xfrm>
        </p:grpSpPr>
        <p:sp>
          <p:nvSpPr>
            <p:cNvPr id="1539" name="Google Shape;1539;p28"/>
            <p:cNvSpPr/>
            <p:nvPr/>
          </p:nvSpPr>
          <p:spPr>
            <a:xfrm>
              <a:off x="6370900" y="3397625"/>
              <a:ext cx="197275" cy="178600"/>
            </a:xfrm>
            <a:custGeom>
              <a:avLst/>
              <a:gdLst/>
              <a:ahLst/>
              <a:cxnLst/>
              <a:rect l="l" t="t" r="r" b="b"/>
              <a:pathLst>
                <a:path w="7891" h="7144" extrusionOk="0">
                  <a:moveTo>
                    <a:pt x="6076" y="1"/>
                  </a:moveTo>
                  <a:cubicBezTo>
                    <a:pt x="6023" y="1"/>
                    <a:pt x="5970" y="5"/>
                    <a:pt x="5918" y="12"/>
                  </a:cubicBezTo>
                  <a:cubicBezTo>
                    <a:pt x="6091" y="418"/>
                    <a:pt x="6133" y="885"/>
                    <a:pt x="6031" y="1327"/>
                  </a:cubicBezTo>
                  <a:cubicBezTo>
                    <a:pt x="5930" y="1189"/>
                    <a:pt x="5780" y="1094"/>
                    <a:pt x="5631" y="1028"/>
                  </a:cubicBezTo>
                  <a:cubicBezTo>
                    <a:pt x="5458" y="944"/>
                    <a:pt x="5278" y="885"/>
                    <a:pt x="5105" y="795"/>
                  </a:cubicBezTo>
                  <a:cubicBezTo>
                    <a:pt x="4932" y="705"/>
                    <a:pt x="4782" y="568"/>
                    <a:pt x="4716" y="388"/>
                  </a:cubicBezTo>
                  <a:cubicBezTo>
                    <a:pt x="4585" y="699"/>
                    <a:pt x="4471" y="1028"/>
                    <a:pt x="4507" y="1357"/>
                  </a:cubicBezTo>
                  <a:cubicBezTo>
                    <a:pt x="4513" y="1399"/>
                    <a:pt x="4525" y="1446"/>
                    <a:pt x="4537" y="1488"/>
                  </a:cubicBezTo>
                  <a:cubicBezTo>
                    <a:pt x="4226" y="1638"/>
                    <a:pt x="3946" y="1877"/>
                    <a:pt x="3724" y="2152"/>
                  </a:cubicBezTo>
                  <a:cubicBezTo>
                    <a:pt x="3432" y="2522"/>
                    <a:pt x="3222" y="2952"/>
                    <a:pt x="3019" y="3377"/>
                  </a:cubicBezTo>
                  <a:cubicBezTo>
                    <a:pt x="2822" y="3807"/>
                    <a:pt x="2625" y="4237"/>
                    <a:pt x="2332" y="4614"/>
                  </a:cubicBezTo>
                  <a:cubicBezTo>
                    <a:pt x="1884" y="5200"/>
                    <a:pt x="1226" y="5636"/>
                    <a:pt x="503" y="5809"/>
                  </a:cubicBezTo>
                  <a:cubicBezTo>
                    <a:pt x="330" y="5845"/>
                    <a:pt x="132" y="5899"/>
                    <a:pt x="73" y="6060"/>
                  </a:cubicBezTo>
                  <a:cubicBezTo>
                    <a:pt x="1" y="6240"/>
                    <a:pt x="150" y="6419"/>
                    <a:pt x="300" y="6538"/>
                  </a:cubicBezTo>
                  <a:cubicBezTo>
                    <a:pt x="857" y="6956"/>
                    <a:pt x="1553" y="7144"/>
                    <a:pt x="2238" y="7144"/>
                  </a:cubicBezTo>
                  <a:cubicBezTo>
                    <a:pt x="2317" y="7144"/>
                    <a:pt x="2396" y="7141"/>
                    <a:pt x="2475" y="7136"/>
                  </a:cubicBezTo>
                  <a:cubicBezTo>
                    <a:pt x="3240" y="7094"/>
                    <a:pt x="3969" y="6825"/>
                    <a:pt x="4645" y="6479"/>
                  </a:cubicBezTo>
                  <a:cubicBezTo>
                    <a:pt x="5248" y="6174"/>
                    <a:pt x="5822" y="5791"/>
                    <a:pt x="6264" y="5283"/>
                  </a:cubicBezTo>
                  <a:cubicBezTo>
                    <a:pt x="6713" y="4775"/>
                    <a:pt x="7029" y="4136"/>
                    <a:pt x="7059" y="3460"/>
                  </a:cubicBezTo>
                  <a:cubicBezTo>
                    <a:pt x="7065" y="3293"/>
                    <a:pt x="7047" y="3120"/>
                    <a:pt x="7018" y="2946"/>
                  </a:cubicBezTo>
                  <a:cubicBezTo>
                    <a:pt x="7328" y="2911"/>
                    <a:pt x="7615" y="2779"/>
                    <a:pt x="7890" y="2648"/>
                  </a:cubicBezTo>
                  <a:cubicBezTo>
                    <a:pt x="7639" y="2612"/>
                    <a:pt x="7406" y="2438"/>
                    <a:pt x="7304" y="2205"/>
                  </a:cubicBezTo>
                  <a:cubicBezTo>
                    <a:pt x="7203" y="1990"/>
                    <a:pt x="7203" y="1721"/>
                    <a:pt x="7029" y="1566"/>
                  </a:cubicBezTo>
                  <a:cubicBezTo>
                    <a:pt x="6935" y="1488"/>
                    <a:pt x="6815" y="1452"/>
                    <a:pt x="6693" y="1452"/>
                  </a:cubicBezTo>
                  <a:cubicBezTo>
                    <a:pt x="6684" y="1452"/>
                    <a:pt x="6674" y="1452"/>
                    <a:pt x="6665" y="1452"/>
                  </a:cubicBezTo>
                  <a:cubicBezTo>
                    <a:pt x="6557" y="1452"/>
                    <a:pt x="6444" y="1482"/>
                    <a:pt x="6336" y="1512"/>
                  </a:cubicBezTo>
                  <a:cubicBezTo>
                    <a:pt x="6480" y="1273"/>
                    <a:pt x="6575" y="1016"/>
                    <a:pt x="6647" y="747"/>
                  </a:cubicBezTo>
                  <a:cubicBezTo>
                    <a:pt x="6683" y="598"/>
                    <a:pt x="6707" y="436"/>
                    <a:pt x="6647" y="299"/>
                  </a:cubicBezTo>
                  <a:cubicBezTo>
                    <a:pt x="6587" y="173"/>
                    <a:pt x="6468" y="84"/>
                    <a:pt x="6330" y="42"/>
                  </a:cubicBezTo>
                  <a:cubicBezTo>
                    <a:pt x="6249" y="12"/>
                    <a:pt x="6162" y="1"/>
                    <a:pt x="6076"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0" name="Google Shape;1540;p28"/>
            <p:cNvGrpSpPr/>
            <p:nvPr/>
          </p:nvGrpSpPr>
          <p:grpSpPr>
            <a:xfrm>
              <a:off x="6371200" y="3397625"/>
              <a:ext cx="196675" cy="178450"/>
              <a:chOff x="3721900" y="3397625"/>
              <a:chExt cx="196675" cy="178450"/>
            </a:xfrm>
          </p:grpSpPr>
          <p:sp>
            <p:nvSpPr>
              <p:cNvPr id="1541" name="Google Shape;1541;p28"/>
              <p:cNvSpPr/>
              <p:nvPr/>
            </p:nvSpPr>
            <p:spPr>
              <a:xfrm>
                <a:off x="3721900" y="3430800"/>
                <a:ext cx="176350" cy="145275"/>
              </a:xfrm>
              <a:custGeom>
                <a:avLst/>
                <a:gdLst/>
                <a:ahLst/>
                <a:cxnLst/>
                <a:rect l="l" t="t" r="r" b="b"/>
                <a:pathLst>
                  <a:path w="7054" h="5811" extrusionOk="0">
                    <a:moveTo>
                      <a:pt x="5175" y="0"/>
                    </a:moveTo>
                    <a:cubicBezTo>
                      <a:pt x="5072" y="0"/>
                      <a:pt x="4970" y="12"/>
                      <a:pt x="4872" y="36"/>
                    </a:cubicBezTo>
                    <a:cubicBezTo>
                      <a:pt x="4406" y="131"/>
                      <a:pt x="4011" y="448"/>
                      <a:pt x="3718" y="813"/>
                    </a:cubicBezTo>
                    <a:cubicBezTo>
                      <a:pt x="3419" y="1177"/>
                      <a:pt x="3216" y="1613"/>
                      <a:pt x="3019" y="2038"/>
                    </a:cubicBezTo>
                    <a:cubicBezTo>
                      <a:pt x="2816" y="2462"/>
                      <a:pt x="2613" y="2898"/>
                      <a:pt x="2332" y="3269"/>
                    </a:cubicBezTo>
                    <a:cubicBezTo>
                      <a:pt x="1883" y="3861"/>
                      <a:pt x="1226" y="4297"/>
                      <a:pt x="497" y="4464"/>
                    </a:cubicBezTo>
                    <a:cubicBezTo>
                      <a:pt x="329" y="4506"/>
                      <a:pt x="126" y="4554"/>
                      <a:pt x="66" y="4721"/>
                    </a:cubicBezTo>
                    <a:cubicBezTo>
                      <a:pt x="1" y="4901"/>
                      <a:pt x="150" y="5080"/>
                      <a:pt x="300" y="5199"/>
                    </a:cubicBezTo>
                    <a:cubicBezTo>
                      <a:pt x="835" y="5623"/>
                      <a:pt x="1529" y="5811"/>
                      <a:pt x="2214" y="5811"/>
                    </a:cubicBezTo>
                    <a:cubicBezTo>
                      <a:pt x="2293" y="5811"/>
                      <a:pt x="2372" y="5808"/>
                      <a:pt x="2451" y="5803"/>
                    </a:cubicBezTo>
                    <a:cubicBezTo>
                      <a:pt x="3204" y="5761"/>
                      <a:pt x="3933" y="5492"/>
                      <a:pt x="4615" y="5146"/>
                    </a:cubicBezTo>
                    <a:cubicBezTo>
                      <a:pt x="5212" y="4841"/>
                      <a:pt x="5786" y="4458"/>
                      <a:pt x="6234" y="3950"/>
                    </a:cubicBezTo>
                    <a:cubicBezTo>
                      <a:pt x="6683" y="3448"/>
                      <a:pt x="6999" y="2803"/>
                      <a:pt x="7029" y="2127"/>
                    </a:cubicBezTo>
                    <a:cubicBezTo>
                      <a:pt x="7053" y="1458"/>
                      <a:pt x="6772" y="753"/>
                      <a:pt x="6246" y="346"/>
                    </a:cubicBezTo>
                    <a:cubicBezTo>
                      <a:pt x="6043" y="209"/>
                      <a:pt x="5810" y="107"/>
                      <a:pt x="5571" y="66"/>
                    </a:cubicBezTo>
                    <a:cubicBezTo>
                      <a:pt x="5445" y="21"/>
                      <a:pt x="5310" y="0"/>
                      <a:pt x="5175"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28"/>
              <p:cNvSpPr/>
              <p:nvPr/>
            </p:nvSpPr>
            <p:spPr>
              <a:xfrm>
                <a:off x="3833075" y="3397625"/>
                <a:ext cx="85500" cy="87575"/>
              </a:xfrm>
              <a:custGeom>
                <a:avLst/>
                <a:gdLst/>
                <a:ahLst/>
                <a:cxnLst/>
                <a:rect l="l" t="t" r="r" b="b"/>
                <a:pathLst>
                  <a:path w="3420" h="3503" extrusionOk="0">
                    <a:moveTo>
                      <a:pt x="1614" y="1"/>
                    </a:moveTo>
                    <a:cubicBezTo>
                      <a:pt x="1561" y="1"/>
                      <a:pt x="1507" y="5"/>
                      <a:pt x="1453" y="12"/>
                    </a:cubicBezTo>
                    <a:cubicBezTo>
                      <a:pt x="1620" y="418"/>
                      <a:pt x="1662" y="890"/>
                      <a:pt x="1566" y="1327"/>
                    </a:cubicBezTo>
                    <a:cubicBezTo>
                      <a:pt x="1465" y="1189"/>
                      <a:pt x="1315" y="1100"/>
                      <a:pt x="1160" y="1028"/>
                    </a:cubicBezTo>
                    <a:cubicBezTo>
                      <a:pt x="987" y="944"/>
                      <a:pt x="801" y="885"/>
                      <a:pt x="640" y="795"/>
                    </a:cubicBezTo>
                    <a:cubicBezTo>
                      <a:pt x="467" y="705"/>
                      <a:pt x="317" y="568"/>
                      <a:pt x="251" y="388"/>
                    </a:cubicBezTo>
                    <a:cubicBezTo>
                      <a:pt x="108" y="687"/>
                      <a:pt x="0" y="1028"/>
                      <a:pt x="42" y="1357"/>
                    </a:cubicBezTo>
                    <a:cubicBezTo>
                      <a:pt x="72" y="1626"/>
                      <a:pt x="227" y="1895"/>
                      <a:pt x="461" y="2026"/>
                    </a:cubicBezTo>
                    <a:cubicBezTo>
                      <a:pt x="353" y="2193"/>
                      <a:pt x="299" y="2397"/>
                      <a:pt x="281" y="2588"/>
                    </a:cubicBezTo>
                    <a:cubicBezTo>
                      <a:pt x="257" y="2833"/>
                      <a:pt x="281" y="3090"/>
                      <a:pt x="311" y="3341"/>
                    </a:cubicBezTo>
                    <a:cubicBezTo>
                      <a:pt x="311" y="3395"/>
                      <a:pt x="323" y="3454"/>
                      <a:pt x="371" y="3484"/>
                    </a:cubicBezTo>
                    <a:cubicBezTo>
                      <a:pt x="391" y="3500"/>
                      <a:pt x="413" y="3503"/>
                      <a:pt x="437" y="3503"/>
                    </a:cubicBezTo>
                    <a:cubicBezTo>
                      <a:pt x="449" y="3503"/>
                      <a:pt x="461" y="3502"/>
                      <a:pt x="473" y="3502"/>
                    </a:cubicBezTo>
                    <a:cubicBezTo>
                      <a:pt x="783" y="3478"/>
                      <a:pt x="1088" y="3407"/>
                      <a:pt x="1327" y="3221"/>
                    </a:cubicBezTo>
                    <a:cubicBezTo>
                      <a:pt x="1489" y="3096"/>
                      <a:pt x="1620" y="2905"/>
                      <a:pt x="1656" y="2701"/>
                    </a:cubicBezTo>
                    <a:cubicBezTo>
                      <a:pt x="1847" y="2870"/>
                      <a:pt x="2107" y="2955"/>
                      <a:pt x="2360" y="2955"/>
                    </a:cubicBezTo>
                    <a:cubicBezTo>
                      <a:pt x="2384" y="2955"/>
                      <a:pt x="2409" y="2954"/>
                      <a:pt x="2433" y="2952"/>
                    </a:cubicBezTo>
                    <a:cubicBezTo>
                      <a:pt x="2774" y="2940"/>
                      <a:pt x="3102" y="2803"/>
                      <a:pt x="3419" y="2648"/>
                    </a:cubicBezTo>
                    <a:cubicBezTo>
                      <a:pt x="3162" y="2612"/>
                      <a:pt x="2935" y="2438"/>
                      <a:pt x="2833" y="2205"/>
                    </a:cubicBezTo>
                    <a:cubicBezTo>
                      <a:pt x="2738" y="1990"/>
                      <a:pt x="2738" y="1721"/>
                      <a:pt x="2558" y="1566"/>
                    </a:cubicBezTo>
                    <a:cubicBezTo>
                      <a:pt x="2463" y="1482"/>
                      <a:pt x="2325" y="1452"/>
                      <a:pt x="2200" y="1452"/>
                    </a:cubicBezTo>
                    <a:cubicBezTo>
                      <a:pt x="2086" y="1458"/>
                      <a:pt x="1979" y="1482"/>
                      <a:pt x="1871" y="1512"/>
                    </a:cubicBezTo>
                    <a:cubicBezTo>
                      <a:pt x="2009" y="1273"/>
                      <a:pt x="2110" y="1016"/>
                      <a:pt x="2176" y="753"/>
                    </a:cubicBezTo>
                    <a:cubicBezTo>
                      <a:pt x="2218" y="604"/>
                      <a:pt x="2236" y="442"/>
                      <a:pt x="2176" y="305"/>
                    </a:cubicBezTo>
                    <a:cubicBezTo>
                      <a:pt x="2116" y="173"/>
                      <a:pt x="1997" y="84"/>
                      <a:pt x="1865" y="42"/>
                    </a:cubicBezTo>
                    <a:cubicBezTo>
                      <a:pt x="1784" y="12"/>
                      <a:pt x="1700" y="1"/>
                      <a:pt x="161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28"/>
              <p:cNvSpPr/>
              <p:nvPr/>
            </p:nvSpPr>
            <p:spPr>
              <a:xfrm>
                <a:off x="3845625" y="3435925"/>
                <a:ext cx="17650" cy="11250"/>
              </a:xfrm>
              <a:custGeom>
                <a:avLst/>
                <a:gdLst/>
                <a:ahLst/>
                <a:cxnLst/>
                <a:rect l="l" t="t" r="r" b="b"/>
                <a:pathLst>
                  <a:path w="706" h="450" extrusionOk="0">
                    <a:moveTo>
                      <a:pt x="639" y="1"/>
                    </a:moveTo>
                    <a:cubicBezTo>
                      <a:pt x="634" y="1"/>
                      <a:pt x="628" y="2"/>
                      <a:pt x="622" y="4"/>
                    </a:cubicBezTo>
                    <a:cubicBezTo>
                      <a:pt x="407" y="76"/>
                      <a:pt x="204" y="195"/>
                      <a:pt x="42" y="363"/>
                    </a:cubicBezTo>
                    <a:cubicBezTo>
                      <a:pt x="0" y="395"/>
                      <a:pt x="35" y="449"/>
                      <a:pt x="77" y="449"/>
                    </a:cubicBezTo>
                    <a:cubicBezTo>
                      <a:pt x="89" y="449"/>
                      <a:pt x="102" y="445"/>
                      <a:pt x="114" y="434"/>
                    </a:cubicBezTo>
                    <a:cubicBezTo>
                      <a:pt x="263" y="285"/>
                      <a:pt x="449" y="177"/>
                      <a:pt x="652" y="106"/>
                    </a:cubicBezTo>
                    <a:cubicBezTo>
                      <a:pt x="706" y="89"/>
                      <a:pt x="687" y="1"/>
                      <a:pt x="63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28"/>
              <p:cNvSpPr/>
              <p:nvPr/>
            </p:nvSpPr>
            <p:spPr>
              <a:xfrm>
                <a:off x="3867300" y="3430550"/>
                <a:ext cx="12525" cy="8150"/>
              </a:xfrm>
              <a:custGeom>
                <a:avLst/>
                <a:gdLst/>
                <a:ahLst/>
                <a:cxnLst/>
                <a:rect l="l" t="t" r="r" b="b"/>
                <a:pathLst>
                  <a:path w="501" h="326" extrusionOk="0">
                    <a:moveTo>
                      <a:pt x="67" y="0"/>
                    </a:moveTo>
                    <a:cubicBezTo>
                      <a:pt x="61" y="0"/>
                      <a:pt x="54" y="1"/>
                      <a:pt x="48" y="4"/>
                    </a:cubicBezTo>
                    <a:cubicBezTo>
                      <a:pt x="18" y="10"/>
                      <a:pt x="0" y="40"/>
                      <a:pt x="12" y="70"/>
                    </a:cubicBezTo>
                    <a:cubicBezTo>
                      <a:pt x="24" y="159"/>
                      <a:pt x="84" y="243"/>
                      <a:pt x="161" y="285"/>
                    </a:cubicBezTo>
                    <a:cubicBezTo>
                      <a:pt x="208" y="312"/>
                      <a:pt x="258" y="326"/>
                      <a:pt x="309" y="326"/>
                    </a:cubicBezTo>
                    <a:cubicBezTo>
                      <a:pt x="357" y="326"/>
                      <a:pt x="405" y="314"/>
                      <a:pt x="448" y="291"/>
                    </a:cubicBezTo>
                    <a:cubicBezTo>
                      <a:pt x="454" y="292"/>
                      <a:pt x="459" y="293"/>
                      <a:pt x="464" y="293"/>
                    </a:cubicBezTo>
                    <a:cubicBezTo>
                      <a:pt x="497" y="293"/>
                      <a:pt x="501" y="259"/>
                      <a:pt x="490" y="243"/>
                    </a:cubicBezTo>
                    <a:cubicBezTo>
                      <a:pt x="478" y="222"/>
                      <a:pt x="460" y="216"/>
                      <a:pt x="440" y="216"/>
                    </a:cubicBezTo>
                    <a:cubicBezTo>
                      <a:pt x="431" y="216"/>
                      <a:pt x="422" y="217"/>
                      <a:pt x="412" y="219"/>
                    </a:cubicBezTo>
                    <a:cubicBezTo>
                      <a:pt x="388" y="231"/>
                      <a:pt x="361" y="238"/>
                      <a:pt x="333" y="238"/>
                    </a:cubicBezTo>
                    <a:cubicBezTo>
                      <a:pt x="295" y="238"/>
                      <a:pt x="256" y="225"/>
                      <a:pt x="221" y="201"/>
                    </a:cubicBezTo>
                    <a:cubicBezTo>
                      <a:pt x="209" y="195"/>
                      <a:pt x="203" y="195"/>
                      <a:pt x="197" y="189"/>
                    </a:cubicBezTo>
                    <a:lnTo>
                      <a:pt x="191" y="183"/>
                    </a:lnTo>
                    <a:lnTo>
                      <a:pt x="179" y="171"/>
                    </a:lnTo>
                    <a:cubicBezTo>
                      <a:pt x="167" y="159"/>
                      <a:pt x="161" y="153"/>
                      <a:pt x="149" y="135"/>
                    </a:cubicBezTo>
                    <a:cubicBezTo>
                      <a:pt x="143" y="129"/>
                      <a:pt x="143" y="123"/>
                      <a:pt x="137" y="111"/>
                    </a:cubicBezTo>
                    <a:cubicBezTo>
                      <a:pt x="137" y="105"/>
                      <a:pt x="132" y="105"/>
                      <a:pt x="132" y="99"/>
                    </a:cubicBezTo>
                    <a:cubicBezTo>
                      <a:pt x="132" y="99"/>
                      <a:pt x="125" y="89"/>
                      <a:pt x="126" y="89"/>
                    </a:cubicBezTo>
                    <a:lnTo>
                      <a:pt x="126" y="89"/>
                    </a:lnTo>
                    <a:cubicBezTo>
                      <a:pt x="127" y="89"/>
                      <a:pt x="129" y="90"/>
                      <a:pt x="132" y="93"/>
                    </a:cubicBezTo>
                    <a:cubicBezTo>
                      <a:pt x="120" y="76"/>
                      <a:pt x="114" y="52"/>
                      <a:pt x="114" y="40"/>
                    </a:cubicBezTo>
                    <a:cubicBezTo>
                      <a:pt x="109" y="16"/>
                      <a:pt x="89" y="0"/>
                      <a:pt x="6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28"/>
              <p:cNvSpPr/>
              <p:nvPr/>
            </p:nvSpPr>
            <p:spPr>
              <a:xfrm>
                <a:off x="3853150" y="3477975"/>
                <a:ext cx="40850" cy="57475"/>
              </a:xfrm>
              <a:custGeom>
                <a:avLst/>
                <a:gdLst/>
                <a:ahLst/>
                <a:cxnLst/>
                <a:rect l="l" t="t" r="r" b="b"/>
                <a:pathLst>
                  <a:path w="1634" h="2299" extrusionOk="0">
                    <a:moveTo>
                      <a:pt x="1568" y="0"/>
                    </a:moveTo>
                    <a:cubicBezTo>
                      <a:pt x="1548" y="0"/>
                      <a:pt x="1529" y="12"/>
                      <a:pt x="1522" y="37"/>
                    </a:cubicBezTo>
                    <a:cubicBezTo>
                      <a:pt x="1367" y="719"/>
                      <a:pt x="1008" y="1346"/>
                      <a:pt x="506" y="1824"/>
                    </a:cubicBezTo>
                    <a:cubicBezTo>
                      <a:pt x="369" y="1962"/>
                      <a:pt x="207" y="2087"/>
                      <a:pt x="46" y="2201"/>
                    </a:cubicBezTo>
                    <a:cubicBezTo>
                      <a:pt x="1" y="2231"/>
                      <a:pt x="31" y="2299"/>
                      <a:pt x="74" y="2299"/>
                    </a:cubicBezTo>
                    <a:cubicBezTo>
                      <a:pt x="82" y="2299"/>
                      <a:pt x="91" y="2296"/>
                      <a:pt x="100" y="2290"/>
                    </a:cubicBezTo>
                    <a:cubicBezTo>
                      <a:pt x="698" y="1890"/>
                      <a:pt x="1164" y="1316"/>
                      <a:pt x="1445" y="659"/>
                    </a:cubicBezTo>
                    <a:cubicBezTo>
                      <a:pt x="1522" y="468"/>
                      <a:pt x="1582" y="270"/>
                      <a:pt x="1630" y="67"/>
                    </a:cubicBezTo>
                    <a:cubicBezTo>
                      <a:pt x="1634" y="27"/>
                      <a:pt x="1600" y="0"/>
                      <a:pt x="15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28"/>
              <p:cNvSpPr/>
              <p:nvPr/>
            </p:nvSpPr>
            <p:spPr>
              <a:xfrm>
                <a:off x="3868325" y="3491075"/>
                <a:ext cx="14675" cy="17750"/>
              </a:xfrm>
              <a:custGeom>
                <a:avLst/>
                <a:gdLst/>
                <a:ahLst/>
                <a:cxnLst/>
                <a:rect l="l" t="t" r="r" b="b"/>
                <a:pathLst>
                  <a:path w="587" h="710" extrusionOk="0">
                    <a:moveTo>
                      <a:pt x="534" y="1"/>
                    </a:moveTo>
                    <a:cubicBezTo>
                      <a:pt x="515" y="1"/>
                      <a:pt x="493" y="13"/>
                      <a:pt x="485" y="33"/>
                    </a:cubicBezTo>
                    <a:cubicBezTo>
                      <a:pt x="377" y="254"/>
                      <a:pt x="228" y="458"/>
                      <a:pt x="43" y="619"/>
                    </a:cubicBezTo>
                    <a:cubicBezTo>
                      <a:pt x="0" y="657"/>
                      <a:pt x="40" y="709"/>
                      <a:pt x="85" y="709"/>
                    </a:cubicBezTo>
                    <a:cubicBezTo>
                      <a:pt x="97" y="709"/>
                      <a:pt x="109" y="705"/>
                      <a:pt x="120" y="697"/>
                    </a:cubicBezTo>
                    <a:cubicBezTo>
                      <a:pt x="312" y="523"/>
                      <a:pt x="467" y="314"/>
                      <a:pt x="575" y="81"/>
                    </a:cubicBezTo>
                    <a:cubicBezTo>
                      <a:pt x="587" y="51"/>
                      <a:pt x="587" y="21"/>
                      <a:pt x="557" y="9"/>
                    </a:cubicBezTo>
                    <a:cubicBezTo>
                      <a:pt x="551" y="4"/>
                      <a:pt x="543" y="1"/>
                      <a:pt x="53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28"/>
              <p:cNvSpPr/>
              <p:nvPr/>
            </p:nvSpPr>
            <p:spPr>
              <a:xfrm>
                <a:off x="3872175" y="3444800"/>
                <a:ext cx="4400" cy="17425"/>
              </a:xfrm>
              <a:custGeom>
                <a:avLst/>
                <a:gdLst/>
                <a:ahLst/>
                <a:cxnLst/>
                <a:rect l="l" t="t" r="r" b="b"/>
                <a:pathLst>
                  <a:path w="176" h="697" extrusionOk="0">
                    <a:moveTo>
                      <a:pt x="68" y="1"/>
                    </a:moveTo>
                    <a:cubicBezTo>
                      <a:pt x="36" y="1"/>
                      <a:pt x="1" y="27"/>
                      <a:pt x="8" y="67"/>
                    </a:cubicBezTo>
                    <a:cubicBezTo>
                      <a:pt x="56" y="247"/>
                      <a:pt x="68" y="438"/>
                      <a:pt x="38" y="629"/>
                    </a:cubicBezTo>
                    <a:cubicBezTo>
                      <a:pt x="32" y="659"/>
                      <a:pt x="44" y="689"/>
                      <a:pt x="74" y="695"/>
                    </a:cubicBezTo>
                    <a:cubicBezTo>
                      <a:pt x="78" y="696"/>
                      <a:pt x="82" y="696"/>
                      <a:pt x="87" y="696"/>
                    </a:cubicBezTo>
                    <a:cubicBezTo>
                      <a:pt x="109" y="696"/>
                      <a:pt x="136" y="684"/>
                      <a:pt x="146" y="659"/>
                    </a:cubicBezTo>
                    <a:cubicBezTo>
                      <a:pt x="176" y="450"/>
                      <a:pt x="164" y="241"/>
                      <a:pt x="116" y="37"/>
                    </a:cubicBezTo>
                    <a:cubicBezTo>
                      <a:pt x="109" y="12"/>
                      <a:pt x="89" y="1"/>
                      <a:pt x="6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548" name="Google Shape;1548;p28"/>
          <p:cNvSpPr txBox="1">
            <a:spLocks noGrp="1"/>
          </p:cNvSpPr>
          <p:nvPr>
            <p:ph type="title" idx="2"/>
          </p:nvPr>
        </p:nvSpPr>
        <p:spPr>
          <a:xfrm>
            <a:off x="0" y="911166"/>
            <a:ext cx="9202540" cy="2791058"/>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SzPts val="6000"/>
              <a:buNone/>
            </a:pPr>
            <a:r>
              <a:rPr lang="en-US" sz="4000">
                <a:latin typeface="Arial"/>
                <a:ea typeface="Arial"/>
                <a:cs typeface="Arial"/>
                <a:sym typeface="Arial"/>
              </a:rPr>
              <a:t>PHẦN 2: </a:t>
            </a:r>
            <a:r>
              <a:rPr lang="en-US" sz="4000">
                <a:solidFill>
                  <a:schemeClr val="dk1"/>
                </a:solidFill>
                <a:latin typeface="Arial"/>
                <a:ea typeface="Arial"/>
                <a:cs typeface="Arial"/>
                <a:sym typeface="Arial"/>
              </a:rPr>
              <a:t>CÁC BIỆN PHÁP </a:t>
            </a:r>
            <a:br>
              <a:rPr lang="en-US" sz="4000">
                <a:solidFill>
                  <a:schemeClr val="dk1"/>
                </a:solidFill>
                <a:latin typeface="Arial"/>
                <a:ea typeface="Arial"/>
                <a:cs typeface="Arial"/>
                <a:sym typeface="Arial"/>
              </a:rPr>
            </a:br>
            <a:r>
              <a:rPr lang="en-US" sz="4000">
                <a:solidFill>
                  <a:schemeClr val="dk1"/>
                </a:solidFill>
                <a:latin typeface="Arial"/>
                <a:ea typeface="Arial"/>
                <a:cs typeface="Arial"/>
                <a:sym typeface="Arial"/>
              </a:rPr>
              <a:t>BẢO QUẢN CHẤT DINH DƯỠNG </a:t>
            </a:r>
            <a:br>
              <a:rPr lang="en-US" sz="4000">
                <a:solidFill>
                  <a:schemeClr val="dk1"/>
                </a:solidFill>
                <a:latin typeface="Arial"/>
                <a:ea typeface="Arial"/>
                <a:cs typeface="Arial"/>
                <a:sym typeface="Arial"/>
              </a:rPr>
            </a:br>
            <a:r>
              <a:rPr lang="en-US" sz="4000">
                <a:solidFill>
                  <a:schemeClr val="dk1"/>
                </a:solidFill>
                <a:latin typeface="Arial"/>
                <a:ea typeface="Arial"/>
                <a:cs typeface="Arial"/>
                <a:sym typeface="Arial"/>
              </a:rPr>
              <a:t>CÓ TRONG THỰC PHẨM</a:t>
            </a:r>
            <a:endParaRPr sz="4000">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grpSp>
        <p:nvGrpSpPr>
          <p:cNvPr id="1554" name="Google Shape;1554;p29"/>
          <p:cNvGrpSpPr/>
          <p:nvPr/>
        </p:nvGrpSpPr>
        <p:grpSpPr>
          <a:xfrm>
            <a:off x="291019" y="1947378"/>
            <a:ext cx="4030905" cy="2211439"/>
            <a:chOff x="331388" y="1199892"/>
            <a:chExt cx="4030905" cy="2211439"/>
          </a:xfrm>
        </p:grpSpPr>
        <p:grpSp>
          <p:nvGrpSpPr>
            <p:cNvPr id="1555" name="Google Shape;1555;p29"/>
            <p:cNvGrpSpPr/>
            <p:nvPr/>
          </p:nvGrpSpPr>
          <p:grpSpPr>
            <a:xfrm>
              <a:off x="331388" y="1510584"/>
              <a:ext cx="4017143" cy="1701318"/>
              <a:chOff x="395347" y="1190170"/>
              <a:chExt cx="4017143" cy="1701318"/>
            </a:xfrm>
          </p:grpSpPr>
          <p:sp>
            <p:nvSpPr>
              <p:cNvPr id="1556" name="Google Shape;1556;p29"/>
              <p:cNvSpPr/>
              <p:nvPr/>
            </p:nvSpPr>
            <p:spPr>
              <a:xfrm>
                <a:off x="483935" y="1266987"/>
                <a:ext cx="3928555" cy="1624501"/>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557" name="Google Shape;1557;p29"/>
              <p:cNvSpPr/>
              <p:nvPr/>
            </p:nvSpPr>
            <p:spPr>
              <a:xfrm>
                <a:off x="395347" y="1190170"/>
                <a:ext cx="3928555" cy="1624501"/>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558" name="Google Shape;1558;p29"/>
              <p:cNvSpPr txBox="1"/>
              <p:nvPr/>
            </p:nvSpPr>
            <p:spPr>
              <a:xfrm>
                <a:off x="497697" y="1382735"/>
                <a:ext cx="3723853"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Hãy trình bày một số phương pháp bảo quản thực phẩm đang áp dụng tại gia đình em. </a:t>
                </a:r>
                <a:endParaRPr sz="1800" b="0" i="0" u="none" strike="noStrike" cap="none">
                  <a:solidFill>
                    <a:srgbClr val="000000"/>
                  </a:solidFill>
                  <a:latin typeface="Arial"/>
                  <a:ea typeface="Arial"/>
                  <a:cs typeface="Arial"/>
                  <a:sym typeface="Arial"/>
                </a:endParaRPr>
              </a:p>
            </p:txBody>
          </p:sp>
        </p:grpSp>
        <p:sp>
          <p:nvSpPr>
            <p:cNvPr id="1559" name="Google Shape;1559;p29"/>
            <p:cNvSpPr/>
            <p:nvPr/>
          </p:nvSpPr>
          <p:spPr>
            <a:xfrm>
              <a:off x="3863483" y="2916149"/>
              <a:ext cx="498810" cy="495182"/>
            </a:xfrm>
            <a:custGeom>
              <a:avLst/>
              <a:gdLst/>
              <a:ahLst/>
              <a:cxnLst/>
              <a:rect l="l" t="t" r="r" b="b"/>
              <a:pathLst>
                <a:path w="837817" h="831724" extrusionOk="0">
                  <a:moveTo>
                    <a:pt x="0" y="0"/>
                  </a:moveTo>
                  <a:lnTo>
                    <a:pt x="837817" y="0"/>
                  </a:lnTo>
                  <a:lnTo>
                    <a:pt x="837817" y="831724"/>
                  </a:lnTo>
                  <a:lnTo>
                    <a:pt x="0" y="831724"/>
                  </a:lnTo>
                  <a:lnTo>
                    <a:pt x="0" y="0"/>
                  </a:lnTo>
                  <a:close/>
                </a:path>
              </a:pathLst>
            </a:custGeom>
            <a:blipFill rotWithShape="1">
              <a:blip r:embed="rId3">
                <a:alphaModFix/>
              </a:blip>
              <a:stretch>
                <a:fillRect/>
              </a:stretch>
            </a:blipFill>
            <a:ln>
              <a:noFill/>
            </a:ln>
          </p:spPr>
        </p:sp>
        <p:sp>
          <p:nvSpPr>
            <p:cNvPr id="1560" name="Google Shape;1560;p29"/>
            <p:cNvSpPr txBox="1"/>
            <p:nvPr/>
          </p:nvSpPr>
          <p:spPr>
            <a:xfrm>
              <a:off x="331388" y="1199892"/>
              <a:ext cx="1643724" cy="400110"/>
            </a:xfrm>
            <a:prstGeom prst="rect">
              <a:avLst/>
            </a:prstGeom>
            <a:solidFill>
              <a:srgbClr val="C2EA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2119"/>
                  </a:solidFill>
                  <a:latin typeface="Arial"/>
                  <a:ea typeface="Arial"/>
                  <a:cs typeface="Arial"/>
                  <a:sym typeface="Arial"/>
                </a:rPr>
                <a:t>KHÁM PHÁ </a:t>
              </a:r>
              <a:endParaRPr/>
            </a:p>
          </p:txBody>
        </p:sp>
      </p:grpSp>
      <p:grpSp>
        <p:nvGrpSpPr>
          <p:cNvPr id="1561" name="Google Shape;1561;p29"/>
          <p:cNvGrpSpPr/>
          <p:nvPr/>
        </p:nvGrpSpPr>
        <p:grpSpPr>
          <a:xfrm>
            <a:off x="291019" y="631661"/>
            <a:ext cx="8561962" cy="872034"/>
            <a:chOff x="291019" y="185567"/>
            <a:chExt cx="8561962" cy="872034"/>
          </a:xfrm>
        </p:grpSpPr>
        <p:sp>
          <p:nvSpPr>
            <p:cNvPr id="1562" name="Google Shape;1562;p29"/>
            <p:cNvSpPr/>
            <p:nvPr/>
          </p:nvSpPr>
          <p:spPr>
            <a:xfrm>
              <a:off x="291019" y="369683"/>
              <a:ext cx="573647" cy="555721"/>
            </a:xfrm>
            <a:custGeom>
              <a:avLst/>
              <a:gdLst/>
              <a:ahLst/>
              <a:cxnLst/>
              <a:rect l="l" t="t" r="r" b="b"/>
              <a:pathLst>
                <a:path w="4247535" h="4114800" extrusionOk="0">
                  <a:moveTo>
                    <a:pt x="0" y="0"/>
                  </a:moveTo>
                  <a:lnTo>
                    <a:pt x="4247536" y="0"/>
                  </a:lnTo>
                  <a:lnTo>
                    <a:pt x="4247536" y="4114800"/>
                  </a:lnTo>
                  <a:lnTo>
                    <a:pt x="0" y="4114800"/>
                  </a:lnTo>
                  <a:lnTo>
                    <a:pt x="0" y="0"/>
                  </a:lnTo>
                  <a:close/>
                </a:path>
              </a:pathLst>
            </a:custGeom>
            <a:blipFill rotWithShape="1">
              <a:blip r:embed="rId4">
                <a:alphaModFix/>
              </a:blip>
              <a:stretch>
                <a:fillRect/>
              </a:stretch>
            </a:blipFill>
            <a:ln>
              <a:noFill/>
            </a:ln>
          </p:spPr>
        </p:sp>
        <p:sp>
          <p:nvSpPr>
            <p:cNvPr id="1563" name="Google Shape;1563;p29"/>
            <p:cNvSpPr txBox="1"/>
            <p:nvPr/>
          </p:nvSpPr>
          <p:spPr>
            <a:xfrm>
              <a:off x="936171" y="185567"/>
              <a:ext cx="7916810"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Đọc nội dung mục II, kết hợp quan sát hình và trả lời hộp chức năng Khám phá trong SGK:</a:t>
              </a:r>
              <a:endParaRPr/>
            </a:p>
          </p:txBody>
        </p:sp>
      </p:grpSp>
      <p:grpSp>
        <p:nvGrpSpPr>
          <p:cNvPr id="1564" name="Google Shape;1564;p29"/>
          <p:cNvGrpSpPr/>
          <p:nvPr/>
        </p:nvGrpSpPr>
        <p:grpSpPr>
          <a:xfrm>
            <a:off x="4753553" y="1775560"/>
            <a:ext cx="3997078" cy="2816704"/>
            <a:chOff x="4753553" y="1775560"/>
            <a:chExt cx="3997078" cy="2816704"/>
          </a:xfrm>
        </p:grpSpPr>
        <p:pic>
          <p:nvPicPr>
            <p:cNvPr id="1565" name="Google Shape;1565;p29" descr="10 cách bảo quản thực phẩm trong tủ lạnh đúng cách, an toàn, tươi ngon"/>
            <p:cNvPicPr preferRelativeResize="0"/>
            <p:nvPr/>
          </p:nvPicPr>
          <p:blipFill rotWithShape="1">
            <a:blip r:embed="rId5">
              <a:alphaModFix/>
            </a:blip>
            <a:srcRect/>
            <a:stretch/>
          </p:blipFill>
          <p:spPr>
            <a:xfrm>
              <a:off x="4753554" y="1775560"/>
              <a:ext cx="3997077" cy="2383257"/>
            </a:xfrm>
            <a:prstGeom prst="rect">
              <a:avLst/>
            </a:prstGeom>
            <a:noFill/>
            <a:ln>
              <a:noFill/>
            </a:ln>
          </p:spPr>
        </p:pic>
        <p:sp>
          <p:nvSpPr>
            <p:cNvPr id="1566" name="Google Shape;1566;p29"/>
            <p:cNvSpPr txBox="1"/>
            <p:nvPr/>
          </p:nvSpPr>
          <p:spPr>
            <a:xfrm>
              <a:off x="4753553" y="4269099"/>
              <a:ext cx="3997077"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0" i="1" u="none" strike="noStrike" cap="none">
                  <a:solidFill>
                    <a:srgbClr val="000000"/>
                  </a:solidFill>
                  <a:latin typeface="Arial"/>
                  <a:ea typeface="Arial"/>
                  <a:cs typeface="Arial"/>
                  <a:sym typeface="Arial"/>
                </a:rPr>
                <a:t>Bảo quản thực phẩm bằng tủ lạnh </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1"/>
                                        </p:tgtEl>
                                        <p:attrNameLst>
                                          <p:attrName>style.visibility</p:attrName>
                                        </p:attrNameLst>
                                      </p:cBhvr>
                                      <p:to>
                                        <p:strVal val="visible"/>
                                      </p:to>
                                    </p:set>
                                    <p:animEffect transition="in" filter="fade">
                                      <p:cBhvr>
                                        <p:cTn id="7" dur="500"/>
                                        <p:tgtEl>
                                          <p:spTgt spid="1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4"/>
                                        </p:tgtEl>
                                        <p:attrNameLst>
                                          <p:attrName>style.visibility</p:attrName>
                                        </p:attrNameLst>
                                      </p:cBhvr>
                                      <p:to>
                                        <p:strVal val="visible"/>
                                      </p:to>
                                    </p:set>
                                    <p:animEffect transition="in" filter="fade">
                                      <p:cBhvr>
                                        <p:cTn id="12" dur="500"/>
                                        <p:tgtEl>
                                          <p:spTgt spid="1554"/>
                                        </p:tgtEl>
                                      </p:cBhvr>
                                    </p:animEffect>
                                  </p:childTnLst>
                                </p:cTn>
                              </p:par>
                              <p:par>
                                <p:cTn id="13" presetID="10" presetClass="entr" presetSubtype="0" fill="hold" nodeType="withEffect">
                                  <p:stCondLst>
                                    <p:cond delay="0"/>
                                  </p:stCondLst>
                                  <p:childTnLst>
                                    <p:set>
                                      <p:cBhvr>
                                        <p:cTn id="14" dur="1" fill="hold">
                                          <p:stCondLst>
                                            <p:cond delay="0"/>
                                          </p:stCondLst>
                                        </p:cTn>
                                        <p:tgtEl>
                                          <p:spTgt spid="1564"/>
                                        </p:tgtEl>
                                        <p:attrNameLst>
                                          <p:attrName>style.visibility</p:attrName>
                                        </p:attrNameLst>
                                      </p:cBhvr>
                                      <p:to>
                                        <p:strVal val="visible"/>
                                      </p:to>
                                    </p:set>
                                    <p:animEffect transition="in" filter="fade">
                                      <p:cBhvr>
                                        <p:cTn id="15" dur="500"/>
                                        <p:tgtEl>
                                          <p:spTgt spid="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
          <p:cNvSpPr txBox="1">
            <a:spLocks noGrp="1"/>
          </p:cNvSpPr>
          <p:nvPr>
            <p:ph type="ctrTitle"/>
          </p:nvPr>
        </p:nvSpPr>
        <p:spPr>
          <a:xfrm>
            <a:off x="517159" y="1352624"/>
            <a:ext cx="8109682" cy="2071217"/>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4500">
                <a:latin typeface="Arial"/>
                <a:ea typeface="Arial"/>
                <a:cs typeface="Arial"/>
                <a:sym typeface="Arial"/>
              </a:rPr>
              <a:t>BÀI 2: </a:t>
            </a:r>
            <a:r>
              <a:rPr lang="en-US" sz="4500">
                <a:solidFill>
                  <a:schemeClr val="accent5"/>
                </a:solidFill>
                <a:latin typeface="Arial"/>
                <a:ea typeface="Arial"/>
                <a:cs typeface="Arial"/>
                <a:sym typeface="Arial"/>
              </a:rPr>
              <a:t>LỰA CHỌN </a:t>
            </a:r>
            <a:br>
              <a:rPr lang="en-US" sz="4500">
                <a:solidFill>
                  <a:schemeClr val="accent5"/>
                </a:solidFill>
                <a:latin typeface="Arial"/>
                <a:ea typeface="Arial"/>
                <a:cs typeface="Arial"/>
                <a:sym typeface="Arial"/>
              </a:rPr>
            </a:br>
            <a:r>
              <a:rPr lang="en-US" sz="4500">
                <a:solidFill>
                  <a:schemeClr val="accent5"/>
                </a:solidFill>
                <a:latin typeface="Arial"/>
                <a:ea typeface="Arial"/>
                <a:cs typeface="Arial"/>
                <a:sym typeface="Arial"/>
              </a:rPr>
              <a:t>VÀ BẢO QUẢN THỰC PHẨM </a:t>
            </a:r>
            <a:endParaRPr sz="4500">
              <a:solidFill>
                <a:schemeClr val="accent5"/>
              </a:solidFill>
              <a:latin typeface="Arial"/>
              <a:ea typeface="Arial"/>
              <a:cs typeface="Arial"/>
              <a:sym typeface="Arial"/>
            </a:endParaRPr>
          </a:p>
        </p:txBody>
      </p:sp>
      <p:grpSp>
        <p:nvGrpSpPr>
          <p:cNvPr id="725" name="Google Shape;725;p3"/>
          <p:cNvGrpSpPr/>
          <p:nvPr/>
        </p:nvGrpSpPr>
        <p:grpSpPr>
          <a:xfrm>
            <a:off x="720960" y="3509880"/>
            <a:ext cx="567098" cy="880942"/>
            <a:chOff x="5146675" y="2696700"/>
            <a:chExt cx="229075" cy="355850"/>
          </a:xfrm>
        </p:grpSpPr>
        <p:sp>
          <p:nvSpPr>
            <p:cNvPr id="726" name="Google Shape;726;p3"/>
            <p:cNvSpPr/>
            <p:nvPr/>
          </p:nvSpPr>
          <p:spPr>
            <a:xfrm>
              <a:off x="5146750" y="2697150"/>
              <a:ext cx="228925" cy="355400"/>
            </a:xfrm>
            <a:custGeom>
              <a:avLst/>
              <a:gdLst/>
              <a:ahLst/>
              <a:cxnLst/>
              <a:rect l="l" t="t" r="r" b="b"/>
              <a:pathLst>
                <a:path w="9157" h="14216" extrusionOk="0">
                  <a:moveTo>
                    <a:pt x="5971" y="0"/>
                  </a:moveTo>
                  <a:lnTo>
                    <a:pt x="5493" y="54"/>
                  </a:lnTo>
                  <a:cubicBezTo>
                    <a:pt x="5690" y="867"/>
                    <a:pt x="5433" y="2313"/>
                    <a:pt x="5343" y="2792"/>
                  </a:cubicBezTo>
                  <a:cubicBezTo>
                    <a:pt x="5098" y="2716"/>
                    <a:pt x="4866" y="2670"/>
                    <a:pt x="4651" y="2670"/>
                  </a:cubicBezTo>
                  <a:cubicBezTo>
                    <a:pt x="4187" y="2670"/>
                    <a:pt x="3802" y="2884"/>
                    <a:pt x="3532" y="3473"/>
                  </a:cubicBezTo>
                  <a:cubicBezTo>
                    <a:pt x="2988" y="4662"/>
                    <a:pt x="0" y="13633"/>
                    <a:pt x="1190" y="14189"/>
                  </a:cubicBezTo>
                  <a:cubicBezTo>
                    <a:pt x="1228" y="14207"/>
                    <a:pt x="1271" y="14216"/>
                    <a:pt x="1317" y="14216"/>
                  </a:cubicBezTo>
                  <a:cubicBezTo>
                    <a:pt x="2689" y="14216"/>
                    <a:pt x="7292" y="6602"/>
                    <a:pt x="7830" y="5463"/>
                  </a:cubicBezTo>
                  <a:cubicBezTo>
                    <a:pt x="8224" y="4602"/>
                    <a:pt x="7859" y="4071"/>
                    <a:pt x="7172" y="3640"/>
                  </a:cubicBezTo>
                  <a:cubicBezTo>
                    <a:pt x="7471" y="3258"/>
                    <a:pt x="8409" y="2122"/>
                    <a:pt x="9156" y="1746"/>
                  </a:cubicBezTo>
                  <a:lnTo>
                    <a:pt x="8887" y="1351"/>
                  </a:lnTo>
                  <a:cubicBezTo>
                    <a:pt x="8887" y="1351"/>
                    <a:pt x="8887" y="1350"/>
                    <a:pt x="8886" y="1350"/>
                  </a:cubicBezTo>
                  <a:cubicBezTo>
                    <a:pt x="8845" y="1350"/>
                    <a:pt x="8036" y="1793"/>
                    <a:pt x="7268" y="2690"/>
                  </a:cubicBezTo>
                  <a:lnTo>
                    <a:pt x="8451" y="843"/>
                  </a:lnTo>
                  <a:lnTo>
                    <a:pt x="8105" y="688"/>
                  </a:lnTo>
                  <a:lnTo>
                    <a:pt x="6885" y="2403"/>
                  </a:lnTo>
                  <a:lnTo>
                    <a:pt x="7722" y="443"/>
                  </a:lnTo>
                  <a:lnTo>
                    <a:pt x="7561" y="365"/>
                  </a:lnTo>
                  <a:lnTo>
                    <a:pt x="7393" y="293"/>
                  </a:lnTo>
                  <a:lnTo>
                    <a:pt x="6449" y="2206"/>
                  </a:lnTo>
                  <a:lnTo>
                    <a:pt x="6963" y="162"/>
                  </a:lnTo>
                  <a:lnTo>
                    <a:pt x="6616" y="6"/>
                  </a:lnTo>
                  <a:lnTo>
                    <a:pt x="5983" y="2104"/>
                  </a:lnTo>
                  <a:cubicBezTo>
                    <a:pt x="6168" y="921"/>
                    <a:pt x="5971" y="0"/>
                    <a:pt x="597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7" name="Google Shape;727;p3"/>
            <p:cNvGrpSpPr/>
            <p:nvPr/>
          </p:nvGrpSpPr>
          <p:grpSpPr>
            <a:xfrm>
              <a:off x="5146675" y="2696700"/>
              <a:ext cx="229075" cy="355425"/>
              <a:chOff x="2496700" y="2696700"/>
              <a:chExt cx="229075" cy="355425"/>
            </a:xfrm>
          </p:grpSpPr>
          <p:sp>
            <p:nvSpPr>
              <p:cNvPr id="728" name="Google Shape;728;p3"/>
              <p:cNvSpPr/>
              <p:nvPr/>
            </p:nvSpPr>
            <p:spPr>
              <a:xfrm>
                <a:off x="2496700" y="2763525"/>
                <a:ext cx="209500" cy="288600"/>
              </a:xfrm>
              <a:custGeom>
                <a:avLst/>
                <a:gdLst/>
                <a:ahLst/>
                <a:cxnLst/>
                <a:rect l="l" t="t" r="r" b="b"/>
                <a:pathLst>
                  <a:path w="8380" h="11544" extrusionOk="0">
                    <a:moveTo>
                      <a:pt x="4655" y="1"/>
                    </a:moveTo>
                    <a:cubicBezTo>
                      <a:pt x="4189" y="1"/>
                      <a:pt x="3802" y="215"/>
                      <a:pt x="3532" y="806"/>
                    </a:cubicBezTo>
                    <a:cubicBezTo>
                      <a:pt x="2982" y="1989"/>
                      <a:pt x="0" y="10972"/>
                      <a:pt x="1184" y="11516"/>
                    </a:cubicBezTo>
                    <a:cubicBezTo>
                      <a:pt x="1223" y="11534"/>
                      <a:pt x="1266" y="11543"/>
                      <a:pt x="1314" y="11543"/>
                    </a:cubicBezTo>
                    <a:cubicBezTo>
                      <a:pt x="2693" y="11543"/>
                      <a:pt x="7298" y="3940"/>
                      <a:pt x="7830" y="2790"/>
                    </a:cubicBezTo>
                    <a:cubicBezTo>
                      <a:pt x="8379" y="1601"/>
                      <a:pt x="7471" y="1051"/>
                      <a:pt x="6282" y="495"/>
                    </a:cubicBezTo>
                    <a:cubicBezTo>
                      <a:pt x="5683" y="221"/>
                      <a:pt x="5128" y="1"/>
                      <a:pt x="4655" y="1"/>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28325" y="2696700"/>
                <a:ext cx="97450" cy="99025"/>
              </a:xfrm>
              <a:custGeom>
                <a:avLst/>
                <a:gdLst/>
                <a:ahLst/>
                <a:cxnLst/>
                <a:rect l="l" t="t" r="r" b="b"/>
                <a:pathLst>
                  <a:path w="3898" h="3961" extrusionOk="0">
                    <a:moveTo>
                      <a:pt x="718" y="0"/>
                    </a:moveTo>
                    <a:lnTo>
                      <a:pt x="240" y="54"/>
                    </a:lnTo>
                    <a:cubicBezTo>
                      <a:pt x="479" y="1040"/>
                      <a:pt x="48" y="2953"/>
                      <a:pt x="48" y="2953"/>
                    </a:cubicBezTo>
                    <a:cubicBezTo>
                      <a:pt x="1" y="3497"/>
                      <a:pt x="718" y="3826"/>
                      <a:pt x="718" y="3826"/>
                    </a:cubicBezTo>
                    <a:cubicBezTo>
                      <a:pt x="718" y="3826"/>
                      <a:pt x="1002" y="3961"/>
                      <a:pt x="1307" y="3961"/>
                    </a:cubicBezTo>
                    <a:cubicBezTo>
                      <a:pt x="1486" y="3961"/>
                      <a:pt x="1672" y="3914"/>
                      <a:pt x="1812" y="3766"/>
                    </a:cubicBezTo>
                    <a:cubicBezTo>
                      <a:pt x="1812" y="3766"/>
                      <a:pt x="2995" y="2206"/>
                      <a:pt x="3897" y="1752"/>
                    </a:cubicBezTo>
                    <a:lnTo>
                      <a:pt x="3628" y="1357"/>
                    </a:lnTo>
                    <a:cubicBezTo>
                      <a:pt x="3628" y="1357"/>
                      <a:pt x="2798" y="1793"/>
                      <a:pt x="2015" y="2708"/>
                    </a:cubicBezTo>
                    <a:lnTo>
                      <a:pt x="3198" y="861"/>
                    </a:lnTo>
                    <a:lnTo>
                      <a:pt x="2851" y="706"/>
                    </a:lnTo>
                    <a:lnTo>
                      <a:pt x="1638" y="2421"/>
                    </a:lnTo>
                    <a:lnTo>
                      <a:pt x="1638" y="2421"/>
                    </a:lnTo>
                    <a:lnTo>
                      <a:pt x="2475" y="461"/>
                    </a:lnTo>
                    <a:lnTo>
                      <a:pt x="2308" y="383"/>
                    </a:lnTo>
                    <a:lnTo>
                      <a:pt x="2140" y="293"/>
                    </a:lnTo>
                    <a:lnTo>
                      <a:pt x="1196" y="2206"/>
                    </a:lnTo>
                    <a:lnTo>
                      <a:pt x="1710" y="168"/>
                    </a:lnTo>
                    <a:lnTo>
                      <a:pt x="1363" y="12"/>
                    </a:lnTo>
                    <a:lnTo>
                      <a:pt x="730" y="2110"/>
                    </a:lnTo>
                    <a:cubicBezTo>
                      <a:pt x="915" y="921"/>
                      <a:pt x="718" y="0"/>
                      <a:pt x="71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638375" y="2751375"/>
                <a:ext cx="8325" cy="24750"/>
              </a:xfrm>
              <a:custGeom>
                <a:avLst/>
                <a:gdLst/>
                <a:ahLst/>
                <a:cxnLst/>
                <a:rect l="l" t="t" r="r" b="b"/>
                <a:pathLst>
                  <a:path w="333" h="990" extrusionOk="0">
                    <a:moveTo>
                      <a:pt x="270" y="1"/>
                    </a:moveTo>
                    <a:cubicBezTo>
                      <a:pt x="249" y="1"/>
                      <a:pt x="228" y="12"/>
                      <a:pt x="220" y="37"/>
                    </a:cubicBezTo>
                    <a:cubicBezTo>
                      <a:pt x="208" y="49"/>
                      <a:pt x="202" y="67"/>
                      <a:pt x="202" y="79"/>
                    </a:cubicBezTo>
                    <a:cubicBezTo>
                      <a:pt x="196" y="97"/>
                      <a:pt x="196" y="103"/>
                      <a:pt x="202" y="114"/>
                    </a:cubicBezTo>
                    <a:lnTo>
                      <a:pt x="11" y="921"/>
                    </a:lnTo>
                    <a:cubicBezTo>
                      <a:pt x="0" y="964"/>
                      <a:pt x="34" y="990"/>
                      <a:pt x="66" y="990"/>
                    </a:cubicBezTo>
                    <a:cubicBezTo>
                      <a:pt x="87" y="990"/>
                      <a:pt x="108" y="978"/>
                      <a:pt x="113" y="951"/>
                    </a:cubicBezTo>
                    <a:cubicBezTo>
                      <a:pt x="178" y="652"/>
                      <a:pt x="256" y="366"/>
                      <a:pt x="322" y="67"/>
                    </a:cubicBezTo>
                    <a:cubicBezTo>
                      <a:pt x="332" y="24"/>
                      <a:pt x="301" y="1"/>
                      <a:pt x="2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645900" y="2753500"/>
                <a:ext cx="11875" cy="25275"/>
              </a:xfrm>
              <a:custGeom>
                <a:avLst/>
                <a:gdLst/>
                <a:ahLst/>
                <a:cxnLst/>
                <a:rect l="l" t="t" r="r" b="b"/>
                <a:pathLst>
                  <a:path w="475" h="1011" extrusionOk="0">
                    <a:moveTo>
                      <a:pt x="409" y="0"/>
                    </a:moveTo>
                    <a:cubicBezTo>
                      <a:pt x="386" y="0"/>
                      <a:pt x="361" y="13"/>
                      <a:pt x="349" y="41"/>
                    </a:cubicBezTo>
                    <a:cubicBezTo>
                      <a:pt x="236" y="340"/>
                      <a:pt x="128" y="645"/>
                      <a:pt x="15" y="944"/>
                    </a:cubicBezTo>
                    <a:cubicBezTo>
                      <a:pt x="0" y="984"/>
                      <a:pt x="32" y="1011"/>
                      <a:pt x="65" y="1011"/>
                    </a:cubicBezTo>
                    <a:cubicBezTo>
                      <a:pt x="86" y="1011"/>
                      <a:pt x="107" y="1000"/>
                      <a:pt x="116" y="974"/>
                    </a:cubicBezTo>
                    <a:cubicBezTo>
                      <a:pt x="230" y="675"/>
                      <a:pt x="343" y="370"/>
                      <a:pt x="457" y="71"/>
                    </a:cubicBezTo>
                    <a:cubicBezTo>
                      <a:pt x="475" y="28"/>
                      <a:pt x="443" y="0"/>
                      <a:pt x="40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2655300" y="2759250"/>
                <a:ext cx="13025" cy="22325"/>
              </a:xfrm>
              <a:custGeom>
                <a:avLst/>
                <a:gdLst/>
                <a:ahLst/>
                <a:cxnLst/>
                <a:rect l="l" t="t" r="r" b="b"/>
                <a:pathLst>
                  <a:path w="521" h="893" extrusionOk="0">
                    <a:moveTo>
                      <a:pt x="440" y="1"/>
                    </a:moveTo>
                    <a:cubicBezTo>
                      <a:pt x="423" y="1"/>
                      <a:pt x="407" y="8"/>
                      <a:pt x="398" y="27"/>
                    </a:cubicBezTo>
                    <a:lnTo>
                      <a:pt x="21" y="810"/>
                    </a:lnTo>
                    <a:cubicBezTo>
                      <a:pt x="1" y="851"/>
                      <a:pt x="40" y="892"/>
                      <a:pt x="76" y="892"/>
                    </a:cubicBezTo>
                    <a:cubicBezTo>
                      <a:pt x="92" y="892"/>
                      <a:pt x="108" y="884"/>
                      <a:pt x="117" y="863"/>
                    </a:cubicBezTo>
                    <a:lnTo>
                      <a:pt x="499" y="80"/>
                    </a:lnTo>
                    <a:cubicBezTo>
                      <a:pt x="520" y="39"/>
                      <a:pt x="478" y="1"/>
                      <a:pt x="44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2664625" y="2766025"/>
                <a:ext cx="14375" cy="17800"/>
              </a:xfrm>
              <a:custGeom>
                <a:avLst/>
                <a:gdLst/>
                <a:ahLst/>
                <a:cxnLst/>
                <a:rect l="l" t="t" r="r" b="b"/>
                <a:pathLst>
                  <a:path w="575" h="712" extrusionOk="0">
                    <a:moveTo>
                      <a:pt x="505" y="1"/>
                    </a:moveTo>
                    <a:cubicBezTo>
                      <a:pt x="486" y="1"/>
                      <a:pt x="469" y="10"/>
                      <a:pt x="461" y="31"/>
                    </a:cubicBezTo>
                    <a:lnTo>
                      <a:pt x="19" y="628"/>
                    </a:lnTo>
                    <a:cubicBezTo>
                      <a:pt x="1" y="652"/>
                      <a:pt x="13" y="688"/>
                      <a:pt x="43" y="706"/>
                    </a:cubicBezTo>
                    <a:cubicBezTo>
                      <a:pt x="52" y="710"/>
                      <a:pt x="62" y="712"/>
                      <a:pt x="71" y="712"/>
                    </a:cubicBezTo>
                    <a:cubicBezTo>
                      <a:pt x="90" y="712"/>
                      <a:pt x="106" y="702"/>
                      <a:pt x="114" y="682"/>
                    </a:cubicBezTo>
                    <a:lnTo>
                      <a:pt x="557" y="84"/>
                    </a:lnTo>
                    <a:cubicBezTo>
                      <a:pt x="575" y="60"/>
                      <a:pt x="563" y="25"/>
                      <a:pt x="533" y="7"/>
                    </a:cubicBezTo>
                    <a:cubicBezTo>
                      <a:pt x="523" y="3"/>
                      <a:pt x="514" y="1"/>
                      <a:pt x="50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2622625" y="2773050"/>
                <a:ext cx="54125" cy="25300"/>
              </a:xfrm>
              <a:custGeom>
                <a:avLst/>
                <a:gdLst/>
                <a:ahLst/>
                <a:cxnLst/>
                <a:rect l="l" t="t" r="r" b="b"/>
                <a:pathLst>
                  <a:path w="2165" h="1012" extrusionOk="0">
                    <a:moveTo>
                      <a:pt x="80" y="0"/>
                    </a:moveTo>
                    <a:cubicBezTo>
                      <a:pt x="41" y="0"/>
                      <a:pt x="1" y="55"/>
                      <a:pt x="37" y="96"/>
                    </a:cubicBezTo>
                    <a:cubicBezTo>
                      <a:pt x="527" y="667"/>
                      <a:pt x="1272" y="1011"/>
                      <a:pt x="2030" y="1011"/>
                    </a:cubicBezTo>
                    <a:cubicBezTo>
                      <a:pt x="2049" y="1011"/>
                      <a:pt x="2068" y="1011"/>
                      <a:pt x="2087" y="1011"/>
                    </a:cubicBezTo>
                    <a:cubicBezTo>
                      <a:pt x="2091" y="1011"/>
                      <a:pt x="2095" y="1011"/>
                      <a:pt x="2098" y="1011"/>
                    </a:cubicBezTo>
                    <a:cubicBezTo>
                      <a:pt x="2165" y="1011"/>
                      <a:pt x="2161" y="909"/>
                      <a:pt x="2087" y="909"/>
                    </a:cubicBezTo>
                    <a:cubicBezTo>
                      <a:pt x="2074" y="909"/>
                      <a:pt x="2061" y="909"/>
                      <a:pt x="2049" y="909"/>
                    </a:cubicBezTo>
                    <a:cubicBezTo>
                      <a:pt x="1315" y="909"/>
                      <a:pt x="591" y="576"/>
                      <a:pt x="115" y="18"/>
                    </a:cubicBezTo>
                    <a:cubicBezTo>
                      <a:pt x="105" y="6"/>
                      <a:pt x="93" y="0"/>
                      <a:pt x="80"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2590825" y="2793075"/>
                <a:ext cx="90725" cy="41575"/>
              </a:xfrm>
              <a:custGeom>
                <a:avLst/>
                <a:gdLst/>
                <a:ahLst/>
                <a:cxnLst/>
                <a:rect l="l" t="t" r="r" b="b"/>
                <a:pathLst>
                  <a:path w="3629" h="1663" extrusionOk="0">
                    <a:moveTo>
                      <a:pt x="78" y="1"/>
                    </a:moveTo>
                    <a:cubicBezTo>
                      <a:pt x="37" y="1"/>
                      <a:pt x="1" y="58"/>
                      <a:pt x="42" y="90"/>
                    </a:cubicBezTo>
                    <a:cubicBezTo>
                      <a:pt x="783" y="801"/>
                      <a:pt x="1710" y="1309"/>
                      <a:pt x="2708" y="1536"/>
                    </a:cubicBezTo>
                    <a:cubicBezTo>
                      <a:pt x="2995" y="1602"/>
                      <a:pt x="3276" y="1638"/>
                      <a:pt x="3563" y="1662"/>
                    </a:cubicBezTo>
                    <a:cubicBezTo>
                      <a:pt x="3564" y="1662"/>
                      <a:pt x="3566" y="1662"/>
                      <a:pt x="3567" y="1662"/>
                    </a:cubicBezTo>
                    <a:cubicBezTo>
                      <a:pt x="3628" y="1662"/>
                      <a:pt x="3627" y="1554"/>
                      <a:pt x="3563" y="1548"/>
                    </a:cubicBezTo>
                    <a:cubicBezTo>
                      <a:pt x="2558" y="1483"/>
                      <a:pt x="1590" y="1130"/>
                      <a:pt x="765" y="556"/>
                    </a:cubicBezTo>
                    <a:cubicBezTo>
                      <a:pt x="538" y="389"/>
                      <a:pt x="317" y="210"/>
                      <a:pt x="114" y="18"/>
                    </a:cubicBezTo>
                    <a:cubicBezTo>
                      <a:pt x="103" y="6"/>
                      <a:pt x="90" y="1"/>
                      <a:pt x="7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2619925" y="2838025"/>
                <a:ext cx="51300" cy="21875"/>
              </a:xfrm>
              <a:custGeom>
                <a:avLst/>
                <a:gdLst/>
                <a:ahLst/>
                <a:cxnLst/>
                <a:rect l="l" t="t" r="r" b="b"/>
                <a:pathLst>
                  <a:path w="2052" h="875" extrusionOk="0">
                    <a:moveTo>
                      <a:pt x="72" y="1"/>
                    </a:moveTo>
                    <a:cubicBezTo>
                      <a:pt x="28" y="1"/>
                      <a:pt x="1" y="75"/>
                      <a:pt x="50" y="109"/>
                    </a:cubicBezTo>
                    <a:cubicBezTo>
                      <a:pt x="617" y="521"/>
                      <a:pt x="1293" y="784"/>
                      <a:pt x="1986" y="874"/>
                    </a:cubicBezTo>
                    <a:cubicBezTo>
                      <a:pt x="1988" y="874"/>
                      <a:pt x="1989" y="874"/>
                      <a:pt x="1991" y="874"/>
                    </a:cubicBezTo>
                    <a:cubicBezTo>
                      <a:pt x="2052" y="874"/>
                      <a:pt x="2050" y="766"/>
                      <a:pt x="1986" y="760"/>
                    </a:cubicBezTo>
                    <a:cubicBezTo>
                      <a:pt x="1305" y="671"/>
                      <a:pt x="659" y="408"/>
                      <a:pt x="103" y="13"/>
                    </a:cubicBezTo>
                    <a:cubicBezTo>
                      <a:pt x="93" y="5"/>
                      <a:pt x="82" y="1"/>
                      <a:pt x="7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2636375" y="2860850"/>
                <a:ext cx="27250" cy="10250"/>
              </a:xfrm>
              <a:custGeom>
                <a:avLst/>
                <a:gdLst/>
                <a:ahLst/>
                <a:cxnLst/>
                <a:rect l="l" t="t" r="r" b="b"/>
                <a:pathLst>
                  <a:path w="1090" h="410" extrusionOk="0">
                    <a:moveTo>
                      <a:pt x="82" y="1"/>
                    </a:moveTo>
                    <a:cubicBezTo>
                      <a:pt x="34" y="1"/>
                      <a:pt x="0" y="75"/>
                      <a:pt x="61" y="110"/>
                    </a:cubicBezTo>
                    <a:cubicBezTo>
                      <a:pt x="360" y="272"/>
                      <a:pt x="677" y="367"/>
                      <a:pt x="1017" y="409"/>
                    </a:cubicBezTo>
                    <a:cubicBezTo>
                      <a:pt x="1089" y="409"/>
                      <a:pt x="1089" y="302"/>
                      <a:pt x="1017" y="296"/>
                    </a:cubicBezTo>
                    <a:cubicBezTo>
                      <a:pt x="701" y="260"/>
                      <a:pt x="396" y="158"/>
                      <a:pt x="109" y="9"/>
                    </a:cubicBezTo>
                    <a:cubicBezTo>
                      <a:pt x="100" y="3"/>
                      <a:pt x="91" y="1"/>
                      <a:pt x="8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2559625" y="2870750"/>
                <a:ext cx="69775" cy="35925"/>
              </a:xfrm>
              <a:custGeom>
                <a:avLst/>
                <a:gdLst/>
                <a:ahLst/>
                <a:cxnLst/>
                <a:rect l="l" t="t" r="r" b="b"/>
                <a:pathLst>
                  <a:path w="2791" h="1437" extrusionOk="0">
                    <a:moveTo>
                      <a:pt x="81" y="1"/>
                    </a:moveTo>
                    <a:cubicBezTo>
                      <a:pt x="39" y="1"/>
                      <a:pt x="0" y="55"/>
                      <a:pt x="41" y="91"/>
                    </a:cubicBezTo>
                    <a:cubicBezTo>
                      <a:pt x="573" y="689"/>
                      <a:pt x="1290" y="1125"/>
                      <a:pt x="2067" y="1328"/>
                    </a:cubicBezTo>
                    <a:cubicBezTo>
                      <a:pt x="2282" y="1388"/>
                      <a:pt x="2510" y="1424"/>
                      <a:pt x="2731" y="1436"/>
                    </a:cubicBezTo>
                    <a:cubicBezTo>
                      <a:pt x="2734" y="1436"/>
                      <a:pt x="2737" y="1437"/>
                      <a:pt x="2740" y="1437"/>
                    </a:cubicBezTo>
                    <a:cubicBezTo>
                      <a:pt x="2790" y="1437"/>
                      <a:pt x="2787" y="1340"/>
                      <a:pt x="2725" y="1334"/>
                    </a:cubicBezTo>
                    <a:cubicBezTo>
                      <a:pt x="1948" y="1268"/>
                      <a:pt x="1201" y="958"/>
                      <a:pt x="597" y="473"/>
                    </a:cubicBezTo>
                    <a:cubicBezTo>
                      <a:pt x="424" y="342"/>
                      <a:pt x="268" y="181"/>
                      <a:pt x="119" y="19"/>
                    </a:cubicBezTo>
                    <a:cubicBezTo>
                      <a:pt x="107" y="6"/>
                      <a:pt x="94" y="1"/>
                      <a:pt x="81"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2552000" y="2892875"/>
                <a:ext cx="47375" cy="26825"/>
              </a:xfrm>
              <a:custGeom>
                <a:avLst/>
                <a:gdLst/>
                <a:ahLst/>
                <a:cxnLst/>
                <a:rect l="l" t="t" r="r" b="b"/>
                <a:pathLst>
                  <a:path w="1895" h="1073" extrusionOk="0">
                    <a:moveTo>
                      <a:pt x="89" y="0"/>
                    </a:moveTo>
                    <a:cubicBezTo>
                      <a:pt x="42" y="0"/>
                      <a:pt x="0" y="53"/>
                      <a:pt x="47" y="90"/>
                    </a:cubicBezTo>
                    <a:cubicBezTo>
                      <a:pt x="573" y="521"/>
                      <a:pt x="1159" y="850"/>
                      <a:pt x="1804" y="1071"/>
                    </a:cubicBezTo>
                    <a:cubicBezTo>
                      <a:pt x="1810" y="1072"/>
                      <a:pt x="1815" y="1073"/>
                      <a:pt x="1820" y="1073"/>
                    </a:cubicBezTo>
                    <a:cubicBezTo>
                      <a:pt x="1874" y="1073"/>
                      <a:pt x="1895" y="985"/>
                      <a:pt x="1834" y="963"/>
                    </a:cubicBezTo>
                    <a:cubicBezTo>
                      <a:pt x="1213" y="754"/>
                      <a:pt x="633" y="431"/>
                      <a:pt x="125" y="13"/>
                    </a:cubicBezTo>
                    <a:cubicBezTo>
                      <a:pt x="114" y="4"/>
                      <a:pt x="101" y="0"/>
                      <a:pt x="8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2548250" y="2911400"/>
                <a:ext cx="36650" cy="21000"/>
              </a:xfrm>
              <a:custGeom>
                <a:avLst/>
                <a:gdLst/>
                <a:ahLst/>
                <a:cxnLst/>
                <a:rect l="l" t="t" r="r" b="b"/>
                <a:pathLst>
                  <a:path w="1466" h="840" extrusionOk="0">
                    <a:moveTo>
                      <a:pt x="89" y="0"/>
                    </a:moveTo>
                    <a:cubicBezTo>
                      <a:pt x="43" y="0"/>
                      <a:pt x="1" y="53"/>
                      <a:pt x="48" y="91"/>
                    </a:cubicBezTo>
                    <a:cubicBezTo>
                      <a:pt x="436" y="419"/>
                      <a:pt x="897" y="670"/>
                      <a:pt x="1381" y="838"/>
                    </a:cubicBezTo>
                    <a:cubicBezTo>
                      <a:pt x="1385" y="839"/>
                      <a:pt x="1390" y="840"/>
                      <a:pt x="1394" y="840"/>
                    </a:cubicBezTo>
                    <a:cubicBezTo>
                      <a:pt x="1445" y="840"/>
                      <a:pt x="1465" y="752"/>
                      <a:pt x="1405" y="730"/>
                    </a:cubicBezTo>
                    <a:cubicBezTo>
                      <a:pt x="932" y="575"/>
                      <a:pt x="496" y="330"/>
                      <a:pt x="126" y="13"/>
                    </a:cubicBezTo>
                    <a:cubicBezTo>
                      <a:pt x="114" y="4"/>
                      <a:pt x="102" y="0"/>
                      <a:pt x="8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2547475" y="2958450"/>
                <a:ext cx="43450" cy="27875"/>
              </a:xfrm>
              <a:custGeom>
                <a:avLst/>
                <a:gdLst/>
                <a:ahLst/>
                <a:cxnLst/>
                <a:rect l="l" t="t" r="r" b="b"/>
                <a:pathLst>
                  <a:path w="1738" h="1115" extrusionOk="0">
                    <a:moveTo>
                      <a:pt x="82" y="1"/>
                    </a:moveTo>
                    <a:cubicBezTo>
                      <a:pt x="40" y="1"/>
                      <a:pt x="1" y="54"/>
                      <a:pt x="43" y="91"/>
                    </a:cubicBezTo>
                    <a:cubicBezTo>
                      <a:pt x="515" y="528"/>
                      <a:pt x="1059" y="874"/>
                      <a:pt x="1651" y="1107"/>
                    </a:cubicBezTo>
                    <a:cubicBezTo>
                      <a:pt x="1660" y="1112"/>
                      <a:pt x="1668" y="1115"/>
                      <a:pt x="1676" y="1115"/>
                    </a:cubicBezTo>
                    <a:cubicBezTo>
                      <a:pt x="1723" y="1115"/>
                      <a:pt x="1737" y="1031"/>
                      <a:pt x="1681" y="1006"/>
                    </a:cubicBezTo>
                    <a:cubicBezTo>
                      <a:pt x="1101" y="779"/>
                      <a:pt x="575" y="438"/>
                      <a:pt x="115" y="14"/>
                    </a:cubicBezTo>
                    <a:cubicBezTo>
                      <a:pt x="105" y="5"/>
                      <a:pt x="93" y="1"/>
                      <a:pt x="8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2553275" y="2984075"/>
                <a:ext cx="27225" cy="14025"/>
              </a:xfrm>
              <a:custGeom>
                <a:avLst/>
                <a:gdLst/>
                <a:ahLst/>
                <a:cxnLst/>
                <a:rect l="l" t="t" r="r" b="b"/>
                <a:pathLst>
                  <a:path w="1089" h="561" extrusionOk="0">
                    <a:moveTo>
                      <a:pt x="74" y="0"/>
                    </a:moveTo>
                    <a:cubicBezTo>
                      <a:pt x="29" y="0"/>
                      <a:pt x="1" y="73"/>
                      <a:pt x="50" y="112"/>
                    </a:cubicBezTo>
                    <a:cubicBezTo>
                      <a:pt x="325" y="321"/>
                      <a:pt x="648" y="477"/>
                      <a:pt x="994" y="560"/>
                    </a:cubicBezTo>
                    <a:cubicBezTo>
                      <a:pt x="996" y="561"/>
                      <a:pt x="998" y="561"/>
                      <a:pt x="1000" y="561"/>
                    </a:cubicBezTo>
                    <a:cubicBezTo>
                      <a:pt x="1062" y="561"/>
                      <a:pt x="1088" y="458"/>
                      <a:pt x="1024" y="447"/>
                    </a:cubicBezTo>
                    <a:cubicBezTo>
                      <a:pt x="684" y="363"/>
                      <a:pt x="379" y="220"/>
                      <a:pt x="104" y="11"/>
                    </a:cubicBezTo>
                    <a:cubicBezTo>
                      <a:pt x="94" y="3"/>
                      <a:pt x="83" y="0"/>
                      <a:pt x="7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43" name="Google Shape;743;p3"/>
          <p:cNvGrpSpPr/>
          <p:nvPr/>
        </p:nvGrpSpPr>
        <p:grpSpPr>
          <a:xfrm>
            <a:off x="7630010" y="3899812"/>
            <a:ext cx="1146519" cy="828863"/>
            <a:chOff x="6396000" y="2803375"/>
            <a:chExt cx="384775" cy="278175"/>
          </a:xfrm>
        </p:grpSpPr>
        <p:sp>
          <p:nvSpPr>
            <p:cNvPr id="744" name="Google Shape;744;p3"/>
            <p:cNvSpPr/>
            <p:nvPr/>
          </p:nvSpPr>
          <p:spPr>
            <a:xfrm>
              <a:off x="6396000" y="2803375"/>
              <a:ext cx="384775" cy="278050"/>
            </a:xfrm>
            <a:custGeom>
              <a:avLst/>
              <a:gdLst/>
              <a:ahLst/>
              <a:cxnLst/>
              <a:rect l="l" t="t" r="r" b="b"/>
              <a:pathLst>
                <a:path w="15391" h="11122" extrusionOk="0">
                  <a:moveTo>
                    <a:pt x="13526" y="1"/>
                  </a:moveTo>
                  <a:lnTo>
                    <a:pt x="13006" y="276"/>
                  </a:lnTo>
                  <a:lnTo>
                    <a:pt x="515" y="6952"/>
                  </a:lnTo>
                  <a:lnTo>
                    <a:pt x="1" y="7227"/>
                  </a:lnTo>
                  <a:cubicBezTo>
                    <a:pt x="1402" y="9712"/>
                    <a:pt x="3997" y="11121"/>
                    <a:pt x="6678" y="11121"/>
                  </a:cubicBezTo>
                  <a:cubicBezTo>
                    <a:pt x="7898" y="11121"/>
                    <a:pt x="9136" y="10830"/>
                    <a:pt x="10287" y="10215"/>
                  </a:cubicBezTo>
                  <a:cubicBezTo>
                    <a:pt x="13974" y="8249"/>
                    <a:pt x="15391" y="3706"/>
                    <a:pt x="13526"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5" name="Google Shape;745;p3"/>
            <p:cNvGrpSpPr/>
            <p:nvPr/>
          </p:nvGrpSpPr>
          <p:grpSpPr>
            <a:xfrm>
              <a:off x="6396000" y="2803525"/>
              <a:ext cx="384775" cy="278025"/>
              <a:chOff x="3746100" y="2803525"/>
              <a:chExt cx="384775" cy="278025"/>
            </a:xfrm>
          </p:grpSpPr>
          <p:sp>
            <p:nvSpPr>
              <p:cNvPr id="746" name="Google Shape;746;p3"/>
              <p:cNvSpPr/>
              <p:nvPr/>
            </p:nvSpPr>
            <p:spPr>
              <a:xfrm>
                <a:off x="3746100" y="2803525"/>
                <a:ext cx="384775" cy="278025"/>
              </a:xfrm>
              <a:custGeom>
                <a:avLst/>
                <a:gdLst/>
                <a:ahLst/>
                <a:cxnLst/>
                <a:rect l="l" t="t" r="r" b="b"/>
                <a:pathLst>
                  <a:path w="15391" h="11121" extrusionOk="0">
                    <a:moveTo>
                      <a:pt x="13526" y="1"/>
                    </a:moveTo>
                    <a:lnTo>
                      <a:pt x="1" y="7227"/>
                    </a:lnTo>
                    <a:cubicBezTo>
                      <a:pt x="1411" y="9709"/>
                      <a:pt x="4005" y="11120"/>
                      <a:pt x="6685" y="11120"/>
                    </a:cubicBezTo>
                    <a:cubicBezTo>
                      <a:pt x="7902" y="11120"/>
                      <a:pt x="9137" y="10829"/>
                      <a:pt x="10287" y="10215"/>
                    </a:cubicBezTo>
                    <a:cubicBezTo>
                      <a:pt x="13974" y="8249"/>
                      <a:pt x="15391" y="3706"/>
                      <a:pt x="13526"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3758950" y="2810550"/>
                <a:ext cx="355500" cy="256575"/>
              </a:xfrm>
              <a:custGeom>
                <a:avLst/>
                <a:gdLst/>
                <a:ahLst/>
                <a:cxnLst/>
                <a:rect l="l" t="t" r="r" b="b"/>
                <a:pathLst>
                  <a:path w="14220" h="10263" extrusionOk="0">
                    <a:moveTo>
                      <a:pt x="12492" y="1"/>
                    </a:moveTo>
                    <a:lnTo>
                      <a:pt x="1" y="6671"/>
                    </a:lnTo>
                    <a:cubicBezTo>
                      <a:pt x="1304" y="8960"/>
                      <a:pt x="3703" y="10262"/>
                      <a:pt x="6178" y="10262"/>
                    </a:cubicBezTo>
                    <a:cubicBezTo>
                      <a:pt x="7303" y="10262"/>
                      <a:pt x="8443" y="9994"/>
                      <a:pt x="9504" y="9426"/>
                    </a:cubicBezTo>
                    <a:cubicBezTo>
                      <a:pt x="12905" y="7609"/>
                      <a:pt x="14219" y="3419"/>
                      <a:pt x="12492" y="1"/>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3767175" y="2814750"/>
                <a:ext cx="336525" cy="243175"/>
              </a:xfrm>
              <a:custGeom>
                <a:avLst/>
                <a:gdLst/>
                <a:ahLst/>
                <a:cxnLst/>
                <a:rect l="l" t="t" r="r" b="b"/>
                <a:pathLst>
                  <a:path w="13461" h="9727" extrusionOk="0">
                    <a:moveTo>
                      <a:pt x="11828" y="0"/>
                    </a:moveTo>
                    <a:lnTo>
                      <a:pt x="1" y="6323"/>
                    </a:lnTo>
                    <a:cubicBezTo>
                      <a:pt x="1228" y="8494"/>
                      <a:pt x="3495" y="9727"/>
                      <a:pt x="5836" y="9727"/>
                    </a:cubicBezTo>
                    <a:cubicBezTo>
                      <a:pt x="6904" y="9727"/>
                      <a:pt x="7988" y="9470"/>
                      <a:pt x="8996" y="8929"/>
                    </a:cubicBezTo>
                    <a:cubicBezTo>
                      <a:pt x="12217" y="7214"/>
                      <a:pt x="13460" y="3245"/>
                      <a:pt x="11828"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3786075" y="2949075"/>
                <a:ext cx="44875" cy="23225"/>
              </a:xfrm>
              <a:custGeom>
                <a:avLst/>
                <a:gdLst/>
                <a:ahLst/>
                <a:cxnLst/>
                <a:rect l="l" t="t" r="r" b="b"/>
                <a:pathLst>
                  <a:path w="1795" h="929" extrusionOk="0">
                    <a:moveTo>
                      <a:pt x="1708" y="0"/>
                    </a:moveTo>
                    <a:cubicBezTo>
                      <a:pt x="1700" y="0"/>
                      <a:pt x="1691" y="2"/>
                      <a:pt x="1683" y="6"/>
                    </a:cubicBezTo>
                    <a:cubicBezTo>
                      <a:pt x="1139" y="287"/>
                      <a:pt x="601" y="562"/>
                      <a:pt x="52" y="831"/>
                    </a:cubicBezTo>
                    <a:cubicBezTo>
                      <a:pt x="1" y="856"/>
                      <a:pt x="36" y="928"/>
                      <a:pt x="84" y="928"/>
                    </a:cubicBezTo>
                    <a:cubicBezTo>
                      <a:pt x="93" y="928"/>
                      <a:pt x="102" y="926"/>
                      <a:pt x="111" y="920"/>
                    </a:cubicBezTo>
                    <a:cubicBezTo>
                      <a:pt x="661" y="646"/>
                      <a:pt x="1199" y="365"/>
                      <a:pt x="1743" y="96"/>
                    </a:cubicBezTo>
                    <a:cubicBezTo>
                      <a:pt x="1794" y="70"/>
                      <a:pt x="1757" y="0"/>
                      <a:pt x="170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3865575" y="2887600"/>
                <a:ext cx="82050" cy="45700"/>
              </a:xfrm>
              <a:custGeom>
                <a:avLst/>
                <a:gdLst/>
                <a:ahLst/>
                <a:cxnLst/>
                <a:rect l="l" t="t" r="r" b="b"/>
                <a:pathLst>
                  <a:path w="3282" h="1828" extrusionOk="0">
                    <a:moveTo>
                      <a:pt x="3198" y="1"/>
                    </a:moveTo>
                    <a:cubicBezTo>
                      <a:pt x="3189" y="1"/>
                      <a:pt x="3180" y="3"/>
                      <a:pt x="3171" y="9"/>
                    </a:cubicBezTo>
                    <a:cubicBezTo>
                      <a:pt x="2364" y="457"/>
                      <a:pt x="1551" y="899"/>
                      <a:pt x="744" y="1347"/>
                    </a:cubicBezTo>
                    <a:lnTo>
                      <a:pt x="51" y="1730"/>
                    </a:lnTo>
                    <a:cubicBezTo>
                      <a:pt x="1" y="1760"/>
                      <a:pt x="35" y="1828"/>
                      <a:pt x="82" y="1828"/>
                    </a:cubicBezTo>
                    <a:cubicBezTo>
                      <a:pt x="92" y="1828"/>
                      <a:pt x="101" y="1825"/>
                      <a:pt x="111" y="1820"/>
                    </a:cubicBezTo>
                    <a:cubicBezTo>
                      <a:pt x="918" y="1371"/>
                      <a:pt x="1731" y="929"/>
                      <a:pt x="2537" y="481"/>
                    </a:cubicBezTo>
                    <a:lnTo>
                      <a:pt x="3231" y="98"/>
                    </a:lnTo>
                    <a:cubicBezTo>
                      <a:pt x="3281" y="73"/>
                      <a:pt x="3246" y="1"/>
                      <a:pt x="319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3858125" y="2932275"/>
                <a:ext cx="24650" cy="15375"/>
              </a:xfrm>
              <a:custGeom>
                <a:avLst/>
                <a:gdLst/>
                <a:ahLst/>
                <a:cxnLst/>
                <a:rect l="l" t="t" r="r" b="b"/>
                <a:pathLst>
                  <a:path w="986" h="615" extrusionOk="0">
                    <a:moveTo>
                      <a:pt x="902" y="1"/>
                    </a:moveTo>
                    <a:cubicBezTo>
                      <a:pt x="893" y="1"/>
                      <a:pt x="884" y="3"/>
                      <a:pt x="875" y="9"/>
                    </a:cubicBezTo>
                    <a:cubicBezTo>
                      <a:pt x="600" y="182"/>
                      <a:pt x="325" y="349"/>
                      <a:pt x="50" y="517"/>
                    </a:cubicBezTo>
                    <a:cubicBezTo>
                      <a:pt x="0" y="547"/>
                      <a:pt x="34" y="615"/>
                      <a:pt x="82" y="615"/>
                    </a:cubicBezTo>
                    <a:cubicBezTo>
                      <a:pt x="91" y="615"/>
                      <a:pt x="100" y="612"/>
                      <a:pt x="110" y="606"/>
                    </a:cubicBezTo>
                    <a:cubicBezTo>
                      <a:pt x="385" y="433"/>
                      <a:pt x="660" y="260"/>
                      <a:pt x="935" y="98"/>
                    </a:cubicBezTo>
                    <a:cubicBezTo>
                      <a:pt x="985" y="73"/>
                      <a:pt x="950" y="1"/>
                      <a:pt x="90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3927350" y="2925100"/>
                <a:ext cx="14525" cy="21050"/>
              </a:xfrm>
              <a:custGeom>
                <a:avLst/>
                <a:gdLst/>
                <a:ahLst/>
                <a:cxnLst/>
                <a:rect l="l" t="t" r="r" b="b"/>
                <a:pathLst>
                  <a:path w="581" h="842" extrusionOk="0">
                    <a:moveTo>
                      <a:pt x="177" y="1"/>
                    </a:moveTo>
                    <a:cubicBezTo>
                      <a:pt x="159" y="1"/>
                      <a:pt x="141" y="4"/>
                      <a:pt x="126" y="9"/>
                    </a:cubicBezTo>
                    <a:cubicBezTo>
                      <a:pt x="90" y="27"/>
                      <a:pt x="48" y="57"/>
                      <a:pt x="31" y="92"/>
                    </a:cubicBezTo>
                    <a:cubicBezTo>
                      <a:pt x="13" y="128"/>
                      <a:pt x="1" y="182"/>
                      <a:pt x="19" y="218"/>
                    </a:cubicBezTo>
                    <a:cubicBezTo>
                      <a:pt x="96" y="391"/>
                      <a:pt x="180" y="559"/>
                      <a:pt x="252" y="726"/>
                    </a:cubicBezTo>
                    <a:cubicBezTo>
                      <a:pt x="276" y="768"/>
                      <a:pt x="288" y="804"/>
                      <a:pt x="335" y="828"/>
                    </a:cubicBezTo>
                    <a:cubicBezTo>
                      <a:pt x="355" y="837"/>
                      <a:pt x="380" y="842"/>
                      <a:pt x="405" y="842"/>
                    </a:cubicBezTo>
                    <a:cubicBezTo>
                      <a:pt x="425" y="842"/>
                      <a:pt x="445" y="839"/>
                      <a:pt x="461" y="834"/>
                    </a:cubicBezTo>
                    <a:cubicBezTo>
                      <a:pt x="497" y="816"/>
                      <a:pt x="539" y="786"/>
                      <a:pt x="556" y="750"/>
                    </a:cubicBezTo>
                    <a:cubicBezTo>
                      <a:pt x="574" y="720"/>
                      <a:pt x="580" y="666"/>
                      <a:pt x="568" y="624"/>
                    </a:cubicBezTo>
                    <a:cubicBezTo>
                      <a:pt x="491" y="451"/>
                      <a:pt x="407" y="290"/>
                      <a:pt x="335" y="116"/>
                    </a:cubicBezTo>
                    <a:cubicBezTo>
                      <a:pt x="311" y="80"/>
                      <a:pt x="299" y="39"/>
                      <a:pt x="252" y="21"/>
                    </a:cubicBezTo>
                    <a:cubicBezTo>
                      <a:pt x="231" y="7"/>
                      <a:pt x="204" y="1"/>
                      <a:pt x="17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3880725" y="2946675"/>
                <a:ext cx="9600" cy="23800"/>
              </a:xfrm>
              <a:custGeom>
                <a:avLst/>
                <a:gdLst/>
                <a:ahLst/>
                <a:cxnLst/>
                <a:rect l="l" t="t" r="r" b="b"/>
                <a:pathLst>
                  <a:path w="384" h="952" extrusionOk="0">
                    <a:moveTo>
                      <a:pt x="179" y="0"/>
                    </a:moveTo>
                    <a:cubicBezTo>
                      <a:pt x="175" y="0"/>
                      <a:pt x="172" y="0"/>
                      <a:pt x="168" y="0"/>
                    </a:cubicBezTo>
                    <a:cubicBezTo>
                      <a:pt x="79" y="6"/>
                      <a:pt x="1" y="84"/>
                      <a:pt x="13" y="174"/>
                    </a:cubicBezTo>
                    <a:cubicBezTo>
                      <a:pt x="25" y="383"/>
                      <a:pt x="43" y="592"/>
                      <a:pt x="55" y="789"/>
                    </a:cubicBezTo>
                    <a:cubicBezTo>
                      <a:pt x="60" y="876"/>
                      <a:pt x="133" y="951"/>
                      <a:pt x="218" y="951"/>
                    </a:cubicBezTo>
                    <a:cubicBezTo>
                      <a:pt x="222" y="951"/>
                      <a:pt x="225" y="951"/>
                      <a:pt x="228" y="951"/>
                    </a:cubicBezTo>
                    <a:cubicBezTo>
                      <a:pt x="312" y="939"/>
                      <a:pt x="383" y="867"/>
                      <a:pt x="383" y="777"/>
                    </a:cubicBezTo>
                    <a:lnTo>
                      <a:pt x="342" y="156"/>
                    </a:lnTo>
                    <a:cubicBezTo>
                      <a:pt x="330" y="70"/>
                      <a:pt x="263" y="0"/>
                      <a:pt x="17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3836200" y="2959300"/>
                <a:ext cx="14225" cy="23150"/>
              </a:xfrm>
              <a:custGeom>
                <a:avLst/>
                <a:gdLst/>
                <a:ahLst/>
                <a:cxnLst/>
                <a:rect l="l" t="t" r="r" b="b"/>
                <a:pathLst>
                  <a:path w="569" h="926" extrusionOk="0">
                    <a:moveTo>
                      <a:pt x="381" y="0"/>
                    </a:moveTo>
                    <a:cubicBezTo>
                      <a:pt x="300" y="0"/>
                      <a:pt x="243" y="51"/>
                      <a:pt x="222" y="129"/>
                    </a:cubicBezTo>
                    <a:cubicBezTo>
                      <a:pt x="156" y="332"/>
                      <a:pt x="97" y="535"/>
                      <a:pt x="31" y="727"/>
                    </a:cubicBezTo>
                    <a:cubicBezTo>
                      <a:pt x="1" y="810"/>
                      <a:pt x="73" y="906"/>
                      <a:pt x="156" y="924"/>
                    </a:cubicBezTo>
                    <a:cubicBezTo>
                      <a:pt x="165" y="925"/>
                      <a:pt x="174" y="926"/>
                      <a:pt x="182" y="926"/>
                    </a:cubicBezTo>
                    <a:cubicBezTo>
                      <a:pt x="266" y="926"/>
                      <a:pt x="331" y="874"/>
                      <a:pt x="348" y="792"/>
                    </a:cubicBezTo>
                    <a:cubicBezTo>
                      <a:pt x="419" y="595"/>
                      <a:pt x="479" y="392"/>
                      <a:pt x="545" y="195"/>
                    </a:cubicBezTo>
                    <a:cubicBezTo>
                      <a:pt x="569" y="117"/>
                      <a:pt x="497" y="15"/>
                      <a:pt x="419" y="3"/>
                    </a:cubicBezTo>
                    <a:cubicBezTo>
                      <a:pt x="406" y="1"/>
                      <a:pt x="394" y="0"/>
                      <a:pt x="38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3962925" y="2904575"/>
                <a:ext cx="16150" cy="19375"/>
              </a:xfrm>
              <a:custGeom>
                <a:avLst/>
                <a:gdLst/>
                <a:ahLst/>
                <a:cxnLst/>
                <a:rect l="l" t="t" r="r" b="b"/>
                <a:pathLst>
                  <a:path w="646" h="775" extrusionOk="0">
                    <a:moveTo>
                      <a:pt x="176" y="0"/>
                    </a:moveTo>
                    <a:cubicBezTo>
                      <a:pt x="145" y="0"/>
                      <a:pt x="110" y="10"/>
                      <a:pt x="84" y="23"/>
                    </a:cubicBezTo>
                    <a:cubicBezTo>
                      <a:pt x="48" y="47"/>
                      <a:pt x="18" y="83"/>
                      <a:pt x="12" y="130"/>
                    </a:cubicBezTo>
                    <a:cubicBezTo>
                      <a:pt x="0" y="172"/>
                      <a:pt x="12" y="220"/>
                      <a:pt x="30" y="256"/>
                    </a:cubicBezTo>
                    <a:cubicBezTo>
                      <a:pt x="126" y="405"/>
                      <a:pt x="233" y="549"/>
                      <a:pt x="329" y="698"/>
                    </a:cubicBezTo>
                    <a:cubicBezTo>
                      <a:pt x="353" y="734"/>
                      <a:pt x="389" y="758"/>
                      <a:pt x="436" y="770"/>
                    </a:cubicBezTo>
                    <a:cubicBezTo>
                      <a:pt x="446" y="773"/>
                      <a:pt x="458" y="775"/>
                      <a:pt x="470" y="775"/>
                    </a:cubicBezTo>
                    <a:cubicBezTo>
                      <a:pt x="501" y="775"/>
                      <a:pt x="536" y="765"/>
                      <a:pt x="562" y="752"/>
                    </a:cubicBezTo>
                    <a:cubicBezTo>
                      <a:pt x="598" y="728"/>
                      <a:pt x="628" y="692"/>
                      <a:pt x="640" y="644"/>
                    </a:cubicBezTo>
                    <a:cubicBezTo>
                      <a:pt x="646" y="603"/>
                      <a:pt x="640" y="555"/>
                      <a:pt x="616" y="519"/>
                    </a:cubicBezTo>
                    <a:cubicBezTo>
                      <a:pt x="520" y="370"/>
                      <a:pt x="412" y="226"/>
                      <a:pt x="317" y="77"/>
                    </a:cubicBezTo>
                    <a:cubicBezTo>
                      <a:pt x="293" y="41"/>
                      <a:pt x="257" y="17"/>
                      <a:pt x="209" y="5"/>
                    </a:cubicBezTo>
                    <a:cubicBezTo>
                      <a:pt x="199" y="2"/>
                      <a:pt x="188" y="0"/>
                      <a:pt x="17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3997275" y="2876325"/>
                <a:ext cx="23200" cy="12775"/>
              </a:xfrm>
              <a:custGeom>
                <a:avLst/>
                <a:gdLst/>
                <a:ahLst/>
                <a:cxnLst/>
                <a:rect l="l" t="t" r="r" b="b"/>
                <a:pathLst>
                  <a:path w="928" h="511" extrusionOk="0">
                    <a:moveTo>
                      <a:pt x="176" y="0"/>
                    </a:moveTo>
                    <a:cubicBezTo>
                      <a:pt x="105" y="0"/>
                      <a:pt x="29" y="59"/>
                      <a:pt x="19" y="131"/>
                    </a:cubicBezTo>
                    <a:cubicBezTo>
                      <a:pt x="1" y="227"/>
                      <a:pt x="55" y="304"/>
                      <a:pt x="144" y="328"/>
                    </a:cubicBezTo>
                    <a:lnTo>
                      <a:pt x="718" y="507"/>
                    </a:lnTo>
                    <a:cubicBezTo>
                      <a:pt x="727" y="509"/>
                      <a:pt x="737" y="510"/>
                      <a:pt x="746" y="510"/>
                    </a:cubicBezTo>
                    <a:cubicBezTo>
                      <a:pt x="822" y="510"/>
                      <a:pt x="899" y="450"/>
                      <a:pt x="915" y="376"/>
                    </a:cubicBezTo>
                    <a:cubicBezTo>
                      <a:pt x="927" y="286"/>
                      <a:pt x="867" y="215"/>
                      <a:pt x="790" y="185"/>
                    </a:cubicBezTo>
                    <a:lnTo>
                      <a:pt x="210" y="5"/>
                    </a:lnTo>
                    <a:cubicBezTo>
                      <a:pt x="199" y="2"/>
                      <a:pt x="187" y="0"/>
                      <a:pt x="17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867150" y="2987275"/>
                <a:ext cx="11075" cy="23725"/>
              </a:xfrm>
              <a:custGeom>
                <a:avLst/>
                <a:gdLst/>
                <a:ahLst/>
                <a:cxnLst/>
                <a:rect l="l" t="t" r="r" b="b"/>
                <a:pathLst>
                  <a:path w="443" h="949" extrusionOk="0">
                    <a:moveTo>
                      <a:pt x="275" y="0"/>
                    </a:moveTo>
                    <a:cubicBezTo>
                      <a:pt x="198" y="0"/>
                      <a:pt x="118" y="52"/>
                      <a:pt x="108" y="134"/>
                    </a:cubicBezTo>
                    <a:cubicBezTo>
                      <a:pt x="78" y="343"/>
                      <a:pt x="48" y="552"/>
                      <a:pt x="18" y="749"/>
                    </a:cubicBezTo>
                    <a:cubicBezTo>
                      <a:pt x="0" y="833"/>
                      <a:pt x="54" y="928"/>
                      <a:pt x="143" y="946"/>
                    </a:cubicBezTo>
                    <a:cubicBezTo>
                      <a:pt x="152" y="948"/>
                      <a:pt x="161" y="948"/>
                      <a:pt x="169" y="948"/>
                    </a:cubicBezTo>
                    <a:cubicBezTo>
                      <a:pt x="246" y="948"/>
                      <a:pt x="324" y="901"/>
                      <a:pt x="335" y="821"/>
                    </a:cubicBezTo>
                    <a:cubicBezTo>
                      <a:pt x="365" y="618"/>
                      <a:pt x="395" y="408"/>
                      <a:pt x="424" y="199"/>
                    </a:cubicBezTo>
                    <a:cubicBezTo>
                      <a:pt x="442" y="116"/>
                      <a:pt x="389" y="20"/>
                      <a:pt x="299" y="2"/>
                    </a:cubicBezTo>
                    <a:cubicBezTo>
                      <a:pt x="291" y="1"/>
                      <a:pt x="283" y="0"/>
                      <a:pt x="27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3911075" y="2980375"/>
                <a:ext cx="13775" cy="21375"/>
              </a:xfrm>
              <a:custGeom>
                <a:avLst/>
                <a:gdLst/>
                <a:ahLst/>
                <a:cxnLst/>
                <a:rect l="l" t="t" r="r" b="b"/>
                <a:pathLst>
                  <a:path w="551" h="855" extrusionOk="0">
                    <a:moveTo>
                      <a:pt x="180" y="1"/>
                    </a:moveTo>
                    <a:cubicBezTo>
                      <a:pt x="164" y="1"/>
                      <a:pt x="148" y="3"/>
                      <a:pt x="132" y="9"/>
                    </a:cubicBezTo>
                    <a:cubicBezTo>
                      <a:pt x="54" y="39"/>
                      <a:pt x="0" y="129"/>
                      <a:pt x="30" y="218"/>
                    </a:cubicBezTo>
                    <a:cubicBezTo>
                      <a:pt x="90" y="392"/>
                      <a:pt x="150" y="571"/>
                      <a:pt x="209" y="744"/>
                    </a:cubicBezTo>
                    <a:cubicBezTo>
                      <a:pt x="234" y="807"/>
                      <a:pt x="301" y="854"/>
                      <a:pt x="370" y="854"/>
                    </a:cubicBezTo>
                    <a:cubicBezTo>
                      <a:pt x="386" y="854"/>
                      <a:pt x="403" y="852"/>
                      <a:pt x="419" y="846"/>
                    </a:cubicBezTo>
                    <a:cubicBezTo>
                      <a:pt x="502" y="810"/>
                      <a:pt x="550" y="720"/>
                      <a:pt x="520" y="637"/>
                    </a:cubicBezTo>
                    <a:cubicBezTo>
                      <a:pt x="460" y="469"/>
                      <a:pt x="401" y="290"/>
                      <a:pt x="341" y="117"/>
                    </a:cubicBezTo>
                    <a:cubicBezTo>
                      <a:pt x="317" y="49"/>
                      <a:pt x="249"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3967100" y="2952175"/>
                <a:ext cx="13775" cy="19650"/>
              </a:xfrm>
              <a:custGeom>
                <a:avLst/>
                <a:gdLst/>
                <a:ahLst/>
                <a:cxnLst/>
                <a:rect l="l" t="t" r="r" b="b"/>
                <a:pathLst>
                  <a:path w="551" h="786" extrusionOk="0">
                    <a:moveTo>
                      <a:pt x="184" y="1"/>
                    </a:moveTo>
                    <a:cubicBezTo>
                      <a:pt x="163" y="1"/>
                      <a:pt x="143" y="5"/>
                      <a:pt x="126" y="14"/>
                    </a:cubicBezTo>
                    <a:cubicBezTo>
                      <a:pt x="90" y="25"/>
                      <a:pt x="54" y="55"/>
                      <a:pt x="30" y="91"/>
                    </a:cubicBezTo>
                    <a:cubicBezTo>
                      <a:pt x="12" y="133"/>
                      <a:pt x="0" y="181"/>
                      <a:pt x="24" y="223"/>
                    </a:cubicBezTo>
                    <a:lnTo>
                      <a:pt x="216" y="671"/>
                    </a:lnTo>
                    <a:cubicBezTo>
                      <a:pt x="234" y="707"/>
                      <a:pt x="251" y="743"/>
                      <a:pt x="299" y="767"/>
                    </a:cubicBezTo>
                    <a:cubicBezTo>
                      <a:pt x="318" y="779"/>
                      <a:pt x="343" y="785"/>
                      <a:pt x="367" y="785"/>
                    </a:cubicBezTo>
                    <a:cubicBezTo>
                      <a:pt x="388" y="785"/>
                      <a:pt x="408" y="781"/>
                      <a:pt x="425" y="773"/>
                    </a:cubicBezTo>
                    <a:cubicBezTo>
                      <a:pt x="461" y="755"/>
                      <a:pt x="502" y="731"/>
                      <a:pt x="520" y="689"/>
                    </a:cubicBezTo>
                    <a:cubicBezTo>
                      <a:pt x="538" y="653"/>
                      <a:pt x="550" y="599"/>
                      <a:pt x="532" y="563"/>
                    </a:cubicBezTo>
                    <a:cubicBezTo>
                      <a:pt x="461" y="414"/>
                      <a:pt x="395" y="265"/>
                      <a:pt x="335" y="115"/>
                    </a:cubicBezTo>
                    <a:cubicBezTo>
                      <a:pt x="323" y="79"/>
                      <a:pt x="299" y="43"/>
                      <a:pt x="251" y="19"/>
                    </a:cubicBezTo>
                    <a:cubicBezTo>
                      <a:pt x="232" y="7"/>
                      <a:pt x="208" y="1"/>
                      <a:pt x="18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4007600" y="2914550"/>
                <a:ext cx="21375" cy="17200"/>
              </a:xfrm>
              <a:custGeom>
                <a:avLst/>
                <a:gdLst/>
                <a:ahLst/>
                <a:cxnLst/>
                <a:rect l="l" t="t" r="r" b="b"/>
                <a:pathLst>
                  <a:path w="855" h="688" extrusionOk="0">
                    <a:moveTo>
                      <a:pt x="179" y="0"/>
                    </a:moveTo>
                    <a:cubicBezTo>
                      <a:pt x="144" y="0"/>
                      <a:pt x="90" y="24"/>
                      <a:pt x="66" y="54"/>
                    </a:cubicBezTo>
                    <a:cubicBezTo>
                      <a:pt x="18" y="114"/>
                      <a:pt x="0" y="234"/>
                      <a:pt x="78" y="281"/>
                    </a:cubicBezTo>
                    <a:cubicBezTo>
                      <a:pt x="233" y="401"/>
                      <a:pt x="395" y="520"/>
                      <a:pt x="556" y="640"/>
                    </a:cubicBezTo>
                    <a:cubicBezTo>
                      <a:pt x="592" y="670"/>
                      <a:pt x="628" y="688"/>
                      <a:pt x="675" y="688"/>
                    </a:cubicBezTo>
                    <a:cubicBezTo>
                      <a:pt x="711" y="688"/>
                      <a:pt x="765" y="664"/>
                      <a:pt x="783" y="634"/>
                    </a:cubicBezTo>
                    <a:cubicBezTo>
                      <a:pt x="837" y="574"/>
                      <a:pt x="855" y="461"/>
                      <a:pt x="777" y="401"/>
                    </a:cubicBezTo>
                    <a:cubicBezTo>
                      <a:pt x="622" y="281"/>
                      <a:pt x="454" y="162"/>
                      <a:pt x="299" y="42"/>
                    </a:cubicBezTo>
                    <a:cubicBezTo>
                      <a:pt x="263" y="12"/>
                      <a:pt x="227" y="0"/>
                      <a:pt x="17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61" name="Google Shape;761;p3"/>
          <p:cNvGrpSpPr/>
          <p:nvPr/>
        </p:nvGrpSpPr>
        <p:grpSpPr>
          <a:xfrm>
            <a:off x="5933067" y="4039569"/>
            <a:ext cx="492354" cy="880932"/>
            <a:chOff x="5895625" y="2707350"/>
            <a:chExt cx="188888" cy="337975"/>
          </a:xfrm>
        </p:grpSpPr>
        <p:sp>
          <p:nvSpPr>
            <p:cNvPr id="762" name="Google Shape;762;p3"/>
            <p:cNvSpPr/>
            <p:nvPr/>
          </p:nvSpPr>
          <p:spPr>
            <a:xfrm>
              <a:off x="5895625" y="2707500"/>
              <a:ext cx="188875" cy="337825"/>
            </a:xfrm>
            <a:custGeom>
              <a:avLst/>
              <a:gdLst/>
              <a:ahLst/>
              <a:cxnLst/>
              <a:rect l="l" t="t" r="r" b="b"/>
              <a:pathLst>
                <a:path w="7555" h="13513" extrusionOk="0">
                  <a:moveTo>
                    <a:pt x="2236" y="1"/>
                  </a:moveTo>
                  <a:cubicBezTo>
                    <a:pt x="2048" y="1"/>
                    <a:pt x="1866" y="60"/>
                    <a:pt x="1733" y="190"/>
                  </a:cubicBezTo>
                  <a:cubicBezTo>
                    <a:pt x="1548" y="375"/>
                    <a:pt x="1494" y="662"/>
                    <a:pt x="1542" y="913"/>
                  </a:cubicBezTo>
                  <a:cubicBezTo>
                    <a:pt x="1584" y="1170"/>
                    <a:pt x="1698" y="1409"/>
                    <a:pt x="1817" y="1642"/>
                  </a:cubicBezTo>
                  <a:cubicBezTo>
                    <a:pt x="1655" y="1581"/>
                    <a:pt x="1479" y="1547"/>
                    <a:pt x="1305" y="1547"/>
                  </a:cubicBezTo>
                  <a:cubicBezTo>
                    <a:pt x="1087" y="1547"/>
                    <a:pt x="873" y="1601"/>
                    <a:pt x="693" y="1720"/>
                  </a:cubicBezTo>
                  <a:cubicBezTo>
                    <a:pt x="365" y="1941"/>
                    <a:pt x="203" y="2395"/>
                    <a:pt x="377" y="2748"/>
                  </a:cubicBezTo>
                  <a:cubicBezTo>
                    <a:pt x="508" y="3017"/>
                    <a:pt x="807" y="3166"/>
                    <a:pt x="1094" y="3274"/>
                  </a:cubicBezTo>
                  <a:cubicBezTo>
                    <a:pt x="1608" y="3465"/>
                    <a:pt x="2152" y="3573"/>
                    <a:pt x="2660" y="3776"/>
                  </a:cubicBezTo>
                  <a:cubicBezTo>
                    <a:pt x="3066" y="3943"/>
                    <a:pt x="3455" y="4188"/>
                    <a:pt x="3706" y="4523"/>
                  </a:cubicBezTo>
                  <a:cubicBezTo>
                    <a:pt x="3831" y="4947"/>
                    <a:pt x="3915" y="5390"/>
                    <a:pt x="3951" y="5838"/>
                  </a:cubicBezTo>
                  <a:cubicBezTo>
                    <a:pt x="3951" y="5848"/>
                    <a:pt x="3951" y="5857"/>
                    <a:pt x="3952" y="5866"/>
                  </a:cubicBezTo>
                  <a:lnTo>
                    <a:pt x="3952" y="5866"/>
                  </a:lnTo>
                  <a:cubicBezTo>
                    <a:pt x="3891" y="5665"/>
                    <a:pt x="3792" y="5476"/>
                    <a:pt x="3646" y="5324"/>
                  </a:cubicBezTo>
                  <a:cubicBezTo>
                    <a:pt x="3108" y="4451"/>
                    <a:pt x="2182" y="3812"/>
                    <a:pt x="1166" y="3633"/>
                  </a:cubicBezTo>
                  <a:cubicBezTo>
                    <a:pt x="1130" y="3628"/>
                    <a:pt x="1091" y="3625"/>
                    <a:pt x="1053" y="3625"/>
                  </a:cubicBezTo>
                  <a:cubicBezTo>
                    <a:pt x="938" y="3625"/>
                    <a:pt x="825" y="3652"/>
                    <a:pt x="789" y="3746"/>
                  </a:cubicBezTo>
                  <a:cubicBezTo>
                    <a:pt x="753" y="3812"/>
                    <a:pt x="777" y="3896"/>
                    <a:pt x="807" y="3961"/>
                  </a:cubicBezTo>
                  <a:cubicBezTo>
                    <a:pt x="909" y="4212"/>
                    <a:pt x="1064" y="4428"/>
                    <a:pt x="1267" y="4601"/>
                  </a:cubicBezTo>
                  <a:cubicBezTo>
                    <a:pt x="1155" y="4567"/>
                    <a:pt x="1039" y="4550"/>
                    <a:pt x="923" y="4550"/>
                  </a:cubicBezTo>
                  <a:cubicBezTo>
                    <a:pt x="729" y="4550"/>
                    <a:pt x="534" y="4597"/>
                    <a:pt x="359" y="4690"/>
                  </a:cubicBezTo>
                  <a:cubicBezTo>
                    <a:pt x="203" y="4768"/>
                    <a:pt x="54" y="4906"/>
                    <a:pt x="30" y="5085"/>
                  </a:cubicBezTo>
                  <a:cubicBezTo>
                    <a:pt x="0" y="5276"/>
                    <a:pt x="144" y="5473"/>
                    <a:pt x="317" y="5563"/>
                  </a:cubicBezTo>
                  <a:cubicBezTo>
                    <a:pt x="490" y="5659"/>
                    <a:pt x="687" y="5677"/>
                    <a:pt x="891" y="5695"/>
                  </a:cubicBezTo>
                  <a:cubicBezTo>
                    <a:pt x="729" y="5695"/>
                    <a:pt x="568" y="5808"/>
                    <a:pt x="508" y="5958"/>
                  </a:cubicBezTo>
                  <a:cubicBezTo>
                    <a:pt x="448" y="6113"/>
                    <a:pt x="496" y="6304"/>
                    <a:pt x="616" y="6412"/>
                  </a:cubicBezTo>
                  <a:cubicBezTo>
                    <a:pt x="715" y="6507"/>
                    <a:pt x="855" y="6542"/>
                    <a:pt x="997" y="6542"/>
                  </a:cubicBezTo>
                  <a:cubicBezTo>
                    <a:pt x="1068" y="6542"/>
                    <a:pt x="1140" y="6533"/>
                    <a:pt x="1207" y="6519"/>
                  </a:cubicBezTo>
                  <a:cubicBezTo>
                    <a:pt x="1686" y="6412"/>
                    <a:pt x="2074" y="6101"/>
                    <a:pt x="2469" y="5826"/>
                  </a:cubicBezTo>
                  <a:cubicBezTo>
                    <a:pt x="2791" y="5599"/>
                    <a:pt x="3150" y="5396"/>
                    <a:pt x="3520" y="5360"/>
                  </a:cubicBezTo>
                  <a:cubicBezTo>
                    <a:pt x="3813" y="5623"/>
                    <a:pt x="3909" y="6035"/>
                    <a:pt x="3939" y="6436"/>
                  </a:cubicBezTo>
                  <a:lnTo>
                    <a:pt x="3915" y="6436"/>
                  </a:lnTo>
                  <a:cubicBezTo>
                    <a:pt x="3455" y="6436"/>
                    <a:pt x="3048" y="6549"/>
                    <a:pt x="2857" y="6758"/>
                  </a:cubicBezTo>
                  <a:cubicBezTo>
                    <a:pt x="2319" y="6914"/>
                    <a:pt x="1811" y="7201"/>
                    <a:pt x="1405" y="7589"/>
                  </a:cubicBezTo>
                  <a:cubicBezTo>
                    <a:pt x="735" y="8229"/>
                    <a:pt x="341" y="9149"/>
                    <a:pt x="341" y="10081"/>
                  </a:cubicBezTo>
                  <a:cubicBezTo>
                    <a:pt x="341" y="10954"/>
                    <a:pt x="705" y="11862"/>
                    <a:pt x="1417" y="12376"/>
                  </a:cubicBezTo>
                  <a:cubicBezTo>
                    <a:pt x="1895" y="12717"/>
                    <a:pt x="2480" y="12861"/>
                    <a:pt x="3036" y="13070"/>
                  </a:cubicBezTo>
                  <a:cubicBezTo>
                    <a:pt x="3365" y="13165"/>
                    <a:pt x="3670" y="13315"/>
                    <a:pt x="3933" y="13512"/>
                  </a:cubicBezTo>
                  <a:cubicBezTo>
                    <a:pt x="4196" y="13315"/>
                    <a:pt x="4501" y="13165"/>
                    <a:pt x="4805" y="13058"/>
                  </a:cubicBezTo>
                  <a:cubicBezTo>
                    <a:pt x="5361" y="12849"/>
                    <a:pt x="5947" y="12705"/>
                    <a:pt x="6425" y="12359"/>
                  </a:cubicBezTo>
                  <a:cubicBezTo>
                    <a:pt x="7136" y="11851"/>
                    <a:pt x="7513" y="10948"/>
                    <a:pt x="7501" y="10069"/>
                  </a:cubicBezTo>
                  <a:cubicBezTo>
                    <a:pt x="7501" y="9143"/>
                    <a:pt x="7106" y="8217"/>
                    <a:pt x="6431" y="7571"/>
                  </a:cubicBezTo>
                  <a:cubicBezTo>
                    <a:pt x="6031" y="7183"/>
                    <a:pt x="5523" y="6902"/>
                    <a:pt x="4985" y="6740"/>
                  </a:cubicBezTo>
                  <a:cubicBezTo>
                    <a:pt x="4835" y="6579"/>
                    <a:pt x="4566" y="6483"/>
                    <a:pt x="4232" y="6436"/>
                  </a:cubicBezTo>
                  <a:cubicBezTo>
                    <a:pt x="4327" y="6185"/>
                    <a:pt x="4447" y="5934"/>
                    <a:pt x="4590" y="5695"/>
                  </a:cubicBezTo>
                  <a:cubicBezTo>
                    <a:pt x="5582" y="5467"/>
                    <a:pt x="6503" y="4936"/>
                    <a:pt x="7196" y="4188"/>
                  </a:cubicBezTo>
                  <a:cubicBezTo>
                    <a:pt x="7381" y="3991"/>
                    <a:pt x="7555" y="3734"/>
                    <a:pt x="7483" y="3471"/>
                  </a:cubicBezTo>
                  <a:cubicBezTo>
                    <a:pt x="7423" y="3268"/>
                    <a:pt x="7214" y="3137"/>
                    <a:pt x="7005" y="3107"/>
                  </a:cubicBezTo>
                  <a:cubicBezTo>
                    <a:pt x="6956" y="3100"/>
                    <a:pt x="6907" y="3097"/>
                    <a:pt x="6857" y="3097"/>
                  </a:cubicBezTo>
                  <a:cubicBezTo>
                    <a:pt x="6694" y="3097"/>
                    <a:pt x="6528" y="3130"/>
                    <a:pt x="6377" y="3166"/>
                  </a:cubicBezTo>
                  <a:cubicBezTo>
                    <a:pt x="6503" y="2844"/>
                    <a:pt x="6628" y="2521"/>
                    <a:pt x="6634" y="2180"/>
                  </a:cubicBezTo>
                  <a:cubicBezTo>
                    <a:pt x="6646" y="1834"/>
                    <a:pt x="6509" y="1469"/>
                    <a:pt x="6216" y="1290"/>
                  </a:cubicBezTo>
                  <a:cubicBezTo>
                    <a:pt x="6097" y="1214"/>
                    <a:pt x="5959" y="1180"/>
                    <a:pt x="5818" y="1180"/>
                  </a:cubicBezTo>
                  <a:cubicBezTo>
                    <a:pt x="5593" y="1180"/>
                    <a:pt x="5361" y="1268"/>
                    <a:pt x="5188" y="1415"/>
                  </a:cubicBezTo>
                  <a:cubicBezTo>
                    <a:pt x="4901" y="1654"/>
                    <a:pt x="4752" y="2013"/>
                    <a:pt x="4692" y="2378"/>
                  </a:cubicBezTo>
                  <a:cubicBezTo>
                    <a:pt x="4632" y="2748"/>
                    <a:pt x="4656" y="3113"/>
                    <a:pt x="4662" y="3483"/>
                  </a:cubicBezTo>
                  <a:cubicBezTo>
                    <a:pt x="4680" y="4182"/>
                    <a:pt x="4632" y="4882"/>
                    <a:pt x="4536" y="5569"/>
                  </a:cubicBezTo>
                  <a:cubicBezTo>
                    <a:pt x="4411" y="5784"/>
                    <a:pt x="4291" y="6005"/>
                    <a:pt x="4196" y="6232"/>
                  </a:cubicBezTo>
                  <a:cubicBezTo>
                    <a:pt x="4166" y="6304"/>
                    <a:pt x="4142" y="6364"/>
                    <a:pt x="4112" y="6430"/>
                  </a:cubicBezTo>
                  <a:lnTo>
                    <a:pt x="4082" y="6430"/>
                  </a:lnTo>
                  <a:cubicBezTo>
                    <a:pt x="4088" y="5838"/>
                    <a:pt x="4016" y="5246"/>
                    <a:pt x="3867" y="4673"/>
                  </a:cubicBezTo>
                  <a:cubicBezTo>
                    <a:pt x="4136" y="4123"/>
                    <a:pt x="4363" y="3537"/>
                    <a:pt x="4501" y="2939"/>
                  </a:cubicBezTo>
                  <a:cubicBezTo>
                    <a:pt x="4656" y="2270"/>
                    <a:pt x="4704" y="1559"/>
                    <a:pt x="4572" y="877"/>
                  </a:cubicBezTo>
                  <a:cubicBezTo>
                    <a:pt x="4530" y="626"/>
                    <a:pt x="4423" y="339"/>
                    <a:pt x="4178" y="268"/>
                  </a:cubicBezTo>
                  <a:cubicBezTo>
                    <a:pt x="4142" y="257"/>
                    <a:pt x="4106" y="253"/>
                    <a:pt x="4070" y="253"/>
                  </a:cubicBezTo>
                  <a:cubicBezTo>
                    <a:pt x="3917" y="253"/>
                    <a:pt x="3765" y="338"/>
                    <a:pt x="3664" y="459"/>
                  </a:cubicBezTo>
                  <a:cubicBezTo>
                    <a:pt x="3538" y="608"/>
                    <a:pt x="3467" y="794"/>
                    <a:pt x="3407" y="985"/>
                  </a:cubicBezTo>
                  <a:cubicBezTo>
                    <a:pt x="3245" y="662"/>
                    <a:pt x="3042" y="339"/>
                    <a:pt x="2737" y="148"/>
                  </a:cubicBezTo>
                  <a:cubicBezTo>
                    <a:pt x="2590" y="53"/>
                    <a:pt x="2411" y="1"/>
                    <a:pt x="2236"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3" name="Google Shape;763;p3"/>
            <p:cNvGrpSpPr/>
            <p:nvPr/>
          </p:nvGrpSpPr>
          <p:grpSpPr>
            <a:xfrm>
              <a:off x="5895638" y="2707350"/>
              <a:ext cx="188875" cy="337975"/>
              <a:chOff x="3246175" y="2707350"/>
              <a:chExt cx="188875" cy="337975"/>
            </a:xfrm>
          </p:grpSpPr>
          <p:sp>
            <p:nvSpPr>
              <p:cNvPr id="764" name="Google Shape;764;p3"/>
              <p:cNvSpPr/>
              <p:nvPr/>
            </p:nvSpPr>
            <p:spPr>
              <a:xfrm>
                <a:off x="3254675" y="2872675"/>
                <a:ext cx="178875" cy="172650"/>
              </a:xfrm>
              <a:custGeom>
                <a:avLst/>
                <a:gdLst/>
                <a:ahLst/>
                <a:cxnLst/>
                <a:rect l="l" t="t" r="r" b="b"/>
                <a:pathLst>
                  <a:path w="7155" h="6906" extrusionOk="0">
                    <a:moveTo>
                      <a:pt x="3480" y="0"/>
                    </a:moveTo>
                    <a:cubicBezTo>
                      <a:pt x="2595" y="0"/>
                      <a:pt x="1714" y="355"/>
                      <a:pt x="1077" y="964"/>
                    </a:cubicBezTo>
                    <a:cubicBezTo>
                      <a:pt x="407" y="1610"/>
                      <a:pt x="7" y="2536"/>
                      <a:pt x="7" y="3462"/>
                    </a:cubicBezTo>
                    <a:cubicBezTo>
                      <a:pt x="1" y="4341"/>
                      <a:pt x="377" y="5244"/>
                      <a:pt x="1083" y="5752"/>
                    </a:cubicBezTo>
                    <a:cubicBezTo>
                      <a:pt x="1561" y="6098"/>
                      <a:pt x="2152" y="6242"/>
                      <a:pt x="2708" y="6451"/>
                    </a:cubicBezTo>
                    <a:cubicBezTo>
                      <a:pt x="3013" y="6558"/>
                      <a:pt x="3318" y="6708"/>
                      <a:pt x="3581" y="6905"/>
                    </a:cubicBezTo>
                    <a:cubicBezTo>
                      <a:pt x="3838" y="6708"/>
                      <a:pt x="4149" y="6558"/>
                      <a:pt x="4453" y="6451"/>
                    </a:cubicBezTo>
                    <a:cubicBezTo>
                      <a:pt x="5009" y="6242"/>
                      <a:pt x="5595" y="6098"/>
                      <a:pt x="6079" y="5752"/>
                    </a:cubicBezTo>
                    <a:cubicBezTo>
                      <a:pt x="6784" y="5238"/>
                      <a:pt x="7155" y="4335"/>
                      <a:pt x="7155" y="3462"/>
                    </a:cubicBezTo>
                    <a:cubicBezTo>
                      <a:pt x="7155" y="2536"/>
                      <a:pt x="6754" y="1616"/>
                      <a:pt x="6097" y="964"/>
                    </a:cubicBezTo>
                    <a:cubicBezTo>
                      <a:pt x="5459" y="355"/>
                      <a:pt x="4578" y="0"/>
                      <a:pt x="3694" y="0"/>
                    </a:cubicBezTo>
                    <a:cubicBezTo>
                      <a:pt x="3658" y="0"/>
                      <a:pt x="3622" y="1"/>
                      <a:pt x="3587" y="2"/>
                    </a:cubicBezTo>
                    <a:cubicBezTo>
                      <a:pt x="3551" y="1"/>
                      <a:pt x="3516" y="0"/>
                      <a:pt x="3480" y="0"/>
                    </a:cubicBezTo>
                    <a:close/>
                  </a:path>
                </a:pathLst>
              </a:custGeom>
              <a:solidFill>
                <a:srgbClr val="CC61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3314450" y="2868225"/>
                <a:ext cx="59050" cy="26025"/>
              </a:xfrm>
              <a:custGeom>
                <a:avLst/>
                <a:gdLst/>
                <a:ahLst/>
                <a:cxnLst/>
                <a:rect l="l" t="t" r="r" b="b"/>
                <a:pathLst>
                  <a:path w="2362" h="1041" extrusionOk="0">
                    <a:moveTo>
                      <a:pt x="1184" y="1"/>
                    </a:moveTo>
                    <a:cubicBezTo>
                      <a:pt x="532" y="1"/>
                      <a:pt x="0" y="210"/>
                      <a:pt x="0" y="622"/>
                    </a:cubicBezTo>
                    <a:cubicBezTo>
                      <a:pt x="0" y="1029"/>
                      <a:pt x="532" y="1041"/>
                      <a:pt x="1184" y="1041"/>
                    </a:cubicBezTo>
                    <a:cubicBezTo>
                      <a:pt x="1835" y="1041"/>
                      <a:pt x="2361" y="1029"/>
                      <a:pt x="2361" y="622"/>
                    </a:cubicBezTo>
                    <a:cubicBezTo>
                      <a:pt x="2361" y="210"/>
                      <a:pt x="1841" y="1"/>
                      <a:pt x="118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3251250" y="2707350"/>
                <a:ext cx="112525" cy="118325"/>
              </a:xfrm>
              <a:custGeom>
                <a:avLst/>
                <a:gdLst/>
                <a:ahLst/>
                <a:cxnLst/>
                <a:rect l="l" t="t" r="r" b="b"/>
                <a:pathLst>
                  <a:path w="4501" h="4733" extrusionOk="0">
                    <a:moveTo>
                      <a:pt x="2024" y="0"/>
                    </a:moveTo>
                    <a:cubicBezTo>
                      <a:pt x="1839" y="0"/>
                      <a:pt x="1659" y="58"/>
                      <a:pt x="1530" y="190"/>
                    </a:cubicBezTo>
                    <a:cubicBezTo>
                      <a:pt x="1345" y="369"/>
                      <a:pt x="1297" y="662"/>
                      <a:pt x="1333" y="913"/>
                    </a:cubicBezTo>
                    <a:cubicBezTo>
                      <a:pt x="1375" y="1170"/>
                      <a:pt x="1494" y="1409"/>
                      <a:pt x="1614" y="1636"/>
                    </a:cubicBezTo>
                    <a:cubicBezTo>
                      <a:pt x="1451" y="1579"/>
                      <a:pt x="1277" y="1546"/>
                      <a:pt x="1106" y="1546"/>
                    </a:cubicBezTo>
                    <a:cubicBezTo>
                      <a:pt x="887" y="1546"/>
                      <a:pt x="671" y="1599"/>
                      <a:pt x="490" y="1720"/>
                    </a:cubicBezTo>
                    <a:cubicBezTo>
                      <a:pt x="162" y="1935"/>
                      <a:pt x="0" y="2395"/>
                      <a:pt x="168" y="2742"/>
                    </a:cubicBezTo>
                    <a:cubicBezTo>
                      <a:pt x="305" y="3023"/>
                      <a:pt x="604" y="3172"/>
                      <a:pt x="885" y="3274"/>
                    </a:cubicBezTo>
                    <a:cubicBezTo>
                      <a:pt x="1405" y="3459"/>
                      <a:pt x="1949" y="3567"/>
                      <a:pt x="2457" y="3776"/>
                    </a:cubicBezTo>
                    <a:cubicBezTo>
                      <a:pt x="2935" y="3967"/>
                      <a:pt x="3395" y="4278"/>
                      <a:pt x="3634" y="4732"/>
                    </a:cubicBezTo>
                    <a:cubicBezTo>
                      <a:pt x="3921" y="4165"/>
                      <a:pt x="4160" y="3567"/>
                      <a:pt x="4303" y="2945"/>
                    </a:cubicBezTo>
                    <a:cubicBezTo>
                      <a:pt x="4459" y="2276"/>
                      <a:pt x="4501" y="1565"/>
                      <a:pt x="4369" y="877"/>
                    </a:cubicBezTo>
                    <a:cubicBezTo>
                      <a:pt x="4321" y="620"/>
                      <a:pt x="4220" y="339"/>
                      <a:pt x="3975" y="262"/>
                    </a:cubicBezTo>
                    <a:cubicBezTo>
                      <a:pt x="3941" y="253"/>
                      <a:pt x="3907" y="249"/>
                      <a:pt x="3873" y="249"/>
                    </a:cubicBezTo>
                    <a:cubicBezTo>
                      <a:pt x="3716" y="249"/>
                      <a:pt x="3563" y="336"/>
                      <a:pt x="3455" y="459"/>
                    </a:cubicBezTo>
                    <a:cubicBezTo>
                      <a:pt x="3329" y="608"/>
                      <a:pt x="3264" y="794"/>
                      <a:pt x="3204" y="979"/>
                    </a:cubicBezTo>
                    <a:cubicBezTo>
                      <a:pt x="3036" y="662"/>
                      <a:pt x="2839" y="339"/>
                      <a:pt x="2528" y="142"/>
                    </a:cubicBezTo>
                    <a:cubicBezTo>
                      <a:pt x="2380" y="52"/>
                      <a:pt x="2199" y="0"/>
                      <a:pt x="202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3246175" y="2797975"/>
                <a:ext cx="91450" cy="73075"/>
              </a:xfrm>
              <a:custGeom>
                <a:avLst/>
                <a:gdLst/>
                <a:ahLst/>
                <a:cxnLst/>
                <a:rect l="l" t="t" r="r" b="b"/>
                <a:pathLst>
                  <a:path w="3658" h="2923" extrusionOk="0">
                    <a:moveTo>
                      <a:pt x="1038" y="0"/>
                    </a:moveTo>
                    <a:cubicBezTo>
                      <a:pt x="928" y="0"/>
                      <a:pt x="822" y="33"/>
                      <a:pt x="783" y="127"/>
                    </a:cubicBezTo>
                    <a:cubicBezTo>
                      <a:pt x="759" y="193"/>
                      <a:pt x="777" y="277"/>
                      <a:pt x="807" y="342"/>
                    </a:cubicBezTo>
                    <a:cubicBezTo>
                      <a:pt x="903" y="593"/>
                      <a:pt x="1058" y="814"/>
                      <a:pt x="1261" y="982"/>
                    </a:cubicBezTo>
                    <a:cubicBezTo>
                      <a:pt x="1151" y="951"/>
                      <a:pt x="1037" y="936"/>
                      <a:pt x="923" y="936"/>
                    </a:cubicBezTo>
                    <a:cubicBezTo>
                      <a:pt x="727" y="936"/>
                      <a:pt x="532" y="981"/>
                      <a:pt x="359" y="1071"/>
                    </a:cubicBezTo>
                    <a:cubicBezTo>
                      <a:pt x="197" y="1149"/>
                      <a:pt x="48" y="1287"/>
                      <a:pt x="30" y="1466"/>
                    </a:cubicBezTo>
                    <a:cubicBezTo>
                      <a:pt x="0" y="1657"/>
                      <a:pt x="138" y="1848"/>
                      <a:pt x="311" y="1944"/>
                    </a:cubicBezTo>
                    <a:cubicBezTo>
                      <a:pt x="484" y="2040"/>
                      <a:pt x="693" y="2058"/>
                      <a:pt x="885" y="2076"/>
                    </a:cubicBezTo>
                    <a:cubicBezTo>
                      <a:pt x="723" y="2076"/>
                      <a:pt x="568" y="2183"/>
                      <a:pt x="508" y="2339"/>
                    </a:cubicBezTo>
                    <a:cubicBezTo>
                      <a:pt x="448" y="2494"/>
                      <a:pt x="490" y="2685"/>
                      <a:pt x="610" y="2793"/>
                    </a:cubicBezTo>
                    <a:cubicBezTo>
                      <a:pt x="717" y="2888"/>
                      <a:pt x="854" y="2923"/>
                      <a:pt x="994" y="2923"/>
                    </a:cubicBezTo>
                    <a:cubicBezTo>
                      <a:pt x="1063" y="2923"/>
                      <a:pt x="1134" y="2914"/>
                      <a:pt x="1201" y="2900"/>
                    </a:cubicBezTo>
                    <a:cubicBezTo>
                      <a:pt x="1674" y="2805"/>
                      <a:pt x="2068" y="2482"/>
                      <a:pt x="2462" y="2207"/>
                    </a:cubicBezTo>
                    <a:cubicBezTo>
                      <a:pt x="2821" y="1950"/>
                      <a:pt x="3233" y="1729"/>
                      <a:pt x="3658" y="1729"/>
                    </a:cubicBezTo>
                    <a:cubicBezTo>
                      <a:pt x="3120" y="844"/>
                      <a:pt x="2193" y="193"/>
                      <a:pt x="1166" y="14"/>
                    </a:cubicBezTo>
                    <a:cubicBezTo>
                      <a:pt x="1125" y="5"/>
                      <a:pt x="1081" y="0"/>
                      <a:pt x="103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3358825" y="2737250"/>
                <a:ext cx="76225" cy="113375"/>
              </a:xfrm>
              <a:custGeom>
                <a:avLst/>
                <a:gdLst/>
                <a:ahLst/>
                <a:cxnLst/>
                <a:rect l="l" t="t" r="r" b="b"/>
                <a:pathLst>
                  <a:path w="3049" h="4535" extrusionOk="0">
                    <a:moveTo>
                      <a:pt x="1298" y="1"/>
                    </a:moveTo>
                    <a:cubicBezTo>
                      <a:pt x="1074" y="1"/>
                      <a:pt x="846" y="85"/>
                      <a:pt x="670" y="231"/>
                    </a:cubicBezTo>
                    <a:cubicBezTo>
                      <a:pt x="389" y="470"/>
                      <a:pt x="240" y="829"/>
                      <a:pt x="180" y="1199"/>
                    </a:cubicBezTo>
                    <a:cubicBezTo>
                      <a:pt x="120" y="1564"/>
                      <a:pt x="138" y="1935"/>
                      <a:pt x="150" y="2305"/>
                    </a:cubicBezTo>
                    <a:cubicBezTo>
                      <a:pt x="162" y="3052"/>
                      <a:pt x="108" y="3799"/>
                      <a:pt x="0" y="4534"/>
                    </a:cubicBezTo>
                    <a:cubicBezTo>
                      <a:pt x="1022" y="4313"/>
                      <a:pt x="1973" y="3769"/>
                      <a:pt x="2678" y="3004"/>
                    </a:cubicBezTo>
                    <a:cubicBezTo>
                      <a:pt x="2869" y="2813"/>
                      <a:pt x="3049" y="2550"/>
                      <a:pt x="2965" y="2287"/>
                    </a:cubicBezTo>
                    <a:cubicBezTo>
                      <a:pt x="2905" y="2084"/>
                      <a:pt x="2696" y="1953"/>
                      <a:pt x="2487" y="1923"/>
                    </a:cubicBezTo>
                    <a:cubicBezTo>
                      <a:pt x="2436" y="1914"/>
                      <a:pt x="2385" y="1910"/>
                      <a:pt x="2334" y="1910"/>
                    </a:cubicBezTo>
                    <a:cubicBezTo>
                      <a:pt x="2175" y="1910"/>
                      <a:pt x="2017" y="1946"/>
                      <a:pt x="1859" y="1982"/>
                    </a:cubicBezTo>
                    <a:cubicBezTo>
                      <a:pt x="1985" y="1666"/>
                      <a:pt x="2110" y="1337"/>
                      <a:pt x="2122" y="996"/>
                    </a:cubicBezTo>
                    <a:cubicBezTo>
                      <a:pt x="2128" y="650"/>
                      <a:pt x="1991" y="285"/>
                      <a:pt x="1704" y="106"/>
                    </a:cubicBezTo>
                    <a:cubicBezTo>
                      <a:pt x="1579" y="34"/>
                      <a:pt x="1439" y="1"/>
                      <a:pt x="1298"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3274050" y="2900125"/>
                <a:ext cx="121675" cy="13025"/>
              </a:xfrm>
              <a:custGeom>
                <a:avLst/>
                <a:gdLst/>
                <a:ahLst/>
                <a:cxnLst/>
                <a:rect l="l" t="t" r="r" b="b"/>
                <a:pathLst>
                  <a:path w="4867" h="521" extrusionOk="0">
                    <a:moveTo>
                      <a:pt x="4796" y="0"/>
                    </a:moveTo>
                    <a:cubicBezTo>
                      <a:pt x="4790" y="0"/>
                      <a:pt x="4784" y="1"/>
                      <a:pt x="4778" y="4"/>
                    </a:cubicBezTo>
                    <a:cubicBezTo>
                      <a:pt x="3894" y="277"/>
                      <a:pt x="2973" y="413"/>
                      <a:pt x="2050" y="413"/>
                    </a:cubicBezTo>
                    <a:cubicBezTo>
                      <a:pt x="1744" y="413"/>
                      <a:pt x="1438" y="398"/>
                      <a:pt x="1132" y="368"/>
                    </a:cubicBezTo>
                    <a:cubicBezTo>
                      <a:pt x="780" y="332"/>
                      <a:pt x="439" y="279"/>
                      <a:pt x="92" y="201"/>
                    </a:cubicBezTo>
                    <a:cubicBezTo>
                      <a:pt x="89" y="200"/>
                      <a:pt x="85" y="200"/>
                      <a:pt x="82" y="200"/>
                    </a:cubicBezTo>
                    <a:cubicBezTo>
                      <a:pt x="24" y="200"/>
                      <a:pt x="0" y="292"/>
                      <a:pt x="62" y="308"/>
                    </a:cubicBezTo>
                    <a:cubicBezTo>
                      <a:pt x="717" y="450"/>
                      <a:pt x="1385" y="520"/>
                      <a:pt x="2052" y="520"/>
                    </a:cubicBezTo>
                    <a:cubicBezTo>
                      <a:pt x="2628" y="520"/>
                      <a:pt x="3203" y="468"/>
                      <a:pt x="3768" y="362"/>
                    </a:cubicBezTo>
                    <a:cubicBezTo>
                      <a:pt x="4121" y="291"/>
                      <a:pt x="4461" y="213"/>
                      <a:pt x="4802" y="105"/>
                    </a:cubicBezTo>
                    <a:cubicBezTo>
                      <a:pt x="4867" y="94"/>
                      <a:pt x="4849" y="0"/>
                      <a:pt x="479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3339550" y="2921075"/>
                <a:ext cx="79250" cy="14275"/>
              </a:xfrm>
              <a:custGeom>
                <a:avLst/>
                <a:gdLst/>
                <a:ahLst/>
                <a:cxnLst/>
                <a:rect l="l" t="t" r="r" b="b"/>
                <a:pathLst>
                  <a:path w="3170" h="571" extrusionOk="0">
                    <a:moveTo>
                      <a:pt x="3094" y="0"/>
                    </a:moveTo>
                    <a:cubicBezTo>
                      <a:pt x="3089" y="0"/>
                      <a:pt x="3084" y="1"/>
                      <a:pt x="3078" y="2"/>
                    </a:cubicBezTo>
                    <a:cubicBezTo>
                      <a:pt x="2098" y="277"/>
                      <a:pt x="1088" y="427"/>
                      <a:pt x="72" y="457"/>
                    </a:cubicBezTo>
                    <a:cubicBezTo>
                      <a:pt x="6" y="457"/>
                      <a:pt x="0" y="570"/>
                      <a:pt x="72" y="570"/>
                    </a:cubicBezTo>
                    <a:cubicBezTo>
                      <a:pt x="1100" y="546"/>
                      <a:pt x="2122" y="391"/>
                      <a:pt x="3108" y="110"/>
                    </a:cubicBezTo>
                    <a:cubicBezTo>
                      <a:pt x="3169" y="93"/>
                      <a:pt x="3153" y="0"/>
                      <a:pt x="309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3285250" y="2928125"/>
                <a:ext cx="44900" cy="6550"/>
              </a:xfrm>
              <a:custGeom>
                <a:avLst/>
                <a:gdLst/>
                <a:ahLst/>
                <a:cxnLst/>
                <a:rect l="l" t="t" r="r" b="b"/>
                <a:pathLst>
                  <a:path w="1796" h="262" extrusionOk="0">
                    <a:moveTo>
                      <a:pt x="82" y="0"/>
                    </a:moveTo>
                    <a:cubicBezTo>
                      <a:pt x="24" y="0"/>
                      <a:pt x="1" y="92"/>
                      <a:pt x="63" y="109"/>
                    </a:cubicBezTo>
                    <a:cubicBezTo>
                      <a:pt x="533" y="212"/>
                      <a:pt x="1016" y="262"/>
                      <a:pt x="1502" y="262"/>
                    </a:cubicBezTo>
                    <a:cubicBezTo>
                      <a:pt x="1578" y="262"/>
                      <a:pt x="1654" y="261"/>
                      <a:pt x="1730" y="258"/>
                    </a:cubicBezTo>
                    <a:cubicBezTo>
                      <a:pt x="1796" y="258"/>
                      <a:pt x="1796" y="151"/>
                      <a:pt x="1730" y="151"/>
                    </a:cubicBezTo>
                    <a:cubicBezTo>
                      <a:pt x="1645" y="154"/>
                      <a:pt x="1559" y="156"/>
                      <a:pt x="1473" y="156"/>
                    </a:cubicBezTo>
                    <a:cubicBezTo>
                      <a:pt x="1009" y="156"/>
                      <a:pt x="547" y="102"/>
                      <a:pt x="93" y="1"/>
                    </a:cubicBezTo>
                    <a:cubicBezTo>
                      <a:pt x="89" y="1"/>
                      <a:pt x="85"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3257775" y="2949775"/>
                <a:ext cx="155950" cy="16050"/>
              </a:xfrm>
              <a:custGeom>
                <a:avLst/>
                <a:gdLst/>
                <a:ahLst/>
                <a:cxnLst/>
                <a:rect l="l" t="t" r="r" b="b"/>
                <a:pathLst>
                  <a:path w="6238" h="642" extrusionOk="0">
                    <a:moveTo>
                      <a:pt x="6157" y="1"/>
                    </a:moveTo>
                    <a:cubicBezTo>
                      <a:pt x="6153" y="1"/>
                      <a:pt x="6150" y="1"/>
                      <a:pt x="6146" y="2"/>
                    </a:cubicBezTo>
                    <a:cubicBezTo>
                      <a:pt x="4968" y="353"/>
                      <a:pt x="3740" y="533"/>
                      <a:pt x="2512" y="533"/>
                    </a:cubicBezTo>
                    <a:cubicBezTo>
                      <a:pt x="2151" y="533"/>
                      <a:pt x="1790" y="517"/>
                      <a:pt x="1431" y="486"/>
                    </a:cubicBezTo>
                    <a:cubicBezTo>
                      <a:pt x="982" y="450"/>
                      <a:pt x="534" y="390"/>
                      <a:pt x="98" y="301"/>
                    </a:cubicBezTo>
                    <a:cubicBezTo>
                      <a:pt x="94" y="300"/>
                      <a:pt x="90" y="300"/>
                      <a:pt x="86" y="300"/>
                    </a:cubicBezTo>
                    <a:cubicBezTo>
                      <a:pt x="23" y="300"/>
                      <a:pt x="0" y="391"/>
                      <a:pt x="68" y="408"/>
                    </a:cubicBezTo>
                    <a:cubicBezTo>
                      <a:pt x="870" y="564"/>
                      <a:pt x="1687" y="642"/>
                      <a:pt x="2505" y="642"/>
                    </a:cubicBezTo>
                    <a:cubicBezTo>
                      <a:pt x="3290" y="642"/>
                      <a:pt x="4076" y="570"/>
                      <a:pt x="4849" y="426"/>
                    </a:cubicBezTo>
                    <a:cubicBezTo>
                      <a:pt x="5298" y="349"/>
                      <a:pt x="5734" y="241"/>
                      <a:pt x="6170" y="110"/>
                    </a:cubicBezTo>
                    <a:cubicBezTo>
                      <a:pt x="6238" y="93"/>
                      <a:pt x="6215" y="1"/>
                      <a:pt x="615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3283075" y="2972025"/>
                <a:ext cx="141850" cy="18325"/>
              </a:xfrm>
              <a:custGeom>
                <a:avLst/>
                <a:gdLst/>
                <a:ahLst/>
                <a:cxnLst/>
                <a:rect l="l" t="t" r="r" b="b"/>
                <a:pathLst>
                  <a:path w="5674" h="733" extrusionOk="0">
                    <a:moveTo>
                      <a:pt x="5599" y="0"/>
                    </a:moveTo>
                    <a:cubicBezTo>
                      <a:pt x="5594" y="0"/>
                      <a:pt x="5588" y="1"/>
                      <a:pt x="5582" y="2"/>
                    </a:cubicBezTo>
                    <a:cubicBezTo>
                      <a:pt x="4233" y="415"/>
                      <a:pt x="2822" y="625"/>
                      <a:pt x="1404" y="625"/>
                    </a:cubicBezTo>
                    <a:cubicBezTo>
                      <a:pt x="1364" y="625"/>
                      <a:pt x="1325" y="624"/>
                      <a:pt x="1285" y="624"/>
                    </a:cubicBezTo>
                    <a:cubicBezTo>
                      <a:pt x="879" y="612"/>
                      <a:pt x="472" y="594"/>
                      <a:pt x="72" y="552"/>
                    </a:cubicBezTo>
                    <a:cubicBezTo>
                      <a:pt x="70" y="552"/>
                      <a:pt x="68" y="552"/>
                      <a:pt x="67" y="552"/>
                    </a:cubicBezTo>
                    <a:cubicBezTo>
                      <a:pt x="0" y="552"/>
                      <a:pt x="2" y="660"/>
                      <a:pt x="72" y="666"/>
                    </a:cubicBezTo>
                    <a:cubicBezTo>
                      <a:pt x="524" y="711"/>
                      <a:pt x="979" y="733"/>
                      <a:pt x="1434" y="733"/>
                    </a:cubicBezTo>
                    <a:cubicBezTo>
                      <a:pt x="2434" y="733"/>
                      <a:pt x="3435" y="626"/>
                      <a:pt x="4417" y="421"/>
                    </a:cubicBezTo>
                    <a:cubicBezTo>
                      <a:pt x="4823" y="331"/>
                      <a:pt x="5218" y="236"/>
                      <a:pt x="5612" y="104"/>
                    </a:cubicBezTo>
                    <a:cubicBezTo>
                      <a:pt x="5673" y="93"/>
                      <a:pt x="5662" y="0"/>
                      <a:pt x="559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3279025" y="3002250"/>
                <a:ext cx="98200" cy="6000"/>
              </a:xfrm>
              <a:custGeom>
                <a:avLst/>
                <a:gdLst/>
                <a:ahLst/>
                <a:cxnLst/>
                <a:rect l="l" t="t" r="r" b="b"/>
                <a:pathLst>
                  <a:path w="3928" h="240" extrusionOk="0">
                    <a:moveTo>
                      <a:pt x="62" y="1"/>
                    </a:moveTo>
                    <a:cubicBezTo>
                      <a:pt x="1" y="1"/>
                      <a:pt x="3" y="108"/>
                      <a:pt x="67" y="114"/>
                    </a:cubicBezTo>
                    <a:cubicBezTo>
                      <a:pt x="728" y="198"/>
                      <a:pt x="1391" y="240"/>
                      <a:pt x="2054" y="240"/>
                    </a:cubicBezTo>
                    <a:cubicBezTo>
                      <a:pt x="2380" y="240"/>
                      <a:pt x="2706" y="230"/>
                      <a:pt x="3031" y="210"/>
                    </a:cubicBezTo>
                    <a:cubicBezTo>
                      <a:pt x="3312" y="198"/>
                      <a:pt x="3587" y="168"/>
                      <a:pt x="3868" y="138"/>
                    </a:cubicBezTo>
                    <a:cubicBezTo>
                      <a:pt x="3926" y="121"/>
                      <a:pt x="3928" y="18"/>
                      <a:pt x="3867" y="18"/>
                    </a:cubicBezTo>
                    <a:cubicBezTo>
                      <a:pt x="3865" y="18"/>
                      <a:pt x="3864" y="19"/>
                      <a:pt x="3862" y="19"/>
                    </a:cubicBezTo>
                    <a:cubicBezTo>
                      <a:pt x="3247" y="89"/>
                      <a:pt x="2631" y="128"/>
                      <a:pt x="2014" y="128"/>
                    </a:cubicBezTo>
                    <a:cubicBezTo>
                      <a:pt x="1642" y="128"/>
                      <a:pt x="1269" y="114"/>
                      <a:pt x="897" y="84"/>
                    </a:cubicBezTo>
                    <a:cubicBezTo>
                      <a:pt x="622" y="61"/>
                      <a:pt x="342" y="31"/>
                      <a:pt x="67" y="1"/>
                    </a:cubicBezTo>
                    <a:cubicBezTo>
                      <a:pt x="65" y="1"/>
                      <a:pt x="63" y="1"/>
                      <a:pt x="6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311050" y="2765325"/>
                <a:ext cx="77550" cy="116225"/>
              </a:xfrm>
              <a:custGeom>
                <a:avLst/>
                <a:gdLst/>
                <a:ahLst/>
                <a:cxnLst/>
                <a:rect l="l" t="t" r="r" b="b"/>
                <a:pathLst>
                  <a:path w="3102" h="4649" extrusionOk="0">
                    <a:moveTo>
                      <a:pt x="84" y="0"/>
                    </a:moveTo>
                    <a:cubicBezTo>
                      <a:pt x="42" y="0"/>
                      <a:pt x="1" y="38"/>
                      <a:pt x="35" y="76"/>
                    </a:cubicBezTo>
                    <a:cubicBezTo>
                      <a:pt x="794" y="1069"/>
                      <a:pt x="1266" y="2288"/>
                      <a:pt x="1362" y="3531"/>
                    </a:cubicBezTo>
                    <a:cubicBezTo>
                      <a:pt x="1362" y="3542"/>
                      <a:pt x="1362" y="3552"/>
                      <a:pt x="1363" y="3563"/>
                    </a:cubicBezTo>
                    <a:lnTo>
                      <a:pt x="1363" y="3563"/>
                    </a:lnTo>
                    <a:cubicBezTo>
                      <a:pt x="1270" y="3240"/>
                      <a:pt x="1091" y="2969"/>
                      <a:pt x="764" y="2808"/>
                    </a:cubicBezTo>
                    <a:cubicBezTo>
                      <a:pt x="756" y="2804"/>
                      <a:pt x="748" y="2802"/>
                      <a:pt x="741" y="2802"/>
                    </a:cubicBezTo>
                    <a:cubicBezTo>
                      <a:pt x="691" y="2802"/>
                      <a:pt x="654" y="2877"/>
                      <a:pt x="716" y="2903"/>
                    </a:cubicBezTo>
                    <a:cubicBezTo>
                      <a:pt x="1302" y="3196"/>
                      <a:pt x="1356" y="3931"/>
                      <a:pt x="1374" y="4511"/>
                    </a:cubicBezTo>
                    <a:cubicBezTo>
                      <a:pt x="1374" y="4541"/>
                      <a:pt x="1374" y="4565"/>
                      <a:pt x="1362" y="4595"/>
                    </a:cubicBezTo>
                    <a:cubicBezTo>
                      <a:pt x="1358" y="4630"/>
                      <a:pt x="1384" y="4648"/>
                      <a:pt x="1412" y="4648"/>
                    </a:cubicBezTo>
                    <a:cubicBezTo>
                      <a:pt x="1436" y="4648"/>
                      <a:pt x="1461" y="4635"/>
                      <a:pt x="1469" y="4607"/>
                    </a:cubicBezTo>
                    <a:cubicBezTo>
                      <a:pt x="1702" y="3848"/>
                      <a:pt x="2091" y="3131"/>
                      <a:pt x="2605" y="2527"/>
                    </a:cubicBezTo>
                    <a:cubicBezTo>
                      <a:pt x="2748" y="2354"/>
                      <a:pt x="2904" y="2198"/>
                      <a:pt x="3065" y="2037"/>
                    </a:cubicBezTo>
                    <a:cubicBezTo>
                      <a:pt x="3102" y="2000"/>
                      <a:pt x="3064" y="1942"/>
                      <a:pt x="3023" y="1942"/>
                    </a:cubicBezTo>
                    <a:cubicBezTo>
                      <a:pt x="3011" y="1942"/>
                      <a:pt x="2998" y="1947"/>
                      <a:pt x="2987" y="1959"/>
                    </a:cubicBezTo>
                    <a:cubicBezTo>
                      <a:pt x="2390" y="2509"/>
                      <a:pt x="1917" y="3184"/>
                      <a:pt x="1595" y="3931"/>
                    </a:cubicBezTo>
                    <a:cubicBezTo>
                      <a:pt x="1559" y="4021"/>
                      <a:pt x="1523" y="4111"/>
                      <a:pt x="1493" y="4200"/>
                    </a:cubicBezTo>
                    <a:cubicBezTo>
                      <a:pt x="1523" y="3065"/>
                      <a:pt x="1242" y="1929"/>
                      <a:pt x="716" y="925"/>
                    </a:cubicBezTo>
                    <a:cubicBezTo>
                      <a:pt x="543" y="602"/>
                      <a:pt x="346" y="304"/>
                      <a:pt x="130" y="23"/>
                    </a:cubicBezTo>
                    <a:cubicBezTo>
                      <a:pt x="118" y="7"/>
                      <a:pt x="101" y="0"/>
                      <a:pt x="8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6" name="Google Shape;776;p3"/>
          <p:cNvGrpSpPr/>
          <p:nvPr/>
        </p:nvGrpSpPr>
        <p:grpSpPr>
          <a:xfrm>
            <a:off x="537366" y="126742"/>
            <a:ext cx="552953" cy="701348"/>
            <a:chOff x="5991138" y="1466288"/>
            <a:chExt cx="180800" cy="229325"/>
          </a:xfrm>
        </p:grpSpPr>
        <p:sp>
          <p:nvSpPr>
            <p:cNvPr id="777" name="Google Shape;777;p3"/>
            <p:cNvSpPr/>
            <p:nvPr/>
          </p:nvSpPr>
          <p:spPr>
            <a:xfrm>
              <a:off x="5991138" y="1466288"/>
              <a:ext cx="180800" cy="229325"/>
            </a:xfrm>
            <a:custGeom>
              <a:avLst/>
              <a:gdLst/>
              <a:ahLst/>
              <a:cxnLst/>
              <a:rect l="l" t="t" r="r" b="b"/>
              <a:pathLst>
                <a:path w="7232" h="9173" extrusionOk="0">
                  <a:moveTo>
                    <a:pt x="1884" y="0"/>
                  </a:moveTo>
                  <a:cubicBezTo>
                    <a:pt x="1687" y="0"/>
                    <a:pt x="1488" y="34"/>
                    <a:pt x="1297" y="103"/>
                  </a:cubicBezTo>
                  <a:cubicBezTo>
                    <a:pt x="849" y="259"/>
                    <a:pt x="502" y="570"/>
                    <a:pt x="293" y="952"/>
                  </a:cubicBezTo>
                  <a:cubicBezTo>
                    <a:pt x="30" y="1436"/>
                    <a:pt x="0" y="2046"/>
                    <a:pt x="257" y="2584"/>
                  </a:cubicBezTo>
                  <a:cubicBezTo>
                    <a:pt x="281" y="2620"/>
                    <a:pt x="293" y="2649"/>
                    <a:pt x="311" y="2673"/>
                  </a:cubicBezTo>
                  <a:cubicBezTo>
                    <a:pt x="675" y="3337"/>
                    <a:pt x="771" y="4114"/>
                    <a:pt x="657" y="4861"/>
                  </a:cubicBezTo>
                  <a:cubicBezTo>
                    <a:pt x="646" y="4956"/>
                    <a:pt x="628" y="5064"/>
                    <a:pt x="610" y="5160"/>
                  </a:cubicBezTo>
                  <a:cubicBezTo>
                    <a:pt x="436" y="5937"/>
                    <a:pt x="538" y="6773"/>
                    <a:pt x="980" y="7526"/>
                  </a:cubicBezTo>
                  <a:cubicBezTo>
                    <a:pt x="1580" y="8568"/>
                    <a:pt x="2695" y="9172"/>
                    <a:pt x="3846" y="9172"/>
                  </a:cubicBezTo>
                  <a:cubicBezTo>
                    <a:pt x="4254" y="9172"/>
                    <a:pt x="4666" y="9096"/>
                    <a:pt x="5062" y="8937"/>
                  </a:cubicBezTo>
                  <a:cubicBezTo>
                    <a:pt x="6090" y="8530"/>
                    <a:pt x="6790" y="7670"/>
                    <a:pt x="7047" y="6690"/>
                  </a:cubicBezTo>
                  <a:cubicBezTo>
                    <a:pt x="7232" y="5960"/>
                    <a:pt x="7184" y="5160"/>
                    <a:pt x="6825" y="4424"/>
                  </a:cubicBezTo>
                  <a:cubicBezTo>
                    <a:pt x="6485" y="3731"/>
                    <a:pt x="5941" y="3199"/>
                    <a:pt x="5289" y="2888"/>
                  </a:cubicBezTo>
                  <a:cubicBezTo>
                    <a:pt x="4518" y="2512"/>
                    <a:pt x="3879" y="1896"/>
                    <a:pt x="3544" y="1101"/>
                  </a:cubicBezTo>
                  <a:cubicBezTo>
                    <a:pt x="3502" y="1012"/>
                    <a:pt x="3461" y="922"/>
                    <a:pt x="3401" y="833"/>
                  </a:cubicBezTo>
                  <a:cubicBezTo>
                    <a:pt x="3068" y="307"/>
                    <a:pt x="2482" y="0"/>
                    <a:pt x="188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8" name="Google Shape;778;p3"/>
            <p:cNvGrpSpPr/>
            <p:nvPr/>
          </p:nvGrpSpPr>
          <p:grpSpPr>
            <a:xfrm>
              <a:off x="5991138" y="1466413"/>
              <a:ext cx="180800" cy="229075"/>
              <a:chOff x="3348825" y="1466600"/>
              <a:chExt cx="180800" cy="229075"/>
            </a:xfrm>
          </p:grpSpPr>
          <p:sp>
            <p:nvSpPr>
              <p:cNvPr id="779" name="Google Shape;779;p3"/>
              <p:cNvSpPr/>
              <p:nvPr/>
            </p:nvSpPr>
            <p:spPr>
              <a:xfrm>
                <a:off x="3348825" y="1490450"/>
                <a:ext cx="176175" cy="205225"/>
              </a:xfrm>
              <a:custGeom>
                <a:avLst/>
                <a:gdLst/>
                <a:ahLst/>
                <a:cxnLst/>
                <a:rect l="l" t="t" r="r" b="b"/>
                <a:pathLst>
                  <a:path w="7047" h="8209" extrusionOk="0">
                    <a:moveTo>
                      <a:pt x="299" y="1"/>
                    </a:moveTo>
                    <a:lnTo>
                      <a:pt x="299" y="1"/>
                    </a:lnTo>
                    <a:cubicBezTo>
                      <a:pt x="42" y="491"/>
                      <a:pt x="0" y="1089"/>
                      <a:pt x="263" y="1627"/>
                    </a:cubicBezTo>
                    <a:cubicBezTo>
                      <a:pt x="281" y="1651"/>
                      <a:pt x="293" y="1680"/>
                      <a:pt x="311" y="1710"/>
                    </a:cubicBezTo>
                    <a:cubicBezTo>
                      <a:pt x="675" y="2374"/>
                      <a:pt x="771" y="3145"/>
                      <a:pt x="657" y="3898"/>
                    </a:cubicBezTo>
                    <a:cubicBezTo>
                      <a:pt x="646" y="4005"/>
                      <a:pt x="628" y="4101"/>
                      <a:pt x="610" y="4197"/>
                    </a:cubicBezTo>
                    <a:cubicBezTo>
                      <a:pt x="442" y="4974"/>
                      <a:pt x="550" y="5810"/>
                      <a:pt x="980" y="6563"/>
                    </a:cubicBezTo>
                    <a:cubicBezTo>
                      <a:pt x="1583" y="7604"/>
                      <a:pt x="2703" y="8208"/>
                      <a:pt x="3859" y="8208"/>
                    </a:cubicBezTo>
                    <a:cubicBezTo>
                      <a:pt x="4263" y="8208"/>
                      <a:pt x="4671" y="8135"/>
                      <a:pt x="5062" y="7980"/>
                    </a:cubicBezTo>
                    <a:cubicBezTo>
                      <a:pt x="6090" y="7567"/>
                      <a:pt x="6795" y="6707"/>
                      <a:pt x="7047" y="5727"/>
                    </a:cubicBezTo>
                    <a:lnTo>
                      <a:pt x="7047" y="5727"/>
                    </a:lnTo>
                    <a:cubicBezTo>
                      <a:pt x="6706" y="6486"/>
                      <a:pt x="6084" y="7119"/>
                      <a:pt x="5242" y="7454"/>
                    </a:cubicBezTo>
                    <a:cubicBezTo>
                      <a:pt x="4846" y="7612"/>
                      <a:pt x="4435" y="7687"/>
                      <a:pt x="4027" y="7687"/>
                    </a:cubicBezTo>
                    <a:cubicBezTo>
                      <a:pt x="2876" y="7687"/>
                      <a:pt x="1760" y="7085"/>
                      <a:pt x="1159" y="6043"/>
                    </a:cubicBezTo>
                    <a:cubicBezTo>
                      <a:pt x="771" y="5368"/>
                      <a:pt x="646" y="4621"/>
                      <a:pt x="747" y="3916"/>
                    </a:cubicBezTo>
                    <a:cubicBezTo>
                      <a:pt x="765" y="3832"/>
                      <a:pt x="777" y="3754"/>
                      <a:pt x="795" y="3677"/>
                    </a:cubicBezTo>
                    <a:cubicBezTo>
                      <a:pt x="980" y="2828"/>
                      <a:pt x="908" y="1943"/>
                      <a:pt x="496" y="1184"/>
                    </a:cubicBezTo>
                    <a:cubicBezTo>
                      <a:pt x="478" y="1166"/>
                      <a:pt x="466" y="1137"/>
                      <a:pt x="448" y="1107"/>
                    </a:cubicBezTo>
                    <a:cubicBezTo>
                      <a:pt x="281" y="748"/>
                      <a:pt x="233" y="360"/>
                      <a:pt x="29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3354650" y="1466600"/>
                <a:ext cx="174975" cy="215950"/>
              </a:xfrm>
              <a:custGeom>
                <a:avLst/>
                <a:gdLst/>
                <a:ahLst/>
                <a:cxnLst/>
                <a:rect l="l" t="t" r="r" b="b"/>
                <a:pathLst>
                  <a:path w="6999" h="8638" extrusionOk="0">
                    <a:moveTo>
                      <a:pt x="1653" y="1"/>
                    </a:moveTo>
                    <a:cubicBezTo>
                      <a:pt x="1457" y="1"/>
                      <a:pt x="1260" y="33"/>
                      <a:pt x="1070" y="100"/>
                    </a:cubicBezTo>
                    <a:cubicBezTo>
                      <a:pt x="616" y="256"/>
                      <a:pt x="269" y="572"/>
                      <a:pt x="66" y="955"/>
                    </a:cubicBezTo>
                    <a:cubicBezTo>
                      <a:pt x="0" y="1314"/>
                      <a:pt x="48" y="1702"/>
                      <a:pt x="215" y="2061"/>
                    </a:cubicBezTo>
                    <a:cubicBezTo>
                      <a:pt x="233" y="2079"/>
                      <a:pt x="245" y="2108"/>
                      <a:pt x="263" y="2138"/>
                    </a:cubicBezTo>
                    <a:cubicBezTo>
                      <a:pt x="681" y="2891"/>
                      <a:pt x="747" y="3782"/>
                      <a:pt x="562" y="4625"/>
                    </a:cubicBezTo>
                    <a:cubicBezTo>
                      <a:pt x="538" y="4708"/>
                      <a:pt x="526" y="4786"/>
                      <a:pt x="514" y="4870"/>
                    </a:cubicBezTo>
                    <a:cubicBezTo>
                      <a:pt x="413" y="5569"/>
                      <a:pt x="538" y="6316"/>
                      <a:pt x="926" y="6997"/>
                    </a:cubicBezTo>
                    <a:cubicBezTo>
                      <a:pt x="1528" y="8037"/>
                      <a:pt x="2647" y="8637"/>
                      <a:pt x="3800" y="8637"/>
                    </a:cubicBezTo>
                    <a:cubicBezTo>
                      <a:pt x="4206" y="8637"/>
                      <a:pt x="4615" y="8563"/>
                      <a:pt x="5009" y="8408"/>
                    </a:cubicBezTo>
                    <a:cubicBezTo>
                      <a:pt x="5851" y="8073"/>
                      <a:pt x="6479" y="7440"/>
                      <a:pt x="6814" y="6681"/>
                    </a:cubicBezTo>
                    <a:cubicBezTo>
                      <a:pt x="6999" y="5951"/>
                      <a:pt x="6939" y="5151"/>
                      <a:pt x="6592" y="4421"/>
                    </a:cubicBezTo>
                    <a:cubicBezTo>
                      <a:pt x="6252" y="3722"/>
                      <a:pt x="5702" y="3196"/>
                      <a:pt x="5068" y="2885"/>
                    </a:cubicBezTo>
                    <a:cubicBezTo>
                      <a:pt x="4291" y="2515"/>
                      <a:pt x="3652" y="1893"/>
                      <a:pt x="3317" y="1104"/>
                    </a:cubicBezTo>
                    <a:cubicBezTo>
                      <a:pt x="3275" y="1003"/>
                      <a:pt x="3228" y="925"/>
                      <a:pt x="3174" y="835"/>
                    </a:cubicBezTo>
                    <a:cubicBezTo>
                      <a:pt x="2844" y="307"/>
                      <a:pt x="2256" y="1"/>
                      <a:pt x="1653"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3384075" y="1527150"/>
                <a:ext cx="135550" cy="137300"/>
              </a:xfrm>
              <a:custGeom>
                <a:avLst/>
                <a:gdLst/>
                <a:ahLst/>
                <a:cxnLst/>
                <a:rect l="l" t="t" r="r" b="b"/>
                <a:pathLst>
                  <a:path w="5422" h="5492" extrusionOk="0">
                    <a:moveTo>
                      <a:pt x="1902" y="0"/>
                    </a:moveTo>
                    <a:cubicBezTo>
                      <a:pt x="1683" y="0"/>
                      <a:pt x="1473" y="42"/>
                      <a:pt x="1280" y="135"/>
                    </a:cubicBezTo>
                    <a:cubicBezTo>
                      <a:pt x="90" y="702"/>
                      <a:pt x="1" y="2956"/>
                      <a:pt x="568" y="4139"/>
                    </a:cubicBezTo>
                    <a:cubicBezTo>
                      <a:pt x="981" y="4995"/>
                      <a:pt x="1830" y="5492"/>
                      <a:pt x="2715" y="5492"/>
                    </a:cubicBezTo>
                    <a:cubicBezTo>
                      <a:pt x="3060" y="5492"/>
                      <a:pt x="3410" y="5416"/>
                      <a:pt x="3742" y="5257"/>
                    </a:cubicBezTo>
                    <a:cubicBezTo>
                      <a:pt x="4925" y="4689"/>
                      <a:pt x="5421" y="3266"/>
                      <a:pt x="4854" y="2089"/>
                    </a:cubicBezTo>
                    <a:cubicBezTo>
                      <a:pt x="4379" y="1099"/>
                      <a:pt x="3025" y="0"/>
                      <a:pt x="1902"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3403200" y="1549675"/>
                <a:ext cx="98500" cy="100025"/>
              </a:xfrm>
              <a:custGeom>
                <a:avLst/>
                <a:gdLst/>
                <a:ahLst/>
                <a:cxnLst/>
                <a:rect l="l" t="t" r="r" b="b"/>
                <a:pathLst>
                  <a:path w="3940" h="4001" extrusionOk="0">
                    <a:moveTo>
                      <a:pt x="1384" y="0"/>
                    </a:moveTo>
                    <a:cubicBezTo>
                      <a:pt x="1223" y="0"/>
                      <a:pt x="1069" y="31"/>
                      <a:pt x="927" y="100"/>
                    </a:cubicBezTo>
                    <a:cubicBezTo>
                      <a:pt x="66" y="519"/>
                      <a:pt x="1" y="2162"/>
                      <a:pt x="413" y="3023"/>
                    </a:cubicBezTo>
                    <a:cubicBezTo>
                      <a:pt x="709" y="3642"/>
                      <a:pt x="1327" y="4001"/>
                      <a:pt x="1970" y="4001"/>
                    </a:cubicBezTo>
                    <a:cubicBezTo>
                      <a:pt x="2222" y="4001"/>
                      <a:pt x="2478" y="3946"/>
                      <a:pt x="2720" y="3830"/>
                    </a:cubicBezTo>
                    <a:cubicBezTo>
                      <a:pt x="3581" y="3417"/>
                      <a:pt x="3939" y="2383"/>
                      <a:pt x="3527" y="1523"/>
                    </a:cubicBezTo>
                    <a:cubicBezTo>
                      <a:pt x="3182" y="799"/>
                      <a:pt x="2200" y="0"/>
                      <a:pt x="138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3413950" y="1478875"/>
                <a:ext cx="22500" cy="30125"/>
              </a:xfrm>
              <a:custGeom>
                <a:avLst/>
                <a:gdLst/>
                <a:ahLst/>
                <a:cxnLst/>
                <a:rect l="l" t="t" r="r" b="b"/>
                <a:pathLst>
                  <a:path w="900" h="1205" extrusionOk="0">
                    <a:moveTo>
                      <a:pt x="80" y="1"/>
                    </a:moveTo>
                    <a:cubicBezTo>
                      <a:pt x="39" y="1"/>
                      <a:pt x="1" y="55"/>
                      <a:pt x="43" y="87"/>
                    </a:cubicBezTo>
                    <a:cubicBezTo>
                      <a:pt x="371" y="380"/>
                      <a:pt x="634" y="751"/>
                      <a:pt x="790" y="1163"/>
                    </a:cubicBezTo>
                    <a:cubicBezTo>
                      <a:pt x="800" y="1191"/>
                      <a:pt x="823" y="1204"/>
                      <a:pt x="844" y="1204"/>
                    </a:cubicBezTo>
                    <a:cubicBezTo>
                      <a:pt x="873" y="1204"/>
                      <a:pt x="899" y="1181"/>
                      <a:pt x="885" y="1139"/>
                    </a:cubicBezTo>
                    <a:cubicBezTo>
                      <a:pt x="724" y="709"/>
                      <a:pt x="461" y="327"/>
                      <a:pt x="114" y="16"/>
                    </a:cubicBezTo>
                    <a:cubicBezTo>
                      <a:pt x="104" y="5"/>
                      <a:pt x="92" y="1"/>
                      <a:pt x="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420825" y="1498500"/>
                <a:ext cx="9300" cy="11300"/>
              </a:xfrm>
              <a:custGeom>
                <a:avLst/>
                <a:gdLst/>
                <a:ahLst/>
                <a:cxnLst/>
                <a:rect l="l" t="t" r="r" b="b"/>
                <a:pathLst>
                  <a:path w="372" h="452" extrusionOk="0">
                    <a:moveTo>
                      <a:pt x="62" y="0"/>
                    </a:moveTo>
                    <a:cubicBezTo>
                      <a:pt x="54" y="0"/>
                      <a:pt x="45" y="2"/>
                      <a:pt x="37" y="8"/>
                    </a:cubicBezTo>
                    <a:cubicBezTo>
                      <a:pt x="13" y="20"/>
                      <a:pt x="1" y="55"/>
                      <a:pt x="13" y="79"/>
                    </a:cubicBezTo>
                    <a:cubicBezTo>
                      <a:pt x="96" y="193"/>
                      <a:pt x="168" y="312"/>
                      <a:pt x="252" y="426"/>
                    </a:cubicBezTo>
                    <a:cubicBezTo>
                      <a:pt x="264" y="439"/>
                      <a:pt x="283" y="451"/>
                      <a:pt x="304" y="451"/>
                    </a:cubicBezTo>
                    <a:cubicBezTo>
                      <a:pt x="312" y="451"/>
                      <a:pt x="321" y="449"/>
                      <a:pt x="329" y="444"/>
                    </a:cubicBezTo>
                    <a:cubicBezTo>
                      <a:pt x="359" y="432"/>
                      <a:pt x="371" y="402"/>
                      <a:pt x="347" y="372"/>
                    </a:cubicBezTo>
                    <a:cubicBezTo>
                      <a:pt x="270" y="259"/>
                      <a:pt x="192" y="139"/>
                      <a:pt x="108" y="26"/>
                    </a:cubicBezTo>
                    <a:cubicBezTo>
                      <a:pt x="100" y="13"/>
                      <a:pt x="82" y="0"/>
                      <a:pt x="6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374125" y="1612200"/>
                <a:ext cx="25575" cy="45350"/>
              </a:xfrm>
              <a:custGeom>
                <a:avLst/>
                <a:gdLst/>
                <a:ahLst/>
                <a:cxnLst/>
                <a:rect l="l" t="t" r="r" b="b"/>
                <a:pathLst>
                  <a:path w="1023" h="1814" extrusionOk="0">
                    <a:moveTo>
                      <a:pt x="71" y="1"/>
                    </a:moveTo>
                    <a:cubicBezTo>
                      <a:pt x="39" y="1"/>
                      <a:pt x="0" y="28"/>
                      <a:pt x="4" y="68"/>
                    </a:cubicBezTo>
                    <a:cubicBezTo>
                      <a:pt x="112" y="725"/>
                      <a:pt x="434" y="1335"/>
                      <a:pt x="913" y="1801"/>
                    </a:cubicBezTo>
                    <a:cubicBezTo>
                      <a:pt x="921" y="1810"/>
                      <a:pt x="932" y="1813"/>
                      <a:pt x="942" y="1813"/>
                    </a:cubicBezTo>
                    <a:cubicBezTo>
                      <a:pt x="981" y="1813"/>
                      <a:pt x="1022" y="1760"/>
                      <a:pt x="984" y="1717"/>
                    </a:cubicBezTo>
                    <a:cubicBezTo>
                      <a:pt x="524" y="1269"/>
                      <a:pt x="207" y="671"/>
                      <a:pt x="112" y="38"/>
                    </a:cubicBezTo>
                    <a:cubicBezTo>
                      <a:pt x="109" y="12"/>
                      <a:pt x="91" y="1"/>
                      <a:pt x="71"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86" name="Google Shape;786;p3"/>
          <p:cNvGrpSpPr/>
          <p:nvPr/>
        </p:nvGrpSpPr>
        <p:grpSpPr>
          <a:xfrm>
            <a:off x="2423089" y="534990"/>
            <a:ext cx="93825" cy="93829"/>
            <a:chOff x="6089850" y="862325"/>
            <a:chExt cx="38875" cy="38875"/>
          </a:xfrm>
        </p:grpSpPr>
        <p:sp>
          <p:nvSpPr>
            <p:cNvPr id="787" name="Google Shape;787;p3"/>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8" name="Google Shape;788;p3"/>
            <p:cNvGrpSpPr/>
            <p:nvPr/>
          </p:nvGrpSpPr>
          <p:grpSpPr>
            <a:xfrm>
              <a:off x="6089850" y="862325"/>
              <a:ext cx="38875" cy="38875"/>
              <a:chOff x="3439950" y="862325"/>
              <a:chExt cx="38875" cy="38875"/>
            </a:xfrm>
          </p:grpSpPr>
          <p:sp>
            <p:nvSpPr>
              <p:cNvPr id="789" name="Google Shape;789;p3"/>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91" name="Google Shape;791;p3"/>
          <p:cNvGrpSpPr/>
          <p:nvPr/>
        </p:nvGrpSpPr>
        <p:grpSpPr>
          <a:xfrm>
            <a:off x="3938243" y="309524"/>
            <a:ext cx="231937" cy="169254"/>
            <a:chOff x="6025900" y="1163650"/>
            <a:chExt cx="96100" cy="70125"/>
          </a:xfrm>
        </p:grpSpPr>
        <p:sp>
          <p:nvSpPr>
            <p:cNvPr id="792" name="Google Shape;792;p3"/>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93" name="Google Shape;793;p3"/>
            <p:cNvGrpSpPr/>
            <p:nvPr/>
          </p:nvGrpSpPr>
          <p:grpSpPr>
            <a:xfrm>
              <a:off x="6025975" y="1163775"/>
              <a:ext cx="95950" cy="69975"/>
              <a:chOff x="3376000" y="1163775"/>
              <a:chExt cx="95950" cy="69975"/>
            </a:xfrm>
          </p:grpSpPr>
          <p:sp>
            <p:nvSpPr>
              <p:cNvPr id="794" name="Google Shape;794;p3"/>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99" name="Google Shape;799;p3"/>
          <p:cNvGrpSpPr/>
          <p:nvPr/>
        </p:nvGrpSpPr>
        <p:grpSpPr>
          <a:xfrm>
            <a:off x="1385262" y="4422616"/>
            <a:ext cx="367154" cy="279133"/>
            <a:chOff x="5515663" y="2866075"/>
            <a:chExt cx="152125" cy="115650"/>
          </a:xfrm>
        </p:grpSpPr>
        <p:sp>
          <p:nvSpPr>
            <p:cNvPr id="800" name="Google Shape;800;p3"/>
            <p:cNvSpPr/>
            <p:nvPr/>
          </p:nvSpPr>
          <p:spPr>
            <a:xfrm>
              <a:off x="5518200" y="2866075"/>
              <a:ext cx="147050" cy="115650"/>
            </a:xfrm>
            <a:custGeom>
              <a:avLst/>
              <a:gdLst/>
              <a:ahLst/>
              <a:cxnLst/>
              <a:rect l="l" t="t" r="r" b="b"/>
              <a:pathLst>
                <a:path w="5882" h="4626" extrusionOk="0">
                  <a:moveTo>
                    <a:pt x="2538" y="0"/>
                  </a:moveTo>
                  <a:cubicBezTo>
                    <a:pt x="1869" y="0"/>
                    <a:pt x="1207" y="300"/>
                    <a:pt x="765" y="870"/>
                  </a:cubicBezTo>
                  <a:cubicBezTo>
                    <a:pt x="0" y="1850"/>
                    <a:pt x="179" y="3260"/>
                    <a:pt x="1160" y="4025"/>
                  </a:cubicBezTo>
                  <a:cubicBezTo>
                    <a:pt x="1457" y="4256"/>
                    <a:pt x="1734" y="4356"/>
                    <a:pt x="1997" y="4356"/>
                  </a:cubicBezTo>
                  <a:cubicBezTo>
                    <a:pt x="2470" y="4356"/>
                    <a:pt x="2897" y="4033"/>
                    <a:pt x="3311" y="3565"/>
                  </a:cubicBezTo>
                  <a:cubicBezTo>
                    <a:pt x="3424" y="3899"/>
                    <a:pt x="3735" y="4625"/>
                    <a:pt x="4227" y="4625"/>
                  </a:cubicBezTo>
                  <a:cubicBezTo>
                    <a:pt x="4439" y="4625"/>
                    <a:pt x="4684" y="4491"/>
                    <a:pt x="4961" y="4133"/>
                  </a:cubicBezTo>
                  <a:cubicBezTo>
                    <a:pt x="5881" y="2950"/>
                    <a:pt x="4518" y="2698"/>
                    <a:pt x="4022" y="2657"/>
                  </a:cubicBezTo>
                  <a:cubicBezTo>
                    <a:pt x="4548" y="1856"/>
                    <a:pt x="4740" y="1109"/>
                    <a:pt x="3915" y="475"/>
                  </a:cubicBezTo>
                  <a:cubicBezTo>
                    <a:pt x="3505" y="155"/>
                    <a:pt x="3019" y="0"/>
                    <a:pt x="25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1" name="Google Shape;801;p3"/>
            <p:cNvGrpSpPr/>
            <p:nvPr/>
          </p:nvGrpSpPr>
          <p:grpSpPr>
            <a:xfrm>
              <a:off x="5515663" y="2866075"/>
              <a:ext cx="152125" cy="115625"/>
              <a:chOff x="2868300" y="2866075"/>
              <a:chExt cx="152125" cy="115625"/>
            </a:xfrm>
          </p:grpSpPr>
          <p:sp>
            <p:nvSpPr>
              <p:cNvPr id="802" name="Google Shape;802;p3"/>
              <p:cNvSpPr/>
              <p:nvPr/>
            </p:nvSpPr>
            <p:spPr>
              <a:xfrm>
                <a:off x="2949875" y="2932025"/>
                <a:ext cx="70550" cy="49675"/>
              </a:xfrm>
              <a:custGeom>
                <a:avLst/>
                <a:gdLst/>
                <a:ahLst/>
                <a:cxnLst/>
                <a:rect l="l" t="t" r="r" b="b"/>
                <a:pathLst>
                  <a:path w="2822" h="1987" extrusionOk="0">
                    <a:moveTo>
                      <a:pt x="592" y="1"/>
                    </a:moveTo>
                    <a:lnTo>
                      <a:pt x="0" y="766"/>
                    </a:lnTo>
                    <a:cubicBezTo>
                      <a:pt x="0" y="766"/>
                      <a:pt x="334" y="1986"/>
                      <a:pt x="971" y="1986"/>
                    </a:cubicBezTo>
                    <a:cubicBezTo>
                      <a:pt x="1182" y="1986"/>
                      <a:pt x="1427" y="1852"/>
                      <a:pt x="1704" y="1495"/>
                    </a:cubicBezTo>
                    <a:cubicBezTo>
                      <a:pt x="2821" y="60"/>
                      <a:pt x="592" y="1"/>
                      <a:pt x="5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2868300" y="2866075"/>
                <a:ext cx="122525" cy="108925"/>
              </a:xfrm>
              <a:custGeom>
                <a:avLst/>
                <a:gdLst/>
                <a:ahLst/>
                <a:cxnLst/>
                <a:rect l="l" t="t" r="r" b="b"/>
                <a:pathLst>
                  <a:path w="4901" h="4357" extrusionOk="0">
                    <a:moveTo>
                      <a:pt x="2541" y="1"/>
                    </a:moveTo>
                    <a:cubicBezTo>
                      <a:pt x="1870" y="1"/>
                      <a:pt x="1207" y="301"/>
                      <a:pt x="765" y="876"/>
                    </a:cubicBezTo>
                    <a:cubicBezTo>
                      <a:pt x="0" y="1856"/>
                      <a:pt x="179" y="3266"/>
                      <a:pt x="1160" y="4031"/>
                    </a:cubicBezTo>
                    <a:cubicBezTo>
                      <a:pt x="1455" y="4258"/>
                      <a:pt x="1730" y="4356"/>
                      <a:pt x="1992" y="4356"/>
                    </a:cubicBezTo>
                    <a:cubicBezTo>
                      <a:pt x="2606" y="4356"/>
                      <a:pt x="3144" y="3818"/>
                      <a:pt x="3676" y="3135"/>
                    </a:cubicBezTo>
                    <a:cubicBezTo>
                      <a:pt x="4441" y="2155"/>
                      <a:pt x="4901" y="1234"/>
                      <a:pt x="3921" y="475"/>
                    </a:cubicBezTo>
                    <a:cubicBezTo>
                      <a:pt x="3509" y="156"/>
                      <a:pt x="3023" y="1"/>
                      <a:pt x="2541"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2879050" y="2919600"/>
                <a:ext cx="27725" cy="45375"/>
              </a:xfrm>
              <a:custGeom>
                <a:avLst/>
                <a:gdLst/>
                <a:ahLst/>
                <a:cxnLst/>
                <a:rect l="l" t="t" r="r" b="b"/>
                <a:pathLst>
                  <a:path w="1109" h="1815" extrusionOk="0">
                    <a:moveTo>
                      <a:pt x="96" y="0"/>
                    </a:moveTo>
                    <a:cubicBezTo>
                      <a:pt x="68" y="0"/>
                      <a:pt x="36" y="17"/>
                      <a:pt x="30" y="49"/>
                    </a:cubicBezTo>
                    <a:cubicBezTo>
                      <a:pt x="0" y="761"/>
                      <a:pt x="389" y="1454"/>
                      <a:pt x="1004" y="1807"/>
                    </a:cubicBezTo>
                    <a:cubicBezTo>
                      <a:pt x="1014" y="1812"/>
                      <a:pt x="1023" y="1815"/>
                      <a:pt x="1031" y="1815"/>
                    </a:cubicBezTo>
                    <a:cubicBezTo>
                      <a:pt x="1078" y="1815"/>
                      <a:pt x="1109" y="1741"/>
                      <a:pt x="1058" y="1711"/>
                    </a:cubicBezTo>
                    <a:cubicBezTo>
                      <a:pt x="479" y="1376"/>
                      <a:pt x="126" y="719"/>
                      <a:pt x="144" y="49"/>
                    </a:cubicBezTo>
                    <a:cubicBezTo>
                      <a:pt x="150" y="17"/>
                      <a:pt x="124" y="0"/>
                      <a:pt x="9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2897875" y="2947050"/>
                <a:ext cx="13950" cy="12175"/>
              </a:xfrm>
              <a:custGeom>
                <a:avLst/>
                <a:gdLst/>
                <a:ahLst/>
                <a:cxnLst/>
                <a:rect l="l" t="t" r="r" b="b"/>
                <a:pathLst>
                  <a:path w="558" h="487" extrusionOk="0">
                    <a:moveTo>
                      <a:pt x="83" y="0"/>
                    </a:moveTo>
                    <a:cubicBezTo>
                      <a:pt x="38" y="0"/>
                      <a:pt x="0" y="57"/>
                      <a:pt x="42" y="99"/>
                    </a:cubicBezTo>
                    <a:cubicBezTo>
                      <a:pt x="174" y="224"/>
                      <a:pt x="311" y="344"/>
                      <a:pt x="449" y="470"/>
                    </a:cubicBezTo>
                    <a:cubicBezTo>
                      <a:pt x="458" y="482"/>
                      <a:pt x="470" y="487"/>
                      <a:pt x="481" y="487"/>
                    </a:cubicBezTo>
                    <a:cubicBezTo>
                      <a:pt x="519" y="487"/>
                      <a:pt x="557" y="427"/>
                      <a:pt x="520" y="386"/>
                    </a:cubicBezTo>
                    <a:cubicBezTo>
                      <a:pt x="389" y="260"/>
                      <a:pt x="251" y="141"/>
                      <a:pt x="120" y="15"/>
                    </a:cubicBezTo>
                    <a:cubicBezTo>
                      <a:pt x="108" y="5"/>
                      <a:pt x="95" y="0"/>
                      <a:pt x="8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2958325" y="2882225"/>
                <a:ext cx="18025" cy="30875"/>
              </a:xfrm>
              <a:custGeom>
                <a:avLst/>
                <a:gdLst/>
                <a:ahLst/>
                <a:cxnLst/>
                <a:rect l="l" t="t" r="r" b="b"/>
                <a:pathLst>
                  <a:path w="721" h="1235" extrusionOk="0">
                    <a:moveTo>
                      <a:pt x="78" y="1"/>
                    </a:moveTo>
                    <a:cubicBezTo>
                      <a:pt x="31" y="1"/>
                      <a:pt x="0" y="74"/>
                      <a:pt x="51" y="104"/>
                    </a:cubicBezTo>
                    <a:cubicBezTo>
                      <a:pt x="397" y="331"/>
                      <a:pt x="607" y="756"/>
                      <a:pt x="553" y="1168"/>
                    </a:cubicBezTo>
                    <a:cubicBezTo>
                      <a:pt x="549" y="1208"/>
                      <a:pt x="585" y="1235"/>
                      <a:pt x="617" y="1235"/>
                    </a:cubicBezTo>
                    <a:cubicBezTo>
                      <a:pt x="637" y="1235"/>
                      <a:pt x="656" y="1224"/>
                      <a:pt x="660" y="1198"/>
                    </a:cubicBezTo>
                    <a:cubicBezTo>
                      <a:pt x="720" y="726"/>
                      <a:pt x="499" y="254"/>
                      <a:pt x="105" y="8"/>
                    </a:cubicBezTo>
                    <a:cubicBezTo>
                      <a:pt x="95" y="3"/>
                      <a:pt x="86" y="1"/>
                      <a:pt x="7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07" name="Google Shape;807;p3"/>
          <p:cNvGrpSpPr/>
          <p:nvPr/>
        </p:nvGrpSpPr>
        <p:grpSpPr>
          <a:xfrm>
            <a:off x="2139189" y="736103"/>
            <a:ext cx="93825" cy="93829"/>
            <a:chOff x="6089850" y="862325"/>
            <a:chExt cx="38875" cy="38875"/>
          </a:xfrm>
        </p:grpSpPr>
        <p:sp>
          <p:nvSpPr>
            <p:cNvPr id="808" name="Google Shape;808;p3"/>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09" name="Google Shape;809;p3"/>
            <p:cNvGrpSpPr/>
            <p:nvPr/>
          </p:nvGrpSpPr>
          <p:grpSpPr>
            <a:xfrm>
              <a:off x="6089850" y="862325"/>
              <a:ext cx="38875" cy="38875"/>
              <a:chOff x="3439950" y="862325"/>
              <a:chExt cx="38875" cy="38875"/>
            </a:xfrm>
          </p:grpSpPr>
          <p:sp>
            <p:nvSpPr>
              <p:cNvPr id="810" name="Google Shape;810;p3"/>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12" name="Google Shape;812;p3"/>
          <p:cNvGrpSpPr/>
          <p:nvPr/>
        </p:nvGrpSpPr>
        <p:grpSpPr>
          <a:xfrm>
            <a:off x="6477355" y="181154"/>
            <a:ext cx="706000" cy="621310"/>
            <a:chOff x="4874681" y="524403"/>
            <a:chExt cx="353194" cy="310842"/>
          </a:xfrm>
        </p:grpSpPr>
        <p:sp>
          <p:nvSpPr>
            <p:cNvPr id="813" name="Google Shape;813;p3"/>
            <p:cNvSpPr/>
            <p:nvPr/>
          </p:nvSpPr>
          <p:spPr>
            <a:xfrm>
              <a:off x="4874681" y="524403"/>
              <a:ext cx="353194" cy="310842"/>
            </a:xfrm>
            <a:custGeom>
              <a:avLst/>
              <a:gdLst/>
              <a:ahLst/>
              <a:cxnLst/>
              <a:rect l="l" t="t" r="r" b="b"/>
              <a:pathLst>
                <a:path w="5996" h="5277" extrusionOk="0">
                  <a:moveTo>
                    <a:pt x="3433" y="1"/>
                  </a:moveTo>
                  <a:cubicBezTo>
                    <a:pt x="3401" y="1"/>
                    <a:pt x="3368" y="2"/>
                    <a:pt x="3336" y="3"/>
                  </a:cubicBezTo>
                  <a:cubicBezTo>
                    <a:pt x="2690" y="39"/>
                    <a:pt x="2117" y="416"/>
                    <a:pt x="1728" y="1073"/>
                  </a:cubicBezTo>
                  <a:lnTo>
                    <a:pt x="1722" y="1085"/>
                  </a:lnTo>
                  <a:lnTo>
                    <a:pt x="1704" y="1085"/>
                  </a:lnTo>
                  <a:cubicBezTo>
                    <a:pt x="1376" y="1169"/>
                    <a:pt x="1083" y="1300"/>
                    <a:pt x="856" y="1474"/>
                  </a:cubicBezTo>
                  <a:cubicBezTo>
                    <a:pt x="563" y="1689"/>
                    <a:pt x="348" y="1976"/>
                    <a:pt x="228" y="2310"/>
                  </a:cubicBezTo>
                  <a:cubicBezTo>
                    <a:pt x="1" y="2938"/>
                    <a:pt x="138" y="3661"/>
                    <a:pt x="605" y="4283"/>
                  </a:cubicBezTo>
                  <a:cubicBezTo>
                    <a:pt x="1095" y="4940"/>
                    <a:pt x="1805" y="5277"/>
                    <a:pt x="2563" y="5277"/>
                  </a:cubicBezTo>
                  <a:cubicBezTo>
                    <a:pt x="3164" y="5277"/>
                    <a:pt x="3794" y="5066"/>
                    <a:pt x="4370" y="4635"/>
                  </a:cubicBezTo>
                  <a:cubicBezTo>
                    <a:pt x="5679" y="3661"/>
                    <a:pt x="5995" y="2101"/>
                    <a:pt x="5117" y="930"/>
                  </a:cubicBezTo>
                  <a:cubicBezTo>
                    <a:pt x="4679" y="333"/>
                    <a:pt x="4068" y="1"/>
                    <a:pt x="3433"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14" name="Google Shape;814;p3"/>
            <p:cNvGrpSpPr/>
            <p:nvPr/>
          </p:nvGrpSpPr>
          <p:grpSpPr>
            <a:xfrm>
              <a:off x="4874681" y="524403"/>
              <a:ext cx="353194" cy="310606"/>
              <a:chOff x="3791675" y="2185325"/>
              <a:chExt cx="149900" cy="131825"/>
            </a:xfrm>
          </p:grpSpPr>
          <p:sp>
            <p:nvSpPr>
              <p:cNvPr id="815" name="Google Shape;815;p3"/>
              <p:cNvSpPr/>
              <p:nvPr/>
            </p:nvSpPr>
            <p:spPr>
              <a:xfrm>
                <a:off x="3791675" y="2185325"/>
                <a:ext cx="149900" cy="131825"/>
              </a:xfrm>
              <a:custGeom>
                <a:avLst/>
                <a:gdLst/>
                <a:ahLst/>
                <a:cxnLst/>
                <a:rect l="l" t="t" r="r" b="b"/>
                <a:pathLst>
                  <a:path w="5996" h="5273" extrusionOk="0">
                    <a:moveTo>
                      <a:pt x="3433" y="1"/>
                    </a:moveTo>
                    <a:cubicBezTo>
                      <a:pt x="3401" y="1"/>
                      <a:pt x="3368" y="2"/>
                      <a:pt x="3336" y="3"/>
                    </a:cubicBezTo>
                    <a:cubicBezTo>
                      <a:pt x="2684" y="39"/>
                      <a:pt x="2117" y="410"/>
                      <a:pt x="1728" y="1067"/>
                    </a:cubicBezTo>
                    <a:lnTo>
                      <a:pt x="1722" y="1085"/>
                    </a:lnTo>
                    <a:lnTo>
                      <a:pt x="1704" y="1085"/>
                    </a:lnTo>
                    <a:cubicBezTo>
                      <a:pt x="1375" y="1169"/>
                      <a:pt x="1095" y="1294"/>
                      <a:pt x="856" y="1474"/>
                    </a:cubicBezTo>
                    <a:cubicBezTo>
                      <a:pt x="563" y="1689"/>
                      <a:pt x="347" y="1976"/>
                      <a:pt x="228" y="2310"/>
                    </a:cubicBezTo>
                    <a:cubicBezTo>
                      <a:pt x="1" y="2938"/>
                      <a:pt x="144" y="3655"/>
                      <a:pt x="604" y="4283"/>
                    </a:cubicBezTo>
                    <a:cubicBezTo>
                      <a:pt x="1095" y="4937"/>
                      <a:pt x="1806" y="5272"/>
                      <a:pt x="2565" y="5272"/>
                    </a:cubicBezTo>
                    <a:cubicBezTo>
                      <a:pt x="3165" y="5272"/>
                      <a:pt x="3795" y="5063"/>
                      <a:pt x="4370" y="4635"/>
                    </a:cubicBezTo>
                    <a:cubicBezTo>
                      <a:pt x="5679" y="3661"/>
                      <a:pt x="5995" y="2101"/>
                      <a:pt x="5117" y="930"/>
                    </a:cubicBezTo>
                    <a:cubicBezTo>
                      <a:pt x="4679" y="333"/>
                      <a:pt x="4068" y="1"/>
                      <a:pt x="3433"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3791825" y="2217675"/>
                <a:ext cx="96850" cy="94825"/>
              </a:xfrm>
              <a:custGeom>
                <a:avLst/>
                <a:gdLst/>
                <a:ahLst/>
                <a:cxnLst/>
                <a:rect l="l" t="t" r="r" b="b"/>
                <a:pathLst>
                  <a:path w="3874" h="3793" extrusionOk="0">
                    <a:moveTo>
                      <a:pt x="1627" y="0"/>
                    </a:moveTo>
                    <a:cubicBezTo>
                      <a:pt x="1585" y="0"/>
                      <a:pt x="1543" y="8"/>
                      <a:pt x="1501" y="24"/>
                    </a:cubicBezTo>
                    <a:cubicBezTo>
                      <a:pt x="276" y="502"/>
                      <a:pt x="1" y="1817"/>
                      <a:pt x="796" y="2875"/>
                    </a:cubicBezTo>
                    <a:cubicBezTo>
                      <a:pt x="844" y="2947"/>
                      <a:pt x="897" y="3013"/>
                      <a:pt x="957" y="3072"/>
                    </a:cubicBezTo>
                    <a:cubicBezTo>
                      <a:pt x="1401" y="3561"/>
                      <a:pt x="1977" y="3792"/>
                      <a:pt x="2577" y="3792"/>
                    </a:cubicBezTo>
                    <a:cubicBezTo>
                      <a:pt x="2930" y="3792"/>
                      <a:pt x="3292" y="3712"/>
                      <a:pt x="3641" y="3556"/>
                    </a:cubicBezTo>
                    <a:cubicBezTo>
                      <a:pt x="3802" y="3485"/>
                      <a:pt x="3874" y="3287"/>
                      <a:pt x="3796" y="3126"/>
                    </a:cubicBezTo>
                    <a:lnTo>
                      <a:pt x="3778" y="3078"/>
                    </a:lnTo>
                    <a:lnTo>
                      <a:pt x="3419" y="2337"/>
                    </a:lnTo>
                    <a:cubicBezTo>
                      <a:pt x="3408" y="2325"/>
                      <a:pt x="3408" y="2319"/>
                      <a:pt x="3402" y="2307"/>
                    </a:cubicBezTo>
                    <a:cubicBezTo>
                      <a:pt x="3402" y="2301"/>
                      <a:pt x="3402" y="2301"/>
                      <a:pt x="3396" y="2295"/>
                    </a:cubicBezTo>
                    <a:cubicBezTo>
                      <a:pt x="3353" y="2231"/>
                      <a:pt x="3279" y="2194"/>
                      <a:pt x="3201" y="2194"/>
                    </a:cubicBezTo>
                    <a:cubicBezTo>
                      <a:pt x="3170" y="2194"/>
                      <a:pt x="3139" y="2200"/>
                      <a:pt x="3109" y="2212"/>
                    </a:cubicBezTo>
                    <a:cubicBezTo>
                      <a:pt x="3026" y="2246"/>
                      <a:pt x="2947" y="2261"/>
                      <a:pt x="2873" y="2261"/>
                    </a:cubicBezTo>
                    <a:cubicBezTo>
                      <a:pt x="2545" y="2261"/>
                      <a:pt x="2297" y="1966"/>
                      <a:pt x="2093" y="1698"/>
                    </a:cubicBezTo>
                    <a:cubicBezTo>
                      <a:pt x="1913" y="1441"/>
                      <a:pt x="2057" y="1220"/>
                      <a:pt x="2158" y="1106"/>
                    </a:cubicBezTo>
                    <a:cubicBezTo>
                      <a:pt x="2236" y="1034"/>
                      <a:pt x="2248" y="921"/>
                      <a:pt x="2206" y="831"/>
                    </a:cubicBezTo>
                    <a:cubicBezTo>
                      <a:pt x="2206" y="831"/>
                      <a:pt x="2206" y="825"/>
                      <a:pt x="2200" y="813"/>
                    </a:cubicBezTo>
                    <a:cubicBezTo>
                      <a:pt x="2188" y="807"/>
                      <a:pt x="2188" y="795"/>
                      <a:pt x="2182" y="783"/>
                    </a:cubicBezTo>
                    <a:cubicBezTo>
                      <a:pt x="2182" y="777"/>
                      <a:pt x="2182" y="771"/>
                      <a:pt x="2176" y="765"/>
                    </a:cubicBezTo>
                    <a:cubicBezTo>
                      <a:pt x="2170" y="747"/>
                      <a:pt x="2158" y="724"/>
                      <a:pt x="2152" y="712"/>
                    </a:cubicBezTo>
                    <a:cubicBezTo>
                      <a:pt x="2093" y="574"/>
                      <a:pt x="1997" y="365"/>
                      <a:pt x="1919" y="198"/>
                    </a:cubicBezTo>
                    <a:cubicBezTo>
                      <a:pt x="1870" y="72"/>
                      <a:pt x="1753" y="0"/>
                      <a:pt x="1627"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3838900" y="2190950"/>
                <a:ext cx="93400" cy="97275"/>
              </a:xfrm>
              <a:custGeom>
                <a:avLst/>
                <a:gdLst/>
                <a:ahLst/>
                <a:cxnLst/>
                <a:rect l="l" t="t" r="r" b="b"/>
                <a:pathLst>
                  <a:path w="3736" h="3891" extrusionOk="0">
                    <a:moveTo>
                      <a:pt x="1492" y="1"/>
                    </a:moveTo>
                    <a:cubicBezTo>
                      <a:pt x="990" y="1"/>
                      <a:pt x="492" y="232"/>
                      <a:pt x="108" y="717"/>
                    </a:cubicBezTo>
                    <a:cubicBezTo>
                      <a:pt x="0" y="854"/>
                      <a:pt x="18" y="1051"/>
                      <a:pt x="150" y="1165"/>
                    </a:cubicBezTo>
                    <a:cubicBezTo>
                      <a:pt x="293" y="1290"/>
                      <a:pt x="473" y="1440"/>
                      <a:pt x="580" y="1541"/>
                    </a:cubicBezTo>
                    <a:lnTo>
                      <a:pt x="598" y="1559"/>
                    </a:lnTo>
                    <a:cubicBezTo>
                      <a:pt x="610" y="1571"/>
                      <a:pt x="616" y="1571"/>
                      <a:pt x="622" y="1577"/>
                    </a:cubicBezTo>
                    <a:lnTo>
                      <a:pt x="628" y="1577"/>
                    </a:lnTo>
                    <a:lnTo>
                      <a:pt x="658" y="1607"/>
                    </a:lnTo>
                    <a:cubicBezTo>
                      <a:pt x="658" y="1613"/>
                      <a:pt x="670" y="1613"/>
                      <a:pt x="670" y="1613"/>
                    </a:cubicBezTo>
                    <a:lnTo>
                      <a:pt x="682" y="1631"/>
                    </a:lnTo>
                    <a:cubicBezTo>
                      <a:pt x="729" y="1671"/>
                      <a:pt x="788" y="1691"/>
                      <a:pt x="847" y="1691"/>
                    </a:cubicBezTo>
                    <a:cubicBezTo>
                      <a:pt x="884" y="1691"/>
                      <a:pt x="922" y="1683"/>
                      <a:pt x="957" y="1667"/>
                    </a:cubicBezTo>
                    <a:cubicBezTo>
                      <a:pt x="1034" y="1627"/>
                      <a:pt x="1132" y="1591"/>
                      <a:pt x="1235" y="1591"/>
                    </a:cubicBezTo>
                    <a:cubicBezTo>
                      <a:pt x="1348" y="1591"/>
                      <a:pt x="1466" y="1634"/>
                      <a:pt x="1566" y="1763"/>
                    </a:cubicBezTo>
                    <a:cubicBezTo>
                      <a:pt x="1811" y="2091"/>
                      <a:pt x="2074" y="2510"/>
                      <a:pt x="1764" y="2886"/>
                    </a:cubicBezTo>
                    <a:cubicBezTo>
                      <a:pt x="1758" y="2886"/>
                      <a:pt x="1758" y="2892"/>
                      <a:pt x="1752" y="2898"/>
                    </a:cubicBezTo>
                    <a:cubicBezTo>
                      <a:pt x="1734" y="2916"/>
                      <a:pt x="1728" y="2928"/>
                      <a:pt x="1722" y="2952"/>
                    </a:cubicBezTo>
                    <a:cubicBezTo>
                      <a:pt x="1692" y="3036"/>
                      <a:pt x="1704" y="3113"/>
                      <a:pt x="1758" y="3185"/>
                    </a:cubicBezTo>
                    <a:lnTo>
                      <a:pt x="1776" y="3197"/>
                    </a:lnTo>
                    <a:lnTo>
                      <a:pt x="1793" y="3221"/>
                    </a:lnTo>
                    <a:lnTo>
                      <a:pt x="2403" y="3771"/>
                    </a:lnTo>
                    <a:lnTo>
                      <a:pt x="2439" y="3801"/>
                    </a:lnTo>
                    <a:cubicBezTo>
                      <a:pt x="2500" y="3862"/>
                      <a:pt x="2577" y="3891"/>
                      <a:pt x="2654" y="3891"/>
                    </a:cubicBezTo>
                    <a:cubicBezTo>
                      <a:pt x="2742" y="3891"/>
                      <a:pt x="2829" y="3853"/>
                      <a:pt x="2893" y="3783"/>
                    </a:cubicBezTo>
                    <a:cubicBezTo>
                      <a:pt x="3569" y="2994"/>
                      <a:pt x="3736" y="1972"/>
                      <a:pt x="3198" y="1069"/>
                    </a:cubicBezTo>
                    <a:cubicBezTo>
                      <a:pt x="3156" y="1004"/>
                      <a:pt x="3108" y="926"/>
                      <a:pt x="3061" y="860"/>
                    </a:cubicBezTo>
                    <a:cubicBezTo>
                      <a:pt x="2638" y="298"/>
                      <a:pt x="2062" y="1"/>
                      <a:pt x="1492"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3836950" y="2215575"/>
                <a:ext cx="65475" cy="83625"/>
              </a:xfrm>
              <a:custGeom>
                <a:avLst/>
                <a:gdLst/>
                <a:ahLst/>
                <a:cxnLst/>
                <a:rect l="l" t="t" r="r" b="b"/>
                <a:pathLst>
                  <a:path w="2619" h="3345" extrusionOk="0">
                    <a:moveTo>
                      <a:pt x="1" y="1"/>
                    </a:moveTo>
                    <a:lnTo>
                      <a:pt x="1" y="1"/>
                    </a:lnTo>
                    <a:cubicBezTo>
                      <a:pt x="1" y="1"/>
                      <a:pt x="252" y="574"/>
                      <a:pt x="359" y="808"/>
                    </a:cubicBezTo>
                    <a:cubicBezTo>
                      <a:pt x="365" y="813"/>
                      <a:pt x="371" y="825"/>
                      <a:pt x="371" y="831"/>
                    </a:cubicBezTo>
                    <a:cubicBezTo>
                      <a:pt x="371" y="837"/>
                      <a:pt x="377" y="843"/>
                      <a:pt x="377" y="855"/>
                    </a:cubicBezTo>
                    <a:cubicBezTo>
                      <a:pt x="389" y="867"/>
                      <a:pt x="395" y="873"/>
                      <a:pt x="395" y="885"/>
                    </a:cubicBezTo>
                    <a:cubicBezTo>
                      <a:pt x="401" y="891"/>
                      <a:pt x="401" y="897"/>
                      <a:pt x="401" y="897"/>
                    </a:cubicBezTo>
                    <a:cubicBezTo>
                      <a:pt x="437" y="993"/>
                      <a:pt x="425" y="1100"/>
                      <a:pt x="359" y="1172"/>
                    </a:cubicBezTo>
                    <a:cubicBezTo>
                      <a:pt x="240" y="1304"/>
                      <a:pt x="96" y="1531"/>
                      <a:pt x="282" y="1782"/>
                    </a:cubicBezTo>
                    <a:cubicBezTo>
                      <a:pt x="481" y="2050"/>
                      <a:pt x="733" y="2345"/>
                      <a:pt x="1061" y="2345"/>
                    </a:cubicBezTo>
                    <a:cubicBezTo>
                      <a:pt x="1136" y="2345"/>
                      <a:pt x="1215" y="2330"/>
                      <a:pt x="1298" y="2296"/>
                    </a:cubicBezTo>
                    <a:cubicBezTo>
                      <a:pt x="1325" y="2282"/>
                      <a:pt x="1354" y="2276"/>
                      <a:pt x="1384" y="2276"/>
                    </a:cubicBezTo>
                    <a:cubicBezTo>
                      <a:pt x="1457" y="2276"/>
                      <a:pt x="1532" y="2315"/>
                      <a:pt x="1579" y="2379"/>
                    </a:cubicBezTo>
                    <a:cubicBezTo>
                      <a:pt x="1597" y="2391"/>
                      <a:pt x="1603" y="2409"/>
                      <a:pt x="1614" y="2421"/>
                    </a:cubicBezTo>
                    <a:lnTo>
                      <a:pt x="1973" y="3162"/>
                    </a:lnTo>
                    <a:cubicBezTo>
                      <a:pt x="1979" y="3174"/>
                      <a:pt x="1985" y="3198"/>
                      <a:pt x="2003" y="3216"/>
                    </a:cubicBezTo>
                    <a:cubicBezTo>
                      <a:pt x="2064" y="3299"/>
                      <a:pt x="2162" y="3345"/>
                      <a:pt x="2262" y="3345"/>
                    </a:cubicBezTo>
                    <a:cubicBezTo>
                      <a:pt x="2328" y="3345"/>
                      <a:pt x="2394" y="3325"/>
                      <a:pt x="2451" y="3282"/>
                    </a:cubicBezTo>
                    <a:cubicBezTo>
                      <a:pt x="2607" y="3162"/>
                      <a:pt x="2619" y="2923"/>
                      <a:pt x="2469" y="2792"/>
                    </a:cubicBezTo>
                    <a:lnTo>
                      <a:pt x="1865" y="2236"/>
                    </a:lnTo>
                    <a:cubicBezTo>
                      <a:pt x="1854" y="2230"/>
                      <a:pt x="1836" y="2212"/>
                      <a:pt x="1830" y="2200"/>
                    </a:cubicBezTo>
                    <a:cubicBezTo>
                      <a:pt x="1776" y="2134"/>
                      <a:pt x="1770" y="2045"/>
                      <a:pt x="1794" y="1967"/>
                    </a:cubicBezTo>
                    <a:cubicBezTo>
                      <a:pt x="1800" y="1955"/>
                      <a:pt x="1806" y="1931"/>
                      <a:pt x="1824" y="1913"/>
                    </a:cubicBezTo>
                    <a:lnTo>
                      <a:pt x="1836" y="1901"/>
                    </a:lnTo>
                    <a:cubicBezTo>
                      <a:pt x="2140" y="1525"/>
                      <a:pt x="1883" y="1106"/>
                      <a:pt x="1632" y="778"/>
                    </a:cubicBezTo>
                    <a:cubicBezTo>
                      <a:pt x="1535" y="649"/>
                      <a:pt x="1417" y="606"/>
                      <a:pt x="1304" y="606"/>
                    </a:cubicBezTo>
                    <a:cubicBezTo>
                      <a:pt x="1201" y="606"/>
                      <a:pt x="1103" y="642"/>
                      <a:pt x="1029" y="682"/>
                    </a:cubicBezTo>
                    <a:cubicBezTo>
                      <a:pt x="994" y="698"/>
                      <a:pt x="955" y="706"/>
                      <a:pt x="917" y="706"/>
                    </a:cubicBezTo>
                    <a:cubicBezTo>
                      <a:pt x="857" y="706"/>
                      <a:pt x="798" y="686"/>
                      <a:pt x="754" y="646"/>
                    </a:cubicBezTo>
                    <a:lnTo>
                      <a:pt x="736" y="628"/>
                    </a:lnTo>
                    <a:lnTo>
                      <a:pt x="730" y="622"/>
                    </a:lnTo>
                    <a:cubicBezTo>
                      <a:pt x="724" y="616"/>
                      <a:pt x="718" y="598"/>
                      <a:pt x="700" y="592"/>
                    </a:cubicBezTo>
                    <a:lnTo>
                      <a:pt x="694" y="592"/>
                    </a:lnTo>
                    <a:cubicBezTo>
                      <a:pt x="688" y="592"/>
                      <a:pt x="676" y="586"/>
                      <a:pt x="670" y="574"/>
                    </a:cubicBezTo>
                    <a:cubicBezTo>
                      <a:pt x="485" y="413"/>
                      <a:pt x="1" y="1"/>
                      <a:pt x="1"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3810950" y="2229475"/>
                <a:ext cx="65925" cy="73225"/>
              </a:xfrm>
              <a:custGeom>
                <a:avLst/>
                <a:gdLst/>
                <a:ahLst/>
                <a:cxnLst/>
                <a:rect l="l" t="t" r="r" b="b"/>
                <a:pathLst>
                  <a:path w="2637" h="2929" extrusionOk="0">
                    <a:moveTo>
                      <a:pt x="602" y="0"/>
                    </a:moveTo>
                    <a:cubicBezTo>
                      <a:pt x="337" y="0"/>
                      <a:pt x="60" y="161"/>
                      <a:pt x="19" y="449"/>
                    </a:cubicBezTo>
                    <a:cubicBezTo>
                      <a:pt x="1" y="592"/>
                      <a:pt x="73" y="718"/>
                      <a:pt x="162" y="819"/>
                    </a:cubicBezTo>
                    <a:cubicBezTo>
                      <a:pt x="282" y="939"/>
                      <a:pt x="431" y="1058"/>
                      <a:pt x="401" y="1250"/>
                    </a:cubicBezTo>
                    <a:cubicBezTo>
                      <a:pt x="371" y="1429"/>
                      <a:pt x="228" y="1560"/>
                      <a:pt x="174" y="1734"/>
                    </a:cubicBezTo>
                    <a:cubicBezTo>
                      <a:pt x="126" y="1865"/>
                      <a:pt x="120" y="2009"/>
                      <a:pt x="150" y="2152"/>
                    </a:cubicBezTo>
                    <a:cubicBezTo>
                      <a:pt x="180" y="2278"/>
                      <a:pt x="240" y="2391"/>
                      <a:pt x="324" y="2481"/>
                    </a:cubicBezTo>
                    <a:cubicBezTo>
                      <a:pt x="431" y="2600"/>
                      <a:pt x="581" y="2684"/>
                      <a:pt x="748" y="2714"/>
                    </a:cubicBezTo>
                    <a:cubicBezTo>
                      <a:pt x="783" y="2718"/>
                      <a:pt x="819" y="2721"/>
                      <a:pt x="854" y="2721"/>
                    </a:cubicBezTo>
                    <a:cubicBezTo>
                      <a:pt x="963" y="2721"/>
                      <a:pt x="1073" y="2699"/>
                      <a:pt x="1172" y="2654"/>
                    </a:cubicBezTo>
                    <a:cubicBezTo>
                      <a:pt x="1264" y="2610"/>
                      <a:pt x="1345" y="2564"/>
                      <a:pt x="1426" y="2564"/>
                    </a:cubicBezTo>
                    <a:cubicBezTo>
                      <a:pt x="1478" y="2564"/>
                      <a:pt x="1529" y="2582"/>
                      <a:pt x="1585" y="2630"/>
                    </a:cubicBezTo>
                    <a:cubicBezTo>
                      <a:pt x="1680" y="2720"/>
                      <a:pt x="1746" y="2839"/>
                      <a:pt x="1878" y="2899"/>
                    </a:cubicBezTo>
                    <a:cubicBezTo>
                      <a:pt x="1920" y="2920"/>
                      <a:pt x="1965" y="2929"/>
                      <a:pt x="2010" y="2929"/>
                    </a:cubicBezTo>
                    <a:cubicBezTo>
                      <a:pt x="2096" y="2929"/>
                      <a:pt x="2181" y="2894"/>
                      <a:pt x="2248" y="2839"/>
                    </a:cubicBezTo>
                    <a:cubicBezTo>
                      <a:pt x="2487" y="2642"/>
                      <a:pt x="2601" y="2278"/>
                      <a:pt x="2631" y="1985"/>
                    </a:cubicBezTo>
                    <a:cubicBezTo>
                      <a:pt x="2631" y="1937"/>
                      <a:pt x="2637" y="1889"/>
                      <a:pt x="2637" y="1835"/>
                    </a:cubicBezTo>
                    <a:cubicBezTo>
                      <a:pt x="2637" y="1829"/>
                      <a:pt x="2637" y="1829"/>
                      <a:pt x="2631" y="1823"/>
                    </a:cubicBezTo>
                    <a:cubicBezTo>
                      <a:pt x="2591" y="1764"/>
                      <a:pt x="2525" y="1728"/>
                      <a:pt x="2450" y="1728"/>
                    </a:cubicBezTo>
                    <a:cubicBezTo>
                      <a:pt x="2412" y="1728"/>
                      <a:pt x="2372" y="1737"/>
                      <a:pt x="2332" y="1758"/>
                    </a:cubicBezTo>
                    <a:cubicBezTo>
                      <a:pt x="2250" y="1792"/>
                      <a:pt x="2172" y="1807"/>
                      <a:pt x="2098" y="1807"/>
                    </a:cubicBezTo>
                    <a:cubicBezTo>
                      <a:pt x="1768" y="1807"/>
                      <a:pt x="1516" y="1506"/>
                      <a:pt x="1316" y="1238"/>
                    </a:cubicBezTo>
                    <a:cubicBezTo>
                      <a:pt x="1124" y="993"/>
                      <a:pt x="1268" y="760"/>
                      <a:pt x="1387" y="634"/>
                    </a:cubicBezTo>
                    <a:cubicBezTo>
                      <a:pt x="1465" y="562"/>
                      <a:pt x="1477" y="449"/>
                      <a:pt x="1435" y="359"/>
                    </a:cubicBezTo>
                    <a:cubicBezTo>
                      <a:pt x="1435" y="359"/>
                      <a:pt x="1435" y="353"/>
                      <a:pt x="1423" y="341"/>
                    </a:cubicBezTo>
                    <a:cubicBezTo>
                      <a:pt x="1417" y="335"/>
                      <a:pt x="1417" y="323"/>
                      <a:pt x="1411" y="311"/>
                    </a:cubicBezTo>
                    <a:cubicBezTo>
                      <a:pt x="1411" y="305"/>
                      <a:pt x="1411" y="299"/>
                      <a:pt x="1405" y="293"/>
                    </a:cubicBezTo>
                    <a:cubicBezTo>
                      <a:pt x="1393" y="275"/>
                      <a:pt x="1387" y="252"/>
                      <a:pt x="1381" y="240"/>
                    </a:cubicBezTo>
                    <a:cubicBezTo>
                      <a:pt x="1136" y="132"/>
                      <a:pt x="897" y="0"/>
                      <a:pt x="616" y="0"/>
                    </a:cubicBezTo>
                    <a:cubicBezTo>
                      <a:pt x="612" y="0"/>
                      <a:pt x="607" y="0"/>
                      <a:pt x="602"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3851300" y="2198050"/>
                <a:ext cx="66675" cy="74375"/>
              </a:xfrm>
              <a:custGeom>
                <a:avLst/>
                <a:gdLst/>
                <a:ahLst/>
                <a:cxnLst/>
                <a:rect l="l" t="t" r="r" b="b"/>
                <a:pathLst>
                  <a:path w="2667" h="2975" extrusionOk="0">
                    <a:moveTo>
                      <a:pt x="597" y="1"/>
                    </a:moveTo>
                    <a:cubicBezTo>
                      <a:pt x="344" y="1"/>
                      <a:pt x="142" y="213"/>
                      <a:pt x="72" y="451"/>
                    </a:cubicBezTo>
                    <a:cubicBezTo>
                      <a:pt x="1" y="720"/>
                      <a:pt x="54" y="989"/>
                      <a:pt x="84" y="1257"/>
                    </a:cubicBezTo>
                    <a:lnTo>
                      <a:pt x="102" y="1275"/>
                    </a:lnTo>
                    <a:cubicBezTo>
                      <a:pt x="108" y="1287"/>
                      <a:pt x="120" y="1287"/>
                      <a:pt x="126" y="1293"/>
                    </a:cubicBezTo>
                    <a:lnTo>
                      <a:pt x="132" y="1293"/>
                    </a:lnTo>
                    <a:lnTo>
                      <a:pt x="162" y="1323"/>
                    </a:lnTo>
                    <a:cubicBezTo>
                      <a:pt x="162" y="1329"/>
                      <a:pt x="168" y="1329"/>
                      <a:pt x="168" y="1329"/>
                    </a:cubicBezTo>
                    <a:lnTo>
                      <a:pt x="186" y="1347"/>
                    </a:lnTo>
                    <a:cubicBezTo>
                      <a:pt x="230" y="1387"/>
                      <a:pt x="289" y="1407"/>
                      <a:pt x="349" y="1407"/>
                    </a:cubicBezTo>
                    <a:cubicBezTo>
                      <a:pt x="387" y="1407"/>
                      <a:pt x="426" y="1399"/>
                      <a:pt x="461" y="1383"/>
                    </a:cubicBezTo>
                    <a:cubicBezTo>
                      <a:pt x="535" y="1343"/>
                      <a:pt x="633" y="1307"/>
                      <a:pt x="736" y="1307"/>
                    </a:cubicBezTo>
                    <a:cubicBezTo>
                      <a:pt x="849" y="1307"/>
                      <a:pt x="967" y="1350"/>
                      <a:pt x="1064" y="1479"/>
                    </a:cubicBezTo>
                    <a:cubicBezTo>
                      <a:pt x="1315" y="1807"/>
                      <a:pt x="1572" y="2226"/>
                      <a:pt x="1268" y="2602"/>
                    </a:cubicBezTo>
                    <a:cubicBezTo>
                      <a:pt x="1262" y="2602"/>
                      <a:pt x="1262" y="2608"/>
                      <a:pt x="1256" y="2614"/>
                    </a:cubicBezTo>
                    <a:cubicBezTo>
                      <a:pt x="1238" y="2632"/>
                      <a:pt x="1232" y="2644"/>
                      <a:pt x="1226" y="2668"/>
                    </a:cubicBezTo>
                    <a:cubicBezTo>
                      <a:pt x="1196" y="2752"/>
                      <a:pt x="1208" y="2829"/>
                      <a:pt x="1262" y="2901"/>
                    </a:cubicBezTo>
                    <a:lnTo>
                      <a:pt x="1274" y="2913"/>
                    </a:lnTo>
                    <a:cubicBezTo>
                      <a:pt x="1321" y="2919"/>
                      <a:pt x="1363" y="2937"/>
                      <a:pt x="1417" y="2943"/>
                    </a:cubicBezTo>
                    <a:cubicBezTo>
                      <a:pt x="1522" y="2962"/>
                      <a:pt x="1638" y="2975"/>
                      <a:pt x="1756" y="2975"/>
                    </a:cubicBezTo>
                    <a:cubicBezTo>
                      <a:pt x="1967" y="2975"/>
                      <a:pt x="2182" y="2935"/>
                      <a:pt x="2343" y="2823"/>
                    </a:cubicBezTo>
                    <a:cubicBezTo>
                      <a:pt x="2457" y="2752"/>
                      <a:pt x="2535" y="2614"/>
                      <a:pt x="2511" y="2483"/>
                    </a:cubicBezTo>
                    <a:cubicBezTo>
                      <a:pt x="2487" y="2345"/>
                      <a:pt x="2391" y="2244"/>
                      <a:pt x="2331" y="2124"/>
                    </a:cubicBezTo>
                    <a:cubicBezTo>
                      <a:pt x="2248" y="1951"/>
                      <a:pt x="2361" y="1855"/>
                      <a:pt x="2463" y="1736"/>
                    </a:cubicBezTo>
                    <a:cubicBezTo>
                      <a:pt x="2565" y="1628"/>
                      <a:pt x="2630" y="1491"/>
                      <a:pt x="2642" y="1347"/>
                    </a:cubicBezTo>
                    <a:cubicBezTo>
                      <a:pt x="2666" y="1180"/>
                      <a:pt x="2630" y="1012"/>
                      <a:pt x="2547" y="875"/>
                    </a:cubicBezTo>
                    <a:cubicBezTo>
                      <a:pt x="2487" y="767"/>
                      <a:pt x="2397" y="684"/>
                      <a:pt x="2278" y="618"/>
                    </a:cubicBezTo>
                    <a:cubicBezTo>
                      <a:pt x="2168" y="552"/>
                      <a:pt x="2038" y="522"/>
                      <a:pt x="1911" y="522"/>
                    </a:cubicBezTo>
                    <a:cubicBezTo>
                      <a:pt x="1900" y="522"/>
                      <a:pt x="1889" y="522"/>
                      <a:pt x="1877" y="522"/>
                    </a:cubicBezTo>
                    <a:cubicBezTo>
                      <a:pt x="1706" y="528"/>
                      <a:pt x="1554" y="610"/>
                      <a:pt x="1395" y="610"/>
                    </a:cubicBezTo>
                    <a:cubicBezTo>
                      <a:pt x="1377" y="610"/>
                      <a:pt x="1358" y="609"/>
                      <a:pt x="1339" y="606"/>
                    </a:cubicBezTo>
                    <a:cubicBezTo>
                      <a:pt x="1148" y="582"/>
                      <a:pt x="1082" y="397"/>
                      <a:pt x="993" y="253"/>
                    </a:cubicBezTo>
                    <a:cubicBezTo>
                      <a:pt x="927" y="134"/>
                      <a:pt x="819" y="32"/>
                      <a:pt x="682" y="8"/>
                    </a:cubicBezTo>
                    <a:cubicBezTo>
                      <a:pt x="653" y="3"/>
                      <a:pt x="625" y="1"/>
                      <a:pt x="597"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3820225" y="2266975"/>
                <a:ext cx="23475" cy="14325"/>
              </a:xfrm>
              <a:custGeom>
                <a:avLst/>
                <a:gdLst/>
                <a:ahLst/>
                <a:cxnLst/>
                <a:rect l="l" t="t" r="r" b="b"/>
                <a:pathLst>
                  <a:path w="939" h="573" extrusionOk="0">
                    <a:moveTo>
                      <a:pt x="939" y="1"/>
                    </a:moveTo>
                    <a:lnTo>
                      <a:pt x="939" y="1"/>
                    </a:lnTo>
                    <a:cubicBezTo>
                      <a:pt x="939" y="1"/>
                      <a:pt x="0" y="7"/>
                      <a:pt x="329" y="449"/>
                    </a:cubicBezTo>
                    <a:cubicBezTo>
                      <a:pt x="394" y="537"/>
                      <a:pt x="458" y="572"/>
                      <a:pt x="518" y="572"/>
                    </a:cubicBezTo>
                    <a:cubicBezTo>
                      <a:pt x="758" y="572"/>
                      <a:pt x="939" y="1"/>
                      <a:pt x="939"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3820125" y="2241475"/>
                <a:ext cx="19400" cy="12225"/>
              </a:xfrm>
              <a:custGeom>
                <a:avLst/>
                <a:gdLst/>
                <a:ahLst/>
                <a:cxnLst/>
                <a:rect l="l" t="t" r="r" b="b"/>
                <a:pathLst>
                  <a:path w="776" h="489" extrusionOk="0">
                    <a:moveTo>
                      <a:pt x="219" y="1"/>
                    </a:moveTo>
                    <a:cubicBezTo>
                      <a:pt x="127" y="1"/>
                      <a:pt x="53" y="57"/>
                      <a:pt x="28" y="214"/>
                    </a:cubicBezTo>
                    <a:cubicBezTo>
                      <a:pt x="1" y="424"/>
                      <a:pt x="106" y="489"/>
                      <a:pt x="246" y="489"/>
                    </a:cubicBezTo>
                    <a:cubicBezTo>
                      <a:pt x="468" y="489"/>
                      <a:pt x="775" y="327"/>
                      <a:pt x="775" y="327"/>
                    </a:cubicBezTo>
                    <a:cubicBezTo>
                      <a:pt x="775" y="327"/>
                      <a:pt x="443" y="1"/>
                      <a:pt x="219"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3842625" y="2275800"/>
                <a:ext cx="26325" cy="18800"/>
              </a:xfrm>
              <a:custGeom>
                <a:avLst/>
                <a:gdLst/>
                <a:ahLst/>
                <a:cxnLst/>
                <a:rect l="l" t="t" r="r" b="b"/>
                <a:pathLst>
                  <a:path w="1053" h="752" extrusionOk="0">
                    <a:moveTo>
                      <a:pt x="652" y="0"/>
                    </a:moveTo>
                    <a:cubicBezTo>
                      <a:pt x="652" y="0"/>
                      <a:pt x="1" y="670"/>
                      <a:pt x="539" y="747"/>
                    </a:cubicBezTo>
                    <a:cubicBezTo>
                      <a:pt x="562" y="750"/>
                      <a:pt x="583" y="752"/>
                      <a:pt x="603" y="752"/>
                    </a:cubicBezTo>
                    <a:cubicBezTo>
                      <a:pt x="1053" y="752"/>
                      <a:pt x="652" y="0"/>
                      <a:pt x="652" y="0"/>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3884925" y="2221900"/>
                <a:ext cx="23325" cy="14325"/>
              </a:xfrm>
              <a:custGeom>
                <a:avLst/>
                <a:gdLst/>
                <a:ahLst/>
                <a:cxnLst/>
                <a:rect l="l" t="t" r="r" b="b"/>
                <a:pathLst>
                  <a:path w="933" h="573" extrusionOk="0">
                    <a:moveTo>
                      <a:pt x="416" y="1"/>
                    </a:moveTo>
                    <a:cubicBezTo>
                      <a:pt x="177" y="1"/>
                      <a:pt x="0" y="572"/>
                      <a:pt x="0" y="572"/>
                    </a:cubicBezTo>
                    <a:cubicBezTo>
                      <a:pt x="0" y="572"/>
                      <a:pt x="933" y="566"/>
                      <a:pt x="604" y="124"/>
                    </a:cubicBezTo>
                    <a:cubicBezTo>
                      <a:pt x="539" y="36"/>
                      <a:pt x="475" y="1"/>
                      <a:pt x="41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3859775" y="2208550"/>
                <a:ext cx="26075" cy="18850"/>
              </a:xfrm>
              <a:custGeom>
                <a:avLst/>
                <a:gdLst/>
                <a:ahLst/>
                <a:cxnLst/>
                <a:rect l="l" t="t" r="r" b="b"/>
                <a:pathLst>
                  <a:path w="1043" h="754" extrusionOk="0">
                    <a:moveTo>
                      <a:pt x="433" y="1"/>
                    </a:moveTo>
                    <a:cubicBezTo>
                      <a:pt x="1" y="1"/>
                      <a:pt x="391" y="754"/>
                      <a:pt x="391" y="754"/>
                    </a:cubicBezTo>
                    <a:cubicBezTo>
                      <a:pt x="391" y="754"/>
                      <a:pt x="1042" y="90"/>
                      <a:pt x="504" y="7"/>
                    </a:cubicBezTo>
                    <a:cubicBezTo>
                      <a:pt x="478" y="3"/>
                      <a:pt x="454" y="1"/>
                      <a:pt x="433"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3888950" y="2249550"/>
                <a:ext cx="19525" cy="12175"/>
              </a:xfrm>
              <a:custGeom>
                <a:avLst/>
                <a:gdLst/>
                <a:ahLst/>
                <a:cxnLst/>
                <a:rect l="l" t="t" r="r" b="b"/>
                <a:pathLst>
                  <a:path w="781" h="487" extrusionOk="0">
                    <a:moveTo>
                      <a:pt x="534" y="1"/>
                    </a:moveTo>
                    <a:cubicBezTo>
                      <a:pt x="312" y="1"/>
                      <a:pt x="1" y="160"/>
                      <a:pt x="1" y="160"/>
                    </a:cubicBezTo>
                    <a:cubicBezTo>
                      <a:pt x="1" y="160"/>
                      <a:pt x="336" y="486"/>
                      <a:pt x="560" y="486"/>
                    </a:cubicBezTo>
                    <a:cubicBezTo>
                      <a:pt x="652" y="486"/>
                      <a:pt x="725" y="430"/>
                      <a:pt x="748" y="273"/>
                    </a:cubicBezTo>
                    <a:cubicBezTo>
                      <a:pt x="780" y="65"/>
                      <a:pt x="675" y="1"/>
                      <a:pt x="534"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3801850" y="2223600"/>
                <a:ext cx="21400" cy="33850"/>
              </a:xfrm>
              <a:custGeom>
                <a:avLst/>
                <a:gdLst/>
                <a:ahLst/>
                <a:cxnLst/>
                <a:rect l="l" t="t" r="r" b="b"/>
                <a:pathLst>
                  <a:path w="856" h="1354" extrusionOk="0">
                    <a:moveTo>
                      <a:pt x="781" y="0"/>
                    </a:moveTo>
                    <a:cubicBezTo>
                      <a:pt x="772" y="0"/>
                      <a:pt x="763" y="3"/>
                      <a:pt x="753" y="8"/>
                    </a:cubicBezTo>
                    <a:cubicBezTo>
                      <a:pt x="311" y="289"/>
                      <a:pt x="18" y="779"/>
                      <a:pt x="0" y="1299"/>
                    </a:cubicBezTo>
                    <a:cubicBezTo>
                      <a:pt x="0" y="1335"/>
                      <a:pt x="26" y="1353"/>
                      <a:pt x="51" y="1353"/>
                    </a:cubicBezTo>
                    <a:cubicBezTo>
                      <a:pt x="76" y="1353"/>
                      <a:pt x="102" y="1335"/>
                      <a:pt x="102" y="1299"/>
                    </a:cubicBezTo>
                    <a:cubicBezTo>
                      <a:pt x="126" y="815"/>
                      <a:pt x="395" y="361"/>
                      <a:pt x="795" y="98"/>
                    </a:cubicBezTo>
                    <a:cubicBezTo>
                      <a:pt x="855" y="68"/>
                      <a:pt x="827" y="0"/>
                      <a:pt x="78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3801850" y="2261750"/>
                <a:ext cx="9625" cy="19975"/>
              </a:xfrm>
              <a:custGeom>
                <a:avLst/>
                <a:gdLst/>
                <a:ahLst/>
                <a:cxnLst/>
                <a:rect l="l" t="t" r="r" b="b"/>
                <a:pathLst>
                  <a:path w="385" h="799" extrusionOk="0">
                    <a:moveTo>
                      <a:pt x="57" y="0"/>
                    </a:moveTo>
                    <a:cubicBezTo>
                      <a:pt x="32" y="0"/>
                      <a:pt x="6" y="18"/>
                      <a:pt x="6" y="54"/>
                    </a:cubicBezTo>
                    <a:cubicBezTo>
                      <a:pt x="0" y="323"/>
                      <a:pt x="96" y="580"/>
                      <a:pt x="275" y="783"/>
                    </a:cubicBezTo>
                    <a:cubicBezTo>
                      <a:pt x="284" y="794"/>
                      <a:pt x="295" y="798"/>
                      <a:pt x="306" y="798"/>
                    </a:cubicBezTo>
                    <a:cubicBezTo>
                      <a:pt x="345" y="798"/>
                      <a:pt x="384" y="743"/>
                      <a:pt x="347" y="706"/>
                    </a:cubicBezTo>
                    <a:cubicBezTo>
                      <a:pt x="186" y="520"/>
                      <a:pt x="102" y="293"/>
                      <a:pt x="108" y="54"/>
                    </a:cubicBezTo>
                    <a:cubicBezTo>
                      <a:pt x="108" y="18"/>
                      <a:pt x="82" y="0"/>
                      <a:pt x="5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3865200" y="2233775"/>
                <a:ext cx="19150" cy="27000"/>
              </a:xfrm>
              <a:custGeom>
                <a:avLst/>
                <a:gdLst/>
                <a:ahLst/>
                <a:cxnLst/>
                <a:rect l="l" t="t" r="r" b="b"/>
                <a:pathLst>
                  <a:path w="766" h="1080" extrusionOk="0">
                    <a:moveTo>
                      <a:pt x="62" y="1"/>
                    </a:moveTo>
                    <a:cubicBezTo>
                      <a:pt x="1" y="1"/>
                      <a:pt x="4" y="103"/>
                      <a:pt x="72" y="103"/>
                    </a:cubicBezTo>
                    <a:cubicBezTo>
                      <a:pt x="263" y="121"/>
                      <a:pt x="443" y="229"/>
                      <a:pt x="544" y="396"/>
                    </a:cubicBezTo>
                    <a:cubicBezTo>
                      <a:pt x="652" y="576"/>
                      <a:pt x="652" y="815"/>
                      <a:pt x="556" y="1000"/>
                    </a:cubicBezTo>
                    <a:cubicBezTo>
                      <a:pt x="536" y="1041"/>
                      <a:pt x="572" y="1080"/>
                      <a:pt x="606" y="1080"/>
                    </a:cubicBezTo>
                    <a:cubicBezTo>
                      <a:pt x="622" y="1080"/>
                      <a:pt x="637" y="1072"/>
                      <a:pt x="646" y="1054"/>
                    </a:cubicBezTo>
                    <a:cubicBezTo>
                      <a:pt x="765" y="833"/>
                      <a:pt x="759" y="558"/>
                      <a:pt x="634" y="342"/>
                    </a:cubicBezTo>
                    <a:cubicBezTo>
                      <a:pt x="514" y="151"/>
                      <a:pt x="293" y="20"/>
                      <a:pt x="72" y="2"/>
                    </a:cubicBezTo>
                    <a:cubicBezTo>
                      <a:pt x="68" y="1"/>
                      <a:pt x="65" y="1"/>
                      <a:pt x="6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3881925" y="2273525"/>
                <a:ext cx="14825" cy="18100"/>
              </a:xfrm>
              <a:custGeom>
                <a:avLst/>
                <a:gdLst/>
                <a:ahLst/>
                <a:cxnLst/>
                <a:rect l="l" t="t" r="r" b="b"/>
                <a:pathLst>
                  <a:path w="593" h="724" extrusionOk="0">
                    <a:moveTo>
                      <a:pt x="62" y="0"/>
                    </a:moveTo>
                    <a:cubicBezTo>
                      <a:pt x="54" y="0"/>
                      <a:pt x="45" y="3"/>
                      <a:pt x="37" y="8"/>
                    </a:cubicBezTo>
                    <a:cubicBezTo>
                      <a:pt x="13" y="26"/>
                      <a:pt x="1" y="61"/>
                      <a:pt x="13" y="85"/>
                    </a:cubicBezTo>
                    <a:cubicBezTo>
                      <a:pt x="174" y="283"/>
                      <a:pt x="323" y="486"/>
                      <a:pt x="479" y="695"/>
                    </a:cubicBezTo>
                    <a:cubicBezTo>
                      <a:pt x="488" y="712"/>
                      <a:pt x="506" y="723"/>
                      <a:pt x="527" y="723"/>
                    </a:cubicBezTo>
                    <a:cubicBezTo>
                      <a:pt x="535" y="723"/>
                      <a:pt x="543" y="722"/>
                      <a:pt x="551" y="719"/>
                    </a:cubicBezTo>
                    <a:cubicBezTo>
                      <a:pt x="575" y="701"/>
                      <a:pt x="592" y="665"/>
                      <a:pt x="575" y="641"/>
                    </a:cubicBezTo>
                    <a:cubicBezTo>
                      <a:pt x="419" y="438"/>
                      <a:pt x="270" y="241"/>
                      <a:pt x="114" y="31"/>
                    </a:cubicBezTo>
                    <a:cubicBezTo>
                      <a:pt x="101" y="14"/>
                      <a:pt x="82" y="0"/>
                      <a:pt x="6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31" name="Google Shape;831;p3"/>
          <p:cNvGrpSpPr/>
          <p:nvPr/>
        </p:nvGrpSpPr>
        <p:grpSpPr>
          <a:xfrm>
            <a:off x="3066417" y="4541920"/>
            <a:ext cx="367173" cy="298933"/>
            <a:chOff x="6004400" y="1925250"/>
            <a:chExt cx="105325" cy="85750"/>
          </a:xfrm>
        </p:grpSpPr>
        <p:sp>
          <p:nvSpPr>
            <p:cNvPr id="832" name="Google Shape;832;p3"/>
            <p:cNvSpPr/>
            <p:nvPr/>
          </p:nvSpPr>
          <p:spPr>
            <a:xfrm>
              <a:off x="6004400" y="1925625"/>
              <a:ext cx="105325" cy="85375"/>
            </a:xfrm>
            <a:custGeom>
              <a:avLst/>
              <a:gdLst/>
              <a:ahLst/>
              <a:cxnLst/>
              <a:rect l="l" t="t" r="r" b="b"/>
              <a:pathLst>
                <a:path w="4213" h="3415" extrusionOk="0">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3" name="Google Shape;833;p3"/>
            <p:cNvGrpSpPr/>
            <p:nvPr/>
          </p:nvGrpSpPr>
          <p:grpSpPr>
            <a:xfrm>
              <a:off x="6004400" y="1925250"/>
              <a:ext cx="105325" cy="85600"/>
              <a:chOff x="3354650" y="1925250"/>
              <a:chExt cx="105325" cy="85600"/>
            </a:xfrm>
          </p:grpSpPr>
          <p:sp>
            <p:nvSpPr>
              <p:cNvPr id="834" name="Google Shape;834;p3"/>
              <p:cNvSpPr/>
              <p:nvPr/>
            </p:nvSpPr>
            <p:spPr>
              <a:xfrm>
                <a:off x="3354650" y="1925250"/>
                <a:ext cx="105325" cy="85600"/>
              </a:xfrm>
              <a:custGeom>
                <a:avLst/>
                <a:gdLst/>
                <a:ahLst/>
                <a:cxnLst/>
                <a:rect l="l" t="t" r="r" b="b"/>
                <a:pathLst>
                  <a:path w="4213" h="3424" extrusionOk="0">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3383900" y="1941225"/>
                <a:ext cx="61450" cy="44925"/>
              </a:xfrm>
              <a:custGeom>
                <a:avLst/>
                <a:gdLst/>
                <a:ahLst/>
                <a:cxnLst/>
                <a:rect l="l" t="t" r="r" b="b"/>
                <a:pathLst>
                  <a:path w="2458" h="1797" extrusionOk="0">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3362100" y="1939225"/>
                <a:ext cx="11125" cy="24350"/>
              </a:xfrm>
              <a:custGeom>
                <a:avLst/>
                <a:gdLst/>
                <a:ahLst/>
                <a:cxnLst/>
                <a:rect l="l" t="t" r="r" b="b"/>
                <a:pathLst>
                  <a:path w="445" h="974" extrusionOk="0">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3367950" y="1968900"/>
                <a:ext cx="7775" cy="9025"/>
              </a:xfrm>
              <a:custGeom>
                <a:avLst/>
                <a:gdLst/>
                <a:ahLst/>
                <a:cxnLst/>
                <a:rect l="l" t="t" r="r" b="b"/>
                <a:pathLst>
                  <a:path w="311" h="361" extrusionOk="0">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3430050" y="1957375"/>
                <a:ext cx="20600" cy="35900"/>
              </a:xfrm>
              <a:custGeom>
                <a:avLst/>
                <a:gdLst/>
                <a:ahLst/>
                <a:cxnLst/>
                <a:rect l="l" t="t" r="r" b="b"/>
                <a:pathLst>
                  <a:path w="824" h="1436" extrusionOk="0">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39" name="Google Shape;839;p3"/>
          <p:cNvGrpSpPr/>
          <p:nvPr/>
        </p:nvGrpSpPr>
        <p:grpSpPr>
          <a:xfrm rot="-10112720">
            <a:off x="7633570" y="726324"/>
            <a:ext cx="367167" cy="298927"/>
            <a:chOff x="6004400" y="1925250"/>
            <a:chExt cx="105325" cy="85750"/>
          </a:xfrm>
        </p:grpSpPr>
        <p:sp>
          <p:nvSpPr>
            <p:cNvPr id="840" name="Google Shape;840;p3"/>
            <p:cNvSpPr/>
            <p:nvPr/>
          </p:nvSpPr>
          <p:spPr>
            <a:xfrm>
              <a:off x="6004400" y="1925625"/>
              <a:ext cx="105325" cy="85375"/>
            </a:xfrm>
            <a:custGeom>
              <a:avLst/>
              <a:gdLst/>
              <a:ahLst/>
              <a:cxnLst/>
              <a:rect l="l" t="t" r="r" b="b"/>
              <a:pathLst>
                <a:path w="4213" h="3415" extrusionOk="0">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1" name="Google Shape;841;p3"/>
            <p:cNvGrpSpPr/>
            <p:nvPr/>
          </p:nvGrpSpPr>
          <p:grpSpPr>
            <a:xfrm>
              <a:off x="6004400" y="1925250"/>
              <a:ext cx="105325" cy="85600"/>
              <a:chOff x="3354650" y="1925250"/>
              <a:chExt cx="105325" cy="85600"/>
            </a:xfrm>
          </p:grpSpPr>
          <p:sp>
            <p:nvSpPr>
              <p:cNvPr id="842" name="Google Shape;842;p3"/>
              <p:cNvSpPr/>
              <p:nvPr/>
            </p:nvSpPr>
            <p:spPr>
              <a:xfrm>
                <a:off x="3354650" y="1925250"/>
                <a:ext cx="105325" cy="85600"/>
              </a:xfrm>
              <a:custGeom>
                <a:avLst/>
                <a:gdLst/>
                <a:ahLst/>
                <a:cxnLst/>
                <a:rect l="l" t="t" r="r" b="b"/>
                <a:pathLst>
                  <a:path w="4213" h="3424" extrusionOk="0">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3383900" y="1941225"/>
                <a:ext cx="61450" cy="44925"/>
              </a:xfrm>
              <a:custGeom>
                <a:avLst/>
                <a:gdLst/>
                <a:ahLst/>
                <a:cxnLst/>
                <a:rect l="l" t="t" r="r" b="b"/>
                <a:pathLst>
                  <a:path w="2458" h="1797" extrusionOk="0">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3362100" y="1939225"/>
                <a:ext cx="11125" cy="24350"/>
              </a:xfrm>
              <a:custGeom>
                <a:avLst/>
                <a:gdLst/>
                <a:ahLst/>
                <a:cxnLst/>
                <a:rect l="l" t="t" r="r" b="b"/>
                <a:pathLst>
                  <a:path w="445" h="974" extrusionOk="0">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3367950" y="1968900"/>
                <a:ext cx="7775" cy="9025"/>
              </a:xfrm>
              <a:custGeom>
                <a:avLst/>
                <a:gdLst/>
                <a:ahLst/>
                <a:cxnLst/>
                <a:rect l="l" t="t" r="r" b="b"/>
                <a:pathLst>
                  <a:path w="311" h="361" extrusionOk="0">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3430050" y="1957375"/>
                <a:ext cx="20600" cy="35900"/>
              </a:xfrm>
              <a:custGeom>
                <a:avLst/>
                <a:gdLst/>
                <a:ahLst/>
                <a:cxnLst/>
                <a:rect l="l" t="t" r="r" b="b"/>
                <a:pathLst>
                  <a:path w="824" h="1436" extrusionOk="0">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24"/>
                                        </p:tgtEl>
                                        <p:attrNameLst>
                                          <p:attrName>style.visibility</p:attrName>
                                        </p:attrNameLst>
                                      </p:cBhvr>
                                      <p:to>
                                        <p:strVal val="visible"/>
                                      </p:to>
                                    </p:set>
                                    <p:anim calcmode="lin" valueType="num">
                                      <p:cBhvr additive="base">
                                        <p:cTn id="7" dur="500"/>
                                        <p:tgtEl>
                                          <p:spTgt spid="724"/>
                                        </p:tgtEl>
                                        <p:attrNameLst>
                                          <p:attrName>ppt_w</p:attrName>
                                        </p:attrNameLst>
                                      </p:cBhvr>
                                      <p:tavLst>
                                        <p:tav tm="0">
                                          <p:val>
                                            <p:strVal val="0"/>
                                          </p:val>
                                        </p:tav>
                                        <p:tav tm="100000">
                                          <p:val>
                                            <p:strVal val="#ppt_w"/>
                                          </p:val>
                                        </p:tav>
                                      </p:tavLst>
                                    </p:anim>
                                    <p:anim calcmode="lin" valueType="num">
                                      <p:cBhvr additive="base">
                                        <p:cTn id="8" dur="500"/>
                                        <p:tgtEl>
                                          <p:spTgt spid="7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graphicFrame>
        <p:nvGraphicFramePr>
          <p:cNvPr id="1571" name="Google Shape;1571;p30"/>
          <p:cNvGraphicFramePr/>
          <p:nvPr/>
        </p:nvGraphicFramePr>
        <p:xfrm>
          <a:off x="163284" y="689428"/>
          <a:ext cx="8817425" cy="45761500"/>
        </p:xfrm>
        <a:graphic>
          <a:graphicData uri="http://schemas.openxmlformats.org/drawingml/2006/table">
            <a:tbl>
              <a:tblPr>
                <a:noFill/>
                <a:tableStyleId>{33C2DFC8-8AF5-43D8-8CDD-8DFE2C1C9351}</a:tableStyleId>
              </a:tblPr>
              <a:tblGrid>
                <a:gridCol w="5918750">
                  <a:extLst>
                    <a:ext uri="{9D8B030D-6E8A-4147-A177-3AD203B41FA5}">
                      <a16:colId xmlns:a16="http://schemas.microsoft.com/office/drawing/2014/main" val="20000"/>
                    </a:ext>
                  </a:extLst>
                </a:gridCol>
                <a:gridCol w="2898675">
                  <a:extLst>
                    <a:ext uri="{9D8B030D-6E8A-4147-A177-3AD203B41FA5}">
                      <a16:colId xmlns:a16="http://schemas.microsoft.com/office/drawing/2014/main" val="20001"/>
                    </a:ext>
                  </a:extLst>
                </a:gridCol>
              </a:tblGrid>
              <a:tr h="3351100">
                <a:tc gridSpan="2">
                  <a:txBody>
                    <a:bodyPr/>
                    <a:lstStyle/>
                    <a:p>
                      <a:pPr marL="0" marR="0" lvl="0" indent="0" algn="ctr" rtl="0">
                        <a:lnSpc>
                          <a:spcPct val="150000"/>
                        </a:lnSpc>
                        <a:spcBef>
                          <a:spcPts val="0"/>
                        </a:spcBef>
                        <a:spcAft>
                          <a:spcPts val="0"/>
                        </a:spcAft>
                        <a:buNone/>
                      </a:pPr>
                      <a:r>
                        <a:rPr lang="en-US" sz="1500" b="1" u="none" strike="noStrike" cap="none">
                          <a:latin typeface="Arial"/>
                          <a:ea typeface="Arial"/>
                          <a:cs typeface="Arial"/>
                          <a:sym typeface="Arial"/>
                        </a:rPr>
                        <a:t>PHIẾU HỌC TẬP</a:t>
                      </a:r>
                      <a:endParaRPr sz="1500" u="none" strike="noStrike" cap="none">
                        <a:latin typeface="Arial"/>
                        <a:ea typeface="Arial"/>
                        <a:cs typeface="Arial"/>
                        <a:sym typeface="Arial"/>
                      </a:endParaRPr>
                    </a:p>
                    <a:p>
                      <a:pPr marL="0" marR="0" lvl="0" indent="0" algn="ctr" rtl="0">
                        <a:lnSpc>
                          <a:spcPct val="150000"/>
                        </a:lnSpc>
                        <a:spcBef>
                          <a:spcPts val="0"/>
                        </a:spcBef>
                        <a:spcAft>
                          <a:spcPts val="0"/>
                        </a:spcAft>
                        <a:buNone/>
                      </a:pPr>
                      <a:r>
                        <a:rPr lang="en-US" sz="1500" b="1" u="none" strike="noStrike" cap="none">
                          <a:latin typeface="Arial"/>
                          <a:ea typeface="Arial"/>
                          <a:cs typeface="Arial"/>
                          <a:sym typeface="Arial"/>
                        </a:rPr>
                        <a:t>Tìm hiểu một số phương pháp bảo quản thực phẩm</a:t>
                      </a:r>
                      <a:endParaRPr sz="1500" u="none" strike="noStrike" cap="none">
                        <a:latin typeface="Arial"/>
                        <a:ea typeface="Arial"/>
                        <a:cs typeface="Arial"/>
                        <a:sym typeface="Arial"/>
                      </a:endParaRPr>
                    </a:p>
                    <a:p>
                      <a:pPr marL="0" marR="0" lvl="0" indent="0" algn="just" rtl="0">
                        <a:lnSpc>
                          <a:spcPct val="150000"/>
                        </a:lnSpc>
                        <a:spcBef>
                          <a:spcPts val="0"/>
                        </a:spcBef>
                        <a:spcAft>
                          <a:spcPts val="0"/>
                        </a:spcAft>
                        <a:buNone/>
                      </a:pPr>
                      <a:r>
                        <a:rPr lang="en-US" sz="1500" b="1" i="1" u="none" strike="noStrike" cap="none">
                          <a:latin typeface="Arial"/>
                          <a:ea typeface="Arial"/>
                          <a:cs typeface="Arial"/>
                          <a:sym typeface="Arial"/>
                        </a:rPr>
                        <a:t>Nhóm:.................................</a:t>
                      </a:r>
                      <a:endParaRPr sz="1500" b="1" i="1" u="none" strike="noStrike" cap="none">
                        <a:latin typeface="Arial"/>
                        <a:ea typeface="Arial"/>
                        <a:cs typeface="Arial"/>
                        <a:sym typeface="Arial"/>
                      </a:endParaRPr>
                    </a:p>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Hãy đọc nội dung mục II.1. Một số phương pháp bảo quản thực phẩm, trang 17 – 21 SGK, kết hợp với hiểu biết cá nhân, thảo luận nhóm và thực hiện các yêu cầu sau:</a:t>
                      </a:r>
                      <a:endParaRPr sz="1500" u="none" strike="noStrike" cap="none">
                        <a:latin typeface="Arial"/>
                        <a:ea typeface="Arial"/>
                        <a:cs typeface="Arial"/>
                        <a:sym typeface="Arial"/>
                      </a:endParaRPr>
                    </a:p>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1. Bảo quản thực phẩm có vai trò:</a:t>
                      </a:r>
                      <a:endParaRPr sz="1500" u="none" strike="noStrike" cap="none">
                        <a:latin typeface="Arial"/>
                        <a:ea typeface="Arial"/>
                        <a:cs typeface="Arial"/>
                        <a:sym typeface="Arial"/>
                      </a:endParaRPr>
                    </a:p>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a:t>
                      </a:r>
                      <a:endParaRPr sz="1500" u="none" strike="noStrike" cap="none">
                        <a:latin typeface="Arial"/>
                        <a:ea typeface="Arial"/>
                        <a:cs typeface="Arial"/>
                        <a:sym typeface="Arial"/>
                      </a:endParaRPr>
                    </a:p>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2. Hoàn thành bảng sau:</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hMerge="1">
                  <a:txBody>
                    <a:bodyPr/>
                    <a:lstStyle/>
                    <a:p>
                      <a:endParaRPr lang="en-US"/>
                    </a:p>
                  </a:txBody>
                  <a:tcPr/>
                </a:tc>
                <a:extLst>
                  <a:ext uri="{0D108BD9-81ED-4DB2-BD59-A6C34878D82A}">
                    <a16:rowId xmlns:a16="http://schemas.microsoft.com/office/drawing/2014/main" val="10000"/>
                  </a:ext>
                </a:extLst>
              </a:tr>
              <a:tr h="667800">
                <a:tc>
                  <a:txBody>
                    <a:bodyPr/>
                    <a:lstStyle/>
                    <a:p>
                      <a:pPr marL="0" marR="0" lvl="0" indent="0" algn="ctr" rtl="0">
                        <a:lnSpc>
                          <a:spcPct val="150000"/>
                        </a:lnSpc>
                        <a:spcBef>
                          <a:spcPts val="0"/>
                        </a:spcBef>
                        <a:spcAft>
                          <a:spcPts val="0"/>
                        </a:spcAft>
                        <a:buNone/>
                      </a:pPr>
                      <a:r>
                        <a:rPr lang="en-US" sz="1500" b="1" u="none" strike="noStrike" cap="none">
                          <a:latin typeface="Arial"/>
                          <a:ea typeface="Arial"/>
                          <a:cs typeface="Arial"/>
                          <a:sym typeface="Arial"/>
                        </a:rPr>
                        <a:t>Tên biện pháp bảo quản</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ctr" rtl="0">
                        <a:lnSpc>
                          <a:spcPct val="150000"/>
                        </a:lnSpc>
                        <a:spcBef>
                          <a:spcPts val="0"/>
                        </a:spcBef>
                        <a:spcAft>
                          <a:spcPts val="0"/>
                        </a:spcAft>
                        <a:buNone/>
                      </a:pPr>
                      <a:r>
                        <a:rPr lang="en-US" sz="1500" b="1" u="none" strike="noStrike" cap="none">
                          <a:latin typeface="Arial"/>
                          <a:ea typeface="Arial"/>
                          <a:cs typeface="Arial"/>
                          <a:sym typeface="Arial"/>
                        </a:rPr>
                        <a:t>Thực phẩm được bảo quản phổ biến</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1"/>
                  </a:ext>
                </a:extLst>
              </a:tr>
              <a:tr h="32592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Đông lạnh</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2"/>
                  </a:ext>
                </a:extLst>
              </a:tr>
              <a:tr h="32592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Làm lạnh</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3"/>
                  </a:ext>
                </a:extLst>
              </a:tr>
              <a:tr h="32592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Làm khô</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4"/>
                  </a:ext>
                </a:extLst>
              </a:tr>
              <a:tr h="32592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Ướp muối</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5"/>
                  </a:ext>
                </a:extLst>
              </a:tr>
              <a:tr h="32592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Ướp đường</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6"/>
                  </a:ext>
                </a:extLst>
              </a:tr>
              <a:tr h="40112975">
                <a:tc gridSpan="2">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Lên men chua</a:t>
                      </a:r>
                      <a:endParaRPr sz="150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p>
                      <a:pPr marL="0" marR="0" lvl="0" indent="0" algn="l" rtl="0">
                        <a:lnSpc>
                          <a:spcPct val="107000"/>
                        </a:lnSpc>
                        <a:spcBef>
                          <a:spcPts val="0"/>
                        </a:spcBef>
                        <a:spcAft>
                          <a:spcPts val="0"/>
                        </a:spcAft>
                        <a:buNone/>
                      </a:pPr>
                      <a:r>
                        <a:rPr lang="en-US" sz="1500" u="none" strike="noStrike" cap="none">
                          <a:latin typeface="Arial"/>
                          <a:ea typeface="Arial"/>
                          <a:cs typeface="Arial"/>
                          <a:sym typeface="Arial"/>
                        </a:rPr>
                        <a:t>3. Thực phẩm bảo quản đông lạnh có thời gian bảo quản dài hơn so với làm lạnh do: ………………………………………………………………………………………………………………………………………………………………………………………… 4. Phương pháp làm khô có thể chia thành mấy nhóm? Ưu điểm và hạn chế của mỗi nhóm là gì? ……………………………………………………………………………………………………………………………………………………………………………………………………………………………………………………………………………………… 5. Thực phẩm ngâm đường cần được bảo quản trong chai, lọ,... kín để tránh tiếp xúc với không khí do: ………………………………………………………………………………………………………………………………………………………………………………………… 6: Điền vào chỗ trống trong đoạn sau: Ướp muối thường được sử dụng để bảo quản …………… Phương pháp ướp muối áp dụng nguyên lí ……………………………………………………. nên kéo dài thời gian bảo quản thực phẩm. Tuy nhiên, phương  pháp này có hạn chế là …………………………………………………………………………………………… 7. Những phương pháp bảo quản thực phẩm làm thay đổi cảm quan, hương vị của thực phẩm là: ………………………………………………………………………………………………………………………………………………………………………………………… 8. Nêu ưu điểm của việc sử dụng các tác nhân vật lí trong bảo quản thực phẩm. ………………………………………………………………………………………………………………………………………………………………………………………… 9. Nêu tên các phương pháp bảo quản ứng với từng nội dung sau: - Thương được áp dụng trong công nghiệp: …………………………………………………………………………………………… - Cần được kiểm soát kĩ, sử dụng đúng quy định do nguy cơ gây mất an toàn vệ sinh thực phẩm: …………………………………………………………………………………………… - Sữa tươi thường được bảo quản bằng: …………………………………………………………………………………………… </a:t>
                      </a:r>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572" name="Google Shape;1572;p30"/>
          <p:cNvSpPr txBox="1"/>
          <p:nvPr/>
        </p:nvSpPr>
        <p:spPr>
          <a:xfrm>
            <a:off x="2351312" y="181428"/>
            <a:ext cx="444137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2060"/>
                </a:solidFill>
                <a:latin typeface="Arial"/>
                <a:ea typeface="Arial"/>
                <a:cs typeface="Arial"/>
                <a:sym typeface="Arial"/>
              </a:rPr>
              <a:t>HOÀN THÀNH PHIẾU HỌC TẬP </a:t>
            </a:r>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graphicFrame>
        <p:nvGraphicFramePr>
          <p:cNvPr id="1577" name="Google Shape;1577;p31"/>
          <p:cNvGraphicFramePr/>
          <p:nvPr/>
        </p:nvGraphicFramePr>
        <p:xfrm>
          <a:off x="163284" y="130628"/>
          <a:ext cx="8817425" cy="42941975"/>
        </p:xfrm>
        <a:graphic>
          <a:graphicData uri="http://schemas.openxmlformats.org/drawingml/2006/table">
            <a:tbl>
              <a:tblPr>
                <a:noFill/>
                <a:tableStyleId>{33C2DFC8-8AF5-43D8-8CDD-8DFE2C1C9351}</a:tableStyleId>
              </a:tblPr>
              <a:tblGrid>
                <a:gridCol w="5918750">
                  <a:extLst>
                    <a:ext uri="{9D8B030D-6E8A-4147-A177-3AD203B41FA5}">
                      <a16:colId xmlns:a16="http://schemas.microsoft.com/office/drawing/2014/main" val="20000"/>
                    </a:ext>
                  </a:extLst>
                </a:gridCol>
                <a:gridCol w="2898675">
                  <a:extLst>
                    <a:ext uri="{9D8B030D-6E8A-4147-A177-3AD203B41FA5}">
                      <a16:colId xmlns:a16="http://schemas.microsoft.com/office/drawing/2014/main" val="20001"/>
                    </a:ext>
                  </a:extLst>
                </a:gridCol>
              </a:tblGrid>
              <a:tr h="667800">
                <a:tc>
                  <a:txBody>
                    <a:bodyPr/>
                    <a:lstStyle/>
                    <a:p>
                      <a:pPr marL="0" marR="0" lvl="0" indent="0" algn="ctr" rtl="0">
                        <a:lnSpc>
                          <a:spcPct val="150000"/>
                        </a:lnSpc>
                        <a:spcBef>
                          <a:spcPts val="0"/>
                        </a:spcBef>
                        <a:spcAft>
                          <a:spcPts val="0"/>
                        </a:spcAft>
                        <a:buNone/>
                      </a:pPr>
                      <a:r>
                        <a:rPr lang="en-US" sz="1500" b="1" u="none" strike="noStrike" cap="none">
                          <a:latin typeface="Arial"/>
                          <a:ea typeface="Arial"/>
                          <a:cs typeface="Arial"/>
                          <a:sym typeface="Arial"/>
                        </a:rPr>
                        <a:t>Tên biện pháp bảo quản</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ctr" rtl="0">
                        <a:lnSpc>
                          <a:spcPct val="150000"/>
                        </a:lnSpc>
                        <a:spcBef>
                          <a:spcPts val="0"/>
                        </a:spcBef>
                        <a:spcAft>
                          <a:spcPts val="0"/>
                        </a:spcAft>
                        <a:buNone/>
                      </a:pPr>
                      <a:r>
                        <a:rPr lang="en-US" sz="1500" b="1" u="none" strike="noStrike" cap="none">
                          <a:latin typeface="Arial"/>
                          <a:ea typeface="Arial"/>
                          <a:cs typeface="Arial"/>
                          <a:sym typeface="Arial"/>
                        </a:rPr>
                        <a:t>Thực phẩm được bảo quản phổ biến</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0"/>
                  </a:ext>
                </a:extLst>
              </a:tr>
              <a:tr h="442550">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Đông lạnh</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1"/>
                  </a:ext>
                </a:extLst>
              </a:tr>
              <a:tr h="42142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Làm lạnh</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2"/>
                  </a:ext>
                </a:extLst>
              </a:tr>
              <a:tr h="47287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Làm khô</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3"/>
                  </a:ext>
                </a:extLst>
              </a:tr>
              <a:tr h="41547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Ướp muối</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4"/>
                  </a:ext>
                </a:extLst>
              </a:tr>
              <a:tr h="408875">
                <a:tc>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Ướp đường</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5"/>
                  </a:ext>
                </a:extLst>
              </a:tr>
              <a:tr h="40112975">
                <a:tc gridSpan="2">
                  <a:txBody>
                    <a:bodyPr/>
                    <a:lstStyle/>
                    <a:p>
                      <a:pPr marL="0" marR="0" lvl="0" indent="0" algn="just" rtl="0">
                        <a:lnSpc>
                          <a:spcPct val="150000"/>
                        </a:lnSpc>
                        <a:spcBef>
                          <a:spcPts val="0"/>
                        </a:spcBef>
                        <a:spcAft>
                          <a:spcPts val="0"/>
                        </a:spcAft>
                        <a:buNone/>
                      </a:pPr>
                      <a:r>
                        <a:rPr lang="en-US" sz="1500" u="none" strike="noStrike" cap="none">
                          <a:latin typeface="Arial"/>
                          <a:ea typeface="Arial"/>
                          <a:cs typeface="Arial"/>
                          <a:sym typeface="Arial"/>
                        </a:rPr>
                        <a:t>Lên men chua</a:t>
                      </a:r>
                      <a:endParaRPr sz="150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a:t>
                      </a:r>
                      <a:endParaRPr sz="150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3. Thực phẩm bảo quản đông lạnh có thời gian bảo quản dài hơn so với làm lạnh do: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4. Phương pháp làm khô có thể chia thành mấy nhóm? Ưu điểm và hạn chế của mỗi nhóm là gì?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5. Thực phẩm ngâm đường cần được bảo quản trong chai, lọ,... kín để tránh tiếp xúc với không khí do: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6: Điền vào chỗ trống trong đoạn sau: Ướp muối thường được sử dụng để bảo quản …………… Phương pháp ướp muối áp dụng nguyên lí ……………………………………………………. nên kéo dài thời gian bảo quản thực phẩm. Tuy nhiên, phương  pháp này có hạn chế là ……………………………………………………………………………………………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7. Những phương pháp bảo quản thực phẩm làm thay đổi cảm quan, hương vị của thực phẩm là: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8. Nêu ưu điểm của việc sử dụng các tác nhân vật lí trong bảo quản thực phẩm.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9. Nêu tên các phương pháp bảo quản ứng với từng nội dung sau: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Thường được áp dụng trong công nghiệp: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Cần được kiểm soát kĩ, sử dụng đúng quy định do nguy cơ gây mất an toàn vệ sinh thực phẩm: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Sữa tươi thường được bảo quản bằng: …………………………………………………………………………………………………………………..</a:t>
                      </a:r>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graphicFrame>
        <p:nvGraphicFramePr>
          <p:cNvPr id="1582" name="Google Shape;1582;p32"/>
          <p:cNvGraphicFramePr/>
          <p:nvPr/>
        </p:nvGraphicFramePr>
        <p:xfrm>
          <a:off x="163284" y="130628"/>
          <a:ext cx="8817425" cy="40112975"/>
        </p:xfrm>
        <a:graphic>
          <a:graphicData uri="http://schemas.openxmlformats.org/drawingml/2006/table">
            <a:tbl>
              <a:tblPr>
                <a:noFill/>
                <a:tableStyleId>{33C2DFC8-8AF5-43D8-8CDD-8DFE2C1C9351}</a:tableStyleId>
              </a:tblPr>
              <a:tblGrid>
                <a:gridCol w="8817425">
                  <a:extLst>
                    <a:ext uri="{9D8B030D-6E8A-4147-A177-3AD203B41FA5}">
                      <a16:colId xmlns:a16="http://schemas.microsoft.com/office/drawing/2014/main" val="20000"/>
                    </a:ext>
                  </a:extLst>
                </a:gridCol>
              </a:tblGrid>
              <a:tr h="40112975">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 3. Thực phẩm bảo quản đông lạnh có thời gian bảo quản dài hơn so với làm lạnh do: …………………………………………………………………………………………………………………………4. Phương pháp làm khô có thể chia thành mấy nhóm? Ưu điểm và hạn chế của mỗi nhóm là gì? …………………………………………………………………………………………………………………………5. Thực phẩm ngâm đường cần được bảo quản trong chai, lọ,... kín để tránh tiếp xúc với không khí do: …………………………………………………………………………………………………………………………6: Điền vào chỗ trống trong đoạn sau: Ướp muối thường được sử dụng để bảo quản …………… Phương pháp ướp muối áp dụng nguyên lí ……………………………………………………. nên kéo dài thời gian bảo quản thực phẩm. Tuy nhiên, phương  pháp này có hạn chế là ……………………………………………………………………………………………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7. Những phương pháp bảo quản thực phẩm làm thay đổi cảm quan, hương vị của thực phẩm là: …………………………………………………………………………………………………………………………8. Nêu ưu điểm của việc sử dụng các tác nhân vật lí trong bảo quản thực phẩm. ……………………………………………………………………………………………………………………………………………………………………………………………………………………………………………………</a:t>
                      </a:r>
                      <a:endParaRPr/>
                    </a:p>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9. Nêu tên các phương pháp bảo quản ứng với từng nội dung sau: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Thường được áp dụng trong công nghiệp: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Cần được kiểm soát kĩ, sử dụng đúng quy định do nguy cơ gây mất an toàn vệ sinh thực phẩm: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Sữa tươi thường được bảo quản bằng: …………………………………………………………………………………………………………………..</a:t>
                      </a:r>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0"/>
                  </a:ext>
                </a:extLst>
              </a:tr>
            </a:tbl>
          </a:graphicData>
        </a:graphic>
      </p:graphicFrame>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graphicFrame>
        <p:nvGraphicFramePr>
          <p:cNvPr id="1587" name="Google Shape;1587;p33"/>
          <p:cNvGraphicFramePr/>
          <p:nvPr/>
        </p:nvGraphicFramePr>
        <p:xfrm>
          <a:off x="181428" y="137885"/>
          <a:ext cx="8781150" cy="2888350"/>
        </p:xfrm>
        <a:graphic>
          <a:graphicData uri="http://schemas.openxmlformats.org/drawingml/2006/table">
            <a:tbl>
              <a:tblPr>
                <a:noFill/>
                <a:tableStyleId>{33C2DFC8-8AF5-43D8-8CDD-8DFE2C1C9351}</a:tableStyleId>
              </a:tblPr>
              <a:tblGrid>
                <a:gridCol w="8781150">
                  <a:extLst>
                    <a:ext uri="{9D8B030D-6E8A-4147-A177-3AD203B41FA5}">
                      <a16:colId xmlns:a16="http://schemas.microsoft.com/office/drawing/2014/main" val="20000"/>
                    </a:ext>
                  </a:extLst>
                </a:gridCol>
              </a:tblGrid>
              <a:tr h="2888350">
                <a:tc>
                  <a:txBody>
                    <a:bodyPr/>
                    <a:lstStyle/>
                    <a:p>
                      <a:pPr marL="0" marR="0" lvl="0" indent="0" algn="l" rtl="0">
                        <a:lnSpc>
                          <a:spcPct val="150000"/>
                        </a:lnSpc>
                        <a:spcBef>
                          <a:spcPts val="0"/>
                        </a:spcBef>
                        <a:spcAft>
                          <a:spcPts val="0"/>
                        </a:spcAft>
                        <a:buNone/>
                      </a:pPr>
                      <a:r>
                        <a:rPr lang="en-US" sz="1500" u="none" strike="noStrike" cap="none">
                          <a:latin typeface="Arial"/>
                          <a:ea typeface="Arial"/>
                          <a:cs typeface="Arial"/>
                          <a:sym typeface="Arial"/>
                        </a:rPr>
                        <a:t>9. Nêu tên các phương pháp bảo quản ứng với từng nội dung sau: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Thường được áp dụng trong công nghiệp: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Cần được kiểm soát kĩ, sử dụng đúng quy định do nguy cơ gây mất an toàn vệ sinh thực phẩm: ……………………………………………………………………………………………………………………</a:t>
                      </a:r>
                      <a:endParaRPr/>
                    </a:p>
                    <a:p>
                      <a:pPr marL="285750" marR="0" lvl="0" indent="-285750" algn="l" rtl="0">
                        <a:lnSpc>
                          <a:spcPct val="150000"/>
                        </a:lnSpc>
                        <a:spcBef>
                          <a:spcPts val="0"/>
                        </a:spcBef>
                        <a:spcAft>
                          <a:spcPts val="0"/>
                        </a:spcAft>
                        <a:buClr>
                          <a:srgbClr val="000000"/>
                        </a:buClr>
                        <a:buSzPts val="1500"/>
                        <a:buFont typeface="Arial"/>
                        <a:buChar char="-"/>
                      </a:pPr>
                      <a:r>
                        <a:rPr lang="en-US" sz="1500" u="none" strike="noStrike" cap="none">
                          <a:latin typeface="Arial"/>
                          <a:ea typeface="Arial"/>
                          <a:cs typeface="Arial"/>
                          <a:sym typeface="Arial"/>
                        </a:rPr>
                        <a:t>Sữa tươi thường được bảo quản bằng: …………………………………………………………………………………………………………………….</a:t>
                      </a:r>
                      <a:endParaRPr/>
                    </a:p>
                  </a:txBody>
                  <a:tcPr marL="12125" marR="12125" marT="12125" marB="121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0"/>
                  </a:ext>
                </a:extLst>
              </a:tr>
            </a:tbl>
          </a:graphicData>
        </a:graphic>
      </p:graphicFrame>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34"/>
          <p:cNvSpPr txBox="1"/>
          <p:nvPr/>
        </p:nvSpPr>
        <p:spPr>
          <a:xfrm>
            <a:off x="210457" y="195943"/>
            <a:ext cx="658948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BD4325"/>
                </a:solidFill>
                <a:latin typeface="Arial"/>
                <a:ea typeface="Arial"/>
                <a:cs typeface="Arial"/>
                <a:sym typeface="Arial"/>
              </a:rPr>
              <a:t>1. Một số phương pháp bảo quản thực phẩm </a:t>
            </a:r>
            <a:endParaRPr/>
          </a:p>
        </p:txBody>
      </p:sp>
      <p:sp>
        <p:nvSpPr>
          <p:cNvPr id="1593" name="Google Shape;1593;p34"/>
          <p:cNvSpPr txBox="1"/>
          <p:nvPr/>
        </p:nvSpPr>
        <p:spPr>
          <a:xfrm>
            <a:off x="283028" y="1241564"/>
            <a:ext cx="8577943"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Bảo quản bằng nhiệt độ thấp: </a:t>
            </a:r>
            <a:r>
              <a:rPr lang="en-US" sz="1800" b="0" i="0" u="none" strike="noStrike" cap="none">
                <a:solidFill>
                  <a:srgbClr val="000000"/>
                </a:solidFill>
                <a:latin typeface="Arial"/>
                <a:ea typeface="Arial"/>
                <a:cs typeface="Arial"/>
                <a:sym typeface="Arial"/>
              </a:rPr>
              <a:t>là phương pháp sử dụng nhiệt độ thấp để ngăn ngừa, làm chậm sự phát triển của vi sinh vật, làm chậm quá trình sinh hóa trong thực phẩm, nhờ đó tăng thời gian bảo quản thực phẩm.  </a:t>
            </a:r>
            <a:endParaRPr/>
          </a:p>
        </p:txBody>
      </p:sp>
      <p:grpSp>
        <p:nvGrpSpPr>
          <p:cNvPr id="1594" name="Google Shape;1594;p34"/>
          <p:cNvGrpSpPr/>
          <p:nvPr/>
        </p:nvGrpSpPr>
        <p:grpSpPr>
          <a:xfrm>
            <a:off x="215901" y="2627086"/>
            <a:ext cx="4187371" cy="2359478"/>
            <a:chOff x="333829" y="2178487"/>
            <a:chExt cx="4187371" cy="2359478"/>
          </a:xfrm>
        </p:grpSpPr>
        <p:sp>
          <p:nvSpPr>
            <p:cNvPr id="1595" name="Google Shape;1595;p34"/>
            <p:cNvSpPr/>
            <p:nvPr/>
          </p:nvSpPr>
          <p:spPr>
            <a:xfrm>
              <a:off x="1487714" y="2264228"/>
              <a:ext cx="1872343" cy="464457"/>
            </a:xfrm>
            <a:prstGeom prst="roundRect">
              <a:avLst>
                <a:gd name="adj" fmla="val 16667"/>
              </a:avLst>
            </a:prstGeom>
            <a:solidFill>
              <a:srgbClr val="C2EA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LÀM LẠNH</a:t>
              </a:r>
              <a:endParaRPr/>
            </a:p>
          </p:txBody>
        </p:sp>
        <p:sp>
          <p:nvSpPr>
            <p:cNvPr id="1596" name="Google Shape;1596;p34"/>
            <p:cNvSpPr txBox="1"/>
            <p:nvPr/>
          </p:nvSpPr>
          <p:spPr>
            <a:xfrm>
              <a:off x="511627" y="2834935"/>
              <a:ext cx="3824515" cy="1703030"/>
            </a:xfrm>
            <a:prstGeom prst="rect">
              <a:avLst/>
            </a:prstGeom>
            <a:blipFill rotWithShape="1">
              <a:blip r:embed="rId3">
                <a:alphaModFix/>
              </a:blip>
              <a:stretch>
                <a:fillRect l="-1434" r="-1275" b="-501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1597" name="Google Shape;1597;p34"/>
            <p:cNvSpPr/>
            <p:nvPr/>
          </p:nvSpPr>
          <p:spPr>
            <a:xfrm>
              <a:off x="333829" y="2178487"/>
              <a:ext cx="4187371" cy="2359478"/>
            </a:xfrm>
            <a:prstGeom prst="roundRect">
              <a:avLst>
                <a:gd name="adj" fmla="val 5471"/>
              </a:avLst>
            </a:prstGeom>
            <a:no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598" name="Google Shape;1598;p34"/>
          <p:cNvGrpSpPr/>
          <p:nvPr/>
        </p:nvGrpSpPr>
        <p:grpSpPr>
          <a:xfrm>
            <a:off x="4740728" y="2627086"/>
            <a:ext cx="4187371" cy="2359478"/>
            <a:chOff x="4740729" y="2178487"/>
            <a:chExt cx="4187371" cy="2359478"/>
          </a:xfrm>
        </p:grpSpPr>
        <p:sp>
          <p:nvSpPr>
            <p:cNvPr id="1599" name="Google Shape;1599;p34"/>
            <p:cNvSpPr/>
            <p:nvPr/>
          </p:nvSpPr>
          <p:spPr>
            <a:xfrm>
              <a:off x="5863770" y="2264227"/>
              <a:ext cx="1872343" cy="464457"/>
            </a:xfrm>
            <a:prstGeom prst="roundRect">
              <a:avLst>
                <a:gd name="adj" fmla="val 16667"/>
              </a:avLst>
            </a:prstGeom>
            <a:solidFill>
              <a:srgbClr val="FCE0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ĐÔNG LẠNH</a:t>
              </a:r>
              <a:endParaRPr/>
            </a:p>
          </p:txBody>
        </p:sp>
        <p:sp>
          <p:nvSpPr>
            <p:cNvPr id="1600" name="Google Shape;1600;p34"/>
            <p:cNvSpPr txBox="1"/>
            <p:nvPr/>
          </p:nvSpPr>
          <p:spPr>
            <a:xfrm>
              <a:off x="4807860" y="2881827"/>
              <a:ext cx="4053111" cy="1287532"/>
            </a:xfrm>
            <a:prstGeom prst="rect">
              <a:avLst/>
            </a:prstGeom>
            <a:blipFill rotWithShape="1">
              <a:blip r:embed="rId4">
                <a:alphaModFix/>
              </a:blip>
              <a:stretch>
                <a:fillRect l="-1351" r="-1202" b="-660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sp>
          <p:nvSpPr>
            <p:cNvPr id="1601" name="Google Shape;1601;p34"/>
            <p:cNvSpPr/>
            <p:nvPr/>
          </p:nvSpPr>
          <p:spPr>
            <a:xfrm>
              <a:off x="4740729" y="2178487"/>
              <a:ext cx="4187371" cy="2359478"/>
            </a:xfrm>
            <a:prstGeom prst="roundRect">
              <a:avLst>
                <a:gd name="adj" fmla="val 5471"/>
              </a:avLst>
            </a:prstGeom>
            <a:no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602" name="Google Shape;1602;p34"/>
          <p:cNvGrpSpPr/>
          <p:nvPr/>
        </p:nvGrpSpPr>
        <p:grpSpPr>
          <a:xfrm>
            <a:off x="-203202" y="742659"/>
            <a:ext cx="3839029" cy="486223"/>
            <a:chOff x="-203202" y="742659"/>
            <a:chExt cx="3839029" cy="486223"/>
          </a:xfrm>
        </p:grpSpPr>
        <p:sp>
          <p:nvSpPr>
            <p:cNvPr id="1603" name="Google Shape;1603;p34"/>
            <p:cNvSpPr/>
            <p:nvPr/>
          </p:nvSpPr>
          <p:spPr>
            <a:xfrm>
              <a:off x="-203202" y="742659"/>
              <a:ext cx="3839029" cy="486223"/>
            </a:xfrm>
            <a:prstGeom prst="rect">
              <a:avLst/>
            </a:prstGeom>
            <a:solidFill>
              <a:srgbClr val="F4D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4" name="Google Shape;1604;p34"/>
            <p:cNvSpPr txBox="1"/>
            <p:nvPr/>
          </p:nvSpPr>
          <p:spPr>
            <a:xfrm>
              <a:off x="123371" y="785716"/>
              <a:ext cx="35124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a. Tăng hoặc giảm nhiệt độ</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2"/>
                                        </p:tgtEl>
                                        <p:attrNameLst>
                                          <p:attrName>style.visibility</p:attrName>
                                        </p:attrNameLst>
                                      </p:cBhvr>
                                      <p:to>
                                        <p:strVal val="visible"/>
                                      </p:to>
                                    </p:set>
                                    <p:anim calcmode="lin" valueType="num">
                                      <p:cBhvr additive="base">
                                        <p:cTn id="7" dur="500"/>
                                        <p:tgtEl>
                                          <p:spTgt spid="159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2"/>
                                        </p:tgtEl>
                                        <p:attrNameLst>
                                          <p:attrName>style.visibility</p:attrName>
                                        </p:attrNameLst>
                                      </p:cBhvr>
                                      <p:to>
                                        <p:strVal val="visible"/>
                                      </p:to>
                                    </p:set>
                                    <p:animEffect transition="in" filter="fade">
                                      <p:cBhvr>
                                        <p:cTn id="12" dur="500"/>
                                        <p:tgtEl>
                                          <p:spTgt spid="16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93"/>
                                        </p:tgtEl>
                                        <p:attrNameLst>
                                          <p:attrName>style.visibility</p:attrName>
                                        </p:attrNameLst>
                                      </p:cBhvr>
                                      <p:to>
                                        <p:strVal val="visible"/>
                                      </p:to>
                                    </p:set>
                                    <p:animEffect transition="in" filter="fade">
                                      <p:cBhvr>
                                        <p:cTn id="17" dur="500"/>
                                        <p:tgtEl>
                                          <p:spTgt spid="15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94"/>
                                        </p:tgtEl>
                                        <p:attrNameLst>
                                          <p:attrName>style.visibility</p:attrName>
                                        </p:attrNameLst>
                                      </p:cBhvr>
                                      <p:to>
                                        <p:strVal val="visible"/>
                                      </p:to>
                                    </p:set>
                                    <p:animEffect transition="in" filter="fade">
                                      <p:cBhvr>
                                        <p:cTn id="22" dur="500"/>
                                        <p:tgtEl>
                                          <p:spTgt spid="1594"/>
                                        </p:tgtEl>
                                      </p:cBhvr>
                                    </p:animEffect>
                                  </p:childTnLst>
                                </p:cTn>
                              </p:par>
                              <p:par>
                                <p:cTn id="23" presetID="10" presetClass="entr" presetSubtype="0" fill="hold" nodeType="withEffect">
                                  <p:stCondLst>
                                    <p:cond delay="0"/>
                                  </p:stCondLst>
                                  <p:childTnLst>
                                    <p:set>
                                      <p:cBhvr>
                                        <p:cTn id="24" dur="1" fill="hold">
                                          <p:stCondLst>
                                            <p:cond delay="0"/>
                                          </p:stCondLst>
                                        </p:cTn>
                                        <p:tgtEl>
                                          <p:spTgt spid="1598"/>
                                        </p:tgtEl>
                                        <p:attrNameLst>
                                          <p:attrName>style.visibility</p:attrName>
                                        </p:attrNameLst>
                                      </p:cBhvr>
                                      <p:to>
                                        <p:strVal val="visible"/>
                                      </p:to>
                                    </p:set>
                                    <p:animEffect transition="in" filter="fade">
                                      <p:cBhvr>
                                        <p:cTn id="25" dur="500"/>
                                        <p:tgtEl>
                                          <p:spTgt spid="1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grpSp>
        <p:nvGrpSpPr>
          <p:cNvPr id="1609" name="Google Shape;1609;p35"/>
          <p:cNvGrpSpPr/>
          <p:nvPr/>
        </p:nvGrpSpPr>
        <p:grpSpPr>
          <a:xfrm>
            <a:off x="69187" y="563103"/>
            <a:ext cx="3563257" cy="4245209"/>
            <a:chOff x="76444" y="563103"/>
            <a:chExt cx="3563257" cy="4245209"/>
          </a:xfrm>
        </p:grpSpPr>
        <p:pic>
          <p:nvPicPr>
            <p:cNvPr id="1610" name="Google Shape;1610;p35" descr="Tủ lạnh có hại cho sức khoẻ con người không?"/>
            <p:cNvPicPr preferRelativeResize="0"/>
            <p:nvPr/>
          </p:nvPicPr>
          <p:blipFill rotWithShape="1">
            <a:blip r:embed="rId3">
              <a:alphaModFix/>
            </a:blip>
            <a:srcRect l="12761" r="13717"/>
            <a:stretch/>
          </p:blipFill>
          <p:spPr>
            <a:xfrm>
              <a:off x="76444" y="563103"/>
              <a:ext cx="3563257" cy="3884839"/>
            </a:xfrm>
            <a:prstGeom prst="rect">
              <a:avLst/>
            </a:prstGeom>
            <a:noFill/>
            <a:ln>
              <a:noFill/>
            </a:ln>
          </p:spPr>
        </p:pic>
        <p:sp>
          <p:nvSpPr>
            <p:cNvPr id="1611" name="Google Shape;1611;p35"/>
            <p:cNvSpPr txBox="1"/>
            <p:nvPr/>
          </p:nvSpPr>
          <p:spPr>
            <a:xfrm>
              <a:off x="802157" y="4408202"/>
              <a:ext cx="211182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1" u="none" strike="noStrike" cap="none">
                  <a:solidFill>
                    <a:srgbClr val="C00000"/>
                  </a:solidFill>
                  <a:latin typeface="Arial"/>
                  <a:ea typeface="Arial"/>
                  <a:cs typeface="Arial"/>
                  <a:sym typeface="Arial"/>
                </a:rPr>
                <a:t>a. Tủ lạnh </a:t>
              </a:r>
              <a:endParaRPr/>
            </a:p>
          </p:txBody>
        </p:sp>
      </p:grpSp>
      <p:grpSp>
        <p:nvGrpSpPr>
          <p:cNvPr id="1612" name="Google Shape;1612;p35"/>
          <p:cNvGrpSpPr/>
          <p:nvPr/>
        </p:nvGrpSpPr>
        <p:grpSpPr>
          <a:xfrm>
            <a:off x="3639701" y="126989"/>
            <a:ext cx="5359157" cy="1905641"/>
            <a:chOff x="3639701" y="141503"/>
            <a:chExt cx="5359157" cy="1905641"/>
          </a:xfrm>
        </p:grpSpPr>
        <p:pic>
          <p:nvPicPr>
            <p:cNvPr id="1613" name="Google Shape;1613;p35"/>
            <p:cNvPicPr preferRelativeResize="0"/>
            <p:nvPr/>
          </p:nvPicPr>
          <p:blipFill rotWithShape="1">
            <a:blip r:embed="rId4">
              <a:alphaModFix/>
            </a:blip>
            <a:srcRect/>
            <a:stretch/>
          </p:blipFill>
          <p:spPr>
            <a:xfrm>
              <a:off x="3639701" y="141503"/>
              <a:ext cx="5359157" cy="1528827"/>
            </a:xfrm>
            <a:prstGeom prst="rect">
              <a:avLst/>
            </a:prstGeom>
            <a:noFill/>
            <a:ln>
              <a:noFill/>
            </a:ln>
          </p:spPr>
        </p:pic>
        <p:sp>
          <p:nvSpPr>
            <p:cNvPr id="1614" name="Google Shape;1614;p35"/>
            <p:cNvSpPr txBox="1"/>
            <p:nvPr/>
          </p:nvSpPr>
          <p:spPr>
            <a:xfrm>
              <a:off x="5190229" y="1647034"/>
              <a:ext cx="211182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1" u="none" strike="noStrike" cap="none">
                  <a:solidFill>
                    <a:srgbClr val="C00000"/>
                  </a:solidFill>
                  <a:latin typeface="Arial"/>
                  <a:ea typeface="Arial"/>
                  <a:cs typeface="Arial"/>
                  <a:sym typeface="Arial"/>
                </a:rPr>
                <a:t>b. Tủ đông </a:t>
              </a:r>
              <a:endParaRPr/>
            </a:p>
          </p:txBody>
        </p:sp>
      </p:grpSp>
      <p:grpSp>
        <p:nvGrpSpPr>
          <p:cNvPr id="1615" name="Google Shape;1615;p35"/>
          <p:cNvGrpSpPr/>
          <p:nvPr/>
        </p:nvGrpSpPr>
        <p:grpSpPr>
          <a:xfrm>
            <a:off x="3639701" y="2032630"/>
            <a:ext cx="5359157" cy="3052814"/>
            <a:chOff x="3639701" y="2047144"/>
            <a:chExt cx="5359157" cy="3052814"/>
          </a:xfrm>
        </p:grpSpPr>
        <p:pic>
          <p:nvPicPr>
            <p:cNvPr id="1616" name="Google Shape;1616;p35" descr="Xe đông lạnh, xe tải đông lạnh là gì? Cấu tạo và phân loại xe tải đông lạnh  - Vũ Linh Auto"/>
            <p:cNvPicPr preferRelativeResize="0"/>
            <p:nvPr/>
          </p:nvPicPr>
          <p:blipFill rotWithShape="1">
            <a:blip r:embed="rId5">
              <a:alphaModFix/>
            </a:blip>
            <a:srcRect t="9857" b="15084"/>
            <a:stretch/>
          </p:blipFill>
          <p:spPr>
            <a:xfrm>
              <a:off x="3639701" y="2047144"/>
              <a:ext cx="5359157" cy="2677886"/>
            </a:xfrm>
            <a:prstGeom prst="rect">
              <a:avLst/>
            </a:prstGeom>
            <a:noFill/>
            <a:ln>
              <a:noFill/>
            </a:ln>
          </p:spPr>
        </p:pic>
        <p:sp>
          <p:nvSpPr>
            <p:cNvPr id="1617" name="Google Shape;1617;p35"/>
            <p:cNvSpPr txBox="1"/>
            <p:nvPr/>
          </p:nvSpPr>
          <p:spPr>
            <a:xfrm>
              <a:off x="4297721" y="4699848"/>
              <a:ext cx="389684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1" u="none" strike="noStrike" cap="none">
                  <a:solidFill>
                    <a:srgbClr val="C00000"/>
                  </a:solidFill>
                  <a:latin typeface="Arial"/>
                  <a:ea typeface="Arial"/>
                  <a:cs typeface="Arial"/>
                  <a:sym typeface="Arial"/>
                </a:rPr>
                <a:t>c. Xe vận chuyển lạnh</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9"/>
                                        </p:tgtEl>
                                        <p:attrNameLst>
                                          <p:attrName>style.visibility</p:attrName>
                                        </p:attrNameLst>
                                      </p:cBhvr>
                                      <p:to>
                                        <p:strVal val="visible"/>
                                      </p:to>
                                    </p:set>
                                    <p:animEffect transition="in" filter="fade">
                                      <p:cBhvr>
                                        <p:cTn id="7" dur="500"/>
                                        <p:tgtEl>
                                          <p:spTgt spid="1609"/>
                                        </p:tgtEl>
                                      </p:cBhvr>
                                    </p:animEffect>
                                  </p:childTnLst>
                                </p:cTn>
                              </p:par>
                              <p:par>
                                <p:cTn id="8" presetID="10" presetClass="entr" presetSubtype="0" fill="hold" nodeType="withEffect">
                                  <p:stCondLst>
                                    <p:cond delay="0"/>
                                  </p:stCondLst>
                                  <p:childTnLst>
                                    <p:set>
                                      <p:cBhvr>
                                        <p:cTn id="9" dur="1" fill="hold">
                                          <p:stCondLst>
                                            <p:cond delay="0"/>
                                          </p:stCondLst>
                                        </p:cTn>
                                        <p:tgtEl>
                                          <p:spTgt spid="1615"/>
                                        </p:tgtEl>
                                        <p:attrNameLst>
                                          <p:attrName>style.visibility</p:attrName>
                                        </p:attrNameLst>
                                      </p:cBhvr>
                                      <p:to>
                                        <p:strVal val="visible"/>
                                      </p:to>
                                    </p:set>
                                    <p:animEffect transition="in" filter="fade">
                                      <p:cBhvr>
                                        <p:cTn id="10" dur="500"/>
                                        <p:tgtEl>
                                          <p:spTgt spid="1615"/>
                                        </p:tgtEl>
                                      </p:cBhvr>
                                    </p:animEffect>
                                  </p:childTnLst>
                                </p:cTn>
                              </p:par>
                              <p:par>
                                <p:cTn id="11" presetID="10" presetClass="entr" presetSubtype="0" fill="hold" nodeType="withEffect">
                                  <p:stCondLst>
                                    <p:cond delay="0"/>
                                  </p:stCondLst>
                                  <p:childTnLst>
                                    <p:set>
                                      <p:cBhvr>
                                        <p:cTn id="12" dur="1" fill="hold">
                                          <p:stCondLst>
                                            <p:cond delay="0"/>
                                          </p:stCondLst>
                                        </p:cTn>
                                        <p:tgtEl>
                                          <p:spTgt spid="1612"/>
                                        </p:tgtEl>
                                        <p:attrNameLst>
                                          <p:attrName>style.visibility</p:attrName>
                                        </p:attrNameLst>
                                      </p:cBhvr>
                                      <p:to>
                                        <p:strVal val="visible"/>
                                      </p:to>
                                    </p:set>
                                    <p:animEffect transition="in" filter="fade">
                                      <p:cBhvr>
                                        <p:cTn id="13" dur="500"/>
                                        <p:tgtEl>
                                          <p:spTgt spid="1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36"/>
          <p:cNvSpPr txBox="1"/>
          <p:nvPr/>
        </p:nvSpPr>
        <p:spPr>
          <a:xfrm>
            <a:off x="312056" y="387354"/>
            <a:ext cx="8519887"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Bảo quản bằng nhiệt độ cao: </a:t>
            </a:r>
            <a:r>
              <a:rPr lang="en-US" sz="1800" b="0" i="0" u="none" strike="noStrike" cap="none">
                <a:solidFill>
                  <a:srgbClr val="000000"/>
                </a:solidFill>
                <a:latin typeface="Arial"/>
                <a:ea typeface="Arial"/>
                <a:cs typeface="Arial"/>
                <a:sym typeface="Arial"/>
              </a:rPr>
              <a:t>là phương pháp nâng nhiệt độ của thực phẩm lên mức nhất định, làm ức chế hoặc ngừng các quá trình sinh hóa bên trong thực phẩm.</a:t>
            </a:r>
            <a:endParaRPr/>
          </a:p>
        </p:txBody>
      </p:sp>
      <p:sp>
        <p:nvSpPr>
          <p:cNvPr id="1623" name="Google Shape;1623;p36"/>
          <p:cNvSpPr/>
          <p:nvPr/>
        </p:nvSpPr>
        <p:spPr>
          <a:xfrm>
            <a:off x="6738078" y="3381170"/>
            <a:ext cx="3255056" cy="1879794"/>
          </a:xfrm>
          <a:custGeom>
            <a:avLst/>
            <a:gdLst/>
            <a:ahLst/>
            <a:cxnLst/>
            <a:rect l="l" t="t" r="r" b="b"/>
            <a:pathLst>
              <a:path w="7452360" h="4303738" extrusionOk="0">
                <a:moveTo>
                  <a:pt x="0" y="0"/>
                </a:moveTo>
                <a:lnTo>
                  <a:pt x="7452360" y="0"/>
                </a:lnTo>
                <a:lnTo>
                  <a:pt x="7452360" y="4303738"/>
                </a:lnTo>
                <a:lnTo>
                  <a:pt x="0" y="4303738"/>
                </a:lnTo>
                <a:lnTo>
                  <a:pt x="0" y="0"/>
                </a:lnTo>
                <a:close/>
              </a:path>
            </a:pathLst>
          </a:custGeom>
          <a:blipFill rotWithShape="1">
            <a:blip r:embed="rId3">
              <a:alphaModFix/>
            </a:blip>
            <a:stretch>
              <a:fillRect/>
            </a:stretch>
          </a:blipFill>
          <a:ln>
            <a:noFill/>
          </a:ln>
        </p:spPr>
      </p:sp>
      <p:sp>
        <p:nvSpPr>
          <p:cNvPr id="1624" name="Google Shape;1624;p36"/>
          <p:cNvSpPr/>
          <p:nvPr/>
        </p:nvSpPr>
        <p:spPr>
          <a:xfrm>
            <a:off x="7599940" y="3151892"/>
            <a:ext cx="1336460" cy="1823953"/>
          </a:xfrm>
          <a:custGeom>
            <a:avLst/>
            <a:gdLst/>
            <a:ahLst/>
            <a:cxnLst/>
            <a:rect l="l" t="t" r="r" b="b"/>
            <a:pathLst>
              <a:path w="2199852" h="3002280" extrusionOk="0">
                <a:moveTo>
                  <a:pt x="0" y="0"/>
                </a:moveTo>
                <a:lnTo>
                  <a:pt x="2199852" y="0"/>
                </a:lnTo>
                <a:lnTo>
                  <a:pt x="2199852" y="3002280"/>
                </a:lnTo>
                <a:lnTo>
                  <a:pt x="0" y="3002280"/>
                </a:lnTo>
                <a:lnTo>
                  <a:pt x="0" y="0"/>
                </a:lnTo>
                <a:close/>
              </a:path>
            </a:pathLst>
          </a:custGeom>
          <a:blipFill rotWithShape="1">
            <a:blip r:embed="rId4">
              <a:alphaModFix/>
            </a:blip>
            <a:stretch>
              <a:fillRect/>
            </a:stretch>
          </a:blipFill>
          <a:ln>
            <a:noFill/>
          </a:ln>
        </p:spPr>
      </p:sp>
      <p:grpSp>
        <p:nvGrpSpPr>
          <p:cNvPr id="1625" name="Google Shape;1625;p36"/>
          <p:cNvGrpSpPr/>
          <p:nvPr/>
        </p:nvGrpSpPr>
        <p:grpSpPr>
          <a:xfrm>
            <a:off x="391886" y="1828146"/>
            <a:ext cx="8440057" cy="872034"/>
            <a:chOff x="391886" y="1660278"/>
            <a:chExt cx="8440057" cy="872034"/>
          </a:xfrm>
        </p:grpSpPr>
        <p:sp>
          <p:nvSpPr>
            <p:cNvPr id="1626" name="Google Shape;1626;p36"/>
            <p:cNvSpPr/>
            <p:nvPr/>
          </p:nvSpPr>
          <p:spPr>
            <a:xfrm>
              <a:off x="391886" y="1833639"/>
              <a:ext cx="1560286" cy="524931"/>
            </a:xfrm>
            <a:prstGeom prst="roundRect">
              <a:avLst>
                <a:gd name="adj" fmla="val 11009"/>
              </a:avLst>
            </a:prstGeom>
            <a:solidFill>
              <a:srgbClr val="A0DA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Tiệt trùng </a:t>
              </a:r>
              <a:endParaRPr/>
            </a:p>
          </p:txBody>
        </p:sp>
        <p:sp>
          <p:nvSpPr>
            <p:cNvPr id="1627" name="Google Shape;1627;p36"/>
            <p:cNvSpPr txBox="1"/>
            <p:nvPr/>
          </p:nvSpPr>
          <p:spPr>
            <a:xfrm>
              <a:off x="2213427" y="1660278"/>
              <a:ext cx="6618516" cy="872034"/>
            </a:xfrm>
            <a:prstGeom prst="rect">
              <a:avLst/>
            </a:prstGeom>
            <a:blipFill rotWithShape="1">
              <a:blip r:embed="rId5">
                <a:alphaModFix/>
              </a:blip>
              <a:stretch>
                <a:fillRect l="-736" r="-736" b="-1048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grpSp>
      <p:grpSp>
        <p:nvGrpSpPr>
          <p:cNvPr id="1628" name="Google Shape;1628;p36"/>
          <p:cNvGrpSpPr/>
          <p:nvPr/>
        </p:nvGrpSpPr>
        <p:grpSpPr>
          <a:xfrm>
            <a:off x="391886" y="3031803"/>
            <a:ext cx="6952343" cy="1287532"/>
            <a:chOff x="391886" y="2863935"/>
            <a:chExt cx="6952343" cy="1287532"/>
          </a:xfrm>
        </p:grpSpPr>
        <p:sp>
          <p:nvSpPr>
            <p:cNvPr id="1629" name="Google Shape;1629;p36"/>
            <p:cNvSpPr/>
            <p:nvPr/>
          </p:nvSpPr>
          <p:spPr>
            <a:xfrm>
              <a:off x="391886" y="3245235"/>
              <a:ext cx="1560286" cy="524931"/>
            </a:xfrm>
            <a:prstGeom prst="roundRect">
              <a:avLst>
                <a:gd name="adj" fmla="val 11009"/>
              </a:avLst>
            </a:prstGeom>
            <a:solidFill>
              <a:srgbClr val="C2EA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Thanh trùng </a:t>
              </a:r>
              <a:endParaRPr/>
            </a:p>
          </p:txBody>
        </p:sp>
        <p:sp>
          <p:nvSpPr>
            <p:cNvPr id="1630" name="Google Shape;1630;p36"/>
            <p:cNvSpPr txBox="1"/>
            <p:nvPr/>
          </p:nvSpPr>
          <p:spPr>
            <a:xfrm>
              <a:off x="2213427" y="2863935"/>
              <a:ext cx="5130802" cy="1287532"/>
            </a:xfrm>
            <a:prstGeom prst="rect">
              <a:avLst/>
            </a:prstGeom>
            <a:blipFill rotWithShape="1">
              <a:blip r:embed="rId6">
                <a:alphaModFix/>
              </a:blip>
              <a:stretch>
                <a:fillRect l="-949" r="-949" b="-660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latin typeface="Arial"/>
                  <a:ea typeface="Arial"/>
                  <a:cs typeface="Arial"/>
                  <a:sym typeface="Arial"/>
                </a:rPr>
                <a:t> </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2"/>
                                        </p:tgtEl>
                                        <p:attrNameLst>
                                          <p:attrName>style.visibility</p:attrName>
                                        </p:attrNameLst>
                                      </p:cBhvr>
                                      <p:to>
                                        <p:strVal val="visible"/>
                                      </p:to>
                                    </p:set>
                                    <p:animEffect transition="in" filter="fade">
                                      <p:cBhvr>
                                        <p:cTn id="7" dur="500"/>
                                        <p:tgtEl>
                                          <p:spTgt spid="16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5"/>
                                        </p:tgtEl>
                                        <p:attrNameLst>
                                          <p:attrName>style.visibility</p:attrName>
                                        </p:attrNameLst>
                                      </p:cBhvr>
                                      <p:to>
                                        <p:strVal val="visible"/>
                                      </p:to>
                                    </p:set>
                                    <p:animEffect transition="in" filter="fade">
                                      <p:cBhvr>
                                        <p:cTn id="12" dur="500"/>
                                        <p:tgtEl>
                                          <p:spTgt spid="16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8"/>
                                        </p:tgtEl>
                                        <p:attrNameLst>
                                          <p:attrName>style.visibility</p:attrName>
                                        </p:attrNameLst>
                                      </p:cBhvr>
                                      <p:to>
                                        <p:strVal val="visible"/>
                                      </p:to>
                                    </p:set>
                                    <p:animEffect transition="in" filter="fade">
                                      <p:cBhvr>
                                        <p:cTn id="17" dur="500"/>
                                        <p:tgtEl>
                                          <p:spTgt spid="1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37"/>
          <p:cNvSpPr txBox="1"/>
          <p:nvPr/>
        </p:nvSpPr>
        <p:spPr>
          <a:xfrm>
            <a:off x="322942" y="785710"/>
            <a:ext cx="8498115" cy="872034"/>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Khái niệm: </a:t>
            </a:r>
            <a:r>
              <a:rPr lang="en-US" sz="1800" b="0" i="0" u="none" strike="noStrike" cap="none">
                <a:solidFill>
                  <a:srgbClr val="000000"/>
                </a:solidFill>
                <a:latin typeface="Arial"/>
                <a:ea typeface="Arial"/>
                <a:cs typeface="Arial"/>
                <a:sym typeface="Arial"/>
              </a:rPr>
              <a:t>là phương pháp làm bay hơi nước trong thực phẩm để diệt, ngăn ngừa sự phát triển của sinh vật gây hư hỏng thực phẩm.</a:t>
            </a:r>
            <a:endParaRPr sz="1800" b="0" i="0" u="none" strike="noStrike" cap="none">
              <a:solidFill>
                <a:srgbClr val="000000"/>
              </a:solidFill>
              <a:latin typeface="Arial"/>
              <a:ea typeface="Arial"/>
              <a:cs typeface="Arial"/>
              <a:sym typeface="Arial"/>
            </a:endParaRPr>
          </a:p>
        </p:txBody>
      </p:sp>
      <p:grpSp>
        <p:nvGrpSpPr>
          <p:cNvPr id="1636" name="Google Shape;1636;p37"/>
          <p:cNvGrpSpPr/>
          <p:nvPr/>
        </p:nvGrpSpPr>
        <p:grpSpPr>
          <a:xfrm>
            <a:off x="-137887" y="256430"/>
            <a:ext cx="1966688" cy="486223"/>
            <a:chOff x="-203201" y="742659"/>
            <a:chExt cx="2149540" cy="486223"/>
          </a:xfrm>
        </p:grpSpPr>
        <p:sp>
          <p:nvSpPr>
            <p:cNvPr id="1637" name="Google Shape;1637;p37"/>
            <p:cNvSpPr/>
            <p:nvPr/>
          </p:nvSpPr>
          <p:spPr>
            <a:xfrm>
              <a:off x="-203201" y="742659"/>
              <a:ext cx="2149540" cy="486223"/>
            </a:xfrm>
            <a:prstGeom prst="rect">
              <a:avLst/>
            </a:prstGeom>
            <a:solidFill>
              <a:srgbClr val="F4D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38" name="Google Shape;1638;p37"/>
            <p:cNvSpPr txBox="1"/>
            <p:nvPr/>
          </p:nvSpPr>
          <p:spPr>
            <a:xfrm>
              <a:off x="123371" y="785716"/>
              <a:ext cx="18229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b. Làm khô </a:t>
              </a:r>
              <a:endParaRPr/>
            </a:p>
          </p:txBody>
        </p:sp>
      </p:grpSp>
      <p:sp>
        <p:nvSpPr>
          <p:cNvPr id="1639" name="Google Shape;1639;p37"/>
          <p:cNvSpPr/>
          <p:nvPr/>
        </p:nvSpPr>
        <p:spPr>
          <a:xfrm>
            <a:off x="1227081" y="2002973"/>
            <a:ext cx="2336177" cy="609600"/>
          </a:xfrm>
          <a:prstGeom prst="roundRect">
            <a:avLst>
              <a:gd name="adj" fmla="val 11813"/>
            </a:avLst>
          </a:prstGeom>
          <a:solidFill>
            <a:srgbClr val="C2EA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Làm khô tự nhiên</a:t>
            </a:r>
            <a:endParaRPr/>
          </a:p>
        </p:txBody>
      </p:sp>
      <p:sp>
        <p:nvSpPr>
          <p:cNvPr id="1640" name="Google Shape;1640;p37"/>
          <p:cNvSpPr/>
          <p:nvPr/>
        </p:nvSpPr>
        <p:spPr>
          <a:xfrm>
            <a:off x="5566852" y="2002973"/>
            <a:ext cx="2336177" cy="609600"/>
          </a:xfrm>
          <a:prstGeom prst="roundRect">
            <a:avLst>
              <a:gd name="adj" fmla="val 11813"/>
            </a:avLst>
          </a:prstGeom>
          <a:solidFill>
            <a:srgbClr val="C2EA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Làm khô nhân tạo</a:t>
            </a:r>
            <a:endParaRPr/>
          </a:p>
        </p:txBody>
      </p:sp>
      <p:cxnSp>
        <p:nvCxnSpPr>
          <p:cNvPr id="1641" name="Google Shape;1641;p37"/>
          <p:cNvCxnSpPr>
            <a:stCxn id="1635" idx="2"/>
            <a:endCxn id="1639" idx="0"/>
          </p:cNvCxnSpPr>
          <p:nvPr/>
        </p:nvCxnSpPr>
        <p:spPr>
          <a:xfrm rot="5400000">
            <a:off x="3310950" y="741994"/>
            <a:ext cx="345300" cy="2176800"/>
          </a:xfrm>
          <a:prstGeom prst="bentConnector3">
            <a:avLst>
              <a:gd name="adj1" fmla="val 49990"/>
            </a:avLst>
          </a:prstGeom>
          <a:noFill/>
          <a:ln w="19050" cap="flat" cmpd="sng">
            <a:solidFill>
              <a:srgbClr val="000000"/>
            </a:solidFill>
            <a:prstDash val="solid"/>
            <a:round/>
            <a:headEnd type="none" w="sm" len="sm"/>
            <a:tailEnd type="none" w="sm" len="sm"/>
          </a:ln>
        </p:spPr>
      </p:cxnSp>
      <p:cxnSp>
        <p:nvCxnSpPr>
          <p:cNvPr id="1642" name="Google Shape;1642;p37"/>
          <p:cNvCxnSpPr>
            <a:stCxn id="1635" idx="2"/>
            <a:endCxn id="1640" idx="0"/>
          </p:cNvCxnSpPr>
          <p:nvPr/>
        </p:nvCxnSpPr>
        <p:spPr>
          <a:xfrm rot="-5400000" flipH="1">
            <a:off x="5480850" y="748894"/>
            <a:ext cx="345300" cy="2163000"/>
          </a:xfrm>
          <a:prstGeom prst="bentConnector3">
            <a:avLst>
              <a:gd name="adj1" fmla="val 49989"/>
            </a:avLst>
          </a:prstGeom>
          <a:noFill/>
          <a:ln w="19050" cap="flat" cmpd="sng">
            <a:solidFill>
              <a:srgbClr val="000000"/>
            </a:solidFill>
            <a:prstDash val="solid"/>
            <a:round/>
            <a:headEnd type="none" w="sm" len="sm"/>
            <a:tailEnd type="none" w="sm" len="sm"/>
          </a:ln>
        </p:spPr>
      </p:cxnSp>
      <p:grpSp>
        <p:nvGrpSpPr>
          <p:cNvPr id="1643" name="Google Shape;1643;p37"/>
          <p:cNvGrpSpPr/>
          <p:nvPr/>
        </p:nvGrpSpPr>
        <p:grpSpPr>
          <a:xfrm>
            <a:off x="243737" y="2751636"/>
            <a:ext cx="8734592" cy="2313360"/>
            <a:chOff x="243737" y="2751636"/>
            <a:chExt cx="8734592" cy="2313360"/>
          </a:xfrm>
        </p:grpSpPr>
        <p:pic>
          <p:nvPicPr>
            <p:cNvPr id="1644" name="Google Shape;1644;p37" descr="Cà phê thóc là gì? Cà phê thóc có đặc điểm gì?"/>
            <p:cNvPicPr preferRelativeResize="0"/>
            <p:nvPr/>
          </p:nvPicPr>
          <p:blipFill rotWithShape="1">
            <a:blip r:embed="rId3">
              <a:alphaModFix/>
            </a:blip>
            <a:srcRect l="11715" r="32976" b="18589"/>
            <a:stretch/>
          </p:blipFill>
          <p:spPr>
            <a:xfrm>
              <a:off x="243737" y="2775749"/>
              <a:ext cx="1966688" cy="1929896"/>
            </a:xfrm>
            <a:prstGeom prst="rect">
              <a:avLst/>
            </a:prstGeom>
            <a:noFill/>
            <a:ln>
              <a:noFill/>
            </a:ln>
          </p:spPr>
        </p:pic>
        <p:pic>
          <p:nvPicPr>
            <p:cNvPr id="1645" name="Google Shape;1645;p37"/>
            <p:cNvPicPr preferRelativeResize="0"/>
            <p:nvPr/>
          </p:nvPicPr>
          <p:blipFill rotWithShape="1">
            <a:blip r:embed="rId4">
              <a:alphaModFix/>
            </a:blip>
            <a:srcRect l="10423" r="9211"/>
            <a:stretch/>
          </p:blipFill>
          <p:spPr>
            <a:xfrm>
              <a:off x="2395169" y="2775750"/>
              <a:ext cx="2067977" cy="1929896"/>
            </a:xfrm>
            <a:prstGeom prst="rect">
              <a:avLst/>
            </a:prstGeom>
            <a:noFill/>
            <a:ln>
              <a:noFill/>
            </a:ln>
          </p:spPr>
        </p:pic>
        <p:pic>
          <p:nvPicPr>
            <p:cNvPr id="1646" name="Google Shape;1646;p37" descr="Thịt lợn gác bếp Sơn La món ăn thơm ngon đặc biệt đãi khách"/>
            <p:cNvPicPr preferRelativeResize="0"/>
            <p:nvPr/>
          </p:nvPicPr>
          <p:blipFill rotWithShape="1">
            <a:blip r:embed="rId5">
              <a:alphaModFix/>
            </a:blip>
            <a:srcRect/>
            <a:stretch/>
          </p:blipFill>
          <p:spPr>
            <a:xfrm>
              <a:off x="4647890" y="2768611"/>
              <a:ext cx="1937034" cy="1937034"/>
            </a:xfrm>
            <a:prstGeom prst="rect">
              <a:avLst/>
            </a:prstGeom>
            <a:noFill/>
            <a:ln>
              <a:noFill/>
            </a:ln>
          </p:spPr>
        </p:pic>
        <p:pic>
          <p:nvPicPr>
            <p:cNvPr id="1647" name="Google Shape;1647;p37"/>
            <p:cNvPicPr preferRelativeResize="0"/>
            <p:nvPr/>
          </p:nvPicPr>
          <p:blipFill rotWithShape="1">
            <a:blip r:embed="rId6">
              <a:alphaModFix/>
            </a:blip>
            <a:srcRect l="9940" r="12562"/>
            <a:stretch/>
          </p:blipFill>
          <p:spPr>
            <a:xfrm>
              <a:off x="6734940" y="2751636"/>
              <a:ext cx="2243389" cy="1954010"/>
            </a:xfrm>
            <a:prstGeom prst="rect">
              <a:avLst/>
            </a:prstGeom>
            <a:noFill/>
            <a:ln>
              <a:noFill/>
            </a:ln>
          </p:spPr>
        </p:pic>
        <p:sp>
          <p:nvSpPr>
            <p:cNvPr id="1648" name="Google Shape;1648;p37"/>
            <p:cNvSpPr txBox="1"/>
            <p:nvPr/>
          </p:nvSpPr>
          <p:spPr>
            <a:xfrm>
              <a:off x="845457" y="4757219"/>
              <a:ext cx="745432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1" u="none" strike="noStrike" cap="none">
                  <a:solidFill>
                    <a:srgbClr val="000000"/>
                  </a:solidFill>
                  <a:latin typeface="Arial"/>
                  <a:ea typeface="Arial"/>
                  <a:cs typeface="Arial"/>
                  <a:sym typeface="Arial"/>
                </a:rPr>
                <a:t>Hình 2.9. </a:t>
              </a:r>
              <a:r>
                <a:rPr lang="en-US" sz="1400" b="0" i="1" u="none" strike="noStrike" cap="none">
                  <a:solidFill>
                    <a:srgbClr val="000000"/>
                  </a:solidFill>
                  <a:latin typeface="Arial"/>
                  <a:ea typeface="Arial"/>
                  <a:cs typeface="Arial"/>
                  <a:sym typeface="Arial"/>
                </a:rPr>
                <a:t>Một số thực phẩm được bảo quản theo phương pháp làm khô </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6"/>
                                        </p:tgtEl>
                                        <p:attrNameLst>
                                          <p:attrName>style.visibility</p:attrName>
                                        </p:attrNameLst>
                                      </p:cBhvr>
                                      <p:to>
                                        <p:strVal val="visible"/>
                                      </p:to>
                                    </p:set>
                                    <p:animEffect transition="in" filter="fade">
                                      <p:cBhvr>
                                        <p:cTn id="7" dur="500"/>
                                        <p:tgtEl>
                                          <p:spTgt spid="16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5"/>
                                        </p:tgtEl>
                                        <p:attrNameLst>
                                          <p:attrName>style.visibility</p:attrName>
                                        </p:attrNameLst>
                                      </p:cBhvr>
                                      <p:to>
                                        <p:strVal val="visible"/>
                                      </p:to>
                                    </p:set>
                                    <p:animEffect transition="in" filter="fade">
                                      <p:cBhvr>
                                        <p:cTn id="12" dur="500"/>
                                        <p:tgtEl>
                                          <p:spTgt spid="163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41"/>
                                        </p:tgtEl>
                                        <p:attrNameLst>
                                          <p:attrName>style.visibility</p:attrName>
                                        </p:attrNameLst>
                                      </p:cBhvr>
                                      <p:to>
                                        <p:strVal val="visible"/>
                                      </p:to>
                                    </p:set>
                                    <p:animEffect transition="in" filter="fade">
                                      <p:cBhvr>
                                        <p:cTn id="16" dur="500"/>
                                        <p:tgtEl>
                                          <p:spTgt spid="1641"/>
                                        </p:tgtEl>
                                      </p:cBhvr>
                                    </p:animEffect>
                                  </p:childTnLst>
                                </p:cTn>
                              </p:par>
                              <p:par>
                                <p:cTn id="17" presetID="10" presetClass="entr" presetSubtype="0" fill="hold" nodeType="withEffect">
                                  <p:stCondLst>
                                    <p:cond delay="0"/>
                                  </p:stCondLst>
                                  <p:childTnLst>
                                    <p:set>
                                      <p:cBhvr>
                                        <p:cTn id="18" dur="1" fill="hold">
                                          <p:stCondLst>
                                            <p:cond delay="0"/>
                                          </p:stCondLst>
                                        </p:cTn>
                                        <p:tgtEl>
                                          <p:spTgt spid="1642"/>
                                        </p:tgtEl>
                                        <p:attrNameLst>
                                          <p:attrName>style.visibility</p:attrName>
                                        </p:attrNameLst>
                                      </p:cBhvr>
                                      <p:to>
                                        <p:strVal val="visible"/>
                                      </p:to>
                                    </p:set>
                                    <p:animEffect transition="in" filter="fade">
                                      <p:cBhvr>
                                        <p:cTn id="19" dur="500"/>
                                        <p:tgtEl>
                                          <p:spTgt spid="164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39"/>
                                        </p:tgtEl>
                                        <p:attrNameLst>
                                          <p:attrName>style.visibility</p:attrName>
                                        </p:attrNameLst>
                                      </p:cBhvr>
                                      <p:to>
                                        <p:strVal val="visible"/>
                                      </p:to>
                                    </p:set>
                                    <p:animEffect transition="in" filter="fade">
                                      <p:cBhvr>
                                        <p:cTn id="23" dur="500"/>
                                        <p:tgtEl>
                                          <p:spTgt spid="1639"/>
                                        </p:tgtEl>
                                      </p:cBhvr>
                                    </p:animEffect>
                                  </p:childTnLst>
                                </p:cTn>
                              </p:par>
                              <p:par>
                                <p:cTn id="24" presetID="10" presetClass="entr" presetSubtype="0" fill="hold" nodeType="withEffect">
                                  <p:stCondLst>
                                    <p:cond delay="0"/>
                                  </p:stCondLst>
                                  <p:childTnLst>
                                    <p:set>
                                      <p:cBhvr>
                                        <p:cTn id="25" dur="1" fill="hold">
                                          <p:stCondLst>
                                            <p:cond delay="0"/>
                                          </p:stCondLst>
                                        </p:cTn>
                                        <p:tgtEl>
                                          <p:spTgt spid="1640"/>
                                        </p:tgtEl>
                                        <p:attrNameLst>
                                          <p:attrName>style.visibility</p:attrName>
                                        </p:attrNameLst>
                                      </p:cBhvr>
                                      <p:to>
                                        <p:strVal val="visible"/>
                                      </p:to>
                                    </p:set>
                                    <p:animEffect transition="in" filter="fade">
                                      <p:cBhvr>
                                        <p:cTn id="26" dur="500"/>
                                        <p:tgtEl>
                                          <p:spTgt spid="16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43"/>
                                        </p:tgtEl>
                                        <p:attrNameLst>
                                          <p:attrName>style.visibility</p:attrName>
                                        </p:attrNameLst>
                                      </p:cBhvr>
                                      <p:to>
                                        <p:strVal val="visible"/>
                                      </p:to>
                                    </p:set>
                                    <p:animEffect transition="in" filter="fade">
                                      <p:cBhvr>
                                        <p:cTn id="31" dur="500"/>
                                        <p:tgtEl>
                                          <p:spTgt spid="1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38"/>
          <p:cNvSpPr txBox="1"/>
          <p:nvPr/>
        </p:nvSpPr>
        <p:spPr>
          <a:xfrm>
            <a:off x="247119" y="785710"/>
            <a:ext cx="8649762"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Khái niệm: </a:t>
            </a:r>
            <a:r>
              <a:rPr lang="en-US" sz="1800" b="0" i="0" u="none" strike="noStrike" cap="none">
                <a:solidFill>
                  <a:srgbClr val="000000"/>
                </a:solidFill>
                <a:latin typeface="Arial"/>
                <a:ea typeface="Arial"/>
                <a:cs typeface="Arial"/>
                <a:sym typeface="Arial"/>
              </a:rPr>
              <a:t>Phương pháp áp dụng nguyên lí áp lực thẩm thấu khi trộn muối hoặc đường vào thực phẩm để tiêu diệt và ngăn ngừa sự phát triển của vi sinh vật làm hư hỏng thực phẩm.</a:t>
            </a:r>
            <a:endParaRPr sz="1800" b="0" i="0" u="none" strike="noStrike" cap="none">
              <a:solidFill>
                <a:srgbClr val="000000"/>
              </a:solidFill>
              <a:latin typeface="Arial"/>
              <a:ea typeface="Arial"/>
              <a:cs typeface="Arial"/>
              <a:sym typeface="Arial"/>
            </a:endParaRPr>
          </a:p>
        </p:txBody>
      </p:sp>
      <p:grpSp>
        <p:nvGrpSpPr>
          <p:cNvPr id="1654" name="Google Shape;1654;p38"/>
          <p:cNvGrpSpPr/>
          <p:nvPr/>
        </p:nvGrpSpPr>
        <p:grpSpPr>
          <a:xfrm>
            <a:off x="-137887" y="256430"/>
            <a:ext cx="3969658" cy="486223"/>
            <a:chOff x="-203201" y="742659"/>
            <a:chExt cx="2149540" cy="486223"/>
          </a:xfrm>
        </p:grpSpPr>
        <p:sp>
          <p:nvSpPr>
            <p:cNvPr id="1655" name="Google Shape;1655;p38"/>
            <p:cNvSpPr/>
            <p:nvPr/>
          </p:nvSpPr>
          <p:spPr>
            <a:xfrm>
              <a:off x="-203201" y="742659"/>
              <a:ext cx="2149540" cy="486223"/>
            </a:xfrm>
            <a:prstGeom prst="rect">
              <a:avLst/>
            </a:prstGeom>
            <a:solidFill>
              <a:srgbClr val="F4D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56" name="Google Shape;1656;p38"/>
            <p:cNvSpPr txBox="1"/>
            <p:nvPr/>
          </p:nvSpPr>
          <p:spPr>
            <a:xfrm>
              <a:off x="1551" y="785716"/>
              <a:ext cx="18229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c. Ướp muối hoặc đường </a:t>
              </a:r>
              <a:endParaRPr/>
            </a:p>
          </p:txBody>
        </p:sp>
      </p:grpSp>
      <p:grpSp>
        <p:nvGrpSpPr>
          <p:cNvPr id="1657" name="Google Shape;1657;p38"/>
          <p:cNvGrpSpPr/>
          <p:nvPr/>
        </p:nvGrpSpPr>
        <p:grpSpPr>
          <a:xfrm>
            <a:off x="997403" y="2221578"/>
            <a:ext cx="7149194" cy="2622435"/>
            <a:chOff x="997403" y="2221578"/>
            <a:chExt cx="7149194" cy="2622435"/>
          </a:xfrm>
        </p:grpSpPr>
        <p:pic>
          <p:nvPicPr>
            <p:cNvPr id="1658" name="Google Shape;1658;p38" descr="Ngâm hoa quả với giấm là gì? Cách làm như thế nào?"/>
            <p:cNvPicPr preferRelativeResize="0"/>
            <p:nvPr/>
          </p:nvPicPr>
          <p:blipFill rotWithShape="1">
            <a:blip r:embed="rId3">
              <a:alphaModFix/>
            </a:blip>
            <a:srcRect/>
            <a:stretch/>
          </p:blipFill>
          <p:spPr>
            <a:xfrm>
              <a:off x="5033284" y="2221578"/>
              <a:ext cx="3113313" cy="2136212"/>
            </a:xfrm>
            <a:prstGeom prst="roundRect">
              <a:avLst>
                <a:gd name="adj" fmla="val 16667"/>
              </a:avLst>
            </a:prstGeom>
            <a:noFill/>
            <a:ln>
              <a:noFill/>
            </a:ln>
          </p:spPr>
        </p:pic>
        <p:pic>
          <p:nvPicPr>
            <p:cNvPr id="1659" name="Google Shape;1659;p38" descr="6 loại cá có cho tiền cũng đừng vội ăn ngay kẻo bệnh tật kéo đến, có cả ung  thư - KhoaHoc.tv"/>
            <p:cNvPicPr preferRelativeResize="0"/>
            <p:nvPr/>
          </p:nvPicPr>
          <p:blipFill rotWithShape="1">
            <a:blip r:embed="rId4">
              <a:alphaModFix/>
            </a:blip>
            <a:srcRect/>
            <a:stretch/>
          </p:blipFill>
          <p:spPr>
            <a:xfrm>
              <a:off x="997403" y="2237594"/>
              <a:ext cx="3480255" cy="2114924"/>
            </a:xfrm>
            <a:prstGeom prst="roundRect">
              <a:avLst>
                <a:gd name="adj" fmla="val 16667"/>
              </a:avLst>
            </a:prstGeom>
            <a:noFill/>
            <a:ln>
              <a:noFill/>
            </a:ln>
          </p:spPr>
        </p:pic>
        <p:sp>
          <p:nvSpPr>
            <p:cNvPr id="1660" name="Google Shape;1660;p38"/>
            <p:cNvSpPr txBox="1"/>
            <p:nvPr/>
          </p:nvSpPr>
          <p:spPr>
            <a:xfrm>
              <a:off x="1930400" y="4536236"/>
              <a:ext cx="52832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1" u="none" strike="noStrike" cap="none">
                  <a:solidFill>
                    <a:srgbClr val="000000"/>
                  </a:solidFill>
                  <a:latin typeface="Arial"/>
                  <a:ea typeface="Arial"/>
                  <a:cs typeface="Arial"/>
                  <a:sym typeface="Arial"/>
                </a:rPr>
                <a:t>Hình 2.10. </a:t>
              </a:r>
              <a:r>
                <a:rPr lang="en-US" sz="1400" b="0" i="0" u="none" strike="noStrike" cap="none">
                  <a:solidFill>
                    <a:srgbClr val="000000"/>
                  </a:solidFill>
                  <a:latin typeface="Arial"/>
                  <a:ea typeface="Arial"/>
                  <a:cs typeface="Arial"/>
                  <a:sym typeface="Arial"/>
                </a:rPr>
                <a:t>Cá ướp muối và trái cây ngâm đường</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4"/>
                                        </p:tgtEl>
                                        <p:attrNameLst>
                                          <p:attrName>style.visibility</p:attrName>
                                        </p:attrNameLst>
                                      </p:cBhvr>
                                      <p:to>
                                        <p:strVal val="visible"/>
                                      </p:to>
                                    </p:set>
                                    <p:animEffect transition="in" filter="fade">
                                      <p:cBhvr>
                                        <p:cTn id="7" dur="500"/>
                                        <p:tgtEl>
                                          <p:spTgt spid="16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3"/>
                                        </p:tgtEl>
                                        <p:attrNameLst>
                                          <p:attrName>style.visibility</p:attrName>
                                        </p:attrNameLst>
                                      </p:cBhvr>
                                      <p:to>
                                        <p:strVal val="visible"/>
                                      </p:to>
                                    </p:set>
                                    <p:animEffect transition="in" filter="fade">
                                      <p:cBhvr>
                                        <p:cTn id="12" dur="500"/>
                                        <p:tgtEl>
                                          <p:spTgt spid="16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7"/>
                                        </p:tgtEl>
                                        <p:attrNameLst>
                                          <p:attrName>style.visibility</p:attrName>
                                        </p:attrNameLst>
                                      </p:cBhvr>
                                      <p:to>
                                        <p:strVal val="visible"/>
                                      </p:to>
                                    </p:set>
                                    <p:animEffect transition="in" filter="fade">
                                      <p:cBhvr>
                                        <p:cTn id="17" dur="500"/>
                                        <p:tgtEl>
                                          <p:spTgt spid="1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39"/>
          <p:cNvSpPr txBox="1"/>
          <p:nvPr/>
        </p:nvSpPr>
        <p:spPr>
          <a:xfrm>
            <a:off x="305177" y="1063491"/>
            <a:ext cx="4586138" cy="378052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Một số phương pháp làm hay đổi pH của thực phẩm hay được sử dụng như ngấm dấm, lên men chua (muối dưa, muối cà,…).</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Các phương pháp điều chỉnh độ pH này dễ dàng thực hiện nhưng thời gian bảo quản không được dài nên thường được kết hợp với các phương pháp khác nhưu đóng hộp, bao kín gói.</a:t>
            </a:r>
            <a:endParaRPr/>
          </a:p>
        </p:txBody>
      </p:sp>
      <p:grpSp>
        <p:nvGrpSpPr>
          <p:cNvPr id="1666" name="Google Shape;1666;p39"/>
          <p:cNvGrpSpPr/>
          <p:nvPr/>
        </p:nvGrpSpPr>
        <p:grpSpPr>
          <a:xfrm>
            <a:off x="-137889" y="256430"/>
            <a:ext cx="5029204" cy="486223"/>
            <a:chOff x="-203202" y="742659"/>
            <a:chExt cx="2723276" cy="486223"/>
          </a:xfrm>
        </p:grpSpPr>
        <p:sp>
          <p:nvSpPr>
            <p:cNvPr id="1667" name="Google Shape;1667;p39"/>
            <p:cNvSpPr/>
            <p:nvPr/>
          </p:nvSpPr>
          <p:spPr>
            <a:xfrm>
              <a:off x="-203202" y="742659"/>
              <a:ext cx="2723276" cy="486223"/>
            </a:xfrm>
            <a:prstGeom prst="rect">
              <a:avLst/>
            </a:prstGeom>
            <a:solidFill>
              <a:srgbClr val="F4D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68" name="Google Shape;1668;p39"/>
            <p:cNvSpPr txBox="1"/>
            <p:nvPr/>
          </p:nvSpPr>
          <p:spPr>
            <a:xfrm>
              <a:off x="1550" y="785716"/>
              <a:ext cx="24713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d. Điều chỉnh độ pH của thực phẩm</a:t>
              </a:r>
              <a:endParaRPr/>
            </a:p>
          </p:txBody>
        </p:sp>
      </p:grpSp>
      <p:grpSp>
        <p:nvGrpSpPr>
          <p:cNvPr id="1669" name="Google Shape;1669;p39"/>
          <p:cNvGrpSpPr/>
          <p:nvPr/>
        </p:nvGrpSpPr>
        <p:grpSpPr>
          <a:xfrm>
            <a:off x="5079623" y="1761702"/>
            <a:ext cx="3831772" cy="2572785"/>
            <a:chOff x="5086802" y="1510721"/>
            <a:chExt cx="3831772" cy="2572785"/>
          </a:xfrm>
        </p:grpSpPr>
        <p:sp>
          <p:nvSpPr>
            <p:cNvPr id="1670" name="Google Shape;1670;p39"/>
            <p:cNvSpPr txBox="1"/>
            <p:nvPr/>
          </p:nvSpPr>
          <p:spPr>
            <a:xfrm>
              <a:off x="5086802" y="3775729"/>
              <a:ext cx="383177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1" u="none" strike="noStrike" cap="none">
                  <a:solidFill>
                    <a:srgbClr val="000000"/>
                  </a:solidFill>
                  <a:latin typeface="Arial"/>
                  <a:ea typeface="Arial"/>
                  <a:cs typeface="Arial"/>
                  <a:sym typeface="Arial"/>
                </a:rPr>
                <a:t>Hình 2.11. </a:t>
              </a:r>
              <a:r>
                <a:rPr lang="en-US" sz="1400" b="0" i="0" u="none" strike="noStrike" cap="none">
                  <a:solidFill>
                    <a:srgbClr val="000000"/>
                  </a:solidFill>
                  <a:latin typeface="Arial"/>
                  <a:ea typeface="Arial"/>
                  <a:cs typeface="Arial"/>
                  <a:sym typeface="Arial"/>
                </a:rPr>
                <a:t>Rau, củ, quả muối chua</a:t>
              </a:r>
              <a:endParaRPr/>
            </a:p>
          </p:txBody>
        </p:sp>
        <p:pic>
          <p:nvPicPr>
            <p:cNvPr id="1671" name="Google Shape;1671;p39"/>
            <p:cNvPicPr preferRelativeResize="0"/>
            <p:nvPr/>
          </p:nvPicPr>
          <p:blipFill rotWithShape="1">
            <a:blip r:embed="rId3">
              <a:alphaModFix/>
            </a:blip>
            <a:srcRect/>
            <a:stretch/>
          </p:blipFill>
          <p:spPr>
            <a:xfrm>
              <a:off x="5086803" y="1510721"/>
              <a:ext cx="3831771" cy="2122057"/>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6"/>
                                        </p:tgtEl>
                                        <p:attrNameLst>
                                          <p:attrName>style.visibility</p:attrName>
                                        </p:attrNameLst>
                                      </p:cBhvr>
                                      <p:to>
                                        <p:strVal val="visible"/>
                                      </p:to>
                                    </p:set>
                                    <p:animEffect transition="in" filter="fade">
                                      <p:cBhvr>
                                        <p:cTn id="7" dur="500"/>
                                        <p:tgtEl>
                                          <p:spTgt spid="16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5"/>
                                        </p:tgtEl>
                                        <p:attrNameLst>
                                          <p:attrName>style.visibility</p:attrName>
                                        </p:attrNameLst>
                                      </p:cBhvr>
                                      <p:to>
                                        <p:strVal val="visible"/>
                                      </p:to>
                                    </p:set>
                                    <p:animEffect transition="in" filter="fade">
                                      <p:cBhvr>
                                        <p:cTn id="12" dur="500"/>
                                        <p:tgtEl>
                                          <p:spTgt spid="1665"/>
                                        </p:tgtEl>
                                      </p:cBhvr>
                                    </p:animEffect>
                                  </p:childTnLst>
                                </p:cTn>
                              </p:par>
                              <p:par>
                                <p:cTn id="13" presetID="10" presetClass="entr" presetSubtype="0" fill="hold" nodeType="withEffect">
                                  <p:stCondLst>
                                    <p:cond delay="0"/>
                                  </p:stCondLst>
                                  <p:childTnLst>
                                    <p:set>
                                      <p:cBhvr>
                                        <p:cTn id="14" dur="1" fill="hold">
                                          <p:stCondLst>
                                            <p:cond delay="0"/>
                                          </p:stCondLst>
                                        </p:cTn>
                                        <p:tgtEl>
                                          <p:spTgt spid="1669"/>
                                        </p:tgtEl>
                                        <p:attrNameLst>
                                          <p:attrName>style.visibility</p:attrName>
                                        </p:attrNameLst>
                                      </p:cBhvr>
                                      <p:to>
                                        <p:strVal val="visible"/>
                                      </p:to>
                                    </p:set>
                                    <p:animEffect transition="in" filter="fade">
                                      <p:cBhvr>
                                        <p:cTn id="15" dur="500"/>
                                        <p:tgtEl>
                                          <p:spTgt spid="1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4"/>
          <p:cNvSpPr txBox="1">
            <a:spLocks noGrp="1"/>
          </p:cNvSpPr>
          <p:nvPr>
            <p:ph type="title"/>
          </p:nvPr>
        </p:nvSpPr>
        <p:spPr>
          <a:xfrm>
            <a:off x="720000" y="448744"/>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sz="3500">
                <a:latin typeface="Arial"/>
                <a:ea typeface="Arial"/>
                <a:cs typeface="Arial"/>
                <a:sym typeface="Arial"/>
              </a:rPr>
              <a:t>NỘI DUNG BÀI HỌC </a:t>
            </a:r>
            <a:endParaRPr sz="3500">
              <a:solidFill>
                <a:schemeClr val="accent5"/>
              </a:solidFill>
              <a:latin typeface="Arial"/>
              <a:ea typeface="Arial"/>
              <a:cs typeface="Arial"/>
              <a:sym typeface="Arial"/>
            </a:endParaRPr>
          </a:p>
        </p:txBody>
      </p:sp>
      <p:grpSp>
        <p:nvGrpSpPr>
          <p:cNvPr id="852" name="Google Shape;852;p4"/>
          <p:cNvGrpSpPr/>
          <p:nvPr/>
        </p:nvGrpSpPr>
        <p:grpSpPr>
          <a:xfrm>
            <a:off x="522514" y="1591580"/>
            <a:ext cx="3556000" cy="2617561"/>
            <a:chOff x="391885" y="1504495"/>
            <a:chExt cx="3556000" cy="2617561"/>
          </a:xfrm>
        </p:grpSpPr>
        <p:sp>
          <p:nvSpPr>
            <p:cNvPr id="853" name="Google Shape;853;p4"/>
            <p:cNvSpPr/>
            <p:nvPr/>
          </p:nvSpPr>
          <p:spPr>
            <a:xfrm>
              <a:off x="391885" y="1886856"/>
              <a:ext cx="3556000" cy="2235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4" name="Google Shape;854;p4"/>
            <p:cNvSpPr/>
            <p:nvPr/>
          </p:nvSpPr>
          <p:spPr>
            <a:xfrm>
              <a:off x="1787525" y="1504495"/>
              <a:ext cx="764721" cy="764721"/>
            </a:xfrm>
            <a:prstGeom prst="ellipse">
              <a:avLst/>
            </a:prstGeom>
            <a:solidFill>
              <a:srgbClr val="BD43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000" b="1" i="0" u="none" strike="noStrike" cap="none">
                  <a:solidFill>
                    <a:srgbClr val="FFFFFF"/>
                  </a:solidFill>
                  <a:latin typeface="Arial"/>
                  <a:ea typeface="Arial"/>
                  <a:cs typeface="Arial"/>
                  <a:sym typeface="Arial"/>
                </a:rPr>
                <a:t>I</a:t>
              </a:r>
              <a:endParaRPr/>
            </a:p>
          </p:txBody>
        </p:sp>
        <p:sp>
          <p:nvSpPr>
            <p:cNvPr id="855" name="Google Shape;855;p4"/>
            <p:cNvSpPr txBox="1"/>
            <p:nvPr/>
          </p:nvSpPr>
          <p:spPr>
            <a:xfrm>
              <a:off x="675469" y="2416827"/>
              <a:ext cx="2890319" cy="11752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500" b="0" i="0" u="none" strike="noStrike" cap="none">
                  <a:solidFill>
                    <a:srgbClr val="000000"/>
                  </a:solidFill>
                  <a:latin typeface="Arial"/>
                  <a:ea typeface="Arial"/>
                  <a:cs typeface="Arial"/>
                  <a:sym typeface="Arial"/>
                </a:rPr>
                <a:t>Lựa chọn </a:t>
              </a:r>
              <a:endParaRPr/>
            </a:p>
            <a:p>
              <a:pPr marL="0" marR="0" lvl="0" indent="0" algn="ctr" rtl="0">
                <a:lnSpc>
                  <a:spcPct val="150000"/>
                </a:lnSpc>
                <a:spcBef>
                  <a:spcPts val="0"/>
                </a:spcBef>
                <a:spcAft>
                  <a:spcPts val="0"/>
                </a:spcAft>
                <a:buNone/>
              </a:pPr>
              <a:r>
                <a:rPr lang="en-US" sz="2500" b="0" i="0" u="none" strike="noStrike" cap="none">
                  <a:solidFill>
                    <a:srgbClr val="000000"/>
                  </a:solidFill>
                  <a:latin typeface="Arial"/>
                  <a:ea typeface="Arial"/>
                  <a:cs typeface="Arial"/>
                  <a:sym typeface="Arial"/>
                </a:rPr>
                <a:t>thực phẩm </a:t>
              </a:r>
              <a:endParaRPr/>
            </a:p>
          </p:txBody>
        </p:sp>
      </p:grpSp>
      <p:grpSp>
        <p:nvGrpSpPr>
          <p:cNvPr id="856" name="Google Shape;856;p4"/>
          <p:cNvGrpSpPr/>
          <p:nvPr/>
        </p:nvGrpSpPr>
        <p:grpSpPr>
          <a:xfrm>
            <a:off x="4868000" y="1591580"/>
            <a:ext cx="3556000" cy="2617561"/>
            <a:chOff x="4673600" y="1504495"/>
            <a:chExt cx="3556000" cy="2617561"/>
          </a:xfrm>
        </p:grpSpPr>
        <p:sp>
          <p:nvSpPr>
            <p:cNvPr id="857" name="Google Shape;857;p4"/>
            <p:cNvSpPr/>
            <p:nvPr/>
          </p:nvSpPr>
          <p:spPr>
            <a:xfrm>
              <a:off x="4673600" y="1886856"/>
              <a:ext cx="3556000" cy="2235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8" name="Google Shape;858;p4"/>
            <p:cNvSpPr/>
            <p:nvPr/>
          </p:nvSpPr>
          <p:spPr>
            <a:xfrm>
              <a:off x="6069240" y="1504495"/>
              <a:ext cx="764721" cy="764721"/>
            </a:xfrm>
            <a:prstGeom prst="ellipse">
              <a:avLst/>
            </a:prstGeom>
            <a:solidFill>
              <a:srgbClr val="BD43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000" b="1" i="0" u="none" strike="noStrike" cap="none">
                  <a:solidFill>
                    <a:srgbClr val="FFFFFF"/>
                  </a:solidFill>
                  <a:latin typeface="Arial"/>
                  <a:ea typeface="Arial"/>
                  <a:cs typeface="Arial"/>
                  <a:sym typeface="Arial"/>
                </a:rPr>
                <a:t>II</a:t>
              </a:r>
              <a:endParaRPr/>
            </a:p>
          </p:txBody>
        </p:sp>
        <p:sp>
          <p:nvSpPr>
            <p:cNvPr id="859" name="Google Shape;859;p4"/>
            <p:cNvSpPr txBox="1"/>
            <p:nvPr/>
          </p:nvSpPr>
          <p:spPr>
            <a:xfrm>
              <a:off x="4702628" y="2269216"/>
              <a:ext cx="3497944" cy="175233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500" b="0" i="0" u="none" strike="noStrike" cap="none">
                  <a:solidFill>
                    <a:srgbClr val="000000"/>
                  </a:solidFill>
                  <a:latin typeface="Arial"/>
                  <a:ea typeface="Arial"/>
                  <a:cs typeface="Arial"/>
                  <a:sym typeface="Arial"/>
                </a:rPr>
                <a:t>Các biện pháp bảo quản chất dinh dưỡng có trong thực phẩm</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1"/>
                                        </p:tgtEl>
                                        <p:attrNameLst>
                                          <p:attrName>style.visibility</p:attrName>
                                        </p:attrNameLst>
                                      </p:cBhvr>
                                      <p:to>
                                        <p:strVal val="visible"/>
                                      </p:to>
                                    </p:set>
                                    <p:animEffect transition="in" filter="fade">
                                      <p:cBhvr>
                                        <p:cTn id="7" dur="500"/>
                                        <p:tgtEl>
                                          <p:spTgt spid="8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2"/>
                                        </p:tgtEl>
                                        <p:attrNameLst>
                                          <p:attrName>style.visibility</p:attrName>
                                        </p:attrNameLst>
                                      </p:cBhvr>
                                      <p:to>
                                        <p:strVal val="visible"/>
                                      </p:to>
                                    </p:set>
                                    <p:animEffect transition="in" filter="fade">
                                      <p:cBhvr>
                                        <p:cTn id="11" dur="500"/>
                                        <p:tgtEl>
                                          <p:spTgt spid="852"/>
                                        </p:tgtEl>
                                      </p:cBhvr>
                                    </p:animEffect>
                                  </p:childTnLst>
                                </p:cTn>
                              </p:par>
                              <p:par>
                                <p:cTn id="12" presetID="10" presetClass="entr" presetSubtype="0" fill="hold" nodeType="withEffect">
                                  <p:stCondLst>
                                    <p:cond delay="0"/>
                                  </p:stCondLst>
                                  <p:childTnLst>
                                    <p:set>
                                      <p:cBhvr>
                                        <p:cTn id="13" dur="1" fill="hold">
                                          <p:stCondLst>
                                            <p:cond delay="0"/>
                                          </p:stCondLst>
                                        </p:cTn>
                                        <p:tgtEl>
                                          <p:spTgt spid="856"/>
                                        </p:tgtEl>
                                        <p:attrNameLst>
                                          <p:attrName>style.visibility</p:attrName>
                                        </p:attrNameLst>
                                      </p:cBhvr>
                                      <p:to>
                                        <p:strVal val="visible"/>
                                      </p:to>
                                    </p:set>
                                    <p:animEffect transition="in" filter="fade">
                                      <p:cBhvr>
                                        <p:cTn id="14" dur="500"/>
                                        <p:tgtEl>
                                          <p:spTgt spid="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40"/>
          <p:cNvSpPr txBox="1"/>
          <p:nvPr/>
        </p:nvSpPr>
        <p:spPr>
          <a:xfrm>
            <a:off x="232605" y="1011026"/>
            <a:ext cx="4586138"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Sử dụng các phụ gia thực phẩm có tính sát khuẩn như sorbic acid, sodium benzoate, propionic acid,... </a:t>
            </a:r>
            <a:endParaRPr sz="1800" b="0" i="0" u="none" strike="noStrike" cap="none">
              <a:solidFill>
                <a:srgbClr val="000000"/>
              </a:solidFill>
              <a:latin typeface="Arial"/>
              <a:ea typeface="Arial"/>
              <a:cs typeface="Arial"/>
              <a:sym typeface="Arial"/>
            </a:endParaRPr>
          </a:p>
        </p:txBody>
      </p:sp>
      <p:grpSp>
        <p:nvGrpSpPr>
          <p:cNvPr id="1677" name="Google Shape;1677;p40"/>
          <p:cNvGrpSpPr/>
          <p:nvPr/>
        </p:nvGrpSpPr>
        <p:grpSpPr>
          <a:xfrm>
            <a:off x="-137889" y="256430"/>
            <a:ext cx="4267203" cy="486223"/>
            <a:chOff x="-203202" y="742659"/>
            <a:chExt cx="2310658" cy="486223"/>
          </a:xfrm>
        </p:grpSpPr>
        <p:sp>
          <p:nvSpPr>
            <p:cNvPr id="1678" name="Google Shape;1678;p40"/>
            <p:cNvSpPr/>
            <p:nvPr/>
          </p:nvSpPr>
          <p:spPr>
            <a:xfrm>
              <a:off x="-203202" y="742659"/>
              <a:ext cx="2310658" cy="486223"/>
            </a:xfrm>
            <a:prstGeom prst="rect">
              <a:avLst/>
            </a:prstGeom>
            <a:solidFill>
              <a:srgbClr val="F4D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79" name="Google Shape;1679;p40"/>
            <p:cNvSpPr txBox="1"/>
            <p:nvPr/>
          </p:nvSpPr>
          <p:spPr>
            <a:xfrm>
              <a:off x="1550" y="785716"/>
              <a:ext cx="210590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e. Sử dụng các chất sát khuẩn</a:t>
              </a:r>
              <a:endParaRPr/>
            </a:p>
          </p:txBody>
        </p:sp>
      </p:grpSp>
      <p:grpSp>
        <p:nvGrpSpPr>
          <p:cNvPr id="1680" name="Google Shape;1680;p40"/>
          <p:cNvGrpSpPr/>
          <p:nvPr/>
        </p:nvGrpSpPr>
        <p:grpSpPr>
          <a:xfrm>
            <a:off x="115549" y="2474402"/>
            <a:ext cx="4586139" cy="963862"/>
            <a:chOff x="115549" y="2408926"/>
            <a:chExt cx="4586139" cy="963862"/>
          </a:xfrm>
        </p:grpSpPr>
        <p:sp>
          <p:nvSpPr>
            <p:cNvPr id="1681" name="Google Shape;1681;p40"/>
            <p:cNvSpPr/>
            <p:nvPr/>
          </p:nvSpPr>
          <p:spPr>
            <a:xfrm flipH="1">
              <a:off x="115549" y="2454506"/>
              <a:ext cx="4586139" cy="918282"/>
            </a:xfrm>
            <a:custGeom>
              <a:avLst/>
              <a:gdLst/>
              <a:ahLst/>
              <a:cxnLst/>
              <a:rect l="l" t="t" r="r" b="b"/>
              <a:pathLst>
                <a:path w="7315200" h="2362822" extrusionOk="0">
                  <a:moveTo>
                    <a:pt x="0" y="0"/>
                  </a:moveTo>
                  <a:lnTo>
                    <a:pt x="7315200" y="0"/>
                  </a:lnTo>
                  <a:lnTo>
                    <a:pt x="7315200" y="2362822"/>
                  </a:lnTo>
                  <a:lnTo>
                    <a:pt x="0" y="2362822"/>
                  </a:lnTo>
                  <a:lnTo>
                    <a:pt x="0" y="0"/>
                  </a:lnTo>
                  <a:close/>
                </a:path>
              </a:pathLst>
            </a:custGeom>
            <a:blipFill rotWithShape="1">
              <a:blip r:embed="rId3">
                <a:alphaModFix/>
              </a:blip>
              <a:stretch>
                <a:fillRect/>
              </a:stretch>
            </a:blipFill>
            <a:ln>
              <a:noFill/>
            </a:ln>
          </p:spPr>
        </p:sp>
        <p:sp>
          <p:nvSpPr>
            <p:cNvPr id="1682" name="Google Shape;1682;p40"/>
            <p:cNvSpPr txBox="1"/>
            <p:nvPr/>
          </p:nvSpPr>
          <p:spPr>
            <a:xfrm>
              <a:off x="661257" y="2408926"/>
              <a:ext cx="3968518"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1" i="1" u="none" strike="noStrike" cap="none">
                  <a:solidFill>
                    <a:srgbClr val="000000"/>
                  </a:solidFill>
                  <a:latin typeface="Arial"/>
                  <a:ea typeface="Arial"/>
                  <a:cs typeface="Arial"/>
                  <a:sym typeface="Arial"/>
                </a:rPr>
                <a:t>Lưu ý: </a:t>
              </a:r>
              <a:r>
                <a:rPr lang="en-US" sz="1800" b="0" i="0" u="none" strike="noStrike" cap="none">
                  <a:solidFill>
                    <a:srgbClr val="000000"/>
                  </a:solidFill>
                  <a:latin typeface="Arial"/>
                  <a:ea typeface="Arial"/>
                  <a:cs typeface="Arial"/>
                  <a:sym typeface="Arial"/>
                </a:rPr>
                <a:t>Việc sử dụng các chất phụ gia cần phải được kiểm soát kĩ. </a:t>
              </a:r>
              <a:endParaRPr/>
            </a:p>
          </p:txBody>
        </p:sp>
      </p:grpSp>
      <p:sp>
        <p:nvSpPr>
          <p:cNvPr id="1683" name="Google Shape;1683;p40"/>
          <p:cNvSpPr txBox="1"/>
          <p:nvPr/>
        </p:nvSpPr>
        <p:spPr>
          <a:xfrm>
            <a:off x="240235" y="3659688"/>
            <a:ext cx="8529011" cy="872034"/>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Các chất kháng khuẩn sinh học như phytoncide trong củ hành, củ tỏi; lysozyme có trong nước mắt, các mô, trứng chim, trứng cá. </a:t>
            </a:r>
            <a:endParaRPr/>
          </a:p>
        </p:txBody>
      </p:sp>
      <p:grpSp>
        <p:nvGrpSpPr>
          <p:cNvPr id="1684" name="Google Shape;1684;p40"/>
          <p:cNvGrpSpPr/>
          <p:nvPr/>
        </p:nvGrpSpPr>
        <p:grpSpPr>
          <a:xfrm>
            <a:off x="5014688" y="91599"/>
            <a:ext cx="1772795" cy="2818820"/>
            <a:chOff x="5079813" y="256430"/>
            <a:chExt cx="1772795" cy="2818820"/>
          </a:xfrm>
        </p:grpSpPr>
        <p:sp>
          <p:nvSpPr>
            <p:cNvPr id="1685" name="Google Shape;1685;p40"/>
            <p:cNvSpPr txBox="1"/>
            <p:nvPr/>
          </p:nvSpPr>
          <p:spPr>
            <a:xfrm>
              <a:off x="5241623" y="2767473"/>
              <a:ext cx="14641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Sorbic Acid</a:t>
              </a:r>
              <a:endParaRPr/>
            </a:p>
          </p:txBody>
        </p:sp>
        <p:pic>
          <p:nvPicPr>
            <p:cNvPr id="1686" name="Google Shape;1686;p40"/>
            <p:cNvPicPr preferRelativeResize="0"/>
            <p:nvPr/>
          </p:nvPicPr>
          <p:blipFill rotWithShape="1">
            <a:blip r:embed="rId4">
              <a:alphaModFix/>
            </a:blip>
            <a:srcRect l="15359" r="14135"/>
            <a:stretch/>
          </p:blipFill>
          <p:spPr>
            <a:xfrm>
              <a:off x="5079813" y="256430"/>
              <a:ext cx="1772795" cy="2514428"/>
            </a:xfrm>
            <a:prstGeom prst="rect">
              <a:avLst/>
            </a:prstGeom>
            <a:noFill/>
            <a:ln>
              <a:noFill/>
            </a:ln>
          </p:spPr>
        </p:pic>
      </p:grpSp>
      <p:grpSp>
        <p:nvGrpSpPr>
          <p:cNvPr id="1687" name="Google Shape;1687;p40"/>
          <p:cNvGrpSpPr/>
          <p:nvPr/>
        </p:nvGrpSpPr>
        <p:grpSpPr>
          <a:xfrm>
            <a:off x="7100483" y="1192967"/>
            <a:ext cx="1738999" cy="2356009"/>
            <a:chOff x="7066686" y="1192967"/>
            <a:chExt cx="1738999" cy="2356009"/>
          </a:xfrm>
        </p:grpSpPr>
        <p:pic>
          <p:nvPicPr>
            <p:cNvPr id="1688" name="Google Shape;1688;p40" descr="Tripple Stars High Quality Sodium Benzoate Powder Price in India - Buy  Tripple Stars High Quality Sodium Benzoate Powder online at Flipkart.com"/>
            <p:cNvPicPr preferRelativeResize="0"/>
            <p:nvPr/>
          </p:nvPicPr>
          <p:blipFill rotWithShape="1">
            <a:blip r:embed="rId5">
              <a:alphaModFix/>
            </a:blip>
            <a:srcRect/>
            <a:stretch/>
          </p:blipFill>
          <p:spPr>
            <a:xfrm>
              <a:off x="7066686" y="1192967"/>
              <a:ext cx="1738999" cy="1931559"/>
            </a:xfrm>
            <a:prstGeom prst="rect">
              <a:avLst/>
            </a:prstGeom>
            <a:noFill/>
            <a:ln>
              <a:noFill/>
            </a:ln>
          </p:spPr>
        </p:pic>
        <p:sp>
          <p:nvSpPr>
            <p:cNvPr id="1689" name="Google Shape;1689;p40"/>
            <p:cNvSpPr txBox="1"/>
            <p:nvPr/>
          </p:nvSpPr>
          <p:spPr>
            <a:xfrm>
              <a:off x="7066686" y="3241199"/>
              <a:ext cx="167569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Sodium benzoate</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7"/>
                                        </p:tgtEl>
                                        <p:attrNameLst>
                                          <p:attrName>style.visibility</p:attrName>
                                        </p:attrNameLst>
                                      </p:cBhvr>
                                      <p:to>
                                        <p:strVal val="visible"/>
                                      </p:to>
                                    </p:set>
                                    <p:animEffect transition="in" filter="fade">
                                      <p:cBhvr>
                                        <p:cTn id="7" dur="500"/>
                                        <p:tgtEl>
                                          <p:spTgt spid="16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6"/>
                                        </p:tgtEl>
                                        <p:attrNameLst>
                                          <p:attrName>style.visibility</p:attrName>
                                        </p:attrNameLst>
                                      </p:cBhvr>
                                      <p:to>
                                        <p:strVal val="visible"/>
                                      </p:to>
                                    </p:set>
                                    <p:animEffect transition="in" filter="fade">
                                      <p:cBhvr>
                                        <p:cTn id="12" dur="500"/>
                                        <p:tgtEl>
                                          <p:spTgt spid="1676"/>
                                        </p:tgtEl>
                                      </p:cBhvr>
                                    </p:animEffect>
                                  </p:childTnLst>
                                </p:cTn>
                              </p:par>
                              <p:par>
                                <p:cTn id="13" presetID="10" presetClass="entr" presetSubtype="0" fill="hold" nodeType="withEffect">
                                  <p:stCondLst>
                                    <p:cond delay="0"/>
                                  </p:stCondLst>
                                  <p:childTnLst>
                                    <p:set>
                                      <p:cBhvr>
                                        <p:cTn id="14" dur="1" fill="hold">
                                          <p:stCondLst>
                                            <p:cond delay="0"/>
                                          </p:stCondLst>
                                        </p:cTn>
                                        <p:tgtEl>
                                          <p:spTgt spid="1684"/>
                                        </p:tgtEl>
                                        <p:attrNameLst>
                                          <p:attrName>style.visibility</p:attrName>
                                        </p:attrNameLst>
                                      </p:cBhvr>
                                      <p:to>
                                        <p:strVal val="visible"/>
                                      </p:to>
                                    </p:set>
                                    <p:animEffect transition="in" filter="fade">
                                      <p:cBhvr>
                                        <p:cTn id="15" dur="500"/>
                                        <p:tgtEl>
                                          <p:spTgt spid="1684"/>
                                        </p:tgtEl>
                                      </p:cBhvr>
                                    </p:animEffect>
                                  </p:childTnLst>
                                </p:cTn>
                              </p:par>
                              <p:par>
                                <p:cTn id="16" presetID="10" presetClass="entr" presetSubtype="0" fill="hold" nodeType="withEffect">
                                  <p:stCondLst>
                                    <p:cond delay="0"/>
                                  </p:stCondLst>
                                  <p:childTnLst>
                                    <p:set>
                                      <p:cBhvr>
                                        <p:cTn id="17" dur="1" fill="hold">
                                          <p:stCondLst>
                                            <p:cond delay="0"/>
                                          </p:stCondLst>
                                        </p:cTn>
                                        <p:tgtEl>
                                          <p:spTgt spid="1687"/>
                                        </p:tgtEl>
                                        <p:attrNameLst>
                                          <p:attrName>style.visibility</p:attrName>
                                        </p:attrNameLst>
                                      </p:cBhvr>
                                      <p:to>
                                        <p:strVal val="visible"/>
                                      </p:to>
                                    </p:set>
                                    <p:animEffect transition="in" filter="fade">
                                      <p:cBhvr>
                                        <p:cTn id="18" dur="500"/>
                                        <p:tgtEl>
                                          <p:spTgt spid="16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80"/>
                                        </p:tgtEl>
                                        <p:attrNameLst>
                                          <p:attrName>style.visibility</p:attrName>
                                        </p:attrNameLst>
                                      </p:cBhvr>
                                      <p:to>
                                        <p:strVal val="visible"/>
                                      </p:to>
                                    </p:set>
                                    <p:animEffect transition="in" filter="fade">
                                      <p:cBhvr>
                                        <p:cTn id="23" dur="500"/>
                                        <p:tgtEl>
                                          <p:spTgt spid="168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83"/>
                                        </p:tgtEl>
                                        <p:attrNameLst>
                                          <p:attrName>style.visibility</p:attrName>
                                        </p:attrNameLst>
                                      </p:cBhvr>
                                      <p:to>
                                        <p:strVal val="visible"/>
                                      </p:to>
                                    </p:set>
                                    <p:animEffect transition="in" filter="fade">
                                      <p:cBhvr>
                                        <p:cTn id="28" dur="500"/>
                                        <p:tgtEl>
                                          <p:spTgt spid="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41"/>
          <p:cNvSpPr txBox="1"/>
          <p:nvPr/>
        </p:nvSpPr>
        <p:spPr>
          <a:xfrm>
            <a:off x="374883" y="868720"/>
            <a:ext cx="8394234" cy="1703030"/>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Được áp dụng phổ biến, giúp bảo quản được thực phẩm trong thời gian dài, giữ được giá trị dinh dưỡng.</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Thường được kết hợp với các phương pháp bảo quản khác để tăng hiệu quả bảo quản. </a:t>
            </a:r>
            <a:endParaRPr/>
          </a:p>
        </p:txBody>
      </p:sp>
      <p:grpSp>
        <p:nvGrpSpPr>
          <p:cNvPr id="1695" name="Google Shape;1695;p41"/>
          <p:cNvGrpSpPr/>
          <p:nvPr/>
        </p:nvGrpSpPr>
        <p:grpSpPr>
          <a:xfrm>
            <a:off x="-137889" y="256430"/>
            <a:ext cx="2318958" cy="486223"/>
            <a:chOff x="-203202" y="742659"/>
            <a:chExt cx="1255698" cy="486223"/>
          </a:xfrm>
        </p:grpSpPr>
        <p:sp>
          <p:nvSpPr>
            <p:cNvPr id="1696" name="Google Shape;1696;p41"/>
            <p:cNvSpPr/>
            <p:nvPr/>
          </p:nvSpPr>
          <p:spPr>
            <a:xfrm>
              <a:off x="-203202" y="742659"/>
              <a:ext cx="1186703" cy="486223"/>
            </a:xfrm>
            <a:prstGeom prst="rect">
              <a:avLst/>
            </a:prstGeom>
            <a:solidFill>
              <a:srgbClr val="F4D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97" name="Google Shape;1697;p41"/>
            <p:cNvSpPr txBox="1"/>
            <p:nvPr/>
          </p:nvSpPr>
          <p:spPr>
            <a:xfrm>
              <a:off x="1550" y="785716"/>
              <a:ext cx="105094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g. Đóng hộp</a:t>
              </a:r>
              <a:endParaRPr/>
            </a:p>
          </p:txBody>
        </p:sp>
      </p:grpSp>
      <p:pic>
        <p:nvPicPr>
          <p:cNvPr id="1698" name="Google Shape;1698;p41" descr="Phân loại các Thực phẩm đóng hộp (đồ hộp) trong công nghệ thực phẩm"/>
          <p:cNvPicPr preferRelativeResize="0"/>
          <p:nvPr/>
        </p:nvPicPr>
        <p:blipFill rotWithShape="1">
          <a:blip r:embed="rId3">
            <a:alphaModFix/>
          </a:blip>
          <a:srcRect/>
          <a:stretch/>
        </p:blipFill>
        <p:spPr>
          <a:xfrm>
            <a:off x="710161" y="2697817"/>
            <a:ext cx="3607008" cy="2254380"/>
          </a:xfrm>
          <a:prstGeom prst="rect">
            <a:avLst/>
          </a:prstGeom>
          <a:noFill/>
          <a:ln>
            <a:noFill/>
          </a:ln>
        </p:spPr>
      </p:pic>
      <p:pic>
        <p:nvPicPr>
          <p:cNvPr id="1699" name="Google Shape;1699;p41" descr="Rất Hay: Thực Phẩm Đóng Hộp Và Những Điều Cần Biết - AtlasGarden"/>
          <p:cNvPicPr preferRelativeResize="0"/>
          <p:nvPr/>
        </p:nvPicPr>
        <p:blipFill rotWithShape="1">
          <a:blip r:embed="rId4">
            <a:alphaModFix/>
          </a:blip>
          <a:srcRect/>
          <a:stretch/>
        </p:blipFill>
        <p:spPr>
          <a:xfrm>
            <a:off x="4572000" y="2666813"/>
            <a:ext cx="4062333" cy="228538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5"/>
                                        </p:tgtEl>
                                        <p:attrNameLst>
                                          <p:attrName>style.visibility</p:attrName>
                                        </p:attrNameLst>
                                      </p:cBhvr>
                                      <p:to>
                                        <p:strVal val="visible"/>
                                      </p:to>
                                    </p:set>
                                    <p:animEffect transition="in" filter="fade">
                                      <p:cBhvr>
                                        <p:cTn id="7" dur="500"/>
                                        <p:tgtEl>
                                          <p:spTgt spid="16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4"/>
                                        </p:tgtEl>
                                        <p:attrNameLst>
                                          <p:attrName>style.visibility</p:attrName>
                                        </p:attrNameLst>
                                      </p:cBhvr>
                                      <p:to>
                                        <p:strVal val="visible"/>
                                      </p:to>
                                    </p:set>
                                    <p:animEffect transition="in" filter="fade">
                                      <p:cBhvr>
                                        <p:cTn id="12" dur="500"/>
                                        <p:tgtEl>
                                          <p:spTgt spid="169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98"/>
                                        </p:tgtEl>
                                        <p:attrNameLst>
                                          <p:attrName>style.visibility</p:attrName>
                                        </p:attrNameLst>
                                      </p:cBhvr>
                                      <p:to>
                                        <p:strVal val="visible"/>
                                      </p:to>
                                    </p:set>
                                    <p:animEffect transition="in" filter="fade">
                                      <p:cBhvr>
                                        <p:cTn id="16" dur="500"/>
                                        <p:tgtEl>
                                          <p:spTgt spid="1698"/>
                                        </p:tgtEl>
                                      </p:cBhvr>
                                    </p:animEffect>
                                  </p:childTnLst>
                                </p:cTn>
                              </p:par>
                              <p:par>
                                <p:cTn id="17" presetID="10" presetClass="entr" presetSubtype="0" fill="hold" nodeType="withEffect">
                                  <p:stCondLst>
                                    <p:cond delay="0"/>
                                  </p:stCondLst>
                                  <p:childTnLst>
                                    <p:set>
                                      <p:cBhvr>
                                        <p:cTn id="18" dur="1" fill="hold">
                                          <p:stCondLst>
                                            <p:cond delay="0"/>
                                          </p:stCondLst>
                                        </p:cTn>
                                        <p:tgtEl>
                                          <p:spTgt spid="1699"/>
                                        </p:tgtEl>
                                        <p:attrNameLst>
                                          <p:attrName>style.visibility</p:attrName>
                                        </p:attrNameLst>
                                      </p:cBhvr>
                                      <p:to>
                                        <p:strVal val="visible"/>
                                      </p:to>
                                    </p:set>
                                    <p:animEffect transition="in" filter="fade">
                                      <p:cBhvr>
                                        <p:cTn id="19" dur="500"/>
                                        <p:tgtEl>
                                          <p:spTgt spid="1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42"/>
          <p:cNvSpPr txBox="1"/>
          <p:nvPr/>
        </p:nvSpPr>
        <p:spPr>
          <a:xfrm>
            <a:off x="255028" y="1012079"/>
            <a:ext cx="4755918" cy="378052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Chiếu tia tử ngoại (UV) để chống mốc, vi khuẩn trong không khí, trên dụng cụ, bề mặt thực phẩm.</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Sóng siêu âm làm phá hủy sinh vật, áp dụng trong công nghiệp sản xuất sữa, nước hoa quả,...</a:t>
            </a:r>
            <a:endParaRPr sz="1800" b="0" i="0" u="none" strike="noStrike" cap="none">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Phóng xạ ion hóa làm rối loạn các tính chất sinh vật của tế bào vi khuẩn và làm mất khả năng sinh sản của vi khuẩn.</a:t>
            </a:r>
            <a:endParaRPr/>
          </a:p>
        </p:txBody>
      </p:sp>
      <p:grpSp>
        <p:nvGrpSpPr>
          <p:cNvPr id="1705" name="Google Shape;1705;p42"/>
          <p:cNvGrpSpPr/>
          <p:nvPr/>
        </p:nvGrpSpPr>
        <p:grpSpPr>
          <a:xfrm>
            <a:off x="-137889" y="256430"/>
            <a:ext cx="3862946" cy="486223"/>
            <a:chOff x="-203202" y="742659"/>
            <a:chExt cx="883651" cy="486223"/>
          </a:xfrm>
        </p:grpSpPr>
        <p:sp>
          <p:nvSpPr>
            <p:cNvPr id="1706" name="Google Shape;1706;p42"/>
            <p:cNvSpPr/>
            <p:nvPr/>
          </p:nvSpPr>
          <p:spPr>
            <a:xfrm>
              <a:off x="-203202" y="742659"/>
              <a:ext cx="883651" cy="486223"/>
            </a:xfrm>
            <a:prstGeom prst="rect">
              <a:avLst/>
            </a:prstGeom>
            <a:solidFill>
              <a:srgbClr val="F4DE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07" name="Google Shape;1707;p42"/>
            <p:cNvSpPr txBox="1"/>
            <p:nvPr/>
          </p:nvSpPr>
          <p:spPr>
            <a:xfrm>
              <a:off x="-113322" y="785716"/>
              <a:ext cx="76119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h. Sử dụng tác nhân vật lí</a:t>
              </a:r>
              <a:endParaRPr/>
            </a:p>
          </p:txBody>
        </p:sp>
      </p:grpSp>
      <p:pic>
        <p:nvPicPr>
          <p:cNvPr id="1708" name="Google Shape;1708;p42" descr="Ứng dụng của đèn UV trong ngành chế biến thực phẩm"/>
          <p:cNvPicPr preferRelativeResize="0"/>
          <p:nvPr/>
        </p:nvPicPr>
        <p:blipFill rotWithShape="1">
          <a:blip r:embed="rId3">
            <a:alphaModFix/>
          </a:blip>
          <a:srcRect/>
          <a:stretch/>
        </p:blipFill>
        <p:spPr>
          <a:xfrm>
            <a:off x="5211341" y="387052"/>
            <a:ext cx="3398696" cy="1911767"/>
          </a:xfrm>
          <a:prstGeom prst="rect">
            <a:avLst/>
          </a:prstGeom>
          <a:noFill/>
          <a:ln>
            <a:noFill/>
          </a:ln>
        </p:spPr>
      </p:pic>
      <p:pic>
        <p:nvPicPr>
          <p:cNvPr id="1709" name="Google Shape;1709;p42"/>
          <p:cNvPicPr preferRelativeResize="0"/>
          <p:nvPr/>
        </p:nvPicPr>
        <p:blipFill rotWithShape="1">
          <a:blip r:embed="rId4">
            <a:alphaModFix/>
          </a:blip>
          <a:srcRect/>
          <a:stretch/>
        </p:blipFill>
        <p:spPr>
          <a:xfrm>
            <a:off x="5216661" y="2388406"/>
            <a:ext cx="3393376" cy="226083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5"/>
                                        </p:tgtEl>
                                        <p:attrNameLst>
                                          <p:attrName>style.visibility</p:attrName>
                                        </p:attrNameLst>
                                      </p:cBhvr>
                                      <p:to>
                                        <p:strVal val="visible"/>
                                      </p:to>
                                    </p:set>
                                    <p:animEffect transition="in" filter="fade">
                                      <p:cBhvr>
                                        <p:cTn id="7" dur="500"/>
                                        <p:tgtEl>
                                          <p:spTgt spid="17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4"/>
                                        </p:tgtEl>
                                        <p:attrNameLst>
                                          <p:attrName>style.visibility</p:attrName>
                                        </p:attrNameLst>
                                      </p:cBhvr>
                                      <p:to>
                                        <p:strVal val="visible"/>
                                      </p:to>
                                    </p:set>
                                    <p:animEffect transition="in" filter="fade">
                                      <p:cBhvr>
                                        <p:cTn id="12" dur="500"/>
                                        <p:tgtEl>
                                          <p:spTgt spid="1704"/>
                                        </p:tgtEl>
                                      </p:cBhvr>
                                    </p:animEffect>
                                  </p:childTnLst>
                                </p:cTn>
                              </p:par>
                              <p:par>
                                <p:cTn id="13" presetID="10" presetClass="entr" presetSubtype="0" fill="hold" nodeType="withEffect">
                                  <p:stCondLst>
                                    <p:cond delay="0"/>
                                  </p:stCondLst>
                                  <p:childTnLst>
                                    <p:set>
                                      <p:cBhvr>
                                        <p:cTn id="14" dur="1" fill="hold">
                                          <p:stCondLst>
                                            <p:cond delay="0"/>
                                          </p:stCondLst>
                                        </p:cTn>
                                        <p:tgtEl>
                                          <p:spTgt spid="1708"/>
                                        </p:tgtEl>
                                        <p:attrNameLst>
                                          <p:attrName>style.visibility</p:attrName>
                                        </p:attrNameLst>
                                      </p:cBhvr>
                                      <p:to>
                                        <p:strVal val="visible"/>
                                      </p:to>
                                    </p:set>
                                    <p:animEffect transition="in" filter="fade">
                                      <p:cBhvr>
                                        <p:cTn id="15" dur="500"/>
                                        <p:tgtEl>
                                          <p:spTgt spid="1708"/>
                                        </p:tgtEl>
                                      </p:cBhvr>
                                    </p:animEffect>
                                  </p:childTnLst>
                                </p:cTn>
                              </p:par>
                              <p:par>
                                <p:cTn id="16" presetID="10" presetClass="entr" presetSubtype="0" fill="hold" nodeType="withEffect">
                                  <p:stCondLst>
                                    <p:cond delay="0"/>
                                  </p:stCondLst>
                                  <p:childTnLst>
                                    <p:set>
                                      <p:cBhvr>
                                        <p:cTn id="17" dur="1" fill="hold">
                                          <p:stCondLst>
                                            <p:cond delay="0"/>
                                          </p:stCondLst>
                                        </p:cTn>
                                        <p:tgtEl>
                                          <p:spTgt spid="1709"/>
                                        </p:tgtEl>
                                        <p:attrNameLst>
                                          <p:attrName>style.visibility</p:attrName>
                                        </p:attrNameLst>
                                      </p:cBhvr>
                                      <p:to>
                                        <p:strVal val="visible"/>
                                      </p:to>
                                    </p:set>
                                    <p:animEffect transition="in" filter="fade">
                                      <p:cBhvr>
                                        <p:cTn id="18" dur="500"/>
                                        <p:tgtEl>
                                          <p:spTgt spid="1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43"/>
          <p:cNvSpPr txBox="1"/>
          <p:nvPr/>
        </p:nvSpPr>
        <p:spPr>
          <a:xfrm>
            <a:off x="1338943" y="224972"/>
            <a:ext cx="646611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a:solidFill>
                  <a:srgbClr val="0070C0"/>
                </a:solidFill>
                <a:latin typeface="Arial"/>
                <a:ea typeface="Arial"/>
                <a:cs typeface="Arial"/>
                <a:sym typeface="Arial"/>
              </a:rPr>
              <a:t>HƯỚNG DẪN HOÀN THÀNH PHIẾU BÀI TẬP </a:t>
            </a:r>
            <a:endParaRPr/>
          </a:p>
        </p:txBody>
      </p:sp>
      <p:grpSp>
        <p:nvGrpSpPr>
          <p:cNvPr id="1715" name="Google Shape;1715;p43"/>
          <p:cNvGrpSpPr/>
          <p:nvPr/>
        </p:nvGrpSpPr>
        <p:grpSpPr>
          <a:xfrm>
            <a:off x="233779" y="801420"/>
            <a:ext cx="8676442" cy="1287532"/>
            <a:chOff x="233779" y="837705"/>
            <a:chExt cx="8676442" cy="1287532"/>
          </a:xfrm>
        </p:grpSpPr>
        <p:sp>
          <p:nvSpPr>
            <p:cNvPr id="1716" name="Google Shape;1716;p43"/>
            <p:cNvSpPr/>
            <p:nvPr/>
          </p:nvSpPr>
          <p:spPr>
            <a:xfrm>
              <a:off x="233779" y="867840"/>
              <a:ext cx="8676442" cy="1227263"/>
            </a:xfrm>
            <a:prstGeom prst="wedgeRoundRectCallout">
              <a:avLst>
                <a:gd name="adj1" fmla="val -54697"/>
                <a:gd name="adj2" fmla="val 51514"/>
                <a:gd name="adj3" fmla="val 16667"/>
              </a:avLst>
            </a:prstGeom>
            <a:solidFill>
              <a:srgbClr val="FAF3EC"/>
            </a:solidFill>
            <a:ln w="19050" cap="flat" cmpd="sng">
              <a:solidFill>
                <a:srgbClr val="BD66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17" name="Google Shape;1717;p43"/>
            <p:cNvSpPr txBox="1"/>
            <p:nvPr/>
          </p:nvSpPr>
          <p:spPr>
            <a:xfrm>
              <a:off x="304272" y="837705"/>
              <a:ext cx="8535455"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1. Bảo quản thực phẩm có vai trò:</a:t>
              </a:r>
              <a:endParaRPr/>
            </a:p>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Bảo quản thực phẩm làm chậm quá trình thực phẩm bị hư hỏng, kéo dài thời gian sử dụng mà vẫn được đảm bảo chất lượng và chất dinh dưỡng của thực phẩm.</a:t>
              </a:r>
              <a:endParaRPr/>
            </a:p>
          </p:txBody>
        </p:sp>
      </p:grpSp>
      <p:sp>
        <p:nvSpPr>
          <p:cNvPr id="1718" name="Google Shape;1718;p43"/>
          <p:cNvSpPr txBox="1"/>
          <p:nvPr/>
        </p:nvSpPr>
        <p:spPr>
          <a:xfrm>
            <a:off x="233779" y="2212916"/>
            <a:ext cx="86764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a:solidFill>
                  <a:srgbClr val="C00000"/>
                </a:solidFill>
                <a:latin typeface="Arial"/>
                <a:ea typeface="Arial"/>
                <a:cs typeface="Arial"/>
                <a:sym typeface="Arial"/>
              </a:rPr>
              <a:t>2. Hoàn thành bảng sau:</a:t>
            </a:r>
            <a:endParaRPr/>
          </a:p>
        </p:txBody>
      </p:sp>
      <p:graphicFrame>
        <p:nvGraphicFramePr>
          <p:cNvPr id="1719" name="Google Shape;1719;p43"/>
          <p:cNvGraphicFramePr/>
          <p:nvPr/>
        </p:nvGraphicFramePr>
        <p:xfrm>
          <a:off x="115850" y="2736346"/>
          <a:ext cx="8912300" cy="3547705"/>
        </p:xfrm>
        <a:graphic>
          <a:graphicData uri="http://schemas.openxmlformats.org/drawingml/2006/table">
            <a:tbl>
              <a:tblPr>
                <a:noFill/>
                <a:tableStyleId>{33C2DFC8-8AF5-43D8-8CDD-8DFE2C1C9351}</a:tableStyleId>
              </a:tblPr>
              <a:tblGrid>
                <a:gridCol w="4456150">
                  <a:extLst>
                    <a:ext uri="{9D8B030D-6E8A-4147-A177-3AD203B41FA5}">
                      <a16:colId xmlns:a16="http://schemas.microsoft.com/office/drawing/2014/main" val="20000"/>
                    </a:ext>
                  </a:extLst>
                </a:gridCol>
                <a:gridCol w="4456150">
                  <a:extLst>
                    <a:ext uri="{9D8B030D-6E8A-4147-A177-3AD203B41FA5}">
                      <a16:colId xmlns:a16="http://schemas.microsoft.com/office/drawing/2014/main" val="20001"/>
                    </a:ext>
                  </a:extLst>
                </a:gridCol>
              </a:tblGrid>
              <a:tr h="625825">
                <a:tc>
                  <a:txBody>
                    <a:bodyPr/>
                    <a:lstStyle/>
                    <a:p>
                      <a:pPr marL="0" marR="0" lvl="0" indent="0" algn="ctr" rtl="0">
                        <a:lnSpc>
                          <a:spcPct val="150000"/>
                        </a:lnSpc>
                        <a:spcBef>
                          <a:spcPts val="0"/>
                        </a:spcBef>
                        <a:spcAft>
                          <a:spcPts val="0"/>
                        </a:spcAft>
                        <a:buNone/>
                      </a:pPr>
                      <a:r>
                        <a:rPr lang="en-US" sz="1800" b="1" u="none" strike="noStrike" cap="none">
                          <a:latin typeface="Arial"/>
                          <a:ea typeface="Arial"/>
                          <a:cs typeface="Arial"/>
                          <a:sym typeface="Arial"/>
                        </a:rPr>
                        <a:t>Tên biện pháp bảo quản</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8EC62"/>
                    </a:solidFill>
                  </a:tcPr>
                </a:tc>
                <a:tc>
                  <a:txBody>
                    <a:bodyPr/>
                    <a:lstStyle/>
                    <a:p>
                      <a:pPr marL="0" marR="0" lvl="0" indent="0" algn="ctr" rtl="0">
                        <a:lnSpc>
                          <a:spcPct val="150000"/>
                        </a:lnSpc>
                        <a:spcBef>
                          <a:spcPts val="0"/>
                        </a:spcBef>
                        <a:spcAft>
                          <a:spcPts val="0"/>
                        </a:spcAft>
                        <a:buNone/>
                      </a:pPr>
                      <a:r>
                        <a:rPr lang="en-US" sz="1800" b="1" u="none" strike="noStrike" cap="none">
                          <a:latin typeface="Arial"/>
                          <a:ea typeface="Arial"/>
                          <a:cs typeface="Arial"/>
                          <a:sym typeface="Arial"/>
                        </a:rPr>
                        <a:t>Thực phẩm được bảo quản phổ biến</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8EC62"/>
                    </a:solidFill>
                  </a:tcPr>
                </a:tc>
                <a:extLst>
                  <a:ext uri="{0D108BD9-81ED-4DB2-BD59-A6C34878D82A}">
                    <a16:rowId xmlns:a16="http://schemas.microsoft.com/office/drawing/2014/main" val="10000"/>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Đông lạnh</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Thịt, cá, hải sản tươi,...</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1"/>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Làm lạnh</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Thịt gà, tôm, táo,...</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2"/>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Làm khô</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Gạo, ngô, sắn, quả hồng,...</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3"/>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Ướp muối</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Thịt bò, rau cải, dưa chuột,...</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4"/>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Ướp đường</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Quả mơ, dâu tằm, sấu,...</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5"/>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Lên men chua</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Thịt lợn, rau cải bẹ,...</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4"/>
                                        </p:tgtEl>
                                        <p:attrNameLst>
                                          <p:attrName>style.visibility</p:attrName>
                                        </p:attrNameLst>
                                      </p:cBhvr>
                                      <p:to>
                                        <p:strVal val="visible"/>
                                      </p:to>
                                    </p:set>
                                    <p:animEffect transition="in" filter="fade">
                                      <p:cBhvr>
                                        <p:cTn id="7" dur="500"/>
                                        <p:tgtEl>
                                          <p:spTgt spid="17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5"/>
                                        </p:tgtEl>
                                        <p:attrNameLst>
                                          <p:attrName>style.visibility</p:attrName>
                                        </p:attrNameLst>
                                      </p:cBhvr>
                                      <p:to>
                                        <p:strVal val="visible"/>
                                      </p:to>
                                    </p:set>
                                    <p:animEffect transition="in" filter="fade">
                                      <p:cBhvr>
                                        <p:cTn id="12" dur="500"/>
                                        <p:tgtEl>
                                          <p:spTgt spid="17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18"/>
                                        </p:tgtEl>
                                        <p:attrNameLst>
                                          <p:attrName>style.visibility</p:attrName>
                                        </p:attrNameLst>
                                      </p:cBhvr>
                                      <p:to>
                                        <p:strVal val="visible"/>
                                      </p:to>
                                    </p:set>
                                    <p:anim calcmode="lin" valueType="num">
                                      <p:cBhvr additive="base">
                                        <p:cTn id="17" dur="500"/>
                                        <p:tgtEl>
                                          <p:spTgt spid="171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719"/>
                                        </p:tgtEl>
                                        <p:attrNameLst>
                                          <p:attrName>style.visibility</p:attrName>
                                        </p:attrNameLst>
                                      </p:cBhvr>
                                      <p:to>
                                        <p:strVal val="visible"/>
                                      </p:to>
                                    </p:set>
                                    <p:animEffect transition="in" filter="fade">
                                      <p:cBhvr>
                                        <p:cTn id="21" dur="500"/>
                                        <p:tgtEl>
                                          <p:spTgt spid="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graphicFrame>
        <p:nvGraphicFramePr>
          <p:cNvPr id="1724" name="Google Shape;1724;p44"/>
          <p:cNvGraphicFramePr/>
          <p:nvPr/>
        </p:nvGraphicFramePr>
        <p:xfrm>
          <a:off x="115850" y="116518"/>
          <a:ext cx="8912300" cy="2086765"/>
        </p:xfrm>
        <a:graphic>
          <a:graphicData uri="http://schemas.openxmlformats.org/drawingml/2006/table">
            <a:tbl>
              <a:tblPr>
                <a:noFill/>
                <a:tableStyleId>{33C2DFC8-8AF5-43D8-8CDD-8DFE2C1C9351}</a:tableStyleId>
              </a:tblPr>
              <a:tblGrid>
                <a:gridCol w="4456150">
                  <a:extLst>
                    <a:ext uri="{9D8B030D-6E8A-4147-A177-3AD203B41FA5}">
                      <a16:colId xmlns:a16="http://schemas.microsoft.com/office/drawing/2014/main" val="20000"/>
                    </a:ext>
                  </a:extLst>
                </a:gridCol>
                <a:gridCol w="4456150">
                  <a:extLst>
                    <a:ext uri="{9D8B030D-6E8A-4147-A177-3AD203B41FA5}">
                      <a16:colId xmlns:a16="http://schemas.microsoft.com/office/drawing/2014/main" val="20001"/>
                    </a:ext>
                  </a:extLst>
                </a:gridCol>
              </a:tblGrid>
              <a:tr h="625825">
                <a:tc>
                  <a:txBody>
                    <a:bodyPr/>
                    <a:lstStyle/>
                    <a:p>
                      <a:pPr marL="0" marR="0" lvl="0" indent="0" algn="ctr" rtl="0">
                        <a:lnSpc>
                          <a:spcPct val="150000"/>
                        </a:lnSpc>
                        <a:spcBef>
                          <a:spcPts val="0"/>
                        </a:spcBef>
                        <a:spcAft>
                          <a:spcPts val="0"/>
                        </a:spcAft>
                        <a:buNone/>
                      </a:pPr>
                      <a:r>
                        <a:rPr lang="en-US" sz="1800" b="1" u="none" strike="noStrike" cap="none">
                          <a:latin typeface="Arial"/>
                          <a:ea typeface="Arial"/>
                          <a:cs typeface="Arial"/>
                          <a:sym typeface="Arial"/>
                        </a:rPr>
                        <a:t>Tên biện pháp bảo quản</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8EC62"/>
                    </a:solidFill>
                  </a:tcPr>
                </a:tc>
                <a:tc>
                  <a:txBody>
                    <a:bodyPr/>
                    <a:lstStyle/>
                    <a:p>
                      <a:pPr marL="0" marR="0" lvl="0" indent="0" algn="ctr" rtl="0">
                        <a:lnSpc>
                          <a:spcPct val="150000"/>
                        </a:lnSpc>
                        <a:spcBef>
                          <a:spcPts val="0"/>
                        </a:spcBef>
                        <a:spcAft>
                          <a:spcPts val="0"/>
                        </a:spcAft>
                        <a:buNone/>
                      </a:pPr>
                      <a:r>
                        <a:rPr lang="en-US" sz="1800" b="1" u="none" strike="noStrike" cap="none">
                          <a:latin typeface="Arial"/>
                          <a:ea typeface="Arial"/>
                          <a:cs typeface="Arial"/>
                          <a:sym typeface="Arial"/>
                        </a:rPr>
                        <a:t>Thực phẩm được bảo quản phổ biến</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8EC62"/>
                    </a:solidFill>
                  </a:tcPr>
                </a:tc>
                <a:extLst>
                  <a:ext uri="{0D108BD9-81ED-4DB2-BD59-A6C34878D82A}">
                    <a16:rowId xmlns:a16="http://schemas.microsoft.com/office/drawing/2014/main" val="10000"/>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Ướp muối</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Thịt bò, rau cải, dưa chuột,...</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1"/>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Ướp đường</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Quả mơ, dâu tằm, sấu,...</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2"/>
                  </a:ext>
                </a:extLst>
              </a:tr>
              <a:tr h="462200">
                <a:tc>
                  <a:txBody>
                    <a:bodyPr/>
                    <a:lstStyle/>
                    <a:p>
                      <a:pPr marL="0" marR="0" lvl="0" indent="0" algn="just" rtl="0">
                        <a:lnSpc>
                          <a:spcPct val="150000"/>
                        </a:lnSpc>
                        <a:spcBef>
                          <a:spcPts val="0"/>
                        </a:spcBef>
                        <a:spcAft>
                          <a:spcPts val="0"/>
                        </a:spcAft>
                        <a:buNone/>
                      </a:pPr>
                      <a:r>
                        <a:rPr lang="en-US" sz="1800" u="none" strike="noStrike" cap="none">
                          <a:latin typeface="Arial"/>
                          <a:ea typeface="Arial"/>
                          <a:cs typeface="Arial"/>
                          <a:sym typeface="Arial"/>
                        </a:rPr>
                        <a:t>Lên men chua</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tc>
                  <a:txBody>
                    <a:bodyPr/>
                    <a:lstStyle/>
                    <a:p>
                      <a:pPr marL="0" marR="0" lvl="0" indent="0" algn="l" rtl="0">
                        <a:lnSpc>
                          <a:spcPct val="150000"/>
                        </a:lnSpc>
                        <a:spcBef>
                          <a:spcPts val="0"/>
                        </a:spcBef>
                        <a:spcAft>
                          <a:spcPts val="0"/>
                        </a:spcAft>
                        <a:buNone/>
                      </a:pPr>
                      <a:r>
                        <a:rPr lang="en-US" sz="1800" i="1" u="none" strike="noStrike" cap="none">
                          <a:latin typeface="Arial"/>
                          <a:ea typeface="Arial"/>
                          <a:cs typeface="Arial"/>
                          <a:sym typeface="Arial"/>
                        </a:rPr>
                        <a:t>Thịt lợn, rau cải bẹ,...</a:t>
                      </a:r>
                      <a:endParaRPr sz="1800" u="none" strike="noStrike" cap="none">
                        <a:latin typeface="Arial"/>
                        <a:ea typeface="Arial"/>
                        <a:cs typeface="Arial"/>
                        <a:sym typeface="Arial"/>
                      </a:endParaRPr>
                    </a:p>
                  </a:txBody>
                  <a:tcPr marL="63150" marR="63150" marT="63150" marB="631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3EC"/>
                    </a:solidFill>
                  </a:tcPr>
                </a:tc>
                <a:extLst>
                  <a:ext uri="{0D108BD9-81ED-4DB2-BD59-A6C34878D82A}">
                    <a16:rowId xmlns:a16="http://schemas.microsoft.com/office/drawing/2014/main" val="10003"/>
                  </a:ext>
                </a:extLst>
              </a:tr>
            </a:tbl>
          </a:graphicData>
        </a:graphic>
      </p:graphicFrame>
      <p:sp>
        <p:nvSpPr>
          <p:cNvPr id="1725" name="Google Shape;1725;p44"/>
          <p:cNvSpPr txBox="1"/>
          <p:nvPr/>
        </p:nvSpPr>
        <p:spPr>
          <a:xfrm>
            <a:off x="174814" y="2394341"/>
            <a:ext cx="87943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a:solidFill>
                  <a:srgbClr val="C00000"/>
                </a:solidFill>
                <a:latin typeface="Arial"/>
                <a:ea typeface="Arial"/>
                <a:cs typeface="Arial"/>
                <a:sym typeface="Arial"/>
              </a:rPr>
              <a:t>3. Thực phẩm bảo quản đông lạnh có thời gian bảo quản dài hơn so với làm lạnh do:</a:t>
            </a:r>
            <a:endParaRPr sz="1800" b="0" i="1" u="none" strike="noStrike" cap="none">
              <a:solidFill>
                <a:srgbClr val="C00000"/>
              </a:solidFill>
              <a:latin typeface="Arial"/>
              <a:ea typeface="Arial"/>
              <a:cs typeface="Arial"/>
              <a:sym typeface="Arial"/>
            </a:endParaRPr>
          </a:p>
        </p:txBody>
      </p:sp>
      <p:grpSp>
        <p:nvGrpSpPr>
          <p:cNvPr id="1726" name="Google Shape;1726;p44"/>
          <p:cNvGrpSpPr/>
          <p:nvPr/>
        </p:nvGrpSpPr>
        <p:grpSpPr>
          <a:xfrm>
            <a:off x="391622" y="2861078"/>
            <a:ext cx="3853807" cy="2022981"/>
            <a:chOff x="108593" y="2890106"/>
            <a:chExt cx="3853807" cy="2022981"/>
          </a:xfrm>
        </p:grpSpPr>
        <p:sp>
          <p:nvSpPr>
            <p:cNvPr id="1727" name="Google Shape;1727;p44"/>
            <p:cNvSpPr/>
            <p:nvPr/>
          </p:nvSpPr>
          <p:spPr>
            <a:xfrm>
              <a:off x="153043" y="3276227"/>
              <a:ext cx="3809357" cy="1636860"/>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8" name="Google Shape;1728;p44"/>
            <p:cNvSpPr/>
            <p:nvPr/>
          </p:nvSpPr>
          <p:spPr>
            <a:xfrm>
              <a:off x="108593" y="3178629"/>
              <a:ext cx="3752207" cy="1648508"/>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9" name="Google Shape;1729;p44"/>
            <p:cNvSpPr txBox="1"/>
            <p:nvPr/>
          </p:nvSpPr>
          <p:spPr>
            <a:xfrm>
              <a:off x="308296" y="3402659"/>
              <a:ext cx="3352800"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Nhiệt độ thấp ức chế tốc độ của các phản ứng sinh hóa trong thực phẩm.</a:t>
              </a:r>
              <a:endParaRPr/>
            </a:p>
          </p:txBody>
        </p:sp>
        <p:sp>
          <p:nvSpPr>
            <p:cNvPr id="1730" name="Google Shape;1730;p44"/>
            <p:cNvSpPr/>
            <p:nvPr/>
          </p:nvSpPr>
          <p:spPr>
            <a:xfrm>
              <a:off x="1850934" y="2890106"/>
              <a:ext cx="608335" cy="560428"/>
            </a:xfrm>
            <a:custGeom>
              <a:avLst/>
              <a:gdLst/>
              <a:ahLst/>
              <a:cxnLst/>
              <a:rect l="l" t="t" r="r" b="b"/>
              <a:pathLst>
                <a:path w="4466540" h="4114800" extrusionOk="0">
                  <a:moveTo>
                    <a:pt x="0" y="0"/>
                  </a:moveTo>
                  <a:lnTo>
                    <a:pt x="4466540" y="0"/>
                  </a:lnTo>
                  <a:lnTo>
                    <a:pt x="4466540" y="4114800"/>
                  </a:lnTo>
                  <a:lnTo>
                    <a:pt x="0" y="4114800"/>
                  </a:lnTo>
                  <a:lnTo>
                    <a:pt x="0" y="0"/>
                  </a:lnTo>
                  <a:close/>
                </a:path>
              </a:pathLst>
            </a:custGeom>
            <a:blipFill rotWithShape="1">
              <a:blip r:embed="rId3">
                <a:alphaModFix/>
              </a:blip>
              <a:stretch>
                <a:fillRect/>
              </a:stretch>
            </a:blipFill>
            <a:ln>
              <a:noFill/>
            </a:ln>
          </p:spPr>
        </p:sp>
      </p:grpSp>
      <p:grpSp>
        <p:nvGrpSpPr>
          <p:cNvPr id="1731" name="Google Shape;1731;p44"/>
          <p:cNvGrpSpPr/>
          <p:nvPr/>
        </p:nvGrpSpPr>
        <p:grpSpPr>
          <a:xfrm>
            <a:off x="4753164" y="2861078"/>
            <a:ext cx="3853807" cy="2022981"/>
            <a:chOff x="108593" y="2890106"/>
            <a:chExt cx="3853807" cy="2022981"/>
          </a:xfrm>
        </p:grpSpPr>
        <p:sp>
          <p:nvSpPr>
            <p:cNvPr id="1732" name="Google Shape;1732;p44"/>
            <p:cNvSpPr/>
            <p:nvPr/>
          </p:nvSpPr>
          <p:spPr>
            <a:xfrm>
              <a:off x="153043" y="3276227"/>
              <a:ext cx="3809357" cy="1636860"/>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33" name="Google Shape;1733;p44"/>
            <p:cNvSpPr/>
            <p:nvPr/>
          </p:nvSpPr>
          <p:spPr>
            <a:xfrm>
              <a:off x="108593" y="3178629"/>
              <a:ext cx="3752207" cy="1648508"/>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34" name="Google Shape;1734;p44"/>
            <p:cNvSpPr txBox="1"/>
            <p:nvPr/>
          </p:nvSpPr>
          <p:spPr>
            <a:xfrm>
              <a:off x="238859" y="3610408"/>
              <a:ext cx="3552503"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Nhiệt độ càng thấp thì tốc độ các phản ứng sinh hóa càng giảm.</a:t>
              </a:r>
              <a:endParaRPr/>
            </a:p>
          </p:txBody>
        </p:sp>
        <p:sp>
          <p:nvSpPr>
            <p:cNvPr id="1735" name="Google Shape;1735;p44"/>
            <p:cNvSpPr/>
            <p:nvPr/>
          </p:nvSpPr>
          <p:spPr>
            <a:xfrm>
              <a:off x="1850934" y="2890106"/>
              <a:ext cx="608335" cy="560428"/>
            </a:xfrm>
            <a:custGeom>
              <a:avLst/>
              <a:gdLst/>
              <a:ahLst/>
              <a:cxnLst/>
              <a:rect l="l" t="t" r="r" b="b"/>
              <a:pathLst>
                <a:path w="4466540" h="4114800" extrusionOk="0">
                  <a:moveTo>
                    <a:pt x="0" y="0"/>
                  </a:moveTo>
                  <a:lnTo>
                    <a:pt x="4466540" y="0"/>
                  </a:lnTo>
                  <a:lnTo>
                    <a:pt x="4466540" y="4114800"/>
                  </a:lnTo>
                  <a:lnTo>
                    <a:pt x="0" y="4114800"/>
                  </a:lnTo>
                  <a:lnTo>
                    <a:pt x="0" y="0"/>
                  </a:lnTo>
                  <a:close/>
                </a:path>
              </a:pathLst>
            </a:custGeom>
            <a:blipFill rotWithShape="1">
              <a:blip r:embed="rId3">
                <a:alphaModFix/>
              </a:blip>
              <a:stretch>
                <a:fillRect/>
              </a:stretch>
            </a:blipFill>
            <a:ln>
              <a:noFill/>
            </a:ln>
          </p:spPr>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5"/>
                                        </p:tgtEl>
                                        <p:attrNameLst>
                                          <p:attrName>style.visibility</p:attrName>
                                        </p:attrNameLst>
                                      </p:cBhvr>
                                      <p:to>
                                        <p:strVal val="visible"/>
                                      </p:to>
                                    </p:set>
                                    <p:animEffect transition="in" filter="fade">
                                      <p:cBhvr>
                                        <p:cTn id="7" dur="500"/>
                                        <p:tgtEl>
                                          <p:spTgt spid="17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6"/>
                                        </p:tgtEl>
                                        <p:attrNameLst>
                                          <p:attrName>style.visibility</p:attrName>
                                        </p:attrNameLst>
                                      </p:cBhvr>
                                      <p:to>
                                        <p:strVal val="visible"/>
                                      </p:to>
                                    </p:set>
                                    <p:animEffect transition="in" filter="fade">
                                      <p:cBhvr>
                                        <p:cTn id="12" dur="500"/>
                                        <p:tgtEl>
                                          <p:spTgt spid="1726"/>
                                        </p:tgtEl>
                                      </p:cBhvr>
                                    </p:animEffect>
                                  </p:childTnLst>
                                </p:cTn>
                              </p:par>
                              <p:par>
                                <p:cTn id="13" presetID="10" presetClass="entr" presetSubtype="0" fill="hold" nodeType="withEffect">
                                  <p:stCondLst>
                                    <p:cond delay="0"/>
                                  </p:stCondLst>
                                  <p:childTnLst>
                                    <p:set>
                                      <p:cBhvr>
                                        <p:cTn id="14" dur="1" fill="hold">
                                          <p:stCondLst>
                                            <p:cond delay="0"/>
                                          </p:stCondLst>
                                        </p:cTn>
                                        <p:tgtEl>
                                          <p:spTgt spid="1731"/>
                                        </p:tgtEl>
                                        <p:attrNameLst>
                                          <p:attrName>style.visibility</p:attrName>
                                        </p:attrNameLst>
                                      </p:cBhvr>
                                      <p:to>
                                        <p:strVal val="visible"/>
                                      </p:to>
                                    </p:set>
                                    <p:animEffect transition="in" filter="fade">
                                      <p:cBhvr>
                                        <p:cTn id="15" dur="500"/>
                                        <p:tgtEl>
                                          <p:spTgt spid="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45"/>
          <p:cNvSpPr txBox="1"/>
          <p:nvPr/>
        </p:nvSpPr>
        <p:spPr>
          <a:xfrm>
            <a:off x="272464" y="195425"/>
            <a:ext cx="8599072"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4. Phương pháp làm khô có thể chia thành mấy nhóm? Ưu điểm và hạn chế của mỗi nhóm là gì?</a:t>
            </a:r>
            <a:endParaRPr sz="1800" b="0" i="1" u="none" strike="noStrike" cap="none">
              <a:solidFill>
                <a:srgbClr val="C00000"/>
              </a:solidFill>
              <a:latin typeface="Arial"/>
              <a:ea typeface="Arial"/>
              <a:cs typeface="Arial"/>
              <a:sym typeface="Arial"/>
            </a:endParaRPr>
          </a:p>
        </p:txBody>
      </p:sp>
      <p:grpSp>
        <p:nvGrpSpPr>
          <p:cNvPr id="1741" name="Google Shape;1741;p45"/>
          <p:cNvGrpSpPr/>
          <p:nvPr/>
        </p:nvGrpSpPr>
        <p:grpSpPr>
          <a:xfrm>
            <a:off x="442672" y="1283877"/>
            <a:ext cx="3740232" cy="3613398"/>
            <a:chOff x="290285" y="186391"/>
            <a:chExt cx="5261429" cy="2031595"/>
          </a:xfrm>
        </p:grpSpPr>
        <p:sp>
          <p:nvSpPr>
            <p:cNvPr id="1742" name="Google Shape;1742;p45"/>
            <p:cNvSpPr/>
            <p:nvPr/>
          </p:nvSpPr>
          <p:spPr>
            <a:xfrm>
              <a:off x="290285" y="186391"/>
              <a:ext cx="5261429" cy="368442"/>
            </a:xfrm>
            <a:prstGeom prst="round2SameRect">
              <a:avLst>
                <a:gd name="adj1" fmla="val 12002"/>
                <a:gd name="adj2" fmla="val 0"/>
              </a:avLst>
            </a:prstGeom>
            <a:solidFill>
              <a:srgbClr val="FFBA9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Arial"/>
                  <a:ea typeface="Arial"/>
                  <a:cs typeface="Arial"/>
                  <a:sym typeface="Arial"/>
                </a:rPr>
                <a:t>Làm khô tự nhiên</a:t>
              </a:r>
              <a:endParaRPr/>
            </a:p>
          </p:txBody>
        </p:sp>
        <p:sp>
          <p:nvSpPr>
            <p:cNvPr id="1743" name="Google Shape;1743;p45"/>
            <p:cNvSpPr/>
            <p:nvPr/>
          </p:nvSpPr>
          <p:spPr>
            <a:xfrm rot="10800000" flipH="1">
              <a:off x="290285" y="554833"/>
              <a:ext cx="5261429" cy="1663153"/>
            </a:xfrm>
            <a:prstGeom prst="round2SameRect">
              <a:avLst>
                <a:gd name="adj1" fmla="val 5627"/>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44" name="Google Shape;1744;p45"/>
            <p:cNvSpPr txBox="1"/>
            <p:nvPr/>
          </p:nvSpPr>
          <p:spPr>
            <a:xfrm>
              <a:off x="386914" y="616037"/>
              <a:ext cx="5068170" cy="1479816"/>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Ưu điểm: </a:t>
              </a:r>
              <a:r>
                <a:rPr lang="en-US" sz="1600" b="0" i="0" u="none" strike="noStrike" cap="none">
                  <a:solidFill>
                    <a:srgbClr val="000000"/>
                  </a:solidFill>
                  <a:latin typeface="Arial"/>
                  <a:ea typeface="Arial"/>
                  <a:cs typeface="Arial"/>
                  <a:sym typeface="Arial"/>
                </a:rPr>
                <a:t>chi phí đầu tư thấp, tận dụng được nguồn năng lượng tự nhiên (ánh sáng mặt trời, gió,...),...</a:t>
              </a:r>
              <a:endParaRPr/>
            </a:p>
            <a:p>
              <a:pPr marL="285750" marR="0" lvl="0" indent="-285750" algn="just" rtl="0">
                <a:lnSpc>
                  <a:spcPct val="15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Hạn chế: </a:t>
              </a:r>
              <a:r>
                <a:rPr lang="en-US" sz="1600" b="0" i="0" u="none" strike="noStrike" cap="none">
                  <a:solidFill>
                    <a:srgbClr val="000000"/>
                  </a:solidFill>
                  <a:latin typeface="Arial"/>
                  <a:ea typeface="Arial"/>
                  <a:cs typeface="Arial"/>
                  <a:sym typeface="Arial"/>
                </a:rPr>
                <a:t>phụ thuộc vào điều kiện thời tiết (độ ẩm, nhiệt độ, tốc độ gió), tốn nhiều không gian, khó kiểm soát thời gian làm khô,...</a:t>
              </a:r>
              <a:endParaRPr/>
            </a:p>
          </p:txBody>
        </p:sp>
      </p:grpSp>
      <p:grpSp>
        <p:nvGrpSpPr>
          <p:cNvPr id="1745" name="Google Shape;1745;p45"/>
          <p:cNvGrpSpPr/>
          <p:nvPr/>
        </p:nvGrpSpPr>
        <p:grpSpPr>
          <a:xfrm>
            <a:off x="4834347" y="1283877"/>
            <a:ext cx="3740232" cy="3613398"/>
            <a:chOff x="290285" y="186391"/>
            <a:chExt cx="5261429" cy="2031595"/>
          </a:xfrm>
        </p:grpSpPr>
        <p:sp>
          <p:nvSpPr>
            <p:cNvPr id="1746" name="Google Shape;1746;p45"/>
            <p:cNvSpPr/>
            <p:nvPr/>
          </p:nvSpPr>
          <p:spPr>
            <a:xfrm>
              <a:off x="290285" y="186391"/>
              <a:ext cx="5261429" cy="368442"/>
            </a:xfrm>
            <a:prstGeom prst="round2SameRect">
              <a:avLst>
                <a:gd name="adj1" fmla="val 12002"/>
                <a:gd name="adj2" fmla="val 0"/>
              </a:avLst>
            </a:prstGeom>
            <a:solidFill>
              <a:srgbClr val="C2EAF2"/>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Arial"/>
                  <a:ea typeface="Arial"/>
                  <a:cs typeface="Arial"/>
                  <a:sym typeface="Arial"/>
                </a:rPr>
                <a:t>Làm khô nhân tạo</a:t>
              </a:r>
              <a:endParaRPr/>
            </a:p>
          </p:txBody>
        </p:sp>
        <p:sp>
          <p:nvSpPr>
            <p:cNvPr id="1747" name="Google Shape;1747;p45"/>
            <p:cNvSpPr/>
            <p:nvPr/>
          </p:nvSpPr>
          <p:spPr>
            <a:xfrm rot="10800000" flipH="1">
              <a:off x="290285" y="554833"/>
              <a:ext cx="5261429" cy="1663153"/>
            </a:xfrm>
            <a:prstGeom prst="round2SameRect">
              <a:avLst>
                <a:gd name="adj1" fmla="val 5627"/>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48" name="Google Shape;1748;p45"/>
            <p:cNvSpPr txBox="1"/>
            <p:nvPr/>
          </p:nvSpPr>
          <p:spPr>
            <a:xfrm>
              <a:off x="386914" y="616037"/>
              <a:ext cx="5068170" cy="1479816"/>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Ưu điểm: </a:t>
              </a:r>
              <a:r>
                <a:rPr lang="en-US" sz="1600" b="0" i="0" u="none" strike="noStrike" cap="none">
                  <a:solidFill>
                    <a:srgbClr val="000000"/>
                  </a:solidFill>
                  <a:latin typeface="Arial"/>
                  <a:ea typeface="Arial"/>
                  <a:cs typeface="Arial"/>
                  <a:sym typeface="Arial"/>
                </a:rPr>
                <a:t>giảm thời gian làm khô, giảm diện tích nhà xưởng, đảm bảo chất lượng sản phẩm đồng đều,...</a:t>
              </a:r>
              <a:endParaRPr/>
            </a:p>
            <a:p>
              <a:pPr marL="285750" marR="0" lvl="0" indent="-285750" algn="just" rtl="0">
                <a:lnSpc>
                  <a:spcPct val="150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Hạn chế</a:t>
              </a:r>
              <a:r>
                <a:rPr lang="en-US" sz="1600" b="0" i="0" u="none" strike="noStrike" cap="none">
                  <a:solidFill>
                    <a:srgbClr val="000000"/>
                  </a:solidFill>
                  <a:latin typeface="Arial"/>
                  <a:ea typeface="Arial"/>
                  <a:cs typeface="Arial"/>
                  <a:sym typeface="Arial"/>
                </a:rPr>
                <a:t>: cần đầu tư thiết bị sấy, vốn đầu tư ban đầu cao hơn phương pháp truyền thống.</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0"/>
                                        </p:tgtEl>
                                        <p:attrNameLst>
                                          <p:attrName>style.visibility</p:attrName>
                                        </p:attrNameLst>
                                      </p:cBhvr>
                                      <p:to>
                                        <p:strVal val="visible"/>
                                      </p:to>
                                    </p:set>
                                    <p:animEffect transition="in" filter="fade">
                                      <p:cBhvr>
                                        <p:cTn id="7" dur="500"/>
                                        <p:tgtEl>
                                          <p:spTgt spid="17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
                                        </p:tgtEl>
                                        <p:attrNameLst>
                                          <p:attrName>style.visibility</p:attrName>
                                        </p:attrNameLst>
                                      </p:cBhvr>
                                      <p:to>
                                        <p:strVal val="visible"/>
                                      </p:to>
                                    </p:set>
                                    <p:animEffect transition="in" filter="fade">
                                      <p:cBhvr>
                                        <p:cTn id="12" dur="500"/>
                                        <p:tgtEl>
                                          <p:spTgt spid="1741"/>
                                        </p:tgtEl>
                                      </p:cBhvr>
                                    </p:animEffect>
                                  </p:childTnLst>
                                </p:cTn>
                              </p:par>
                              <p:par>
                                <p:cTn id="13" presetID="10" presetClass="entr" presetSubtype="0" fill="hold" nodeType="withEffect">
                                  <p:stCondLst>
                                    <p:cond delay="0"/>
                                  </p:stCondLst>
                                  <p:childTnLst>
                                    <p:set>
                                      <p:cBhvr>
                                        <p:cTn id="14" dur="1" fill="hold">
                                          <p:stCondLst>
                                            <p:cond delay="0"/>
                                          </p:stCondLst>
                                        </p:cTn>
                                        <p:tgtEl>
                                          <p:spTgt spid="1745"/>
                                        </p:tgtEl>
                                        <p:attrNameLst>
                                          <p:attrName>style.visibility</p:attrName>
                                        </p:attrNameLst>
                                      </p:cBhvr>
                                      <p:to>
                                        <p:strVal val="visible"/>
                                      </p:to>
                                    </p:set>
                                    <p:animEffect transition="in" filter="fade">
                                      <p:cBhvr>
                                        <p:cTn id="15" dur="500"/>
                                        <p:tgtEl>
                                          <p:spTgt spid="1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p46"/>
          <p:cNvSpPr txBox="1"/>
          <p:nvPr/>
        </p:nvSpPr>
        <p:spPr>
          <a:xfrm>
            <a:off x="277746" y="195425"/>
            <a:ext cx="8588507"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5. Thực phẩm ngâm đường cần được bảo quản trong chai, lọ,... kín để tránh tiếp xúc với không khí do:</a:t>
            </a:r>
            <a:endParaRPr sz="1800" b="0" i="1" u="none" strike="noStrike" cap="none">
              <a:solidFill>
                <a:srgbClr val="C00000"/>
              </a:solidFill>
              <a:latin typeface="Arial"/>
              <a:ea typeface="Arial"/>
              <a:cs typeface="Arial"/>
              <a:sym typeface="Arial"/>
            </a:endParaRPr>
          </a:p>
        </p:txBody>
      </p:sp>
      <p:grpSp>
        <p:nvGrpSpPr>
          <p:cNvPr id="1754" name="Google Shape;1754;p46"/>
          <p:cNvGrpSpPr/>
          <p:nvPr/>
        </p:nvGrpSpPr>
        <p:grpSpPr>
          <a:xfrm>
            <a:off x="343060" y="1211942"/>
            <a:ext cx="5107055" cy="1251856"/>
            <a:chOff x="277746" y="1219199"/>
            <a:chExt cx="3445168" cy="1611086"/>
          </a:xfrm>
        </p:grpSpPr>
        <p:sp>
          <p:nvSpPr>
            <p:cNvPr id="1755" name="Google Shape;1755;p46"/>
            <p:cNvSpPr/>
            <p:nvPr/>
          </p:nvSpPr>
          <p:spPr>
            <a:xfrm>
              <a:off x="277746" y="1219199"/>
              <a:ext cx="3387111" cy="1538515"/>
            </a:xfrm>
            <a:prstGeom prst="roundRect">
              <a:avLst>
                <a:gd name="adj" fmla="val 8740"/>
              </a:avLst>
            </a:prstGeom>
            <a:solidFill>
              <a:srgbClr val="517135"/>
            </a:solidFill>
            <a:ln w="254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56" name="Google Shape;1756;p46"/>
            <p:cNvSpPr/>
            <p:nvPr/>
          </p:nvSpPr>
          <p:spPr>
            <a:xfrm>
              <a:off x="335803" y="1291770"/>
              <a:ext cx="3387111" cy="1538515"/>
            </a:xfrm>
            <a:prstGeom prst="roundRect">
              <a:avLst>
                <a:gd name="adj" fmla="val 8740"/>
              </a:avLst>
            </a:prstGeom>
            <a:solidFill>
              <a:srgbClr val="FFFFFF"/>
            </a:solidFill>
            <a:ln w="254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57" name="Google Shape;1757;p46"/>
            <p:cNvSpPr txBox="1"/>
            <p:nvPr/>
          </p:nvSpPr>
          <p:spPr>
            <a:xfrm>
              <a:off x="396501" y="1417261"/>
              <a:ext cx="3268356"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Để hạn chế tối đa O2, từ đó ức chế sự sinh trưởng, phát triển của vi sinh vật tốt hơn.</a:t>
              </a:r>
              <a:endParaRPr/>
            </a:p>
          </p:txBody>
        </p:sp>
      </p:grpSp>
      <p:cxnSp>
        <p:nvCxnSpPr>
          <p:cNvPr id="1758" name="Google Shape;1758;p46"/>
          <p:cNvCxnSpPr/>
          <p:nvPr/>
        </p:nvCxnSpPr>
        <p:spPr>
          <a:xfrm>
            <a:off x="5704115" y="1864331"/>
            <a:ext cx="566058" cy="0"/>
          </a:xfrm>
          <a:prstGeom prst="straightConnector1">
            <a:avLst/>
          </a:prstGeom>
          <a:noFill/>
          <a:ln w="28575" cap="flat" cmpd="sng">
            <a:solidFill>
              <a:srgbClr val="C00000"/>
            </a:solidFill>
            <a:prstDash val="solid"/>
            <a:round/>
            <a:headEnd type="none" w="sm" len="sm"/>
            <a:tailEnd type="stealth" w="med" len="med"/>
          </a:ln>
        </p:spPr>
      </p:cxnSp>
      <p:grpSp>
        <p:nvGrpSpPr>
          <p:cNvPr id="1759" name="Google Shape;1759;p46"/>
          <p:cNvGrpSpPr/>
          <p:nvPr/>
        </p:nvGrpSpPr>
        <p:grpSpPr>
          <a:xfrm>
            <a:off x="6473371" y="1208312"/>
            <a:ext cx="2256971" cy="1255486"/>
            <a:chOff x="277746" y="1219199"/>
            <a:chExt cx="3445168" cy="1611086"/>
          </a:xfrm>
        </p:grpSpPr>
        <p:sp>
          <p:nvSpPr>
            <p:cNvPr id="1760" name="Google Shape;1760;p46"/>
            <p:cNvSpPr/>
            <p:nvPr/>
          </p:nvSpPr>
          <p:spPr>
            <a:xfrm>
              <a:off x="277746" y="1219199"/>
              <a:ext cx="3387111" cy="1538515"/>
            </a:xfrm>
            <a:prstGeom prst="roundRect">
              <a:avLst>
                <a:gd name="adj" fmla="val 8740"/>
              </a:avLst>
            </a:prstGeom>
            <a:solidFill>
              <a:srgbClr val="517135"/>
            </a:solidFill>
            <a:ln w="254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61" name="Google Shape;1761;p46"/>
            <p:cNvSpPr/>
            <p:nvPr/>
          </p:nvSpPr>
          <p:spPr>
            <a:xfrm>
              <a:off x="335803" y="1291770"/>
              <a:ext cx="3387111" cy="1538515"/>
            </a:xfrm>
            <a:prstGeom prst="roundRect">
              <a:avLst>
                <a:gd name="adj" fmla="val 8740"/>
              </a:avLst>
            </a:prstGeom>
            <a:solidFill>
              <a:srgbClr val="FFFFFF"/>
            </a:solidFill>
            <a:ln w="254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62" name="Google Shape;1762;p46"/>
            <p:cNvSpPr txBox="1"/>
            <p:nvPr/>
          </p:nvSpPr>
          <p:spPr>
            <a:xfrm>
              <a:off x="515257" y="1501514"/>
              <a:ext cx="3149600" cy="111902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Kéo dài thời gian </a:t>
              </a:r>
              <a:endParaRPr sz="18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bảo quản.</a:t>
              </a:r>
              <a:endParaRPr sz="1800" b="0" i="0" u="none" strike="noStrike" cap="none">
                <a:solidFill>
                  <a:srgbClr val="000000"/>
                </a:solidFill>
                <a:latin typeface="Arial"/>
                <a:ea typeface="Arial"/>
                <a:cs typeface="Arial"/>
                <a:sym typeface="Arial"/>
              </a:endParaRPr>
            </a:p>
          </p:txBody>
        </p:sp>
      </p:grpSp>
      <p:sp>
        <p:nvSpPr>
          <p:cNvPr id="1763" name="Google Shape;1763;p46"/>
          <p:cNvSpPr txBox="1"/>
          <p:nvPr/>
        </p:nvSpPr>
        <p:spPr>
          <a:xfrm>
            <a:off x="277744" y="2551891"/>
            <a:ext cx="4294255" cy="45653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6. Điền vào chỗ trống trong đoạn sau:</a:t>
            </a:r>
            <a:endParaRPr sz="1800" b="0" i="1" u="none" strike="noStrike" cap="none">
              <a:solidFill>
                <a:srgbClr val="C00000"/>
              </a:solidFill>
              <a:latin typeface="Arial"/>
              <a:ea typeface="Arial"/>
              <a:cs typeface="Arial"/>
              <a:sym typeface="Arial"/>
            </a:endParaRPr>
          </a:p>
        </p:txBody>
      </p:sp>
      <p:sp>
        <p:nvSpPr>
          <p:cNvPr id="1764" name="Google Shape;1764;p46"/>
          <p:cNvSpPr txBox="1"/>
          <p:nvPr/>
        </p:nvSpPr>
        <p:spPr>
          <a:xfrm>
            <a:off x="277744" y="3176811"/>
            <a:ext cx="8523193" cy="1524007"/>
          </a:xfrm>
          <a:prstGeom prst="rect">
            <a:avLst/>
          </a:prstGeom>
          <a:solidFill>
            <a:srgbClr val="C2EAF2"/>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600" b="0" i="0" u="none" strike="noStrike" cap="none">
                <a:solidFill>
                  <a:srgbClr val="000000"/>
                </a:solidFill>
                <a:latin typeface="Arial"/>
                <a:ea typeface="Arial"/>
                <a:cs typeface="Arial"/>
                <a:sym typeface="Arial"/>
              </a:rPr>
              <a:t>Ướp muối thường được sử dụng để bảo quản </a:t>
            </a:r>
            <a:r>
              <a:rPr lang="en-US" sz="1600" b="0" i="1" u="none" strike="noStrike" cap="none">
                <a:solidFill>
                  <a:srgbClr val="C00000"/>
                </a:solidFill>
                <a:latin typeface="Arial"/>
                <a:ea typeface="Arial"/>
                <a:cs typeface="Arial"/>
                <a:sym typeface="Arial"/>
              </a:rPr>
              <a:t>thịt, cá</a:t>
            </a:r>
            <a:r>
              <a:rPr lang="en-US" sz="1600" b="0" i="0" u="none" strike="noStrike" cap="none">
                <a:solidFill>
                  <a:srgbClr val="000000"/>
                </a:solidFill>
                <a:latin typeface="Arial"/>
                <a:ea typeface="Arial"/>
                <a:cs typeface="Arial"/>
                <a:sym typeface="Arial"/>
              </a:rPr>
              <a:t>,... Phương pháp ướp muối áp dụng nguyên lí </a:t>
            </a:r>
            <a:r>
              <a:rPr lang="en-US" sz="1600" b="0" i="1" u="none" strike="noStrike" cap="none">
                <a:solidFill>
                  <a:srgbClr val="C00000"/>
                </a:solidFill>
                <a:latin typeface="Arial"/>
                <a:ea typeface="Arial"/>
                <a:cs typeface="Arial"/>
                <a:sym typeface="Arial"/>
              </a:rPr>
              <a:t>áp lực thẩm thấu, tiêu diệt và ngăn ngừa sự phát triển của vi sinh vật trong thực phẩm </a:t>
            </a:r>
            <a:r>
              <a:rPr lang="en-US" sz="1600" b="0" i="0" u="none" strike="noStrike" cap="none">
                <a:solidFill>
                  <a:srgbClr val="000000"/>
                </a:solidFill>
                <a:latin typeface="Arial"/>
                <a:ea typeface="Arial"/>
                <a:cs typeface="Arial"/>
                <a:sym typeface="Arial"/>
              </a:rPr>
              <a:t>nên kéo dài thời gian bảo quản thực phẩm. Tuy nhiên, phương  pháp này có hạn chế là </a:t>
            </a:r>
            <a:r>
              <a:rPr lang="en-US" sz="1600" b="0" i="1" u="none" strike="noStrike" cap="none">
                <a:solidFill>
                  <a:srgbClr val="C00000"/>
                </a:solidFill>
                <a:latin typeface="Arial"/>
                <a:ea typeface="Arial"/>
                <a:cs typeface="Arial"/>
                <a:sym typeface="Arial"/>
              </a:rPr>
              <a:t>thay đổi cảm quan, mùi vị ban đầu và giá trị dinh dưỡng của thực phẩm.</a:t>
            </a:r>
            <a:endParaRPr sz="1600" b="0" i="1" u="none" strike="noStrike" cap="none">
              <a:solidFill>
                <a:srgbClr val="C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3"/>
                                        </p:tgtEl>
                                        <p:attrNameLst>
                                          <p:attrName>style.visibility</p:attrName>
                                        </p:attrNameLst>
                                      </p:cBhvr>
                                      <p:to>
                                        <p:strVal val="visible"/>
                                      </p:to>
                                    </p:set>
                                    <p:animEffect transition="in" filter="fade">
                                      <p:cBhvr>
                                        <p:cTn id="7" dur="500"/>
                                        <p:tgtEl>
                                          <p:spTgt spid="17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4"/>
                                        </p:tgtEl>
                                        <p:attrNameLst>
                                          <p:attrName>style.visibility</p:attrName>
                                        </p:attrNameLst>
                                      </p:cBhvr>
                                      <p:to>
                                        <p:strVal val="visible"/>
                                      </p:to>
                                    </p:set>
                                    <p:animEffect transition="in" filter="fade">
                                      <p:cBhvr>
                                        <p:cTn id="12" dur="500"/>
                                        <p:tgtEl>
                                          <p:spTgt spid="17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8"/>
                                        </p:tgtEl>
                                        <p:attrNameLst>
                                          <p:attrName>style.visibility</p:attrName>
                                        </p:attrNameLst>
                                      </p:cBhvr>
                                      <p:to>
                                        <p:strVal val="visible"/>
                                      </p:to>
                                    </p:set>
                                    <p:animEffect transition="in" filter="fade">
                                      <p:cBhvr>
                                        <p:cTn id="17" dur="500"/>
                                        <p:tgtEl>
                                          <p:spTgt spid="1758"/>
                                        </p:tgtEl>
                                      </p:cBhvr>
                                    </p:animEffect>
                                  </p:childTnLst>
                                </p:cTn>
                              </p:par>
                              <p:par>
                                <p:cTn id="18" presetID="10" presetClass="entr" presetSubtype="0" fill="hold" nodeType="withEffect">
                                  <p:stCondLst>
                                    <p:cond delay="0"/>
                                  </p:stCondLst>
                                  <p:childTnLst>
                                    <p:set>
                                      <p:cBhvr>
                                        <p:cTn id="19" dur="1" fill="hold">
                                          <p:stCondLst>
                                            <p:cond delay="0"/>
                                          </p:stCondLst>
                                        </p:cTn>
                                        <p:tgtEl>
                                          <p:spTgt spid="1759"/>
                                        </p:tgtEl>
                                        <p:attrNameLst>
                                          <p:attrName>style.visibility</p:attrName>
                                        </p:attrNameLst>
                                      </p:cBhvr>
                                      <p:to>
                                        <p:strVal val="visible"/>
                                      </p:to>
                                    </p:set>
                                    <p:animEffect transition="in" filter="fade">
                                      <p:cBhvr>
                                        <p:cTn id="20" dur="500"/>
                                        <p:tgtEl>
                                          <p:spTgt spid="175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63"/>
                                        </p:tgtEl>
                                        <p:attrNameLst>
                                          <p:attrName>style.visibility</p:attrName>
                                        </p:attrNameLst>
                                      </p:cBhvr>
                                      <p:to>
                                        <p:strVal val="visible"/>
                                      </p:to>
                                    </p:set>
                                    <p:anim calcmode="lin" valueType="num">
                                      <p:cBhvr additive="base">
                                        <p:cTn id="25" dur="500"/>
                                        <p:tgtEl>
                                          <p:spTgt spid="176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64"/>
                                        </p:tgtEl>
                                        <p:attrNameLst>
                                          <p:attrName>style.visibility</p:attrName>
                                        </p:attrNameLst>
                                      </p:cBhvr>
                                      <p:to>
                                        <p:strVal val="visible"/>
                                      </p:to>
                                    </p:set>
                                    <p:animEffect transition="in" filter="fade">
                                      <p:cBhvr>
                                        <p:cTn id="30" dur="500"/>
                                        <p:tgtEl>
                                          <p:spTgt spid="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47"/>
          <p:cNvSpPr txBox="1"/>
          <p:nvPr/>
        </p:nvSpPr>
        <p:spPr>
          <a:xfrm>
            <a:off x="277746" y="195425"/>
            <a:ext cx="8588507"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7. Những phương pháp bảo quản thực phẩm làm thay đổi cảm quan, hương vị của thực phẩm là: </a:t>
            </a:r>
            <a:endParaRPr sz="1800" b="0" i="1" u="none" strike="noStrike" cap="none">
              <a:solidFill>
                <a:srgbClr val="C00000"/>
              </a:solidFill>
              <a:latin typeface="Arial"/>
              <a:ea typeface="Arial"/>
              <a:cs typeface="Arial"/>
              <a:sym typeface="Arial"/>
            </a:endParaRPr>
          </a:p>
        </p:txBody>
      </p:sp>
      <p:sp>
        <p:nvSpPr>
          <p:cNvPr id="1770" name="Google Shape;1770;p47"/>
          <p:cNvSpPr/>
          <p:nvPr/>
        </p:nvSpPr>
        <p:spPr>
          <a:xfrm>
            <a:off x="312059" y="1313544"/>
            <a:ext cx="1132113" cy="449942"/>
          </a:xfrm>
          <a:prstGeom prst="flowChartPreparation">
            <a:avLst/>
          </a:prstGeom>
          <a:solidFill>
            <a:srgbClr val="C2EA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Ướp </a:t>
            </a:r>
            <a:endParaRPr sz="1800" b="0" i="0" u="none" strike="noStrike" cap="none">
              <a:solidFill>
                <a:srgbClr val="000000"/>
              </a:solidFill>
              <a:latin typeface="Arial"/>
              <a:ea typeface="Arial"/>
              <a:cs typeface="Arial"/>
              <a:sym typeface="Arial"/>
            </a:endParaRPr>
          </a:p>
        </p:txBody>
      </p:sp>
      <p:sp>
        <p:nvSpPr>
          <p:cNvPr id="1771" name="Google Shape;1771;p47"/>
          <p:cNvSpPr/>
          <p:nvPr/>
        </p:nvSpPr>
        <p:spPr>
          <a:xfrm>
            <a:off x="1538516" y="1313544"/>
            <a:ext cx="2133599" cy="449942"/>
          </a:xfrm>
          <a:prstGeom prst="flowChartPreparation">
            <a:avLst/>
          </a:prstGeom>
          <a:solidFill>
            <a:srgbClr val="F8EC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ngâm dấm</a:t>
            </a:r>
            <a:endParaRPr sz="1800" b="0" i="0" u="none" strike="noStrike" cap="none">
              <a:solidFill>
                <a:srgbClr val="000000"/>
              </a:solidFill>
              <a:latin typeface="Arial"/>
              <a:ea typeface="Arial"/>
              <a:cs typeface="Arial"/>
              <a:sym typeface="Arial"/>
            </a:endParaRPr>
          </a:p>
        </p:txBody>
      </p:sp>
      <p:sp>
        <p:nvSpPr>
          <p:cNvPr id="1772" name="Google Shape;1772;p47"/>
          <p:cNvSpPr/>
          <p:nvPr/>
        </p:nvSpPr>
        <p:spPr>
          <a:xfrm>
            <a:off x="3766459" y="1313544"/>
            <a:ext cx="1799770" cy="449942"/>
          </a:xfrm>
          <a:prstGeom prst="flowChartPreparation">
            <a:avLst/>
          </a:prstGeom>
          <a:solidFill>
            <a:srgbClr val="FCE0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lên men</a:t>
            </a:r>
            <a:endParaRPr sz="1800" b="0" i="0" u="none" strike="noStrike" cap="none">
              <a:solidFill>
                <a:srgbClr val="000000"/>
              </a:solidFill>
              <a:latin typeface="Arial"/>
              <a:ea typeface="Arial"/>
              <a:cs typeface="Arial"/>
              <a:sym typeface="Arial"/>
            </a:endParaRPr>
          </a:p>
        </p:txBody>
      </p:sp>
      <p:sp>
        <p:nvSpPr>
          <p:cNvPr id="1773" name="Google Shape;1773;p47"/>
          <p:cNvSpPr/>
          <p:nvPr/>
        </p:nvSpPr>
        <p:spPr>
          <a:xfrm>
            <a:off x="5660573" y="1313544"/>
            <a:ext cx="3263739" cy="449942"/>
          </a:xfrm>
          <a:prstGeom prst="flowChartPreparation">
            <a:avLst/>
          </a:prstGeom>
          <a:solidFill>
            <a:srgbClr val="F8EC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phóng xạ ion hóa</a:t>
            </a:r>
            <a:endParaRPr sz="1800" b="0" i="0" u="none" strike="noStrike" cap="none">
              <a:solidFill>
                <a:srgbClr val="000000"/>
              </a:solidFill>
              <a:latin typeface="Arial"/>
              <a:ea typeface="Arial"/>
              <a:cs typeface="Arial"/>
              <a:sym typeface="Arial"/>
            </a:endParaRPr>
          </a:p>
        </p:txBody>
      </p:sp>
      <p:sp>
        <p:nvSpPr>
          <p:cNvPr id="1774" name="Google Shape;1774;p47"/>
          <p:cNvSpPr txBox="1"/>
          <p:nvPr/>
        </p:nvSpPr>
        <p:spPr>
          <a:xfrm>
            <a:off x="277746" y="2009571"/>
            <a:ext cx="8588507" cy="45653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8. Nêu ưu điểm của việc sử dụng các tác nhân vật lí trong bảo quản thực phẩm.</a:t>
            </a:r>
            <a:endParaRPr sz="1800" b="0" i="1" u="none" strike="noStrike" cap="none">
              <a:solidFill>
                <a:srgbClr val="C00000"/>
              </a:solidFill>
              <a:latin typeface="Arial"/>
              <a:ea typeface="Arial"/>
              <a:cs typeface="Arial"/>
              <a:sym typeface="Arial"/>
            </a:endParaRPr>
          </a:p>
        </p:txBody>
      </p:sp>
      <p:grpSp>
        <p:nvGrpSpPr>
          <p:cNvPr id="1775" name="Google Shape;1775;p47"/>
          <p:cNvGrpSpPr/>
          <p:nvPr/>
        </p:nvGrpSpPr>
        <p:grpSpPr>
          <a:xfrm>
            <a:off x="312059" y="2859313"/>
            <a:ext cx="3686629" cy="2014209"/>
            <a:chOff x="312059" y="2859313"/>
            <a:chExt cx="3686629" cy="2014209"/>
          </a:xfrm>
        </p:grpSpPr>
        <p:sp>
          <p:nvSpPr>
            <p:cNvPr id="1776" name="Google Shape;1776;p47"/>
            <p:cNvSpPr/>
            <p:nvPr/>
          </p:nvSpPr>
          <p:spPr>
            <a:xfrm>
              <a:off x="312059" y="2859313"/>
              <a:ext cx="3686629" cy="2014209"/>
            </a:xfrm>
            <a:prstGeom prst="roundRect">
              <a:avLst>
                <a:gd name="adj" fmla="val 5446"/>
              </a:avLst>
            </a:prstGeom>
            <a:solidFill>
              <a:srgbClr val="FFBA90"/>
            </a:solidFill>
            <a:ln w="25400" cap="flat" cmpd="sng">
              <a:solidFill>
                <a:schemeClr val="dk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77" name="Google Shape;1777;p47"/>
            <p:cNvSpPr txBox="1"/>
            <p:nvPr/>
          </p:nvSpPr>
          <p:spPr>
            <a:xfrm>
              <a:off x="370116" y="3014902"/>
              <a:ext cx="3570514" cy="170303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Hiệu quả cao, nhanh chóng, không ảnh hưởng quá nhiều đến chất lượng thực phẩm, có thể áp dụng rộng rãi trong công nghiệp.</a:t>
              </a:r>
              <a:endParaRPr sz="1800" b="0" i="0" u="none" strike="noStrike" cap="none">
                <a:solidFill>
                  <a:srgbClr val="000000"/>
                </a:solidFill>
                <a:latin typeface="Arial"/>
                <a:ea typeface="Arial"/>
                <a:cs typeface="Arial"/>
                <a:sym typeface="Arial"/>
              </a:endParaRPr>
            </a:p>
          </p:txBody>
        </p:sp>
      </p:grpSp>
      <p:pic>
        <p:nvPicPr>
          <p:cNvPr id="1778" name="Google Shape;1778;p47" descr="Soi cực tím, tìm trứng gà sạch chuẩn &amp;#34;4 sao&amp;#34; ở nhà máy trứng hơn  100 tỷ"/>
          <p:cNvPicPr preferRelativeResize="0"/>
          <p:nvPr/>
        </p:nvPicPr>
        <p:blipFill rotWithShape="1">
          <a:blip r:embed="rId3">
            <a:alphaModFix/>
          </a:blip>
          <a:srcRect r="17716"/>
          <a:stretch/>
        </p:blipFill>
        <p:spPr>
          <a:xfrm>
            <a:off x="4149145" y="2859312"/>
            <a:ext cx="2209800" cy="2014209"/>
          </a:xfrm>
          <a:prstGeom prst="rect">
            <a:avLst/>
          </a:prstGeom>
          <a:noFill/>
          <a:ln>
            <a:noFill/>
          </a:ln>
        </p:spPr>
      </p:pic>
      <p:pic>
        <p:nvPicPr>
          <p:cNvPr id="1779" name="Google Shape;1779;p47"/>
          <p:cNvPicPr preferRelativeResize="0"/>
          <p:nvPr/>
        </p:nvPicPr>
        <p:blipFill rotWithShape="1">
          <a:blip r:embed="rId4">
            <a:alphaModFix/>
          </a:blip>
          <a:srcRect l="22822"/>
          <a:stretch/>
        </p:blipFill>
        <p:spPr>
          <a:xfrm>
            <a:off x="6509402" y="2859312"/>
            <a:ext cx="2356851" cy="203458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9"/>
                                        </p:tgtEl>
                                        <p:attrNameLst>
                                          <p:attrName>style.visibility</p:attrName>
                                        </p:attrNameLst>
                                      </p:cBhvr>
                                      <p:to>
                                        <p:strVal val="visible"/>
                                      </p:to>
                                    </p:set>
                                    <p:animEffect transition="in" filter="fade">
                                      <p:cBhvr>
                                        <p:cTn id="7" dur="500"/>
                                        <p:tgtEl>
                                          <p:spTgt spid="17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0"/>
                                        </p:tgtEl>
                                        <p:attrNameLst>
                                          <p:attrName>style.visibility</p:attrName>
                                        </p:attrNameLst>
                                      </p:cBhvr>
                                      <p:to>
                                        <p:strVal val="visible"/>
                                      </p:to>
                                    </p:set>
                                    <p:animEffect transition="in" filter="fade">
                                      <p:cBhvr>
                                        <p:cTn id="12" dur="500"/>
                                        <p:tgtEl>
                                          <p:spTgt spid="1770"/>
                                        </p:tgtEl>
                                      </p:cBhvr>
                                    </p:animEffect>
                                  </p:childTnLst>
                                </p:cTn>
                              </p:par>
                              <p:par>
                                <p:cTn id="13" presetID="10" presetClass="entr" presetSubtype="0" fill="hold" nodeType="withEffect">
                                  <p:stCondLst>
                                    <p:cond delay="0"/>
                                  </p:stCondLst>
                                  <p:childTnLst>
                                    <p:set>
                                      <p:cBhvr>
                                        <p:cTn id="14" dur="1" fill="hold">
                                          <p:stCondLst>
                                            <p:cond delay="0"/>
                                          </p:stCondLst>
                                        </p:cTn>
                                        <p:tgtEl>
                                          <p:spTgt spid="1771"/>
                                        </p:tgtEl>
                                        <p:attrNameLst>
                                          <p:attrName>style.visibility</p:attrName>
                                        </p:attrNameLst>
                                      </p:cBhvr>
                                      <p:to>
                                        <p:strVal val="visible"/>
                                      </p:to>
                                    </p:set>
                                    <p:animEffect transition="in" filter="fade">
                                      <p:cBhvr>
                                        <p:cTn id="15" dur="500"/>
                                        <p:tgtEl>
                                          <p:spTgt spid="1771"/>
                                        </p:tgtEl>
                                      </p:cBhvr>
                                    </p:animEffect>
                                  </p:childTnLst>
                                </p:cTn>
                              </p:par>
                              <p:par>
                                <p:cTn id="16" presetID="10" presetClass="entr" presetSubtype="0" fill="hold" nodeType="withEffect">
                                  <p:stCondLst>
                                    <p:cond delay="0"/>
                                  </p:stCondLst>
                                  <p:childTnLst>
                                    <p:set>
                                      <p:cBhvr>
                                        <p:cTn id="17" dur="1" fill="hold">
                                          <p:stCondLst>
                                            <p:cond delay="0"/>
                                          </p:stCondLst>
                                        </p:cTn>
                                        <p:tgtEl>
                                          <p:spTgt spid="1772"/>
                                        </p:tgtEl>
                                        <p:attrNameLst>
                                          <p:attrName>style.visibility</p:attrName>
                                        </p:attrNameLst>
                                      </p:cBhvr>
                                      <p:to>
                                        <p:strVal val="visible"/>
                                      </p:to>
                                    </p:set>
                                    <p:animEffect transition="in" filter="fade">
                                      <p:cBhvr>
                                        <p:cTn id="18" dur="500"/>
                                        <p:tgtEl>
                                          <p:spTgt spid="1772"/>
                                        </p:tgtEl>
                                      </p:cBhvr>
                                    </p:animEffect>
                                  </p:childTnLst>
                                </p:cTn>
                              </p:par>
                              <p:par>
                                <p:cTn id="19" presetID="10" presetClass="entr" presetSubtype="0" fill="hold" nodeType="withEffect">
                                  <p:stCondLst>
                                    <p:cond delay="0"/>
                                  </p:stCondLst>
                                  <p:childTnLst>
                                    <p:set>
                                      <p:cBhvr>
                                        <p:cTn id="20" dur="1" fill="hold">
                                          <p:stCondLst>
                                            <p:cond delay="0"/>
                                          </p:stCondLst>
                                        </p:cTn>
                                        <p:tgtEl>
                                          <p:spTgt spid="1773"/>
                                        </p:tgtEl>
                                        <p:attrNameLst>
                                          <p:attrName>style.visibility</p:attrName>
                                        </p:attrNameLst>
                                      </p:cBhvr>
                                      <p:to>
                                        <p:strVal val="visible"/>
                                      </p:to>
                                    </p:set>
                                    <p:animEffect transition="in" filter="fade">
                                      <p:cBhvr>
                                        <p:cTn id="21" dur="500"/>
                                        <p:tgtEl>
                                          <p:spTgt spid="177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74"/>
                                        </p:tgtEl>
                                        <p:attrNameLst>
                                          <p:attrName>style.visibility</p:attrName>
                                        </p:attrNameLst>
                                      </p:cBhvr>
                                      <p:to>
                                        <p:strVal val="visible"/>
                                      </p:to>
                                    </p:set>
                                    <p:animEffect transition="in" filter="fade">
                                      <p:cBhvr>
                                        <p:cTn id="26" dur="500"/>
                                        <p:tgtEl>
                                          <p:spTgt spid="17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75"/>
                                        </p:tgtEl>
                                        <p:attrNameLst>
                                          <p:attrName>style.visibility</p:attrName>
                                        </p:attrNameLst>
                                      </p:cBhvr>
                                      <p:to>
                                        <p:strVal val="visible"/>
                                      </p:to>
                                    </p:set>
                                    <p:animEffect transition="in" filter="fade">
                                      <p:cBhvr>
                                        <p:cTn id="31" dur="500"/>
                                        <p:tgtEl>
                                          <p:spTgt spid="1775"/>
                                        </p:tgtEl>
                                      </p:cBhvr>
                                    </p:animEffect>
                                  </p:childTnLst>
                                </p:cTn>
                              </p:par>
                              <p:par>
                                <p:cTn id="32" presetID="10" presetClass="entr" presetSubtype="0" fill="hold" nodeType="withEffect">
                                  <p:stCondLst>
                                    <p:cond delay="0"/>
                                  </p:stCondLst>
                                  <p:childTnLst>
                                    <p:set>
                                      <p:cBhvr>
                                        <p:cTn id="33" dur="1" fill="hold">
                                          <p:stCondLst>
                                            <p:cond delay="0"/>
                                          </p:stCondLst>
                                        </p:cTn>
                                        <p:tgtEl>
                                          <p:spTgt spid="1778"/>
                                        </p:tgtEl>
                                        <p:attrNameLst>
                                          <p:attrName>style.visibility</p:attrName>
                                        </p:attrNameLst>
                                      </p:cBhvr>
                                      <p:to>
                                        <p:strVal val="visible"/>
                                      </p:to>
                                    </p:set>
                                    <p:animEffect transition="in" filter="fade">
                                      <p:cBhvr>
                                        <p:cTn id="34" dur="500"/>
                                        <p:tgtEl>
                                          <p:spTgt spid="1778"/>
                                        </p:tgtEl>
                                      </p:cBhvr>
                                    </p:animEffect>
                                  </p:childTnLst>
                                </p:cTn>
                              </p:par>
                              <p:par>
                                <p:cTn id="35" presetID="10" presetClass="entr" presetSubtype="0" fill="hold" nodeType="withEffect">
                                  <p:stCondLst>
                                    <p:cond delay="0"/>
                                  </p:stCondLst>
                                  <p:childTnLst>
                                    <p:set>
                                      <p:cBhvr>
                                        <p:cTn id="36" dur="1" fill="hold">
                                          <p:stCondLst>
                                            <p:cond delay="0"/>
                                          </p:stCondLst>
                                        </p:cTn>
                                        <p:tgtEl>
                                          <p:spTgt spid="1779"/>
                                        </p:tgtEl>
                                        <p:attrNameLst>
                                          <p:attrName>style.visibility</p:attrName>
                                        </p:attrNameLst>
                                      </p:cBhvr>
                                      <p:to>
                                        <p:strVal val="visible"/>
                                      </p:to>
                                    </p:set>
                                    <p:animEffect transition="in" filter="fade">
                                      <p:cBhvr>
                                        <p:cTn id="37" dur="500"/>
                                        <p:tgtEl>
                                          <p:spTgt spid="1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48"/>
          <p:cNvSpPr txBox="1"/>
          <p:nvPr/>
        </p:nvSpPr>
        <p:spPr>
          <a:xfrm>
            <a:off x="277746" y="309009"/>
            <a:ext cx="8588507" cy="45653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C00000"/>
                </a:solidFill>
                <a:latin typeface="Arial"/>
                <a:ea typeface="Arial"/>
                <a:cs typeface="Arial"/>
                <a:sym typeface="Arial"/>
              </a:rPr>
              <a:t>9. Nêu tên các phương pháp bảo quản ứng với từng nội dung sau:</a:t>
            </a:r>
            <a:endParaRPr sz="1800" b="0" i="1" u="none" strike="noStrike" cap="none">
              <a:solidFill>
                <a:srgbClr val="C00000"/>
              </a:solidFill>
              <a:latin typeface="Arial"/>
              <a:ea typeface="Arial"/>
              <a:cs typeface="Arial"/>
              <a:sym typeface="Arial"/>
            </a:endParaRPr>
          </a:p>
        </p:txBody>
      </p:sp>
      <p:sp>
        <p:nvSpPr>
          <p:cNvPr id="1785" name="Google Shape;1785;p48"/>
          <p:cNvSpPr txBox="1"/>
          <p:nvPr/>
        </p:nvSpPr>
        <p:spPr>
          <a:xfrm>
            <a:off x="277746" y="972572"/>
            <a:ext cx="8467111" cy="3780522"/>
          </a:xfrm>
          <a:prstGeom prst="rect">
            <a:avLst/>
          </a:prstGeom>
          <a:solidFill>
            <a:srgbClr val="ECF4E4"/>
          </a:solid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Thường được áp dụng trong công nghiệp: </a:t>
            </a:r>
            <a:r>
              <a:rPr lang="en-US" sz="1800" b="0" i="1" u="none" strike="noStrike" cap="none">
                <a:solidFill>
                  <a:srgbClr val="C00000"/>
                </a:solidFill>
                <a:latin typeface="Arial"/>
                <a:ea typeface="Arial"/>
                <a:cs typeface="Arial"/>
                <a:sym typeface="Arial"/>
              </a:rPr>
              <a:t>đông lạnh, làm khô nhân tạo, ướp (muối hoặc đường) kết hợp đóng hộp, sử dụng một số phụ gia thực phẩm (theo quy định), sử dụng các tác nhân vật lí,...</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Cần được kiểm soát kĩ, sử dụng đúng quy định do nguy cơ gây mất an toàn vệ sinh thực phẩm: </a:t>
            </a:r>
            <a:r>
              <a:rPr lang="en-US" sz="1800" b="0" i="1" u="none" strike="noStrike" cap="none">
                <a:solidFill>
                  <a:srgbClr val="C00000"/>
                </a:solidFill>
                <a:latin typeface="Arial"/>
                <a:ea typeface="Arial"/>
                <a:cs typeface="Arial"/>
                <a:sym typeface="Arial"/>
              </a:rPr>
              <a:t>Sử dụng các chất hóa học (là các phụ gia thực phẩm, các chất sát khuẩn,...),...</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Sữa tươi thường được bảo quản bằng: </a:t>
            </a:r>
            <a:r>
              <a:rPr lang="en-US" sz="1800" b="0" i="1" u="none" strike="noStrike" cap="none">
                <a:solidFill>
                  <a:srgbClr val="C00000"/>
                </a:solidFill>
                <a:latin typeface="Arial"/>
                <a:ea typeface="Arial"/>
                <a:cs typeface="Arial"/>
                <a:sym typeface="Arial"/>
              </a:rPr>
              <a:t>Nhiệt độ cao, dựa vào mức nhiệt và thời gian tăng nhiệt độ để chia sữa tươi thành 2 loại: sữa tươi thanh trùng và sữa tươi tiệt trùng.</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84"/>
                                        </p:tgtEl>
                                        <p:attrNameLst>
                                          <p:attrName>style.visibility</p:attrName>
                                        </p:attrNameLst>
                                      </p:cBhvr>
                                      <p:to>
                                        <p:strVal val="visible"/>
                                      </p:to>
                                    </p:set>
                                    <p:anim calcmode="lin" valueType="num">
                                      <p:cBhvr additive="base">
                                        <p:cTn id="7" dur="500"/>
                                        <p:tgtEl>
                                          <p:spTgt spid="178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5"/>
                                        </p:tgtEl>
                                        <p:attrNameLst>
                                          <p:attrName>style.visibility</p:attrName>
                                        </p:attrNameLst>
                                      </p:cBhvr>
                                      <p:to>
                                        <p:strVal val="visible"/>
                                      </p:to>
                                    </p:set>
                                    <p:animEffect transition="in" filter="fade">
                                      <p:cBhvr>
                                        <p:cTn id="12" dur="500"/>
                                        <p:tgtEl>
                                          <p:spTgt spid="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49"/>
          <p:cNvSpPr txBox="1"/>
          <p:nvPr/>
        </p:nvSpPr>
        <p:spPr>
          <a:xfrm>
            <a:off x="210457" y="195943"/>
            <a:ext cx="658948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BD4325"/>
                </a:solidFill>
                <a:latin typeface="Arial"/>
                <a:ea typeface="Arial"/>
                <a:cs typeface="Arial"/>
                <a:sym typeface="Arial"/>
              </a:rPr>
              <a:t>2. Một số lưu ý khi chế biến thực phẩm</a:t>
            </a:r>
            <a:endParaRPr sz="2200" b="1" i="0" u="none" strike="noStrike" cap="none">
              <a:solidFill>
                <a:srgbClr val="BD4325"/>
              </a:solidFill>
              <a:latin typeface="Arial"/>
              <a:ea typeface="Arial"/>
              <a:cs typeface="Arial"/>
              <a:sym typeface="Arial"/>
            </a:endParaRPr>
          </a:p>
        </p:txBody>
      </p:sp>
      <p:grpSp>
        <p:nvGrpSpPr>
          <p:cNvPr id="1791" name="Google Shape;1791;p49"/>
          <p:cNvGrpSpPr/>
          <p:nvPr/>
        </p:nvGrpSpPr>
        <p:grpSpPr>
          <a:xfrm>
            <a:off x="242800" y="1481075"/>
            <a:ext cx="8658399" cy="1654412"/>
            <a:chOff x="297228" y="1533013"/>
            <a:chExt cx="8658399" cy="1654412"/>
          </a:xfrm>
        </p:grpSpPr>
        <p:grpSp>
          <p:nvGrpSpPr>
            <p:cNvPr id="1792" name="Google Shape;1792;p49"/>
            <p:cNvGrpSpPr/>
            <p:nvPr/>
          </p:nvGrpSpPr>
          <p:grpSpPr>
            <a:xfrm>
              <a:off x="385816" y="1884962"/>
              <a:ext cx="8569811" cy="1302463"/>
              <a:chOff x="395347" y="1190171"/>
              <a:chExt cx="8569811" cy="1302463"/>
            </a:xfrm>
          </p:grpSpPr>
          <p:grpSp>
            <p:nvGrpSpPr>
              <p:cNvPr id="1793" name="Google Shape;1793;p49"/>
              <p:cNvGrpSpPr/>
              <p:nvPr/>
            </p:nvGrpSpPr>
            <p:grpSpPr>
              <a:xfrm>
                <a:off x="395347" y="1190171"/>
                <a:ext cx="8521593" cy="1165142"/>
                <a:chOff x="395347" y="1190171"/>
                <a:chExt cx="8521593" cy="1165142"/>
              </a:xfrm>
            </p:grpSpPr>
            <p:sp>
              <p:nvSpPr>
                <p:cNvPr id="1794" name="Google Shape;1794;p49"/>
                <p:cNvSpPr/>
                <p:nvPr/>
              </p:nvSpPr>
              <p:spPr>
                <a:xfrm>
                  <a:off x="483935" y="1266987"/>
                  <a:ext cx="8433005" cy="1088326"/>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795" name="Google Shape;1795;p49"/>
                <p:cNvSpPr/>
                <p:nvPr/>
              </p:nvSpPr>
              <p:spPr>
                <a:xfrm>
                  <a:off x="395347" y="1190171"/>
                  <a:ext cx="8433005" cy="1054872"/>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DECD8"/>
                    </a:solidFill>
                    <a:latin typeface="Arial"/>
                    <a:ea typeface="Arial"/>
                    <a:cs typeface="Arial"/>
                    <a:sym typeface="Arial"/>
                  </a:endParaRPr>
                </a:p>
              </p:txBody>
            </p:sp>
            <p:sp>
              <p:nvSpPr>
                <p:cNvPr id="1796" name="Google Shape;1796;p49"/>
                <p:cNvSpPr txBox="1"/>
                <p:nvPr/>
              </p:nvSpPr>
              <p:spPr>
                <a:xfrm>
                  <a:off x="483935" y="1298702"/>
                  <a:ext cx="8308036" cy="8286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Hãy kể tên một số lưu ý để bảo quản chất dinh dưỡng có trong thực phẩm trước khi chế biến tại gia đình em.</a:t>
                  </a:r>
                  <a:endParaRPr sz="1700" b="0" i="0" u="none" strike="noStrike" cap="none">
                    <a:solidFill>
                      <a:srgbClr val="000000"/>
                    </a:solidFill>
                    <a:latin typeface="Arial"/>
                    <a:ea typeface="Arial"/>
                    <a:cs typeface="Arial"/>
                    <a:sym typeface="Arial"/>
                  </a:endParaRPr>
                </a:p>
              </p:txBody>
            </p:sp>
          </p:grpSp>
          <p:sp>
            <p:nvSpPr>
              <p:cNvPr id="1797" name="Google Shape;1797;p49"/>
              <p:cNvSpPr/>
              <p:nvPr/>
            </p:nvSpPr>
            <p:spPr>
              <a:xfrm>
                <a:off x="8466348" y="1997452"/>
                <a:ext cx="498810" cy="495182"/>
              </a:xfrm>
              <a:custGeom>
                <a:avLst/>
                <a:gdLst/>
                <a:ahLst/>
                <a:cxnLst/>
                <a:rect l="l" t="t" r="r" b="b"/>
                <a:pathLst>
                  <a:path w="837817" h="831724" extrusionOk="0">
                    <a:moveTo>
                      <a:pt x="0" y="0"/>
                    </a:moveTo>
                    <a:lnTo>
                      <a:pt x="837817" y="0"/>
                    </a:lnTo>
                    <a:lnTo>
                      <a:pt x="837817" y="831724"/>
                    </a:lnTo>
                    <a:lnTo>
                      <a:pt x="0" y="831724"/>
                    </a:lnTo>
                    <a:lnTo>
                      <a:pt x="0" y="0"/>
                    </a:lnTo>
                    <a:close/>
                  </a:path>
                </a:pathLst>
              </a:custGeom>
              <a:blipFill rotWithShape="1">
                <a:blip r:embed="rId3">
                  <a:alphaModFix/>
                </a:blip>
                <a:stretch>
                  <a:fillRect/>
                </a:stretch>
              </a:blipFill>
              <a:ln>
                <a:noFill/>
              </a:ln>
            </p:spPr>
          </p:sp>
        </p:grpSp>
        <p:sp>
          <p:nvSpPr>
            <p:cNvPr id="1798" name="Google Shape;1798;p49"/>
            <p:cNvSpPr txBox="1"/>
            <p:nvPr/>
          </p:nvSpPr>
          <p:spPr>
            <a:xfrm>
              <a:off x="297228" y="1533013"/>
              <a:ext cx="1643724" cy="400110"/>
            </a:xfrm>
            <a:prstGeom prst="rect">
              <a:avLst/>
            </a:prstGeom>
            <a:solidFill>
              <a:srgbClr val="C2EA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2119"/>
                  </a:solidFill>
                  <a:latin typeface="Arial"/>
                  <a:ea typeface="Arial"/>
                  <a:cs typeface="Arial"/>
                  <a:sym typeface="Arial"/>
                </a:rPr>
                <a:t>KHÁM PHÁ </a:t>
              </a:r>
              <a:endParaRPr/>
            </a:p>
          </p:txBody>
        </p:sp>
      </p:grpSp>
      <p:grpSp>
        <p:nvGrpSpPr>
          <p:cNvPr id="1799" name="Google Shape;1799;p49"/>
          <p:cNvGrpSpPr/>
          <p:nvPr/>
        </p:nvGrpSpPr>
        <p:grpSpPr>
          <a:xfrm>
            <a:off x="-137890" y="789313"/>
            <a:ext cx="6701435" cy="486223"/>
            <a:chOff x="-203202" y="742659"/>
            <a:chExt cx="853542" cy="486223"/>
          </a:xfrm>
        </p:grpSpPr>
        <p:sp>
          <p:nvSpPr>
            <p:cNvPr id="1800" name="Google Shape;1800;p49"/>
            <p:cNvSpPr/>
            <p:nvPr/>
          </p:nvSpPr>
          <p:spPr>
            <a:xfrm>
              <a:off x="-203202" y="742659"/>
              <a:ext cx="839283" cy="486223"/>
            </a:xfrm>
            <a:prstGeom prst="rect">
              <a:avLst/>
            </a:prstGeom>
            <a:solidFill>
              <a:srgbClr val="A0DA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01" name="Google Shape;1801;p49"/>
            <p:cNvSpPr txBox="1"/>
            <p:nvPr/>
          </p:nvSpPr>
          <p:spPr>
            <a:xfrm>
              <a:off x="-143431" y="785715"/>
              <a:ext cx="7937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a. Bảo quản chất dinh dưỡng trước khi chế biến</a:t>
              </a:r>
              <a:endParaRPr sz="2000" b="1" i="0" u="none" strike="noStrike" cap="none">
                <a:solidFill>
                  <a:srgbClr val="000000"/>
                </a:solidFill>
                <a:latin typeface="Arial"/>
                <a:ea typeface="Arial"/>
                <a:cs typeface="Arial"/>
                <a:sym typeface="Arial"/>
              </a:endParaRPr>
            </a:p>
          </p:txBody>
        </p:sp>
      </p:grpSp>
      <p:pic>
        <p:nvPicPr>
          <p:cNvPr id="1802" name="Google Shape;1802;p49" descr="Cấp đông là gì? Cấp đông thực phẩm thế nào cho đúng?"/>
          <p:cNvPicPr preferRelativeResize="0"/>
          <p:nvPr/>
        </p:nvPicPr>
        <p:blipFill rotWithShape="1">
          <a:blip r:embed="rId4">
            <a:alphaModFix/>
          </a:blip>
          <a:srcRect/>
          <a:stretch/>
        </p:blipFill>
        <p:spPr>
          <a:xfrm>
            <a:off x="791789" y="3135487"/>
            <a:ext cx="3338910" cy="1881076"/>
          </a:xfrm>
          <a:prstGeom prst="rect">
            <a:avLst/>
          </a:prstGeom>
          <a:noFill/>
          <a:ln>
            <a:noFill/>
          </a:ln>
        </p:spPr>
      </p:pic>
      <p:pic>
        <p:nvPicPr>
          <p:cNvPr id="1803" name="Google Shape;1803;p49" descr="Thực phẩm đông lạnh có tốt không? Các lợi ích khi dùng thực phẩm đông lạnh"/>
          <p:cNvPicPr preferRelativeResize="0"/>
          <p:nvPr/>
        </p:nvPicPr>
        <p:blipFill rotWithShape="1">
          <a:blip r:embed="rId5">
            <a:alphaModFix/>
          </a:blip>
          <a:srcRect l="891" t="2240" r="2218" b="2986"/>
          <a:stretch/>
        </p:blipFill>
        <p:spPr>
          <a:xfrm>
            <a:off x="4767182" y="3136099"/>
            <a:ext cx="3454401" cy="190065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0"/>
                                        </p:tgtEl>
                                        <p:attrNameLst>
                                          <p:attrName>style.visibility</p:attrName>
                                        </p:attrNameLst>
                                      </p:cBhvr>
                                      <p:to>
                                        <p:strVal val="visible"/>
                                      </p:to>
                                    </p:set>
                                    <p:anim calcmode="lin" valueType="num">
                                      <p:cBhvr additive="base">
                                        <p:cTn id="7" dur="500"/>
                                        <p:tgtEl>
                                          <p:spTgt spid="17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9"/>
                                        </p:tgtEl>
                                        <p:attrNameLst>
                                          <p:attrName>style.visibility</p:attrName>
                                        </p:attrNameLst>
                                      </p:cBhvr>
                                      <p:to>
                                        <p:strVal val="visible"/>
                                      </p:to>
                                    </p:set>
                                    <p:animEffect transition="in" filter="fade">
                                      <p:cBhvr>
                                        <p:cTn id="12" dur="500"/>
                                        <p:tgtEl>
                                          <p:spTgt spid="17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1"/>
                                        </p:tgtEl>
                                        <p:attrNameLst>
                                          <p:attrName>style.visibility</p:attrName>
                                        </p:attrNameLst>
                                      </p:cBhvr>
                                      <p:to>
                                        <p:strVal val="visible"/>
                                      </p:to>
                                    </p:set>
                                    <p:animEffect transition="in" filter="fade">
                                      <p:cBhvr>
                                        <p:cTn id="17" dur="500"/>
                                        <p:tgtEl>
                                          <p:spTgt spid="1791"/>
                                        </p:tgtEl>
                                      </p:cBhvr>
                                    </p:animEffect>
                                  </p:childTnLst>
                                </p:cTn>
                              </p:par>
                              <p:par>
                                <p:cTn id="18" presetID="10" presetClass="entr" presetSubtype="0" fill="hold" nodeType="withEffect">
                                  <p:stCondLst>
                                    <p:cond delay="0"/>
                                  </p:stCondLst>
                                  <p:childTnLst>
                                    <p:set>
                                      <p:cBhvr>
                                        <p:cTn id="19" dur="1" fill="hold">
                                          <p:stCondLst>
                                            <p:cond delay="0"/>
                                          </p:stCondLst>
                                        </p:cTn>
                                        <p:tgtEl>
                                          <p:spTgt spid="1802"/>
                                        </p:tgtEl>
                                        <p:attrNameLst>
                                          <p:attrName>style.visibility</p:attrName>
                                        </p:attrNameLst>
                                      </p:cBhvr>
                                      <p:to>
                                        <p:strVal val="visible"/>
                                      </p:to>
                                    </p:set>
                                    <p:animEffect transition="in" filter="fade">
                                      <p:cBhvr>
                                        <p:cTn id="20" dur="500"/>
                                        <p:tgtEl>
                                          <p:spTgt spid="1802"/>
                                        </p:tgtEl>
                                      </p:cBhvr>
                                    </p:animEffect>
                                  </p:childTnLst>
                                </p:cTn>
                              </p:par>
                              <p:par>
                                <p:cTn id="21" presetID="10" presetClass="entr" presetSubtype="0" fill="hold" nodeType="withEffect">
                                  <p:stCondLst>
                                    <p:cond delay="0"/>
                                  </p:stCondLst>
                                  <p:childTnLst>
                                    <p:set>
                                      <p:cBhvr>
                                        <p:cTn id="22" dur="1" fill="hold">
                                          <p:stCondLst>
                                            <p:cond delay="0"/>
                                          </p:stCondLst>
                                        </p:cTn>
                                        <p:tgtEl>
                                          <p:spTgt spid="1803"/>
                                        </p:tgtEl>
                                        <p:attrNameLst>
                                          <p:attrName>style.visibility</p:attrName>
                                        </p:attrNameLst>
                                      </p:cBhvr>
                                      <p:to>
                                        <p:strVal val="visible"/>
                                      </p:to>
                                    </p:set>
                                    <p:animEffect transition="in" filter="fade">
                                      <p:cBhvr>
                                        <p:cTn id="23"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864" name="Google Shape;864;p5"/>
          <p:cNvGrpSpPr/>
          <p:nvPr/>
        </p:nvGrpSpPr>
        <p:grpSpPr>
          <a:xfrm rot="-1064408">
            <a:off x="431405" y="4005952"/>
            <a:ext cx="843661" cy="823242"/>
            <a:chOff x="5966600" y="3904575"/>
            <a:chExt cx="162575" cy="158650"/>
          </a:xfrm>
        </p:grpSpPr>
        <p:sp>
          <p:nvSpPr>
            <p:cNvPr id="865" name="Google Shape;865;p5"/>
            <p:cNvSpPr/>
            <p:nvPr/>
          </p:nvSpPr>
          <p:spPr>
            <a:xfrm>
              <a:off x="5966600" y="3904575"/>
              <a:ext cx="162575" cy="158450"/>
            </a:xfrm>
            <a:custGeom>
              <a:avLst/>
              <a:gdLst/>
              <a:ahLst/>
              <a:cxnLst/>
              <a:rect l="l" t="t" r="r" b="b"/>
              <a:pathLst>
                <a:path w="6503" h="6338" extrusionOk="0">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6" name="Google Shape;866;p5"/>
            <p:cNvGrpSpPr/>
            <p:nvPr/>
          </p:nvGrpSpPr>
          <p:grpSpPr>
            <a:xfrm>
              <a:off x="5966600" y="3904675"/>
              <a:ext cx="162575" cy="158550"/>
              <a:chOff x="3316700" y="3904675"/>
              <a:chExt cx="162575" cy="158550"/>
            </a:xfrm>
          </p:grpSpPr>
          <p:sp>
            <p:nvSpPr>
              <p:cNvPr id="867" name="Google Shape;867;p5"/>
              <p:cNvSpPr/>
              <p:nvPr/>
            </p:nvSpPr>
            <p:spPr>
              <a:xfrm>
                <a:off x="3316700" y="3904675"/>
                <a:ext cx="162575" cy="158550"/>
              </a:xfrm>
              <a:custGeom>
                <a:avLst/>
                <a:gdLst/>
                <a:ahLst/>
                <a:cxnLst/>
                <a:rect l="l" t="t" r="r" b="b"/>
                <a:pathLst>
                  <a:path w="6503" h="6342" extrusionOk="0">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5"/>
              <p:cNvSpPr/>
              <p:nvPr/>
            </p:nvSpPr>
            <p:spPr>
              <a:xfrm>
                <a:off x="3353275" y="3936475"/>
                <a:ext cx="76025" cy="85675"/>
              </a:xfrm>
              <a:custGeom>
                <a:avLst/>
                <a:gdLst/>
                <a:ahLst/>
                <a:cxnLst/>
                <a:rect l="l" t="t" r="r" b="b"/>
                <a:pathLst>
                  <a:path w="3041" h="3427" extrusionOk="0">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69" name="Google Shape;869;p5"/>
          <p:cNvGrpSpPr/>
          <p:nvPr/>
        </p:nvGrpSpPr>
        <p:grpSpPr>
          <a:xfrm rot="-2039191">
            <a:off x="6721730" y="-75683"/>
            <a:ext cx="754007" cy="996738"/>
            <a:chOff x="6664550" y="3395475"/>
            <a:chExt cx="180100" cy="238075"/>
          </a:xfrm>
        </p:grpSpPr>
        <p:sp>
          <p:nvSpPr>
            <p:cNvPr id="870" name="Google Shape;870;p5"/>
            <p:cNvSpPr/>
            <p:nvPr/>
          </p:nvSpPr>
          <p:spPr>
            <a:xfrm>
              <a:off x="6664625" y="3395550"/>
              <a:ext cx="179950" cy="237925"/>
            </a:xfrm>
            <a:custGeom>
              <a:avLst/>
              <a:gdLst/>
              <a:ahLst/>
              <a:cxnLst/>
              <a:rect l="l" t="t" r="r" b="b"/>
              <a:pathLst>
                <a:path w="7198" h="9517" extrusionOk="0">
                  <a:moveTo>
                    <a:pt x="3098" y="6194"/>
                  </a:moveTo>
                  <a:lnTo>
                    <a:pt x="3098" y="6206"/>
                  </a:lnTo>
                  <a:lnTo>
                    <a:pt x="3092" y="6200"/>
                  </a:lnTo>
                  <a:lnTo>
                    <a:pt x="3080" y="6200"/>
                  </a:lnTo>
                  <a:cubicBezTo>
                    <a:pt x="3086" y="6200"/>
                    <a:pt x="3086" y="6194"/>
                    <a:pt x="3092" y="6194"/>
                  </a:cubicBezTo>
                  <a:close/>
                  <a:moveTo>
                    <a:pt x="5174" y="0"/>
                  </a:moveTo>
                  <a:cubicBezTo>
                    <a:pt x="5032" y="0"/>
                    <a:pt x="4895" y="86"/>
                    <a:pt x="4807" y="211"/>
                  </a:cubicBezTo>
                  <a:cubicBezTo>
                    <a:pt x="4712" y="337"/>
                    <a:pt x="4676" y="492"/>
                    <a:pt x="4640" y="648"/>
                  </a:cubicBezTo>
                  <a:cubicBezTo>
                    <a:pt x="4538" y="1108"/>
                    <a:pt x="4526" y="1574"/>
                    <a:pt x="4502" y="2046"/>
                  </a:cubicBezTo>
                  <a:cubicBezTo>
                    <a:pt x="4479" y="2554"/>
                    <a:pt x="4467" y="3068"/>
                    <a:pt x="4443" y="3576"/>
                  </a:cubicBezTo>
                  <a:cubicBezTo>
                    <a:pt x="4413" y="3666"/>
                    <a:pt x="4377" y="3750"/>
                    <a:pt x="4347" y="3839"/>
                  </a:cubicBezTo>
                  <a:cubicBezTo>
                    <a:pt x="4239" y="4102"/>
                    <a:pt x="4120" y="4353"/>
                    <a:pt x="4000" y="4604"/>
                  </a:cubicBezTo>
                  <a:cubicBezTo>
                    <a:pt x="4114" y="3750"/>
                    <a:pt x="4174" y="2877"/>
                    <a:pt x="3923" y="2052"/>
                  </a:cubicBezTo>
                  <a:cubicBezTo>
                    <a:pt x="3869" y="1885"/>
                    <a:pt x="3791" y="1706"/>
                    <a:pt x="3660" y="1586"/>
                  </a:cubicBezTo>
                  <a:cubicBezTo>
                    <a:pt x="3568" y="1506"/>
                    <a:pt x="3445" y="1453"/>
                    <a:pt x="3325" y="1453"/>
                  </a:cubicBezTo>
                  <a:cubicBezTo>
                    <a:pt x="3265" y="1453"/>
                    <a:pt x="3206" y="1467"/>
                    <a:pt x="3152" y="1496"/>
                  </a:cubicBezTo>
                  <a:cubicBezTo>
                    <a:pt x="2954" y="1604"/>
                    <a:pt x="2925" y="1867"/>
                    <a:pt x="2949" y="2082"/>
                  </a:cubicBezTo>
                  <a:cubicBezTo>
                    <a:pt x="3038" y="2991"/>
                    <a:pt x="3702" y="3756"/>
                    <a:pt x="3923" y="4622"/>
                  </a:cubicBezTo>
                  <a:lnTo>
                    <a:pt x="3941" y="4712"/>
                  </a:lnTo>
                  <a:cubicBezTo>
                    <a:pt x="3881" y="4831"/>
                    <a:pt x="3815" y="4951"/>
                    <a:pt x="3749" y="5070"/>
                  </a:cubicBezTo>
                  <a:cubicBezTo>
                    <a:pt x="3552" y="5417"/>
                    <a:pt x="3337" y="5752"/>
                    <a:pt x="3104" y="6081"/>
                  </a:cubicBezTo>
                  <a:cubicBezTo>
                    <a:pt x="3128" y="5602"/>
                    <a:pt x="3146" y="5118"/>
                    <a:pt x="3098" y="4640"/>
                  </a:cubicBezTo>
                  <a:cubicBezTo>
                    <a:pt x="3050" y="4108"/>
                    <a:pt x="2913" y="3588"/>
                    <a:pt x="2644" y="3128"/>
                  </a:cubicBezTo>
                  <a:cubicBezTo>
                    <a:pt x="2584" y="3032"/>
                    <a:pt x="2524" y="2937"/>
                    <a:pt x="2435" y="2877"/>
                  </a:cubicBezTo>
                  <a:cubicBezTo>
                    <a:pt x="2371" y="2831"/>
                    <a:pt x="2293" y="2802"/>
                    <a:pt x="2214" y="2802"/>
                  </a:cubicBezTo>
                  <a:cubicBezTo>
                    <a:pt x="2182" y="2802"/>
                    <a:pt x="2149" y="2807"/>
                    <a:pt x="2118" y="2817"/>
                  </a:cubicBezTo>
                  <a:cubicBezTo>
                    <a:pt x="1938" y="2883"/>
                    <a:pt x="1897" y="3122"/>
                    <a:pt x="1909" y="3319"/>
                  </a:cubicBezTo>
                  <a:cubicBezTo>
                    <a:pt x="1956" y="3786"/>
                    <a:pt x="2195" y="4204"/>
                    <a:pt x="2440" y="4604"/>
                  </a:cubicBezTo>
                  <a:cubicBezTo>
                    <a:pt x="2476" y="4664"/>
                    <a:pt x="2518" y="4712"/>
                    <a:pt x="2548" y="4772"/>
                  </a:cubicBezTo>
                  <a:cubicBezTo>
                    <a:pt x="2799" y="5184"/>
                    <a:pt x="3056" y="5626"/>
                    <a:pt x="3092" y="6104"/>
                  </a:cubicBezTo>
                  <a:cubicBezTo>
                    <a:pt x="2733" y="6606"/>
                    <a:pt x="2345" y="7085"/>
                    <a:pt x="1932" y="7539"/>
                  </a:cubicBezTo>
                  <a:cubicBezTo>
                    <a:pt x="2136" y="6768"/>
                    <a:pt x="2237" y="5967"/>
                    <a:pt x="2231" y="5172"/>
                  </a:cubicBezTo>
                  <a:cubicBezTo>
                    <a:pt x="2231" y="4969"/>
                    <a:pt x="2225" y="4754"/>
                    <a:pt x="2136" y="4562"/>
                  </a:cubicBezTo>
                  <a:cubicBezTo>
                    <a:pt x="2130" y="4551"/>
                    <a:pt x="2118" y="4545"/>
                    <a:pt x="2112" y="4527"/>
                  </a:cubicBezTo>
                  <a:cubicBezTo>
                    <a:pt x="2026" y="4365"/>
                    <a:pt x="1851" y="4238"/>
                    <a:pt x="1673" y="4238"/>
                  </a:cubicBezTo>
                  <a:cubicBezTo>
                    <a:pt x="1640" y="4238"/>
                    <a:pt x="1607" y="4242"/>
                    <a:pt x="1574" y="4252"/>
                  </a:cubicBezTo>
                  <a:cubicBezTo>
                    <a:pt x="1442" y="4288"/>
                    <a:pt x="1335" y="4401"/>
                    <a:pt x="1281" y="4527"/>
                  </a:cubicBezTo>
                  <a:cubicBezTo>
                    <a:pt x="1233" y="4652"/>
                    <a:pt x="1215" y="4796"/>
                    <a:pt x="1215" y="4939"/>
                  </a:cubicBezTo>
                  <a:cubicBezTo>
                    <a:pt x="1233" y="5847"/>
                    <a:pt x="1783" y="6672"/>
                    <a:pt x="1903" y="7569"/>
                  </a:cubicBezTo>
                  <a:cubicBezTo>
                    <a:pt x="1777" y="7712"/>
                    <a:pt x="1640" y="7850"/>
                    <a:pt x="1508" y="7993"/>
                  </a:cubicBezTo>
                  <a:cubicBezTo>
                    <a:pt x="1335" y="8172"/>
                    <a:pt x="1156" y="8352"/>
                    <a:pt x="976" y="8531"/>
                  </a:cubicBezTo>
                  <a:cubicBezTo>
                    <a:pt x="1042" y="8083"/>
                    <a:pt x="1090" y="7640"/>
                    <a:pt x="1066" y="7186"/>
                  </a:cubicBezTo>
                  <a:cubicBezTo>
                    <a:pt x="1042" y="6684"/>
                    <a:pt x="922" y="6188"/>
                    <a:pt x="677" y="5752"/>
                  </a:cubicBezTo>
                  <a:cubicBezTo>
                    <a:pt x="616" y="5640"/>
                    <a:pt x="512" y="5517"/>
                    <a:pt x="391" y="5517"/>
                  </a:cubicBezTo>
                  <a:cubicBezTo>
                    <a:pt x="383" y="5517"/>
                    <a:pt x="375" y="5518"/>
                    <a:pt x="367" y="5519"/>
                  </a:cubicBezTo>
                  <a:cubicBezTo>
                    <a:pt x="205" y="5543"/>
                    <a:pt x="145" y="5746"/>
                    <a:pt x="139" y="5901"/>
                  </a:cubicBezTo>
                  <a:cubicBezTo>
                    <a:pt x="134" y="6846"/>
                    <a:pt x="910" y="7664"/>
                    <a:pt x="916" y="8591"/>
                  </a:cubicBezTo>
                  <a:cubicBezTo>
                    <a:pt x="624" y="8878"/>
                    <a:pt x="325" y="9159"/>
                    <a:pt x="38" y="9445"/>
                  </a:cubicBezTo>
                  <a:cubicBezTo>
                    <a:pt x="0" y="9473"/>
                    <a:pt x="33" y="9516"/>
                    <a:pt x="71" y="9516"/>
                  </a:cubicBezTo>
                  <a:cubicBezTo>
                    <a:pt x="82" y="9516"/>
                    <a:pt x="93" y="9513"/>
                    <a:pt x="104" y="9505"/>
                  </a:cubicBezTo>
                  <a:cubicBezTo>
                    <a:pt x="385" y="9236"/>
                    <a:pt x="677" y="8967"/>
                    <a:pt x="952" y="8686"/>
                  </a:cubicBezTo>
                  <a:lnTo>
                    <a:pt x="964" y="8680"/>
                  </a:lnTo>
                  <a:lnTo>
                    <a:pt x="964" y="8668"/>
                  </a:lnTo>
                  <a:cubicBezTo>
                    <a:pt x="964" y="8668"/>
                    <a:pt x="970" y="8668"/>
                    <a:pt x="970" y="8674"/>
                  </a:cubicBezTo>
                  <a:cubicBezTo>
                    <a:pt x="1090" y="8716"/>
                    <a:pt x="1203" y="8770"/>
                    <a:pt x="1323" y="8818"/>
                  </a:cubicBezTo>
                  <a:cubicBezTo>
                    <a:pt x="1861" y="9033"/>
                    <a:pt x="2387" y="9248"/>
                    <a:pt x="2943" y="9404"/>
                  </a:cubicBezTo>
                  <a:cubicBezTo>
                    <a:pt x="3010" y="9423"/>
                    <a:pt x="3086" y="9440"/>
                    <a:pt x="3157" y="9440"/>
                  </a:cubicBezTo>
                  <a:cubicBezTo>
                    <a:pt x="3236" y="9440"/>
                    <a:pt x="3310" y="9419"/>
                    <a:pt x="3361" y="9356"/>
                  </a:cubicBezTo>
                  <a:cubicBezTo>
                    <a:pt x="3415" y="9278"/>
                    <a:pt x="3415" y="9182"/>
                    <a:pt x="3385" y="9093"/>
                  </a:cubicBezTo>
                  <a:cubicBezTo>
                    <a:pt x="3343" y="9009"/>
                    <a:pt x="3277" y="8943"/>
                    <a:pt x="3211" y="8884"/>
                  </a:cubicBezTo>
                  <a:cubicBezTo>
                    <a:pt x="2883" y="8609"/>
                    <a:pt x="2470" y="8435"/>
                    <a:pt x="2040" y="8405"/>
                  </a:cubicBezTo>
                  <a:cubicBezTo>
                    <a:pt x="1991" y="8402"/>
                    <a:pt x="1943" y="8400"/>
                    <a:pt x="1894" y="8400"/>
                  </a:cubicBezTo>
                  <a:cubicBezTo>
                    <a:pt x="1603" y="8400"/>
                    <a:pt x="1315" y="8462"/>
                    <a:pt x="1054" y="8585"/>
                  </a:cubicBezTo>
                  <a:cubicBezTo>
                    <a:pt x="1365" y="8268"/>
                    <a:pt x="1681" y="7951"/>
                    <a:pt x="1980" y="7623"/>
                  </a:cubicBezTo>
                  <a:cubicBezTo>
                    <a:pt x="2650" y="7748"/>
                    <a:pt x="3331" y="7874"/>
                    <a:pt x="4000" y="7993"/>
                  </a:cubicBezTo>
                  <a:cubicBezTo>
                    <a:pt x="4079" y="8007"/>
                    <a:pt x="4151" y="8021"/>
                    <a:pt x="4223" y="8021"/>
                  </a:cubicBezTo>
                  <a:cubicBezTo>
                    <a:pt x="4244" y="8021"/>
                    <a:pt x="4266" y="8020"/>
                    <a:pt x="4287" y="8017"/>
                  </a:cubicBezTo>
                  <a:cubicBezTo>
                    <a:pt x="4383" y="7999"/>
                    <a:pt x="4473" y="7957"/>
                    <a:pt x="4520" y="7868"/>
                  </a:cubicBezTo>
                  <a:cubicBezTo>
                    <a:pt x="4568" y="7760"/>
                    <a:pt x="4532" y="7634"/>
                    <a:pt x="4461" y="7545"/>
                  </a:cubicBezTo>
                  <a:cubicBezTo>
                    <a:pt x="4383" y="7455"/>
                    <a:pt x="4269" y="7413"/>
                    <a:pt x="4168" y="7372"/>
                  </a:cubicBezTo>
                  <a:cubicBezTo>
                    <a:pt x="3888" y="7271"/>
                    <a:pt x="3591" y="7222"/>
                    <a:pt x="3294" y="7222"/>
                  </a:cubicBezTo>
                  <a:cubicBezTo>
                    <a:pt x="2866" y="7222"/>
                    <a:pt x="2440" y="7324"/>
                    <a:pt x="2070" y="7521"/>
                  </a:cubicBezTo>
                  <a:cubicBezTo>
                    <a:pt x="2267" y="7294"/>
                    <a:pt x="2470" y="7061"/>
                    <a:pt x="2656" y="6822"/>
                  </a:cubicBezTo>
                  <a:cubicBezTo>
                    <a:pt x="2823" y="6618"/>
                    <a:pt x="2972" y="6409"/>
                    <a:pt x="3128" y="6200"/>
                  </a:cubicBezTo>
                  <a:lnTo>
                    <a:pt x="3158" y="6200"/>
                  </a:lnTo>
                  <a:cubicBezTo>
                    <a:pt x="3546" y="6218"/>
                    <a:pt x="3923" y="6373"/>
                    <a:pt x="4287" y="6505"/>
                  </a:cubicBezTo>
                  <a:cubicBezTo>
                    <a:pt x="4587" y="6614"/>
                    <a:pt x="4906" y="6713"/>
                    <a:pt x="5219" y="6713"/>
                  </a:cubicBezTo>
                  <a:cubicBezTo>
                    <a:pt x="5336" y="6713"/>
                    <a:pt x="5452" y="6699"/>
                    <a:pt x="5566" y="6666"/>
                  </a:cubicBezTo>
                  <a:cubicBezTo>
                    <a:pt x="5692" y="6624"/>
                    <a:pt x="5811" y="6565"/>
                    <a:pt x="5895" y="6475"/>
                  </a:cubicBezTo>
                  <a:cubicBezTo>
                    <a:pt x="5985" y="6379"/>
                    <a:pt x="6026" y="6248"/>
                    <a:pt x="6003" y="6116"/>
                  </a:cubicBezTo>
                  <a:cubicBezTo>
                    <a:pt x="5985" y="5997"/>
                    <a:pt x="5895" y="5907"/>
                    <a:pt x="5787" y="5847"/>
                  </a:cubicBezTo>
                  <a:cubicBezTo>
                    <a:pt x="5686" y="5788"/>
                    <a:pt x="5566" y="5758"/>
                    <a:pt x="5447" y="5746"/>
                  </a:cubicBezTo>
                  <a:cubicBezTo>
                    <a:pt x="5258" y="5712"/>
                    <a:pt x="5066" y="5696"/>
                    <a:pt x="4874" y="5696"/>
                  </a:cubicBezTo>
                  <a:cubicBezTo>
                    <a:pt x="4277" y="5696"/>
                    <a:pt x="3678" y="5855"/>
                    <a:pt x="3158" y="6158"/>
                  </a:cubicBezTo>
                  <a:cubicBezTo>
                    <a:pt x="3457" y="5728"/>
                    <a:pt x="3731" y="5292"/>
                    <a:pt x="3982" y="4825"/>
                  </a:cubicBezTo>
                  <a:cubicBezTo>
                    <a:pt x="4044" y="4818"/>
                    <a:pt x="4107" y="4815"/>
                    <a:pt x="4169" y="4815"/>
                  </a:cubicBezTo>
                  <a:cubicBezTo>
                    <a:pt x="4562" y="4815"/>
                    <a:pt x="4961" y="4944"/>
                    <a:pt x="5363" y="4975"/>
                  </a:cubicBezTo>
                  <a:cubicBezTo>
                    <a:pt x="5430" y="4980"/>
                    <a:pt x="5496" y="4983"/>
                    <a:pt x="5563" y="4983"/>
                  </a:cubicBezTo>
                  <a:cubicBezTo>
                    <a:pt x="5960" y="4983"/>
                    <a:pt x="6362" y="4893"/>
                    <a:pt x="6720" y="4724"/>
                  </a:cubicBezTo>
                  <a:cubicBezTo>
                    <a:pt x="6851" y="4664"/>
                    <a:pt x="6971" y="4586"/>
                    <a:pt x="7060" y="4485"/>
                  </a:cubicBezTo>
                  <a:cubicBezTo>
                    <a:pt x="7150" y="4377"/>
                    <a:pt x="7198" y="4228"/>
                    <a:pt x="7162" y="4096"/>
                  </a:cubicBezTo>
                  <a:cubicBezTo>
                    <a:pt x="7126" y="3947"/>
                    <a:pt x="7001" y="3845"/>
                    <a:pt x="6875" y="3797"/>
                  </a:cubicBezTo>
                  <a:cubicBezTo>
                    <a:pt x="6772" y="3757"/>
                    <a:pt x="6666" y="3747"/>
                    <a:pt x="6561" y="3747"/>
                  </a:cubicBezTo>
                  <a:cubicBezTo>
                    <a:pt x="6526" y="3747"/>
                    <a:pt x="6491" y="3748"/>
                    <a:pt x="6457" y="3750"/>
                  </a:cubicBezTo>
                  <a:cubicBezTo>
                    <a:pt x="5572" y="3780"/>
                    <a:pt x="4706" y="4126"/>
                    <a:pt x="4048" y="4706"/>
                  </a:cubicBezTo>
                  <a:cubicBezTo>
                    <a:pt x="4192" y="4437"/>
                    <a:pt x="4317" y="4156"/>
                    <a:pt x="4431" y="3869"/>
                  </a:cubicBezTo>
                  <a:cubicBezTo>
                    <a:pt x="4461" y="3803"/>
                    <a:pt x="4485" y="3726"/>
                    <a:pt x="4514" y="3660"/>
                  </a:cubicBezTo>
                  <a:cubicBezTo>
                    <a:pt x="5100" y="2841"/>
                    <a:pt x="5489" y="1867"/>
                    <a:pt x="5608" y="857"/>
                  </a:cubicBezTo>
                  <a:cubicBezTo>
                    <a:pt x="5632" y="690"/>
                    <a:pt x="5650" y="498"/>
                    <a:pt x="5590" y="337"/>
                  </a:cubicBezTo>
                  <a:cubicBezTo>
                    <a:pt x="5536" y="170"/>
                    <a:pt x="5393" y="14"/>
                    <a:pt x="5214" y="2"/>
                  </a:cubicBezTo>
                  <a:cubicBezTo>
                    <a:pt x="5200" y="1"/>
                    <a:pt x="5187" y="0"/>
                    <a:pt x="517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1" name="Google Shape;871;p5"/>
            <p:cNvGrpSpPr/>
            <p:nvPr/>
          </p:nvGrpSpPr>
          <p:grpSpPr>
            <a:xfrm>
              <a:off x="6664550" y="3395475"/>
              <a:ext cx="180100" cy="238075"/>
              <a:chOff x="4014725" y="3395475"/>
              <a:chExt cx="180100" cy="238075"/>
            </a:xfrm>
          </p:grpSpPr>
          <p:sp>
            <p:nvSpPr>
              <p:cNvPr id="872" name="Google Shape;872;p5"/>
              <p:cNvSpPr/>
              <p:nvPr/>
            </p:nvSpPr>
            <p:spPr>
              <a:xfrm>
                <a:off x="4014725" y="3465650"/>
                <a:ext cx="180100" cy="167900"/>
              </a:xfrm>
              <a:custGeom>
                <a:avLst/>
                <a:gdLst/>
                <a:ahLst/>
                <a:cxnLst/>
                <a:rect l="l" t="t" r="r" b="b"/>
                <a:pathLst>
                  <a:path w="7204" h="6716" extrusionOk="0">
                    <a:moveTo>
                      <a:pt x="3098" y="3387"/>
                    </a:moveTo>
                    <a:lnTo>
                      <a:pt x="3098" y="3399"/>
                    </a:lnTo>
                    <a:cubicBezTo>
                      <a:pt x="3098" y="3397"/>
                      <a:pt x="3098" y="3396"/>
                      <a:pt x="3098" y="3396"/>
                    </a:cubicBezTo>
                    <a:cubicBezTo>
                      <a:pt x="3097" y="3396"/>
                      <a:pt x="3096" y="3399"/>
                      <a:pt x="3092" y="3399"/>
                    </a:cubicBezTo>
                    <a:lnTo>
                      <a:pt x="3092" y="3393"/>
                    </a:lnTo>
                    <a:lnTo>
                      <a:pt x="3080" y="3393"/>
                    </a:lnTo>
                    <a:cubicBezTo>
                      <a:pt x="3086" y="3393"/>
                      <a:pt x="3086" y="3387"/>
                      <a:pt x="3092" y="3387"/>
                    </a:cubicBezTo>
                    <a:close/>
                    <a:moveTo>
                      <a:pt x="2216" y="1"/>
                    </a:moveTo>
                    <a:cubicBezTo>
                      <a:pt x="2185" y="1"/>
                      <a:pt x="2153" y="6"/>
                      <a:pt x="2124" y="16"/>
                    </a:cubicBezTo>
                    <a:cubicBezTo>
                      <a:pt x="1944" y="82"/>
                      <a:pt x="1897" y="321"/>
                      <a:pt x="1915" y="518"/>
                    </a:cubicBezTo>
                    <a:cubicBezTo>
                      <a:pt x="1956" y="984"/>
                      <a:pt x="2195" y="1409"/>
                      <a:pt x="2440" y="1803"/>
                    </a:cubicBezTo>
                    <a:cubicBezTo>
                      <a:pt x="2482" y="1863"/>
                      <a:pt x="2518" y="1917"/>
                      <a:pt x="2548" y="1977"/>
                    </a:cubicBezTo>
                    <a:cubicBezTo>
                      <a:pt x="2799" y="2383"/>
                      <a:pt x="3056" y="2825"/>
                      <a:pt x="3092" y="3303"/>
                    </a:cubicBezTo>
                    <a:cubicBezTo>
                      <a:pt x="2733" y="3805"/>
                      <a:pt x="2345" y="4284"/>
                      <a:pt x="1932" y="4738"/>
                    </a:cubicBezTo>
                    <a:cubicBezTo>
                      <a:pt x="2136" y="3967"/>
                      <a:pt x="2243" y="3172"/>
                      <a:pt x="2231" y="2371"/>
                    </a:cubicBezTo>
                    <a:cubicBezTo>
                      <a:pt x="2231" y="2168"/>
                      <a:pt x="2225" y="1953"/>
                      <a:pt x="2136" y="1767"/>
                    </a:cubicBezTo>
                    <a:cubicBezTo>
                      <a:pt x="2130" y="1750"/>
                      <a:pt x="2124" y="1744"/>
                      <a:pt x="2112" y="1726"/>
                    </a:cubicBezTo>
                    <a:cubicBezTo>
                      <a:pt x="2026" y="1564"/>
                      <a:pt x="1851" y="1437"/>
                      <a:pt x="1673" y="1437"/>
                    </a:cubicBezTo>
                    <a:cubicBezTo>
                      <a:pt x="1640" y="1437"/>
                      <a:pt x="1607" y="1441"/>
                      <a:pt x="1574" y="1451"/>
                    </a:cubicBezTo>
                    <a:cubicBezTo>
                      <a:pt x="1442" y="1487"/>
                      <a:pt x="1335" y="1600"/>
                      <a:pt x="1287" y="1726"/>
                    </a:cubicBezTo>
                    <a:cubicBezTo>
                      <a:pt x="1233" y="1857"/>
                      <a:pt x="1215" y="1995"/>
                      <a:pt x="1215" y="2138"/>
                    </a:cubicBezTo>
                    <a:cubicBezTo>
                      <a:pt x="1233" y="3052"/>
                      <a:pt x="1783" y="3871"/>
                      <a:pt x="1903" y="4768"/>
                    </a:cubicBezTo>
                    <a:cubicBezTo>
                      <a:pt x="1777" y="4911"/>
                      <a:pt x="1646" y="5055"/>
                      <a:pt x="1508" y="5192"/>
                    </a:cubicBezTo>
                    <a:cubicBezTo>
                      <a:pt x="1335" y="5371"/>
                      <a:pt x="1155" y="5551"/>
                      <a:pt x="976" y="5730"/>
                    </a:cubicBezTo>
                    <a:cubicBezTo>
                      <a:pt x="1048" y="5282"/>
                      <a:pt x="1090" y="4845"/>
                      <a:pt x="1066" y="4385"/>
                    </a:cubicBezTo>
                    <a:cubicBezTo>
                      <a:pt x="1048" y="3889"/>
                      <a:pt x="928" y="3387"/>
                      <a:pt x="677" y="2951"/>
                    </a:cubicBezTo>
                    <a:cubicBezTo>
                      <a:pt x="617" y="2841"/>
                      <a:pt x="516" y="2721"/>
                      <a:pt x="398" y="2721"/>
                    </a:cubicBezTo>
                    <a:cubicBezTo>
                      <a:pt x="388" y="2721"/>
                      <a:pt x="377" y="2722"/>
                      <a:pt x="367" y="2724"/>
                    </a:cubicBezTo>
                    <a:cubicBezTo>
                      <a:pt x="211" y="2742"/>
                      <a:pt x="151" y="2945"/>
                      <a:pt x="139" y="3100"/>
                    </a:cubicBezTo>
                    <a:cubicBezTo>
                      <a:pt x="133" y="4045"/>
                      <a:pt x="910" y="4863"/>
                      <a:pt x="916" y="5790"/>
                    </a:cubicBezTo>
                    <a:cubicBezTo>
                      <a:pt x="630" y="6077"/>
                      <a:pt x="331" y="6358"/>
                      <a:pt x="38" y="6644"/>
                    </a:cubicBezTo>
                    <a:cubicBezTo>
                      <a:pt x="0" y="6672"/>
                      <a:pt x="36" y="6715"/>
                      <a:pt x="74" y="6715"/>
                    </a:cubicBezTo>
                    <a:cubicBezTo>
                      <a:pt x="84" y="6715"/>
                      <a:pt x="95" y="6712"/>
                      <a:pt x="104" y="6704"/>
                    </a:cubicBezTo>
                    <a:cubicBezTo>
                      <a:pt x="390" y="6435"/>
                      <a:pt x="677" y="6166"/>
                      <a:pt x="958" y="5891"/>
                    </a:cubicBezTo>
                    <a:lnTo>
                      <a:pt x="964" y="5879"/>
                    </a:lnTo>
                    <a:lnTo>
                      <a:pt x="964" y="5867"/>
                    </a:lnTo>
                    <a:cubicBezTo>
                      <a:pt x="964" y="5867"/>
                      <a:pt x="970" y="5867"/>
                      <a:pt x="970" y="5873"/>
                    </a:cubicBezTo>
                    <a:cubicBezTo>
                      <a:pt x="1090" y="5915"/>
                      <a:pt x="1203" y="5969"/>
                      <a:pt x="1323" y="6017"/>
                    </a:cubicBezTo>
                    <a:cubicBezTo>
                      <a:pt x="1861" y="6232"/>
                      <a:pt x="2393" y="6447"/>
                      <a:pt x="2943" y="6609"/>
                    </a:cubicBezTo>
                    <a:cubicBezTo>
                      <a:pt x="3008" y="6625"/>
                      <a:pt x="3082" y="6640"/>
                      <a:pt x="3152" y="6640"/>
                    </a:cubicBezTo>
                    <a:cubicBezTo>
                      <a:pt x="3233" y="6640"/>
                      <a:pt x="3309" y="6619"/>
                      <a:pt x="3361" y="6555"/>
                    </a:cubicBezTo>
                    <a:cubicBezTo>
                      <a:pt x="3415" y="6477"/>
                      <a:pt x="3415" y="6381"/>
                      <a:pt x="3385" y="6292"/>
                    </a:cubicBezTo>
                    <a:cubicBezTo>
                      <a:pt x="3349" y="6208"/>
                      <a:pt x="3277" y="6142"/>
                      <a:pt x="3211" y="6083"/>
                    </a:cubicBezTo>
                    <a:cubicBezTo>
                      <a:pt x="2883" y="5808"/>
                      <a:pt x="2470" y="5634"/>
                      <a:pt x="2040" y="5604"/>
                    </a:cubicBezTo>
                    <a:cubicBezTo>
                      <a:pt x="1992" y="5601"/>
                      <a:pt x="1944" y="5599"/>
                      <a:pt x="1896" y="5599"/>
                    </a:cubicBezTo>
                    <a:cubicBezTo>
                      <a:pt x="1607" y="5599"/>
                      <a:pt x="1315" y="5661"/>
                      <a:pt x="1054" y="5784"/>
                    </a:cubicBezTo>
                    <a:cubicBezTo>
                      <a:pt x="1365" y="5473"/>
                      <a:pt x="1681" y="5150"/>
                      <a:pt x="1980" y="4822"/>
                    </a:cubicBezTo>
                    <a:cubicBezTo>
                      <a:pt x="2650" y="4947"/>
                      <a:pt x="3331" y="5073"/>
                      <a:pt x="4006" y="5192"/>
                    </a:cubicBezTo>
                    <a:cubicBezTo>
                      <a:pt x="4078" y="5206"/>
                      <a:pt x="4146" y="5222"/>
                      <a:pt x="4216" y="5222"/>
                    </a:cubicBezTo>
                    <a:cubicBezTo>
                      <a:pt x="4240" y="5222"/>
                      <a:pt x="4263" y="5220"/>
                      <a:pt x="4287" y="5216"/>
                    </a:cubicBezTo>
                    <a:cubicBezTo>
                      <a:pt x="4383" y="5204"/>
                      <a:pt x="4473" y="5156"/>
                      <a:pt x="4520" y="5067"/>
                    </a:cubicBezTo>
                    <a:cubicBezTo>
                      <a:pt x="4574" y="4965"/>
                      <a:pt x="4532" y="4833"/>
                      <a:pt x="4461" y="4744"/>
                    </a:cubicBezTo>
                    <a:cubicBezTo>
                      <a:pt x="4383" y="4666"/>
                      <a:pt x="4275" y="4612"/>
                      <a:pt x="4168" y="4576"/>
                    </a:cubicBezTo>
                    <a:cubicBezTo>
                      <a:pt x="3887" y="4473"/>
                      <a:pt x="3588" y="4422"/>
                      <a:pt x="3290" y="4422"/>
                    </a:cubicBezTo>
                    <a:cubicBezTo>
                      <a:pt x="2864" y="4422"/>
                      <a:pt x="2439" y="4526"/>
                      <a:pt x="2070" y="4726"/>
                    </a:cubicBezTo>
                    <a:cubicBezTo>
                      <a:pt x="2273" y="4493"/>
                      <a:pt x="2470" y="4260"/>
                      <a:pt x="2662" y="4021"/>
                    </a:cubicBezTo>
                    <a:cubicBezTo>
                      <a:pt x="2823" y="3817"/>
                      <a:pt x="2972" y="3608"/>
                      <a:pt x="3128" y="3399"/>
                    </a:cubicBezTo>
                    <a:lnTo>
                      <a:pt x="3158" y="3399"/>
                    </a:lnTo>
                    <a:cubicBezTo>
                      <a:pt x="3546" y="3417"/>
                      <a:pt x="3923" y="3572"/>
                      <a:pt x="4287" y="3710"/>
                    </a:cubicBezTo>
                    <a:cubicBezTo>
                      <a:pt x="4585" y="3818"/>
                      <a:pt x="4901" y="3913"/>
                      <a:pt x="5210" y="3913"/>
                    </a:cubicBezTo>
                    <a:cubicBezTo>
                      <a:pt x="5330" y="3913"/>
                      <a:pt x="5450" y="3899"/>
                      <a:pt x="5566" y="3865"/>
                    </a:cubicBezTo>
                    <a:cubicBezTo>
                      <a:pt x="5692" y="3823"/>
                      <a:pt x="5811" y="3770"/>
                      <a:pt x="5895" y="3674"/>
                    </a:cubicBezTo>
                    <a:cubicBezTo>
                      <a:pt x="5985" y="3578"/>
                      <a:pt x="6026" y="3447"/>
                      <a:pt x="6009" y="3321"/>
                    </a:cubicBezTo>
                    <a:cubicBezTo>
                      <a:pt x="5985" y="3202"/>
                      <a:pt x="5895" y="3112"/>
                      <a:pt x="5787" y="3052"/>
                    </a:cubicBezTo>
                    <a:cubicBezTo>
                      <a:pt x="5686" y="2993"/>
                      <a:pt x="5566" y="2963"/>
                      <a:pt x="5447" y="2945"/>
                    </a:cubicBezTo>
                    <a:cubicBezTo>
                      <a:pt x="5262" y="2914"/>
                      <a:pt x="5075" y="2898"/>
                      <a:pt x="4887" y="2898"/>
                    </a:cubicBezTo>
                    <a:cubicBezTo>
                      <a:pt x="4286" y="2898"/>
                      <a:pt x="3682" y="3057"/>
                      <a:pt x="3158" y="3357"/>
                    </a:cubicBezTo>
                    <a:cubicBezTo>
                      <a:pt x="3457" y="2927"/>
                      <a:pt x="3737" y="2491"/>
                      <a:pt x="3982" y="2024"/>
                    </a:cubicBezTo>
                    <a:cubicBezTo>
                      <a:pt x="4040" y="2018"/>
                      <a:pt x="4098" y="2016"/>
                      <a:pt x="4156" y="2016"/>
                    </a:cubicBezTo>
                    <a:cubicBezTo>
                      <a:pt x="4555" y="2016"/>
                      <a:pt x="4961" y="2143"/>
                      <a:pt x="5363" y="2174"/>
                    </a:cubicBezTo>
                    <a:cubicBezTo>
                      <a:pt x="5438" y="2181"/>
                      <a:pt x="5513" y="2184"/>
                      <a:pt x="5589" y="2184"/>
                    </a:cubicBezTo>
                    <a:cubicBezTo>
                      <a:pt x="5982" y="2184"/>
                      <a:pt x="6375" y="2093"/>
                      <a:pt x="6726" y="1923"/>
                    </a:cubicBezTo>
                    <a:cubicBezTo>
                      <a:pt x="6851" y="1863"/>
                      <a:pt x="6971" y="1785"/>
                      <a:pt x="7060" y="1684"/>
                    </a:cubicBezTo>
                    <a:cubicBezTo>
                      <a:pt x="7150" y="1558"/>
                      <a:pt x="7204" y="1409"/>
                      <a:pt x="7162" y="1277"/>
                    </a:cubicBezTo>
                    <a:cubicBezTo>
                      <a:pt x="7126" y="1146"/>
                      <a:pt x="7007" y="1038"/>
                      <a:pt x="6869" y="996"/>
                    </a:cubicBezTo>
                    <a:cubicBezTo>
                      <a:pt x="6771" y="956"/>
                      <a:pt x="6665" y="946"/>
                      <a:pt x="6561" y="946"/>
                    </a:cubicBezTo>
                    <a:cubicBezTo>
                      <a:pt x="6526" y="946"/>
                      <a:pt x="6491" y="947"/>
                      <a:pt x="6457" y="949"/>
                    </a:cubicBezTo>
                    <a:cubicBezTo>
                      <a:pt x="5572" y="979"/>
                      <a:pt x="4706" y="1325"/>
                      <a:pt x="4048" y="1905"/>
                    </a:cubicBezTo>
                    <a:cubicBezTo>
                      <a:pt x="4192" y="1636"/>
                      <a:pt x="4317" y="1355"/>
                      <a:pt x="4431" y="1068"/>
                    </a:cubicBezTo>
                    <a:lnTo>
                      <a:pt x="4347" y="1038"/>
                    </a:lnTo>
                    <a:cubicBezTo>
                      <a:pt x="4239" y="1301"/>
                      <a:pt x="4126" y="1558"/>
                      <a:pt x="4006" y="1803"/>
                    </a:cubicBezTo>
                    <a:lnTo>
                      <a:pt x="3923" y="1827"/>
                    </a:lnTo>
                    <a:lnTo>
                      <a:pt x="3947" y="1917"/>
                    </a:lnTo>
                    <a:cubicBezTo>
                      <a:pt x="3887" y="2030"/>
                      <a:pt x="3815" y="2156"/>
                      <a:pt x="3749" y="2275"/>
                    </a:cubicBezTo>
                    <a:cubicBezTo>
                      <a:pt x="3558" y="2616"/>
                      <a:pt x="3337" y="2951"/>
                      <a:pt x="3110" y="3280"/>
                    </a:cubicBezTo>
                    <a:cubicBezTo>
                      <a:pt x="3128" y="2801"/>
                      <a:pt x="3146" y="2317"/>
                      <a:pt x="3098" y="1839"/>
                    </a:cubicBezTo>
                    <a:cubicBezTo>
                      <a:pt x="3050" y="1307"/>
                      <a:pt x="2913" y="787"/>
                      <a:pt x="2644" y="333"/>
                    </a:cubicBezTo>
                    <a:cubicBezTo>
                      <a:pt x="2584" y="231"/>
                      <a:pt x="2524" y="136"/>
                      <a:pt x="2434" y="76"/>
                    </a:cubicBezTo>
                    <a:cubicBezTo>
                      <a:pt x="2371" y="30"/>
                      <a:pt x="2293" y="1"/>
                      <a:pt x="2216"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5"/>
              <p:cNvSpPr/>
              <p:nvPr/>
            </p:nvSpPr>
            <p:spPr>
              <a:xfrm>
                <a:off x="4087975" y="3431650"/>
                <a:ext cx="31100" cy="79400"/>
              </a:xfrm>
              <a:custGeom>
                <a:avLst/>
                <a:gdLst/>
                <a:ahLst/>
                <a:cxnLst/>
                <a:rect l="l" t="t" r="r" b="b"/>
                <a:pathLst>
                  <a:path w="1244" h="3176" extrusionOk="0">
                    <a:moveTo>
                      <a:pt x="402" y="1"/>
                    </a:moveTo>
                    <a:cubicBezTo>
                      <a:pt x="338" y="1"/>
                      <a:pt x="276" y="16"/>
                      <a:pt x="222" y="49"/>
                    </a:cubicBezTo>
                    <a:cubicBezTo>
                      <a:pt x="36" y="157"/>
                      <a:pt x="1" y="420"/>
                      <a:pt x="18" y="635"/>
                    </a:cubicBezTo>
                    <a:cubicBezTo>
                      <a:pt x="108" y="1544"/>
                      <a:pt x="778" y="2309"/>
                      <a:pt x="993" y="3175"/>
                    </a:cubicBezTo>
                    <a:lnTo>
                      <a:pt x="1076" y="3157"/>
                    </a:lnTo>
                    <a:cubicBezTo>
                      <a:pt x="1184" y="2297"/>
                      <a:pt x="1244" y="1430"/>
                      <a:pt x="993" y="605"/>
                    </a:cubicBezTo>
                    <a:cubicBezTo>
                      <a:pt x="933" y="438"/>
                      <a:pt x="867" y="259"/>
                      <a:pt x="730" y="139"/>
                    </a:cubicBezTo>
                    <a:cubicBezTo>
                      <a:pt x="644" y="54"/>
                      <a:pt x="521" y="1"/>
                      <a:pt x="40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5"/>
              <p:cNvSpPr/>
              <p:nvPr/>
            </p:nvSpPr>
            <p:spPr>
              <a:xfrm>
                <a:off x="4123400" y="3395475"/>
                <a:ext cx="32575" cy="96750"/>
              </a:xfrm>
              <a:custGeom>
                <a:avLst/>
                <a:gdLst/>
                <a:ahLst/>
                <a:cxnLst/>
                <a:rect l="l" t="t" r="r" b="b"/>
                <a:pathLst>
                  <a:path w="1303" h="3870" extrusionOk="0">
                    <a:moveTo>
                      <a:pt x="829" y="0"/>
                    </a:moveTo>
                    <a:cubicBezTo>
                      <a:pt x="687" y="0"/>
                      <a:pt x="554" y="90"/>
                      <a:pt x="466" y="206"/>
                    </a:cubicBezTo>
                    <a:cubicBezTo>
                      <a:pt x="365" y="337"/>
                      <a:pt x="323" y="492"/>
                      <a:pt x="293" y="648"/>
                    </a:cubicBezTo>
                    <a:cubicBezTo>
                      <a:pt x="197" y="1114"/>
                      <a:pt x="173" y="1574"/>
                      <a:pt x="155" y="2046"/>
                    </a:cubicBezTo>
                    <a:cubicBezTo>
                      <a:pt x="137" y="2554"/>
                      <a:pt x="120" y="3068"/>
                      <a:pt x="96" y="3576"/>
                    </a:cubicBezTo>
                    <a:cubicBezTo>
                      <a:pt x="66" y="3666"/>
                      <a:pt x="36" y="3750"/>
                      <a:pt x="0" y="3839"/>
                    </a:cubicBezTo>
                    <a:lnTo>
                      <a:pt x="84" y="3869"/>
                    </a:lnTo>
                    <a:cubicBezTo>
                      <a:pt x="114" y="3803"/>
                      <a:pt x="143" y="3726"/>
                      <a:pt x="167" y="3660"/>
                    </a:cubicBezTo>
                    <a:cubicBezTo>
                      <a:pt x="753" y="2841"/>
                      <a:pt x="1136" y="1867"/>
                      <a:pt x="1261" y="857"/>
                    </a:cubicBezTo>
                    <a:cubicBezTo>
                      <a:pt x="1285" y="690"/>
                      <a:pt x="1303" y="498"/>
                      <a:pt x="1243" y="337"/>
                    </a:cubicBezTo>
                    <a:cubicBezTo>
                      <a:pt x="1183" y="170"/>
                      <a:pt x="1040" y="14"/>
                      <a:pt x="867" y="2"/>
                    </a:cubicBezTo>
                    <a:cubicBezTo>
                      <a:pt x="854" y="1"/>
                      <a:pt x="841" y="0"/>
                      <a:pt x="829"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75" name="Google Shape;875;p5"/>
          <p:cNvGrpSpPr/>
          <p:nvPr/>
        </p:nvGrpSpPr>
        <p:grpSpPr>
          <a:xfrm rot="-428345">
            <a:off x="247727" y="89525"/>
            <a:ext cx="872313" cy="1805280"/>
            <a:chOff x="5567394" y="3256700"/>
            <a:chExt cx="162875" cy="337075"/>
          </a:xfrm>
        </p:grpSpPr>
        <p:sp>
          <p:nvSpPr>
            <p:cNvPr id="876" name="Google Shape;876;p5"/>
            <p:cNvSpPr/>
            <p:nvPr/>
          </p:nvSpPr>
          <p:spPr>
            <a:xfrm>
              <a:off x="5567394" y="3256700"/>
              <a:ext cx="162875" cy="337075"/>
            </a:xfrm>
            <a:custGeom>
              <a:avLst/>
              <a:gdLst/>
              <a:ahLst/>
              <a:cxnLst/>
              <a:rect l="l" t="t" r="r" b="b"/>
              <a:pathLst>
                <a:path w="6515" h="13483" extrusionOk="0">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7" name="Google Shape;877;p5"/>
            <p:cNvGrpSpPr/>
            <p:nvPr/>
          </p:nvGrpSpPr>
          <p:grpSpPr>
            <a:xfrm>
              <a:off x="5567394" y="3256700"/>
              <a:ext cx="162875" cy="336900"/>
              <a:chOff x="2907000" y="3256700"/>
              <a:chExt cx="162875" cy="336900"/>
            </a:xfrm>
          </p:grpSpPr>
          <p:sp>
            <p:nvSpPr>
              <p:cNvPr id="878" name="Google Shape;878;p5"/>
              <p:cNvSpPr/>
              <p:nvPr/>
            </p:nvSpPr>
            <p:spPr>
              <a:xfrm>
                <a:off x="3009350" y="3533275"/>
                <a:ext cx="60525" cy="60325"/>
              </a:xfrm>
              <a:custGeom>
                <a:avLst/>
                <a:gdLst/>
                <a:ahLst/>
                <a:cxnLst/>
                <a:rect l="l" t="t" r="r" b="b"/>
                <a:pathLst>
                  <a:path w="2421" h="2413" extrusionOk="0">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5"/>
              <p:cNvSpPr/>
              <p:nvPr/>
            </p:nvSpPr>
            <p:spPr>
              <a:xfrm>
                <a:off x="2921775" y="3300800"/>
                <a:ext cx="135250" cy="253900"/>
              </a:xfrm>
              <a:custGeom>
                <a:avLst/>
                <a:gdLst/>
                <a:ahLst/>
                <a:cxnLst/>
                <a:rect l="l" t="t" r="r" b="b"/>
                <a:pathLst>
                  <a:path w="5410" h="10156" extrusionOk="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5"/>
              <p:cNvSpPr/>
              <p:nvPr/>
            </p:nvSpPr>
            <p:spPr>
              <a:xfrm>
                <a:off x="2971525" y="3293325"/>
                <a:ext cx="45450" cy="75325"/>
              </a:xfrm>
              <a:custGeom>
                <a:avLst/>
                <a:gdLst/>
                <a:ahLst/>
                <a:cxnLst/>
                <a:rect l="l" t="t" r="r" b="b"/>
                <a:pathLst>
                  <a:path w="1818" h="3013" extrusionOk="0">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5"/>
              <p:cNvSpPr/>
              <p:nvPr/>
            </p:nvSpPr>
            <p:spPr>
              <a:xfrm>
                <a:off x="2907000" y="3274050"/>
                <a:ext cx="69950" cy="51275"/>
              </a:xfrm>
              <a:custGeom>
                <a:avLst/>
                <a:gdLst/>
                <a:ahLst/>
                <a:cxnLst/>
                <a:rect l="l" t="t" r="r" b="b"/>
                <a:pathLst>
                  <a:path w="2798" h="2051" extrusionOk="0">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5"/>
              <p:cNvSpPr/>
              <p:nvPr/>
            </p:nvSpPr>
            <p:spPr>
              <a:xfrm>
                <a:off x="2956900" y="3256700"/>
                <a:ext cx="47525" cy="51725"/>
              </a:xfrm>
              <a:custGeom>
                <a:avLst/>
                <a:gdLst/>
                <a:ahLst/>
                <a:cxnLst/>
                <a:rect l="l" t="t" r="r" b="b"/>
                <a:pathLst>
                  <a:path w="1901" h="2069" extrusionOk="0">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5"/>
              <p:cNvSpPr/>
              <p:nvPr/>
            </p:nvSpPr>
            <p:spPr>
              <a:xfrm>
                <a:off x="2929400" y="3332650"/>
                <a:ext cx="20550" cy="11775"/>
              </a:xfrm>
              <a:custGeom>
                <a:avLst/>
                <a:gdLst/>
                <a:ahLst/>
                <a:cxnLst/>
                <a:rect l="l" t="t" r="r" b="b"/>
                <a:pathLst>
                  <a:path w="822" h="471" extrusionOk="0">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5"/>
              <p:cNvSpPr/>
              <p:nvPr/>
            </p:nvSpPr>
            <p:spPr>
              <a:xfrm>
                <a:off x="2936350" y="3322975"/>
                <a:ext cx="19100" cy="14200"/>
              </a:xfrm>
              <a:custGeom>
                <a:avLst/>
                <a:gdLst/>
                <a:ahLst/>
                <a:cxnLst/>
                <a:rect l="l" t="t" r="r" b="b"/>
                <a:pathLst>
                  <a:path w="764" h="568" extrusionOk="0">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5"/>
              <p:cNvSpPr/>
              <p:nvPr/>
            </p:nvSpPr>
            <p:spPr>
              <a:xfrm>
                <a:off x="2946100" y="3314475"/>
                <a:ext cx="13650" cy="14725"/>
              </a:xfrm>
              <a:custGeom>
                <a:avLst/>
                <a:gdLst/>
                <a:ahLst/>
                <a:cxnLst/>
                <a:rect l="l" t="t" r="r" b="b"/>
                <a:pathLst>
                  <a:path w="546" h="589" extrusionOk="0">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5"/>
              <p:cNvSpPr/>
              <p:nvPr/>
            </p:nvSpPr>
            <p:spPr>
              <a:xfrm>
                <a:off x="3002325" y="3409150"/>
                <a:ext cx="29500" cy="95850"/>
              </a:xfrm>
              <a:custGeom>
                <a:avLst/>
                <a:gdLst/>
                <a:ahLst/>
                <a:cxnLst/>
                <a:rect l="l" t="t" r="r" b="b"/>
                <a:pathLst>
                  <a:path w="1180" h="3834" extrusionOk="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5"/>
              <p:cNvSpPr/>
              <p:nvPr/>
            </p:nvSpPr>
            <p:spPr>
              <a:xfrm>
                <a:off x="3015625" y="3479400"/>
                <a:ext cx="8725" cy="23575"/>
              </a:xfrm>
              <a:custGeom>
                <a:avLst/>
                <a:gdLst/>
                <a:ahLst/>
                <a:cxnLst/>
                <a:rect l="l" t="t" r="r" b="b"/>
                <a:pathLst>
                  <a:path w="349" h="943" extrusionOk="0">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5"/>
              <p:cNvSpPr/>
              <p:nvPr/>
            </p:nvSpPr>
            <p:spPr>
              <a:xfrm>
                <a:off x="2972575" y="3307025"/>
                <a:ext cx="7050" cy="14600"/>
              </a:xfrm>
              <a:custGeom>
                <a:avLst/>
                <a:gdLst/>
                <a:ahLst/>
                <a:cxnLst/>
                <a:rect l="l" t="t" r="r" b="b"/>
                <a:pathLst>
                  <a:path w="282" h="584" extrusionOk="0">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5"/>
              <p:cNvSpPr/>
              <p:nvPr/>
            </p:nvSpPr>
            <p:spPr>
              <a:xfrm>
                <a:off x="2963375" y="3265650"/>
                <a:ext cx="11700" cy="24050"/>
              </a:xfrm>
              <a:custGeom>
                <a:avLst/>
                <a:gdLst/>
                <a:ahLst/>
                <a:cxnLst/>
                <a:rect l="l" t="t" r="r" b="b"/>
                <a:pathLst>
                  <a:path w="468" h="962" extrusionOk="0">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5"/>
              <p:cNvSpPr/>
              <p:nvPr/>
            </p:nvSpPr>
            <p:spPr>
              <a:xfrm>
                <a:off x="2969150" y="3273875"/>
                <a:ext cx="10200" cy="19175"/>
              </a:xfrm>
              <a:custGeom>
                <a:avLst/>
                <a:gdLst/>
                <a:ahLst/>
                <a:cxnLst/>
                <a:rect l="l" t="t" r="r" b="b"/>
                <a:pathLst>
                  <a:path w="408" h="767" extrusionOk="0">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5"/>
              <p:cNvSpPr/>
              <p:nvPr/>
            </p:nvSpPr>
            <p:spPr>
              <a:xfrm>
                <a:off x="2977075" y="3281475"/>
                <a:ext cx="4800" cy="8175"/>
              </a:xfrm>
              <a:custGeom>
                <a:avLst/>
                <a:gdLst/>
                <a:ahLst/>
                <a:cxnLst/>
                <a:rect l="l" t="t" r="r" b="b"/>
                <a:pathLst>
                  <a:path w="192" h="327" extrusionOk="0">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92" name="Google Shape;892;p5"/>
          <p:cNvGrpSpPr/>
          <p:nvPr/>
        </p:nvGrpSpPr>
        <p:grpSpPr>
          <a:xfrm>
            <a:off x="3063324" y="206461"/>
            <a:ext cx="539534" cy="516158"/>
            <a:chOff x="6582850" y="3918225"/>
            <a:chExt cx="128675" cy="123100"/>
          </a:xfrm>
        </p:grpSpPr>
        <p:sp>
          <p:nvSpPr>
            <p:cNvPr id="893" name="Google Shape;893;p5"/>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5"/>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5" name="Google Shape;895;p5"/>
          <p:cNvGrpSpPr/>
          <p:nvPr/>
        </p:nvGrpSpPr>
        <p:grpSpPr>
          <a:xfrm>
            <a:off x="1801883" y="393667"/>
            <a:ext cx="366697" cy="328128"/>
            <a:chOff x="6390175" y="3941675"/>
            <a:chExt cx="136000" cy="121700"/>
          </a:xfrm>
        </p:grpSpPr>
        <p:sp>
          <p:nvSpPr>
            <p:cNvPr id="896" name="Google Shape;896;p5"/>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5"/>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8" name="Google Shape;898;p5"/>
          <p:cNvGrpSpPr/>
          <p:nvPr/>
        </p:nvGrpSpPr>
        <p:grpSpPr>
          <a:xfrm>
            <a:off x="263130" y="2908685"/>
            <a:ext cx="93825" cy="93829"/>
            <a:chOff x="6089850" y="862325"/>
            <a:chExt cx="38875" cy="38875"/>
          </a:xfrm>
        </p:grpSpPr>
        <p:sp>
          <p:nvSpPr>
            <p:cNvPr id="899" name="Google Shape;899;p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0" name="Google Shape;900;p5"/>
            <p:cNvGrpSpPr/>
            <p:nvPr/>
          </p:nvGrpSpPr>
          <p:grpSpPr>
            <a:xfrm>
              <a:off x="6089850" y="862325"/>
              <a:ext cx="38875" cy="38875"/>
              <a:chOff x="3439950" y="862325"/>
              <a:chExt cx="38875" cy="38875"/>
            </a:xfrm>
          </p:grpSpPr>
          <p:sp>
            <p:nvSpPr>
              <p:cNvPr id="901" name="Google Shape;901;p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03" name="Google Shape;903;p5"/>
          <p:cNvGrpSpPr/>
          <p:nvPr/>
        </p:nvGrpSpPr>
        <p:grpSpPr>
          <a:xfrm rot="9130180">
            <a:off x="1670017" y="4564521"/>
            <a:ext cx="299341" cy="218425"/>
            <a:chOff x="6025900" y="1163650"/>
            <a:chExt cx="96100" cy="70125"/>
          </a:xfrm>
        </p:grpSpPr>
        <p:sp>
          <p:nvSpPr>
            <p:cNvPr id="904" name="Google Shape;904;p5"/>
            <p:cNvSpPr/>
            <p:nvPr/>
          </p:nvSpPr>
          <p:spPr>
            <a:xfrm>
              <a:off x="6025900" y="1163650"/>
              <a:ext cx="96100" cy="70125"/>
            </a:xfrm>
            <a:custGeom>
              <a:avLst/>
              <a:gdLst/>
              <a:ahLst/>
              <a:cxnLst/>
              <a:rect l="l" t="t" r="r" b="b"/>
              <a:pathLst>
                <a:path w="3844" h="2805" extrusionOk="0">
                  <a:moveTo>
                    <a:pt x="1674" y="0"/>
                  </a:moveTo>
                  <a:cubicBezTo>
                    <a:pt x="1048" y="0"/>
                    <a:pt x="439" y="304"/>
                    <a:pt x="73" y="851"/>
                  </a:cubicBezTo>
                  <a:cubicBezTo>
                    <a:pt x="1" y="946"/>
                    <a:pt x="31" y="1072"/>
                    <a:pt x="126" y="1126"/>
                  </a:cubicBezTo>
                  <a:lnTo>
                    <a:pt x="772" y="1478"/>
                  </a:lnTo>
                  <a:cubicBezTo>
                    <a:pt x="800" y="1492"/>
                    <a:pt x="830" y="1499"/>
                    <a:pt x="859" y="1499"/>
                  </a:cubicBezTo>
                  <a:cubicBezTo>
                    <a:pt x="918" y="1499"/>
                    <a:pt x="975" y="1472"/>
                    <a:pt x="1011" y="1424"/>
                  </a:cubicBezTo>
                  <a:cubicBezTo>
                    <a:pt x="1174" y="1226"/>
                    <a:pt x="1416" y="1114"/>
                    <a:pt x="1667" y="1114"/>
                  </a:cubicBezTo>
                  <a:cubicBezTo>
                    <a:pt x="1802" y="1114"/>
                    <a:pt x="1939" y="1146"/>
                    <a:pt x="2069" y="1215"/>
                  </a:cubicBezTo>
                  <a:cubicBezTo>
                    <a:pt x="2427" y="1407"/>
                    <a:pt x="2589" y="1837"/>
                    <a:pt x="2469" y="2207"/>
                  </a:cubicBezTo>
                  <a:cubicBezTo>
                    <a:pt x="2439" y="2297"/>
                    <a:pt x="2475" y="2387"/>
                    <a:pt x="2559" y="2435"/>
                  </a:cubicBezTo>
                  <a:lnTo>
                    <a:pt x="3210" y="2781"/>
                  </a:lnTo>
                  <a:cubicBezTo>
                    <a:pt x="3238" y="2797"/>
                    <a:pt x="3269" y="2805"/>
                    <a:pt x="3300" y="2805"/>
                  </a:cubicBezTo>
                  <a:cubicBezTo>
                    <a:pt x="3373" y="2805"/>
                    <a:pt x="3444" y="2761"/>
                    <a:pt x="3473" y="2686"/>
                  </a:cubicBezTo>
                  <a:cubicBezTo>
                    <a:pt x="3844" y="1783"/>
                    <a:pt x="3479" y="713"/>
                    <a:pt x="2595" y="235"/>
                  </a:cubicBezTo>
                  <a:cubicBezTo>
                    <a:pt x="2302" y="76"/>
                    <a:pt x="1986" y="0"/>
                    <a:pt x="1674"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5" name="Google Shape;905;p5"/>
            <p:cNvGrpSpPr/>
            <p:nvPr/>
          </p:nvGrpSpPr>
          <p:grpSpPr>
            <a:xfrm>
              <a:off x="6025975" y="1163775"/>
              <a:ext cx="95950" cy="69975"/>
              <a:chOff x="3376000" y="1163775"/>
              <a:chExt cx="95950" cy="69975"/>
            </a:xfrm>
          </p:grpSpPr>
          <p:sp>
            <p:nvSpPr>
              <p:cNvPr id="906" name="Google Shape;906;p5"/>
              <p:cNvSpPr/>
              <p:nvPr/>
            </p:nvSpPr>
            <p:spPr>
              <a:xfrm>
                <a:off x="3376000" y="1163775"/>
                <a:ext cx="95950" cy="69975"/>
              </a:xfrm>
              <a:custGeom>
                <a:avLst/>
                <a:gdLst/>
                <a:ahLst/>
                <a:cxnLst/>
                <a:rect l="l" t="t" r="r" b="b"/>
                <a:pathLst>
                  <a:path w="3838" h="2799" extrusionOk="0">
                    <a:moveTo>
                      <a:pt x="1676" y="1"/>
                    </a:moveTo>
                    <a:cubicBezTo>
                      <a:pt x="1048" y="1"/>
                      <a:pt x="435" y="305"/>
                      <a:pt x="67" y="846"/>
                    </a:cubicBezTo>
                    <a:cubicBezTo>
                      <a:pt x="1" y="941"/>
                      <a:pt x="31" y="1067"/>
                      <a:pt x="114" y="1121"/>
                    </a:cubicBezTo>
                    <a:lnTo>
                      <a:pt x="766" y="1467"/>
                    </a:lnTo>
                    <a:cubicBezTo>
                      <a:pt x="794" y="1481"/>
                      <a:pt x="824" y="1488"/>
                      <a:pt x="853" y="1488"/>
                    </a:cubicBezTo>
                    <a:cubicBezTo>
                      <a:pt x="910" y="1488"/>
                      <a:pt x="965" y="1463"/>
                      <a:pt x="1005" y="1419"/>
                    </a:cubicBezTo>
                    <a:cubicBezTo>
                      <a:pt x="1171" y="1218"/>
                      <a:pt x="1412" y="1107"/>
                      <a:pt x="1659" y="1107"/>
                    </a:cubicBezTo>
                    <a:cubicBezTo>
                      <a:pt x="1794" y="1107"/>
                      <a:pt x="1930" y="1141"/>
                      <a:pt x="2057" y="1210"/>
                    </a:cubicBezTo>
                    <a:cubicBezTo>
                      <a:pt x="2427" y="1402"/>
                      <a:pt x="2583" y="1826"/>
                      <a:pt x="2463" y="2202"/>
                    </a:cubicBezTo>
                    <a:cubicBezTo>
                      <a:pt x="2433" y="2292"/>
                      <a:pt x="2469" y="2382"/>
                      <a:pt x="2553" y="2424"/>
                    </a:cubicBezTo>
                    <a:lnTo>
                      <a:pt x="3204" y="2776"/>
                    </a:lnTo>
                    <a:cubicBezTo>
                      <a:pt x="3231" y="2791"/>
                      <a:pt x="3260" y="2799"/>
                      <a:pt x="3289" y="2799"/>
                    </a:cubicBezTo>
                    <a:cubicBezTo>
                      <a:pt x="3362" y="2799"/>
                      <a:pt x="3433" y="2753"/>
                      <a:pt x="3467" y="2681"/>
                    </a:cubicBezTo>
                    <a:cubicBezTo>
                      <a:pt x="3838" y="1772"/>
                      <a:pt x="3473" y="708"/>
                      <a:pt x="2589" y="230"/>
                    </a:cubicBezTo>
                    <a:cubicBezTo>
                      <a:pt x="2299" y="74"/>
                      <a:pt x="1986" y="1"/>
                      <a:pt x="1676"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5"/>
              <p:cNvSpPr/>
              <p:nvPr/>
            </p:nvSpPr>
            <p:spPr>
              <a:xfrm>
                <a:off x="3439050" y="1182400"/>
                <a:ext cx="21850" cy="46850"/>
              </a:xfrm>
              <a:custGeom>
                <a:avLst/>
                <a:gdLst/>
                <a:ahLst/>
                <a:cxnLst/>
                <a:rect l="l" t="t" r="r" b="b"/>
                <a:pathLst>
                  <a:path w="874" h="1874" extrusionOk="0">
                    <a:moveTo>
                      <a:pt x="370" y="1"/>
                    </a:moveTo>
                    <a:cubicBezTo>
                      <a:pt x="331" y="1"/>
                      <a:pt x="290" y="39"/>
                      <a:pt x="324" y="77"/>
                    </a:cubicBezTo>
                    <a:cubicBezTo>
                      <a:pt x="646" y="531"/>
                      <a:pt x="772" y="1105"/>
                      <a:pt x="658" y="1655"/>
                    </a:cubicBezTo>
                    <a:cubicBezTo>
                      <a:pt x="485" y="1523"/>
                      <a:pt x="276" y="1451"/>
                      <a:pt x="67" y="1451"/>
                    </a:cubicBezTo>
                    <a:cubicBezTo>
                      <a:pt x="1" y="1451"/>
                      <a:pt x="1" y="1553"/>
                      <a:pt x="67" y="1553"/>
                    </a:cubicBezTo>
                    <a:cubicBezTo>
                      <a:pt x="324" y="1553"/>
                      <a:pt x="563" y="1667"/>
                      <a:pt x="736" y="1852"/>
                    </a:cubicBezTo>
                    <a:cubicBezTo>
                      <a:pt x="745" y="1867"/>
                      <a:pt x="757" y="1874"/>
                      <a:pt x="768" y="1874"/>
                    </a:cubicBezTo>
                    <a:cubicBezTo>
                      <a:pt x="801" y="1874"/>
                      <a:pt x="833" y="1822"/>
                      <a:pt x="802" y="1786"/>
                    </a:cubicBezTo>
                    <a:cubicBezTo>
                      <a:pt x="784" y="1762"/>
                      <a:pt x="766" y="1750"/>
                      <a:pt x="742" y="1726"/>
                    </a:cubicBezTo>
                    <a:cubicBezTo>
                      <a:pt x="748" y="1720"/>
                      <a:pt x="748" y="1714"/>
                      <a:pt x="754" y="1702"/>
                    </a:cubicBezTo>
                    <a:cubicBezTo>
                      <a:pt x="874" y="1123"/>
                      <a:pt x="754" y="507"/>
                      <a:pt x="413" y="23"/>
                    </a:cubicBezTo>
                    <a:cubicBezTo>
                      <a:pt x="403" y="7"/>
                      <a:pt x="387" y="1"/>
                      <a:pt x="3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5"/>
              <p:cNvSpPr/>
              <p:nvPr/>
            </p:nvSpPr>
            <p:spPr>
              <a:xfrm>
                <a:off x="3384250" y="1167975"/>
                <a:ext cx="36600" cy="19250"/>
              </a:xfrm>
              <a:custGeom>
                <a:avLst/>
                <a:gdLst/>
                <a:ahLst/>
                <a:cxnLst/>
                <a:rect l="l" t="t" r="r" b="b"/>
                <a:pathLst>
                  <a:path w="1464" h="770" extrusionOk="0">
                    <a:moveTo>
                      <a:pt x="1245" y="0"/>
                    </a:moveTo>
                    <a:cubicBezTo>
                      <a:pt x="757" y="0"/>
                      <a:pt x="285" y="266"/>
                      <a:pt x="29" y="690"/>
                    </a:cubicBezTo>
                    <a:cubicBezTo>
                      <a:pt x="0" y="731"/>
                      <a:pt x="40" y="770"/>
                      <a:pt x="77" y="770"/>
                    </a:cubicBezTo>
                    <a:cubicBezTo>
                      <a:pt x="94" y="770"/>
                      <a:pt x="110" y="762"/>
                      <a:pt x="119" y="743"/>
                    </a:cubicBezTo>
                    <a:cubicBezTo>
                      <a:pt x="350" y="351"/>
                      <a:pt x="795" y="113"/>
                      <a:pt x="1243" y="113"/>
                    </a:cubicBezTo>
                    <a:cubicBezTo>
                      <a:pt x="1293" y="113"/>
                      <a:pt x="1342" y="116"/>
                      <a:pt x="1392" y="122"/>
                    </a:cubicBezTo>
                    <a:cubicBezTo>
                      <a:pt x="1394" y="122"/>
                      <a:pt x="1396" y="122"/>
                      <a:pt x="1398" y="122"/>
                    </a:cubicBezTo>
                    <a:cubicBezTo>
                      <a:pt x="1464" y="122"/>
                      <a:pt x="1462" y="20"/>
                      <a:pt x="1392" y="8"/>
                    </a:cubicBezTo>
                    <a:cubicBezTo>
                      <a:pt x="1343" y="3"/>
                      <a:pt x="1294" y="0"/>
                      <a:pt x="124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5"/>
              <p:cNvSpPr/>
              <p:nvPr/>
            </p:nvSpPr>
            <p:spPr>
              <a:xfrm>
                <a:off x="3388400" y="1179750"/>
                <a:ext cx="13025" cy="11250"/>
              </a:xfrm>
              <a:custGeom>
                <a:avLst/>
                <a:gdLst/>
                <a:ahLst/>
                <a:cxnLst/>
                <a:rect l="l" t="t" r="r" b="b"/>
                <a:pathLst>
                  <a:path w="521" h="450" extrusionOk="0">
                    <a:moveTo>
                      <a:pt x="458" y="0"/>
                    </a:moveTo>
                    <a:cubicBezTo>
                      <a:pt x="450" y="0"/>
                      <a:pt x="440" y="2"/>
                      <a:pt x="431" y="4"/>
                    </a:cubicBezTo>
                    <a:cubicBezTo>
                      <a:pt x="264" y="87"/>
                      <a:pt x="120" y="213"/>
                      <a:pt x="19" y="368"/>
                    </a:cubicBezTo>
                    <a:cubicBezTo>
                      <a:pt x="1" y="392"/>
                      <a:pt x="13" y="428"/>
                      <a:pt x="43" y="440"/>
                    </a:cubicBezTo>
                    <a:cubicBezTo>
                      <a:pt x="54" y="447"/>
                      <a:pt x="64" y="450"/>
                      <a:pt x="74" y="450"/>
                    </a:cubicBezTo>
                    <a:cubicBezTo>
                      <a:pt x="90" y="450"/>
                      <a:pt x="103" y="441"/>
                      <a:pt x="114" y="422"/>
                    </a:cubicBezTo>
                    <a:cubicBezTo>
                      <a:pt x="210" y="284"/>
                      <a:pt x="342" y="171"/>
                      <a:pt x="491" y="99"/>
                    </a:cubicBezTo>
                    <a:cubicBezTo>
                      <a:pt x="509" y="87"/>
                      <a:pt x="521" y="45"/>
                      <a:pt x="503" y="27"/>
                    </a:cubicBezTo>
                    <a:cubicBezTo>
                      <a:pt x="495" y="7"/>
                      <a:pt x="478" y="0"/>
                      <a:pt x="4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5"/>
              <p:cNvSpPr/>
              <p:nvPr/>
            </p:nvSpPr>
            <p:spPr>
              <a:xfrm>
                <a:off x="3395725" y="1186100"/>
                <a:ext cx="5850" cy="5550"/>
              </a:xfrm>
              <a:custGeom>
                <a:avLst/>
                <a:gdLst/>
                <a:ahLst/>
                <a:cxnLst/>
                <a:rect l="l" t="t" r="r" b="b"/>
                <a:pathLst>
                  <a:path w="234" h="222" extrusionOk="0">
                    <a:moveTo>
                      <a:pt x="180" y="1"/>
                    </a:moveTo>
                    <a:cubicBezTo>
                      <a:pt x="168" y="1"/>
                      <a:pt x="150" y="12"/>
                      <a:pt x="144" y="18"/>
                    </a:cubicBezTo>
                    <a:cubicBezTo>
                      <a:pt x="96" y="54"/>
                      <a:pt x="54" y="90"/>
                      <a:pt x="19" y="132"/>
                    </a:cubicBezTo>
                    <a:cubicBezTo>
                      <a:pt x="7" y="138"/>
                      <a:pt x="1" y="150"/>
                      <a:pt x="1" y="168"/>
                    </a:cubicBezTo>
                    <a:cubicBezTo>
                      <a:pt x="1" y="180"/>
                      <a:pt x="7" y="198"/>
                      <a:pt x="19" y="204"/>
                    </a:cubicBezTo>
                    <a:cubicBezTo>
                      <a:pt x="25" y="210"/>
                      <a:pt x="37" y="222"/>
                      <a:pt x="54" y="222"/>
                    </a:cubicBezTo>
                    <a:cubicBezTo>
                      <a:pt x="66" y="222"/>
                      <a:pt x="84" y="210"/>
                      <a:pt x="90" y="204"/>
                    </a:cubicBezTo>
                    <a:lnTo>
                      <a:pt x="216" y="90"/>
                    </a:lnTo>
                    <a:cubicBezTo>
                      <a:pt x="228" y="84"/>
                      <a:pt x="234" y="72"/>
                      <a:pt x="234" y="54"/>
                    </a:cubicBezTo>
                    <a:cubicBezTo>
                      <a:pt x="234" y="42"/>
                      <a:pt x="228" y="24"/>
                      <a:pt x="216" y="18"/>
                    </a:cubicBezTo>
                    <a:cubicBezTo>
                      <a:pt x="210" y="12"/>
                      <a:pt x="198" y="1"/>
                      <a:pt x="18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11" name="Google Shape;911;p5"/>
          <p:cNvGrpSpPr/>
          <p:nvPr/>
        </p:nvGrpSpPr>
        <p:grpSpPr>
          <a:xfrm>
            <a:off x="467930" y="2725935"/>
            <a:ext cx="93825" cy="93829"/>
            <a:chOff x="6089850" y="862325"/>
            <a:chExt cx="38875" cy="38875"/>
          </a:xfrm>
        </p:grpSpPr>
        <p:sp>
          <p:nvSpPr>
            <p:cNvPr id="912" name="Google Shape;912;p5"/>
            <p:cNvSpPr/>
            <p:nvPr/>
          </p:nvSpPr>
          <p:spPr>
            <a:xfrm>
              <a:off x="60898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3" name="Google Shape;913;p5"/>
            <p:cNvGrpSpPr/>
            <p:nvPr/>
          </p:nvGrpSpPr>
          <p:grpSpPr>
            <a:xfrm>
              <a:off x="6089850" y="862325"/>
              <a:ext cx="38875" cy="38875"/>
              <a:chOff x="3439950" y="862325"/>
              <a:chExt cx="38875" cy="38875"/>
            </a:xfrm>
          </p:grpSpPr>
          <p:sp>
            <p:nvSpPr>
              <p:cNvPr id="914" name="Google Shape;914;p5"/>
              <p:cNvSpPr/>
              <p:nvPr/>
            </p:nvSpPr>
            <p:spPr>
              <a:xfrm>
                <a:off x="3439950" y="862325"/>
                <a:ext cx="38875" cy="38875"/>
              </a:xfrm>
              <a:custGeom>
                <a:avLst/>
                <a:gdLst/>
                <a:ahLst/>
                <a:cxnLst/>
                <a:rect l="l" t="t" r="r" b="b"/>
                <a:pathLst>
                  <a:path w="1555" h="1555" extrusionOk="0">
                    <a:moveTo>
                      <a:pt x="778" y="0"/>
                    </a:moveTo>
                    <a:cubicBezTo>
                      <a:pt x="347" y="0"/>
                      <a:pt x="1" y="347"/>
                      <a:pt x="1" y="777"/>
                    </a:cubicBezTo>
                    <a:cubicBezTo>
                      <a:pt x="1" y="1207"/>
                      <a:pt x="347" y="1554"/>
                      <a:pt x="778" y="1554"/>
                    </a:cubicBezTo>
                    <a:cubicBezTo>
                      <a:pt x="1208" y="1554"/>
                      <a:pt x="1555" y="1207"/>
                      <a:pt x="1555" y="777"/>
                    </a:cubicBezTo>
                    <a:cubicBezTo>
                      <a:pt x="1555" y="347"/>
                      <a:pt x="1208" y="0"/>
                      <a:pt x="77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5"/>
              <p:cNvSpPr/>
              <p:nvPr/>
            </p:nvSpPr>
            <p:spPr>
              <a:xfrm>
                <a:off x="3443400" y="871125"/>
                <a:ext cx="7800" cy="17300"/>
              </a:xfrm>
              <a:custGeom>
                <a:avLst/>
                <a:gdLst/>
                <a:ahLst/>
                <a:cxnLst/>
                <a:rect l="l" t="t" r="r" b="b"/>
                <a:pathLst>
                  <a:path w="312" h="692" extrusionOk="0">
                    <a:moveTo>
                      <a:pt x="227" y="0"/>
                    </a:moveTo>
                    <a:cubicBezTo>
                      <a:pt x="215" y="0"/>
                      <a:pt x="203" y="4"/>
                      <a:pt x="192" y="13"/>
                    </a:cubicBezTo>
                    <a:cubicBezTo>
                      <a:pt x="12" y="186"/>
                      <a:pt x="0" y="485"/>
                      <a:pt x="156" y="676"/>
                    </a:cubicBezTo>
                    <a:cubicBezTo>
                      <a:pt x="164" y="687"/>
                      <a:pt x="177" y="692"/>
                      <a:pt x="191" y="692"/>
                    </a:cubicBezTo>
                    <a:cubicBezTo>
                      <a:pt x="207" y="692"/>
                      <a:pt x="224" y="686"/>
                      <a:pt x="233" y="676"/>
                    </a:cubicBezTo>
                    <a:cubicBezTo>
                      <a:pt x="251" y="658"/>
                      <a:pt x="245" y="628"/>
                      <a:pt x="233" y="604"/>
                    </a:cubicBezTo>
                    <a:cubicBezTo>
                      <a:pt x="120" y="455"/>
                      <a:pt x="144" y="222"/>
                      <a:pt x="269" y="96"/>
                    </a:cubicBezTo>
                    <a:cubicBezTo>
                      <a:pt x="312" y="54"/>
                      <a:pt x="272" y="0"/>
                      <a:pt x="22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16" name="Google Shape;916;p5"/>
          <p:cNvGrpSpPr/>
          <p:nvPr/>
        </p:nvGrpSpPr>
        <p:grpSpPr>
          <a:xfrm rot="460329">
            <a:off x="8070994" y="816218"/>
            <a:ext cx="1082787" cy="1184664"/>
            <a:chOff x="6521375" y="1611800"/>
            <a:chExt cx="166925" cy="182625"/>
          </a:xfrm>
        </p:grpSpPr>
        <p:sp>
          <p:nvSpPr>
            <p:cNvPr id="917" name="Google Shape;917;p5"/>
            <p:cNvSpPr/>
            <p:nvPr/>
          </p:nvSpPr>
          <p:spPr>
            <a:xfrm>
              <a:off x="6521375" y="1611925"/>
              <a:ext cx="166925" cy="182500"/>
            </a:xfrm>
            <a:custGeom>
              <a:avLst/>
              <a:gdLst/>
              <a:ahLst/>
              <a:cxnLst/>
              <a:rect l="l" t="t" r="r" b="b"/>
              <a:pathLst>
                <a:path w="6677" h="7300" extrusionOk="0">
                  <a:moveTo>
                    <a:pt x="3019" y="1"/>
                  </a:moveTo>
                  <a:lnTo>
                    <a:pt x="3019" y="1"/>
                  </a:lnTo>
                  <a:cubicBezTo>
                    <a:pt x="3204" y="294"/>
                    <a:pt x="3282" y="676"/>
                    <a:pt x="3216" y="1035"/>
                  </a:cubicBezTo>
                  <a:cubicBezTo>
                    <a:pt x="3150" y="1388"/>
                    <a:pt x="2971" y="1728"/>
                    <a:pt x="2714" y="1955"/>
                  </a:cubicBezTo>
                  <a:cubicBezTo>
                    <a:pt x="2570" y="2081"/>
                    <a:pt x="2397" y="2165"/>
                    <a:pt x="2236" y="2254"/>
                  </a:cubicBezTo>
                  <a:cubicBezTo>
                    <a:pt x="1608" y="2571"/>
                    <a:pt x="933" y="2870"/>
                    <a:pt x="514" y="3485"/>
                  </a:cubicBezTo>
                  <a:cubicBezTo>
                    <a:pt x="42" y="4167"/>
                    <a:pt x="0" y="5165"/>
                    <a:pt x="401" y="5870"/>
                  </a:cubicBezTo>
                  <a:cubicBezTo>
                    <a:pt x="640" y="6288"/>
                    <a:pt x="1022" y="6587"/>
                    <a:pt x="1423" y="6779"/>
                  </a:cubicBezTo>
                  <a:cubicBezTo>
                    <a:pt x="1829" y="6982"/>
                    <a:pt x="2272" y="7095"/>
                    <a:pt x="2702" y="7197"/>
                  </a:cubicBezTo>
                  <a:lnTo>
                    <a:pt x="2995" y="7245"/>
                  </a:lnTo>
                  <a:lnTo>
                    <a:pt x="3288" y="7287"/>
                  </a:lnTo>
                  <a:cubicBezTo>
                    <a:pt x="3460" y="7293"/>
                    <a:pt x="3633" y="7299"/>
                    <a:pt x="3806" y="7299"/>
                  </a:cubicBezTo>
                  <a:cubicBezTo>
                    <a:pt x="4081" y="7299"/>
                    <a:pt x="4357" y="7284"/>
                    <a:pt x="4632" y="7233"/>
                  </a:cubicBezTo>
                  <a:cubicBezTo>
                    <a:pt x="5081" y="7155"/>
                    <a:pt x="5523" y="6976"/>
                    <a:pt x="5864" y="6647"/>
                  </a:cubicBezTo>
                  <a:cubicBezTo>
                    <a:pt x="6449" y="6085"/>
                    <a:pt x="6676" y="5105"/>
                    <a:pt x="6419" y="4328"/>
                  </a:cubicBezTo>
                  <a:cubicBezTo>
                    <a:pt x="6180" y="3617"/>
                    <a:pt x="5618" y="3151"/>
                    <a:pt x="5110" y="2673"/>
                  </a:cubicBezTo>
                  <a:cubicBezTo>
                    <a:pt x="4973" y="2541"/>
                    <a:pt x="4842" y="2416"/>
                    <a:pt x="4734" y="2254"/>
                  </a:cubicBezTo>
                  <a:cubicBezTo>
                    <a:pt x="4549" y="1961"/>
                    <a:pt x="4465" y="1585"/>
                    <a:pt x="4513" y="1220"/>
                  </a:cubicBezTo>
                  <a:cubicBezTo>
                    <a:pt x="4555" y="856"/>
                    <a:pt x="4734" y="509"/>
                    <a:pt x="4997" y="288"/>
                  </a:cubicBezTo>
                  <a:lnTo>
                    <a:pt x="4997" y="288"/>
                  </a:lnTo>
                  <a:cubicBezTo>
                    <a:pt x="4997" y="288"/>
                    <a:pt x="4602" y="342"/>
                    <a:pt x="4375" y="563"/>
                  </a:cubicBezTo>
                  <a:lnTo>
                    <a:pt x="4029" y="25"/>
                  </a:lnTo>
                  <a:lnTo>
                    <a:pt x="3539" y="443"/>
                  </a:lnTo>
                  <a:cubicBezTo>
                    <a:pt x="3389" y="168"/>
                    <a:pt x="3019" y="1"/>
                    <a:pt x="301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8" name="Google Shape;918;p5"/>
            <p:cNvGrpSpPr/>
            <p:nvPr/>
          </p:nvGrpSpPr>
          <p:grpSpPr>
            <a:xfrm>
              <a:off x="6521450" y="1611800"/>
              <a:ext cx="166775" cy="182400"/>
              <a:chOff x="3871475" y="1611800"/>
              <a:chExt cx="166775" cy="182400"/>
            </a:xfrm>
          </p:grpSpPr>
          <p:sp>
            <p:nvSpPr>
              <p:cNvPr id="919" name="Google Shape;919;p5"/>
              <p:cNvSpPr/>
              <p:nvPr/>
            </p:nvSpPr>
            <p:spPr>
              <a:xfrm>
                <a:off x="3871475" y="1611800"/>
                <a:ext cx="166775" cy="182400"/>
              </a:xfrm>
              <a:custGeom>
                <a:avLst/>
                <a:gdLst/>
                <a:ahLst/>
                <a:cxnLst/>
                <a:rect l="l" t="t" r="r" b="b"/>
                <a:pathLst>
                  <a:path w="6671" h="7296" extrusionOk="0">
                    <a:moveTo>
                      <a:pt x="3013" y="0"/>
                    </a:moveTo>
                    <a:lnTo>
                      <a:pt x="3013" y="0"/>
                    </a:lnTo>
                    <a:cubicBezTo>
                      <a:pt x="3198" y="293"/>
                      <a:pt x="3270" y="675"/>
                      <a:pt x="3210" y="1034"/>
                    </a:cubicBezTo>
                    <a:cubicBezTo>
                      <a:pt x="3150" y="1387"/>
                      <a:pt x="2971" y="1733"/>
                      <a:pt x="2714" y="1954"/>
                    </a:cubicBezTo>
                    <a:cubicBezTo>
                      <a:pt x="2570" y="2086"/>
                      <a:pt x="2397" y="2164"/>
                      <a:pt x="2236" y="2253"/>
                    </a:cubicBezTo>
                    <a:cubicBezTo>
                      <a:pt x="1608" y="2576"/>
                      <a:pt x="933" y="2875"/>
                      <a:pt x="514" y="3490"/>
                    </a:cubicBezTo>
                    <a:cubicBezTo>
                      <a:pt x="42" y="4172"/>
                      <a:pt x="0" y="5170"/>
                      <a:pt x="401" y="5869"/>
                    </a:cubicBezTo>
                    <a:cubicBezTo>
                      <a:pt x="640" y="6287"/>
                      <a:pt x="1022" y="6586"/>
                      <a:pt x="1429" y="6784"/>
                    </a:cubicBezTo>
                    <a:cubicBezTo>
                      <a:pt x="1829" y="6987"/>
                      <a:pt x="2272" y="7100"/>
                      <a:pt x="2702" y="7202"/>
                    </a:cubicBezTo>
                    <a:lnTo>
                      <a:pt x="2989" y="7238"/>
                    </a:lnTo>
                    <a:lnTo>
                      <a:pt x="3282" y="7286"/>
                    </a:lnTo>
                    <a:cubicBezTo>
                      <a:pt x="3458" y="7290"/>
                      <a:pt x="3634" y="7296"/>
                      <a:pt x="3811" y="7296"/>
                    </a:cubicBezTo>
                    <a:cubicBezTo>
                      <a:pt x="4083" y="7296"/>
                      <a:pt x="4354" y="7283"/>
                      <a:pt x="4626" y="7232"/>
                    </a:cubicBezTo>
                    <a:cubicBezTo>
                      <a:pt x="5063" y="7148"/>
                      <a:pt x="5511" y="6969"/>
                      <a:pt x="5858" y="6640"/>
                    </a:cubicBezTo>
                    <a:cubicBezTo>
                      <a:pt x="6437" y="6084"/>
                      <a:pt x="6670" y="5104"/>
                      <a:pt x="6407" y="4327"/>
                    </a:cubicBezTo>
                    <a:cubicBezTo>
                      <a:pt x="6168" y="3616"/>
                      <a:pt x="5612" y="3144"/>
                      <a:pt x="5104" y="2666"/>
                    </a:cubicBezTo>
                    <a:cubicBezTo>
                      <a:pt x="4967" y="2540"/>
                      <a:pt x="4835" y="2415"/>
                      <a:pt x="4728" y="2247"/>
                    </a:cubicBezTo>
                    <a:cubicBezTo>
                      <a:pt x="4543" y="1954"/>
                      <a:pt x="4459" y="1584"/>
                      <a:pt x="4507" y="1219"/>
                    </a:cubicBezTo>
                    <a:cubicBezTo>
                      <a:pt x="4549" y="855"/>
                      <a:pt x="4728" y="508"/>
                      <a:pt x="4991" y="287"/>
                    </a:cubicBezTo>
                    <a:lnTo>
                      <a:pt x="4991" y="287"/>
                    </a:lnTo>
                    <a:cubicBezTo>
                      <a:pt x="4991" y="287"/>
                      <a:pt x="4596" y="335"/>
                      <a:pt x="4369" y="562"/>
                    </a:cubicBezTo>
                    <a:lnTo>
                      <a:pt x="4017" y="24"/>
                    </a:lnTo>
                    <a:lnTo>
                      <a:pt x="3533" y="442"/>
                    </a:lnTo>
                    <a:cubicBezTo>
                      <a:pt x="3383" y="161"/>
                      <a:pt x="3013" y="0"/>
                      <a:pt x="3013" y="0"/>
                    </a:cubicBezTo>
                    <a:close/>
                  </a:path>
                </a:pathLst>
              </a:custGeom>
              <a:solidFill>
                <a:srgbClr val="CC61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5"/>
              <p:cNvSpPr/>
              <p:nvPr/>
            </p:nvSpPr>
            <p:spPr>
              <a:xfrm>
                <a:off x="3889325" y="1629400"/>
                <a:ext cx="73175" cy="108850"/>
              </a:xfrm>
              <a:custGeom>
                <a:avLst/>
                <a:gdLst/>
                <a:ahLst/>
                <a:cxnLst/>
                <a:rect l="l" t="t" r="r" b="b"/>
                <a:pathLst>
                  <a:path w="2927" h="4354" extrusionOk="0">
                    <a:moveTo>
                      <a:pt x="2789" y="0"/>
                    </a:moveTo>
                    <a:cubicBezTo>
                      <a:pt x="2756" y="0"/>
                      <a:pt x="2722" y="27"/>
                      <a:pt x="2729" y="67"/>
                    </a:cubicBezTo>
                    <a:cubicBezTo>
                      <a:pt x="2896" y="748"/>
                      <a:pt x="2705" y="1501"/>
                      <a:pt x="2227" y="2015"/>
                    </a:cubicBezTo>
                    <a:cubicBezTo>
                      <a:pt x="1725" y="2553"/>
                      <a:pt x="1002" y="2798"/>
                      <a:pt x="488" y="3324"/>
                    </a:cubicBezTo>
                    <a:cubicBezTo>
                      <a:pt x="225" y="3593"/>
                      <a:pt x="27" y="3922"/>
                      <a:pt x="4" y="4304"/>
                    </a:cubicBezTo>
                    <a:cubicBezTo>
                      <a:pt x="1" y="4337"/>
                      <a:pt x="26" y="4354"/>
                      <a:pt x="52" y="4354"/>
                    </a:cubicBezTo>
                    <a:cubicBezTo>
                      <a:pt x="78" y="4354"/>
                      <a:pt x="105" y="4337"/>
                      <a:pt x="105" y="4304"/>
                    </a:cubicBezTo>
                    <a:cubicBezTo>
                      <a:pt x="159" y="3557"/>
                      <a:pt x="870" y="3109"/>
                      <a:pt x="1438" y="2751"/>
                    </a:cubicBezTo>
                    <a:cubicBezTo>
                      <a:pt x="1749" y="2553"/>
                      <a:pt x="2071" y="2344"/>
                      <a:pt x="2328" y="2069"/>
                    </a:cubicBezTo>
                    <a:cubicBezTo>
                      <a:pt x="2550" y="1812"/>
                      <a:pt x="2723" y="1507"/>
                      <a:pt x="2813" y="1179"/>
                    </a:cubicBezTo>
                    <a:cubicBezTo>
                      <a:pt x="2908" y="808"/>
                      <a:pt x="2926" y="408"/>
                      <a:pt x="2837" y="37"/>
                    </a:cubicBezTo>
                    <a:cubicBezTo>
                      <a:pt x="2829" y="11"/>
                      <a:pt x="2810" y="0"/>
                      <a:pt x="278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5"/>
              <p:cNvSpPr/>
              <p:nvPr/>
            </p:nvSpPr>
            <p:spPr>
              <a:xfrm>
                <a:off x="3888200" y="1745675"/>
                <a:ext cx="10200" cy="19075"/>
              </a:xfrm>
              <a:custGeom>
                <a:avLst/>
                <a:gdLst/>
                <a:ahLst/>
                <a:cxnLst/>
                <a:rect l="l" t="t" r="r" b="b"/>
                <a:pathLst>
                  <a:path w="408" h="763" extrusionOk="0">
                    <a:moveTo>
                      <a:pt x="84" y="0"/>
                    </a:moveTo>
                    <a:cubicBezTo>
                      <a:pt x="55" y="0"/>
                      <a:pt x="31" y="24"/>
                      <a:pt x="31" y="54"/>
                    </a:cubicBezTo>
                    <a:cubicBezTo>
                      <a:pt x="1" y="317"/>
                      <a:pt x="114" y="586"/>
                      <a:pt x="312" y="747"/>
                    </a:cubicBezTo>
                    <a:cubicBezTo>
                      <a:pt x="321" y="757"/>
                      <a:pt x="334" y="763"/>
                      <a:pt x="348" y="763"/>
                    </a:cubicBezTo>
                    <a:cubicBezTo>
                      <a:pt x="360" y="763"/>
                      <a:pt x="372" y="758"/>
                      <a:pt x="383" y="747"/>
                    </a:cubicBezTo>
                    <a:cubicBezTo>
                      <a:pt x="401" y="735"/>
                      <a:pt x="407" y="699"/>
                      <a:pt x="383" y="675"/>
                    </a:cubicBezTo>
                    <a:cubicBezTo>
                      <a:pt x="204" y="526"/>
                      <a:pt x="108" y="293"/>
                      <a:pt x="138" y="54"/>
                    </a:cubicBezTo>
                    <a:cubicBezTo>
                      <a:pt x="138" y="24"/>
                      <a:pt x="108" y="0"/>
                      <a:pt x="8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5"/>
              <p:cNvSpPr/>
              <p:nvPr/>
            </p:nvSpPr>
            <p:spPr>
              <a:xfrm>
                <a:off x="3970975" y="1633400"/>
                <a:ext cx="43075" cy="142675"/>
              </a:xfrm>
              <a:custGeom>
                <a:avLst/>
                <a:gdLst/>
                <a:ahLst/>
                <a:cxnLst/>
                <a:rect l="l" t="t" r="r" b="b"/>
                <a:pathLst>
                  <a:path w="1723" h="5707" extrusionOk="0">
                    <a:moveTo>
                      <a:pt x="302" y="0"/>
                    </a:moveTo>
                    <a:cubicBezTo>
                      <a:pt x="285" y="0"/>
                      <a:pt x="269" y="8"/>
                      <a:pt x="258" y="27"/>
                    </a:cubicBezTo>
                    <a:cubicBezTo>
                      <a:pt x="49" y="325"/>
                      <a:pt x="1" y="696"/>
                      <a:pt x="67" y="1055"/>
                    </a:cubicBezTo>
                    <a:cubicBezTo>
                      <a:pt x="138" y="1443"/>
                      <a:pt x="330" y="1796"/>
                      <a:pt x="545" y="2118"/>
                    </a:cubicBezTo>
                    <a:cubicBezTo>
                      <a:pt x="778" y="2459"/>
                      <a:pt x="1041" y="2782"/>
                      <a:pt x="1232" y="3152"/>
                    </a:cubicBezTo>
                    <a:cubicBezTo>
                      <a:pt x="1423" y="3511"/>
                      <a:pt x="1513" y="3917"/>
                      <a:pt x="1519" y="4330"/>
                    </a:cubicBezTo>
                    <a:cubicBezTo>
                      <a:pt x="1519" y="4784"/>
                      <a:pt x="1405" y="5232"/>
                      <a:pt x="1190" y="5627"/>
                    </a:cubicBezTo>
                    <a:cubicBezTo>
                      <a:pt x="1170" y="5668"/>
                      <a:pt x="1206" y="5706"/>
                      <a:pt x="1240" y="5706"/>
                    </a:cubicBezTo>
                    <a:cubicBezTo>
                      <a:pt x="1256" y="5706"/>
                      <a:pt x="1271" y="5699"/>
                      <a:pt x="1280" y="5680"/>
                    </a:cubicBezTo>
                    <a:cubicBezTo>
                      <a:pt x="1650" y="4987"/>
                      <a:pt x="1722" y="4132"/>
                      <a:pt x="1453" y="3397"/>
                    </a:cubicBezTo>
                    <a:cubicBezTo>
                      <a:pt x="1166" y="2626"/>
                      <a:pt x="485" y="2071"/>
                      <a:pt x="234" y="1288"/>
                    </a:cubicBezTo>
                    <a:cubicBezTo>
                      <a:pt x="108" y="887"/>
                      <a:pt x="90" y="427"/>
                      <a:pt x="347" y="74"/>
                    </a:cubicBezTo>
                    <a:cubicBezTo>
                      <a:pt x="372" y="37"/>
                      <a:pt x="337" y="0"/>
                      <a:pt x="30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5"/>
              <p:cNvSpPr/>
              <p:nvPr/>
            </p:nvSpPr>
            <p:spPr>
              <a:xfrm>
                <a:off x="3946600" y="1699775"/>
                <a:ext cx="13525" cy="78650"/>
              </a:xfrm>
              <a:custGeom>
                <a:avLst/>
                <a:gdLst/>
                <a:ahLst/>
                <a:cxnLst/>
                <a:rect l="l" t="t" r="r" b="b"/>
                <a:pathLst>
                  <a:path w="541" h="3146" extrusionOk="0">
                    <a:moveTo>
                      <a:pt x="472" y="0"/>
                    </a:moveTo>
                    <a:cubicBezTo>
                      <a:pt x="452" y="0"/>
                      <a:pt x="434" y="11"/>
                      <a:pt x="432" y="37"/>
                    </a:cubicBezTo>
                    <a:cubicBezTo>
                      <a:pt x="289" y="1053"/>
                      <a:pt x="145" y="2063"/>
                      <a:pt x="8" y="3079"/>
                    </a:cubicBezTo>
                    <a:cubicBezTo>
                      <a:pt x="0" y="3119"/>
                      <a:pt x="37" y="3146"/>
                      <a:pt x="69" y="3146"/>
                    </a:cubicBezTo>
                    <a:cubicBezTo>
                      <a:pt x="89" y="3146"/>
                      <a:pt x="107" y="3135"/>
                      <a:pt x="109" y="3109"/>
                    </a:cubicBezTo>
                    <a:cubicBezTo>
                      <a:pt x="253" y="2093"/>
                      <a:pt x="396" y="1083"/>
                      <a:pt x="534" y="67"/>
                    </a:cubicBezTo>
                    <a:cubicBezTo>
                      <a:pt x="541" y="27"/>
                      <a:pt x="504" y="0"/>
                      <a:pt x="47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5"/>
              <p:cNvSpPr/>
              <p:nvPr/>
            </p:nvSpPr>
            <p:spPr>
              <a:xfrm>
                <a:off x="3936550" y="1737900"/>
                <a:ext cx="5250" cy="30800"/>
              </a:xfrm>
              <a:custGeom>
                <a:avLst/>
                <a:gdLst/>
                <a:ahLst/>
                <a:cxnLst/>
                <a:rect l="l" t="t" r="r" b="b"/>
                <a:pathLst>
                  <a:path w="210" h="1232" extrusionOk="0">
                    <a:moveTo>
                      <a:pt x="159" y="0"/>
                    </a:moveTo>
                    <a:cubicBezTo>
                      <a:pt x="133" y="0"/>
                      <a:pt x="105" y="18"/>
                      <a:pt x="99" y="54"/>
                    </a:cubicBezTo>
                    <a:cubicBezTo>
                      <a:pt x="69" y="425"/>
                      <a:pt x="33" y="807"/>
                      <a:pt x="3" y="1178"/>
                    </a:cubicBezTo>
                    <a:cubicBezTo>
                      <a:pt x="0" y="1214"/>
                      <a:pt x="27" y="1231"/>
                      <a:pt x="55" y="1231"/>
                    </a:cubicBezTo>
                    <a:cubicBezTo>
                      <a:pt x="82" y="1231"/>
                      <a:pt x="111" y="1214"/>
                      <a:pt x="111" y="1178"/>
                    </a:cubicBezTo>
                    <a:cubicBezTo>
                      <a:pt x="141" y="807"/>
                      <a:pt x="177" y="425"/>
                      <a:pt x="206" y="54"/>
                    </a:cubicBezTo>
                    <a:cubicBezTo>
                      <a:pt x="209" y="18"/>
                      <a:pt x="185" y="0"/>
                      <a:pt x="15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25" name="Google Shape;925;p5"/>
          <p:cNvGrpSpPr/>
          <p:nvPr/>
        </p:nvGrpSpPr>
        <p:grpSpPr>
          <a:xfrm rot="976192">
            <a:off x="8183121" y="3245124"/>
            <a:ext cx="764110" cy="1451401"/>
            <a:chOff x="5953525" y="4324575"/>
            <a:chExt cx="201425" cy="382600"/>
          </a:xfrm>
        </p:grpSpPr>
        <p:sp>
          <p:nvSpPr>
            <p:cNvPr id="926" name="Google Shape;926;p5"/>
            <p:cNvSpPr/>
            <p:nvPr/>
          </p:nvSpPr>
          <p:spPr>
            <a:xfrm>
              <a:off x="5953525" y="4324725"/>
              <a:ext cx="201425" cy="382450"/>
            </a:xfrm>
            <a:custGeom>
              <a:avLst/>
              <a:gdLst/>
              <a:ahLst/>
              <a:cxnLst/>
              <a:rect l="l" t="t" r="r" b="b"/>
              <a:pathLst>
                <a:path w="8057" h="15298" extrusionOk="0">
                  <a:moveTo>
                    <a:pt x="5945" y="0"/>
                  </a:moveTo>
                  <a:cubicBezTo>
                    <a:pt x="4662" y="0"/>
                    <a:pt x="2431" y="4885"/>
                    <a:pt x="1339" y="7777"/>
                  </a:cubicBezTo>
                  <a:cubicBezTo>
                    <a:pt x="1016" y="7562"/>
                    <a:pt x="640" y="7394"/>
                    <a:pt x="203" y="7263"/>
                  </a:cubicBezTo>
                  <a:lnTo>
                    <a:pt x="203" y="7263"/>
                  </a:lnTo>
                  <a:cubicBezTo>
                    <a:pt x="203" y="7263"/>
                    <a:pt x="938" y="8094"/>
                    <a:pt x="598" y="9552"/>
                  </a:cubicBezTo>
                  <a:cubicBezTo>
                    <a:pt x="269" y="11010"/>
                    <a:pt x="0" y="12713"/>
                    <a:pt x="2146" y="13490"/>
                  </a:cubicBezTo>
                  <a:lnTo>
                    <a:pt x="1626" y="14787"/>
                  </a:lnTo>
                  <a:cubicBezTo>
                    <a:pt x="1626" y="14787"/>
                    <a:pt x="1715" y="15032"/>
                    <a:pt x="2468" y="15236"/>
                  </a:cubicBezTo>
                  <a:cubicBezTo>
                    <a:pt x="2693" y="15281"/>
                    <a:pt x="2868" y="15298"/>
                    <a:pt x="3004" y="15298"/>
                  </a:cubicBezTo>
                  <a:cubicBezTo>
                    <a:pt x="3327" y="15298"/>
                    <a:pt x="3425" y="15206"/>
                    <a:pt x="3425" y="15206"/>
                  </a:cubicBezTo>
                  <a:lnTo>
                    <a:pt x="3538" y="13807"/>
                  </a:lnTo>
                  <a:cubicBezTo>
                    <a:pt x="3700" y="13826"/>
                    <a:pt x="3853" y="13835"/>
                    <a:pt x="3997" y="13835"/>
                  </a:cubicBezTo>
                  <a:cubicBezTo>
                    <a:pt x="5873" y="13835"/>
                    <a:pt x="6355" y="12317"/>
                    <a:pt x="6682" y="10968"/>
                  </a:cubicBezTo>
                  <a:cubicBezTo>
                    <a:pt x="6837" y="10311"/>
                    <a:pt x="7136" y="9863"/>
                    <a:pt x="7411" y="9582"/>
                  </a:cubicBezTo>
                  <a:cubicBezTo>
                    <a:pt x="7752" y="9229"/>
                    <a:pt x="8057" y="9110"/>
                    <a:pt x="8057" y="9110"/>
                  </a:cubicBezTo>
                  <a:cubicBezTo>
                    <a:pt x="7639" y="9008"/>
                    <a:pt x="7248" y="8960"/>
                    <a:pt x="6888" y="8960"/>
                  </a:cubicBezTo>
                  <a:cubicBezTo>
                    <a:pt x="6867" y="8960"/>
                    <a:pt x="6846" y="8960"/>
                    <a:pt x="6825" y="8960"/>
                  </a:cubicBezTo>
                  <a:cubicBezTo>
                    <a:pt x="7136" y="5786"/>
                    <a:pt x="7304" y="306"/>
                    <a:pt x="6054" y="13"/>
                  </a:cubicBezTo>
                  <a:cubicBezTo>
                    <a:pt x="6019" y="5"/>
                    <a:pt x="5982" y="0"/>
                    <a:pt x="594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7" name="Google Shape;927;p5"/>
            <p:cNvGrpSpPr/>
            <p:nvPr/>
          </p:nvGrpSpPr>
          <p:grpSpPr>
            <a:xfrm>
              <a:off x="5953525" y="4324575"/>
              <a:ext cx="201425" cy="382550"/>
              <a:chOff x="3309975" y="4324575"/>
              <a:chExt cx="201425" cy="382550"/>
            </a:xfrm>
          </p:grpSpPr>
          <p:sp>
            <p:nvSpPr>
              <p:cNvPr id="928" name="Google Shape;928;p5"/>
              <p:cNvSpPr/>
              <p:nvPr/>
            </p:nvSpPr>
            <p:spPr>
              <a:xfrm>
                <a:off x="3318925" y="4324575"/>
                <a:ext cx="182775" cy="331250"/>
              </a:xfrm>
              <a:custGeom>
                <a:avLst/>
                <a:gdLst/>
                <a:ahLst/>
                <a:cxnLst/>
                <a:rect l="l" t="t" r="r" b="b"/>
                <a:pathLst>
                  <a:path w="7311" h="13250" extrusionOk="0">
                    <a:moveTo>
                      <a:pt x="5594" y="1"/>
                    </a:moveTo>
                    <a:cubicBezTo>
                      <a:pt x="3949" y="1"/>
                      <a:pt x="751" y="8009"/>
                      <a:pt x="383" y="9582"/>
                    </a:cubicBezTo>
                    <a:cubicBezTo>
                      <a:pt x="1" y="11177"/>
                      <a:pt x="1005" y="12785"/>
                      <a:pt x="2601" y="13168"/>
                    </a:cubicBezTo>
                    <a:cubicBezTo>
                      <a:pt x="2832" y="13223"/>
                      <a:pt x="3063" y="13249"/>
                      <a:pt x="3291" y="13249"/>
                    </a:cubicBezTo>
                    <a:cubicBezTo>
                      <a:pt x="4642" y="13249"/>
                      <a:pt x="5869" y="12321"/>
                      <a:pt x="6187" y="10950"/>
                    </a:cubicBezTo>
                    <a:cubicBezTo>
                      <a:pt x="6569" y="9343"/>
                      <a:pt x="7310" y="384"/>
                      <a:pt x="5702" y="13"/>
                    </a:cubicBezTo>
                    <a:cubicBezTo>
                      <a:pt x="5667" y="5"/>
                      <a:pt x="5631" y="1"/>
                      <a:pt x="5594" y="1"/>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5"/>
              <p:cNvSpPr/>
              <p:nvPr/>
            </p:nvSpPr>
            <p:spPr>
              <a:xfrm>
                <a:off x="3350600" y="4548675"/>
                <a:ext cx="160800" cy="158450"/>
              </a:xfrm>
              <a:custGeom>
                <a:avLst/>
                <a:gdLst/>
                <a:ahLst/>
                <a:cxnLst/>
                <a:rect l="l" t="t" r="r" b="b"/>
                <a:pathLst>
                  <a:path w="6432" h="6338" extrusionOk="0">
                    <a:moveTo>
                      <a:pt x="5261" y="0"/>
                    </a:moveTo>
                    <a:cubicBezTo>
                      <a:pt x="3510" y="0"/>
                      <a:pt x="2338" y="1089"/>
                      <a:pt x="1597" y="2202"/>
                    </a:cubicBezTo>
                    <a:cubicBezTo>
                      <a:pt x="826" y="3349"/>
                      <a:pt x="521" y="4532"/>
                      <a:pt x="521" y="4532"/>
                    </a:cubicBezTo>
                    <a:lnTo>
                      <a:pt x="1" y="5829"/>
                    </a:lnTo>
                    <a:cubicBezTo>
                      <a:pt x="1" y="5829"/>
                      <a:pt x="90" y="6080"/>
                      <a:pt x="843" y="6278"/>
                    </a:cubicBezTo>
                    <a:cubicBezTo>
                      <a:pt x="1067" y="6322"/>
                      <a:pt x="1241" y="6337"/>
                      <a:pt x="1377" y="6337"/>
                    </a:cubicBezTo>
                    <a:cubicBezTo>
                      <a:pt x="1701" y="6337"/>
                      <a:pt x="1800" y="6248"/>
                      <a:pt x="1800" y="6248"/>
                    </a:cubicBezTo>
                    <a:lnTo>
                      <a:pt x="1913" y="4855"/>
                    </a:lnTo>
                    <a:cubicBezTo>
                      <a:pt x="2073" y="4873"/>
                      <a:pt x="2223" y="4882"/>
                      <a:pt x="2366" y="4882"/>
                    </a:cubicBezTo>
                    <a:cubicBezTo>
                      <a:pt x="4256" y="4882"/>
                      <a:pt x="4729" y="3361"/>
                      <a:pt x="5057" y="2016"/>
                    </a:cubicBezTo>
                    <a:cubicBezTo>
                      <a:pt x="5212" y="1359"/>
                      <a:pt x="5511" y="917"/>
                      <a:pt x="5786" y="624"/>
                    </a:cubicBezTo>
                    <a:cubicBezTo>
                      <a:pt x="6127" y="283"/>
                      <a:pt x="6432" y="152"/>
                      <a:pt x="6432" y="152"/>
                    </a:cubicBezTo>
                    <a:cubicBezTo>
                      <a:pt x="6015" y="47"/>
                      <a:pt x="5626" y="0"/>
                      <a:pt x="526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5"/>
              <p:cNvSpPr/>
              <p:nvPr/>
            </p:nvSpPr>
            <p:spPr>
              <a:xfrm>
                <a:off x="3309975" y="4506125"/>
                <a:ext cx="80550" cy="155575"/>
              </a:xfrm>
              <a:custGeom>
                <a:avLst/>
                <a:gdLst/>
                <a:ahLst/>
                <a:cxnLst/>
                <a:rect l="l" t="t" r="r" b="b"/>
                <a:pathLst>
                  <a:path w="3222" h="6223" extrusionOk="0">
                    <a:moveTo>
                      <a:pt x="203" y="1"/>
                    </a:moveTo>
                    <a:cubicBezTo>
                      <a:pt x="203" y="1"/>
                      <a:pt x="926" y="832"/>
                      <a:pt x="598" y="2290"/>
                    </a:cubicBezTo>
                    <a:cubicBezTo>
                      <a:pt x="263" y="3736"/>
                      <a:pt x="0" y="5445"/>
                      <a:pt x="2146" y="6222"/>
                    </a:cubicBezTo>
                    <a:cubicBezTo>
                      <a:pt x="2146" y="6222"/>
                      <a:pt x="2451" y="5051"/>
                      <a:pt x="3222" y="3892"/>
                    </a:cubicBezTo>
                    <a:cubicBezTo>
                      <a:pt x="3060" y="2565"/>
                      <a:pt x="2433" y="640"/>
                      <a:pt x="20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5"/>
              <p:cNvSpPr/>
              <p:nvPr/>
            </p:nvSpPr>
            <p:spPr>
              <a:xfrm>
                <a:off x="3436050" y="4342250"/>
                <a:ext cx="13225" cy="18500"/>
              </a:xfrm>
              <a:custGeom>
                <a:avLst/>
                <a:gdLst/>
                <a:ahLst/>
                <a:cxnLst/>
                <a:rect l="l" t="t" r="r" b="b"/>
                <a:pathLst>
                  <a:path w="529" h="740" extrusionOk="0">
                    <a:moveTo>
                      <a:pt x="446" y="1"/>
                    </a:moveTo>
                    <a:cubicBezTo>
                      <a:pt x="427" y="1"/>
                      <a:pt x="409" y="9"/>
                      <a:pt x="396" y="29"/>
                    </a:cubicBezTo>
                    <a:lnTo>
                      <a:pt x="25" y="651"/>
                    </a:lnTo>
                    <a:cubicBezTo>
                      <a:pt x="0" y="696"/>
                      <a:pt x="39" y="739"/>
                      <a:pt x="79" y="739"/>
                    </a:cubicBezTo>
                    <a:cubicBezTo>
                      <a:pt x="96" y="739"/>
                      <a:pt x="114" y="731"/>
                      <a:pt x="127" y="711"/>
                    </a:cubicBezTo>
                    <a:cubicBezTo>
                      <a:pt x="258" y="501"/>
                      <a:pt x="384" y="292"/>
                      <a:pt x="503" y="89"/>
                    </a:cubicBezTo>
                    <a:cubicBezTo>
                      <a:pt x="528" y="43"/>
                      <a:pt x="487" y="1"/>
                      <a:pt x="446"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5"/>
              <p:cNvSpPr/>
              <p:nvPr/>
            </p:nvSpPr>
            <p:spPr>
              <a:xfrm>
                <a:off x="3370425" y="4372525"/>
                <a:ext cx="62225" cy="153450"/>
              </a:xfrm>
              <a:custGeom>
                <a:avLst/>
                <a:gdLst/>
                <a:ahLst/>
                <a:cxnLst/>
                <a:rect l="l" t="t" r="r" b="b"/>
                <a:pathLst>
                  <a:path w="2489" h="6138" extrusionOk="0">
                    <a:moveTo>
                      <a:pt x="2412" y="1"/>
                    </a:moveTo>
                    <a:cubicBezTo>
                      <a:pt x="2392" y="1"/>
                      <a:pt x="2373" y="11"/>
                      <a:pt x="2363" y="37"/>
                    </a:cubicBezTo>
                    <a:cubicBezTo>
                      <a:pt x="1646" y="1562"/>
                      <a:pt x="1013" y="3121"/>
                      <a:pt x="463" y="4705"/>
                    </a:cubicBezTo>
                    <a:cubicBezTo>
                      <a:pt x="301" y="5154"/>
                      <a:pt x="152" y="5608"/>
                      <a:pt x="15" y="6062"/>
                    </a:cubicBezTo>
                    <a:cubicBezTo>
                      <a:pt x="0" y="6108"/>
                      <a:pt x="35" y="6137"/>
                      <a:pt x="68" y="6137"/>
                    </a:cubicBezTo>
                    <a:cubicBezTo>
                      <a:pt x="92" y="6137"/>
                      <a:pt x="115" y="6123"/>
                      <a:pt x="122" y="6092"/>
                    </a:cubicBezTo>
                    <a:cubicBezTo>
                      <a:pt x="624" y="4490"/>
                      <a:pt x="1210" y="2912"/>
                      <a:pt x="1879" y="1364"/>
                    </a:cubicBezTo>
                    <a:cubicBezTo>
                      <a:pt x="2065" y="928"/>
                      <a:pt x="2262" y="504"/>
                      <a:pt x="2465" y="85"/>
                    </a:cubicBezTo>
                    <a:cubicBezTo>
                      <a:pt x="2489" y="42"/>
                      <a:pt x="2450" y="1"/>
                      <a:pt x="241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5"/>
              <p:cNvSpPr/>
              <p:nvPr/>
            </p:nvSpPr>
            <p:spPr>
              <a:xfrm>
                <a:off x="3432975" y="4347500"/>
                <a:ext cx="34050" cy="206300"/>
              </a:xfrm>
              <a:custGeom>
                <a:avLst/>
                <a:gdLst/>
                <a:ahLst/>
                <a:cxnLst/>
                <a:rect l="l" t="t" r="r" b="b"/>
                <a:pathLst>
                  <a:path w="1362" h="8252" extrusionOk="0">
                    <a:moveTo>
                      <a:pt x="1305" y="1"/>
                    </a:moveTo>
                    <a:cubicBezTo>
                      <a:pt x="1277" y="1"/>
                      <a:pt x="1248" y="20"/>
                      <a:pt x="1248" y="58"/>
                    </a:cubicBezTo>
                    <a:cubicBezTo>
                      <a:pt x="1206" y="1128"/>
                      <a:pt x="1128" y="2192"/>
                      <a:pt x="991" y="3262"/>
                    </a:cubicBezTo>
                    <a:cubicBezTo>
                      <a:pt x="860" y="4326"/>
                      <a:pt x="680" y="5384"/>
                      <a:pt x="447" y="6423"/>
                    </a:cubicBezTo>
                    <a:cubicBezTo>
                      <a:pt x="322" y="7015"/>
                      <a:pt x="172" y="7595"/>
                      <a:pt x="11" y="8181"/>
                    </a:cubicBezTo>
                    <a:cubicBezTo>
                      <a:pt x="0" y="8224"/>
                      <a:pt x="39" y="8252"/>
                      <a:pt x="74" y="8252"/>
                    </a:cubicBezTo>
                    <a:cubicBezTo>
                      <a:pt x="98" y="8252"/>
                      <a:pt x="120" y="8239"/>
                      <a:pt x="124" y="8210"/>
                    </a:cubicBezTo>
                    <a:cubicBezTo>
                      <a:pt x="411" y="7171"/>
                      <a:pt x="650" y="6125"/>
                      <a:pt x="836" y="5061"/>
                    </a:cubicBezTo>
                    <a:cubicBezTo>
                      <a:pt x="1021" y="4009"/>
                      <a:pt x="1164" y="2939"/>
                      <a:pt x="1254" y="1881"/>
                    </a:cubicBezTo>
                    <a:cubicBezTo>
                      <a:pt x="1308" y="1278"/>
                      <a:pt x="1344" y="668"/>
                      <a:pt x="1356" y="64"/>
                    </a:cubicBezTo>
                    <a:cubicBezTo>
                      <a:pt x="1362" y="22"/>
                      <a:pt x="1334" y="1"/>
                      <a:pt x="130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5"/>
              <p:cNvSpPr/>
              <p:nvPr/>
            </p:nvSpPr>
            <p:spPr>
              <a:xfrm>
                <a:off x="3342400" y="4529250"/>
                <a:ext cx="32425" cy="82200"/>
              </a:xfrm>
              <a:custGeom>
                <a:avLst/>
                <a:gdLst/>
                <a:ahLst/>
                <a:cxnLst/>
                <a:rect l="l" t="t" r="r" b="b"/>
                <a:pathLst>
                  <a:path w="1297" h="3288" extrusionOk="0">
                    <a:moveTo>
                      <a:pt x="85" y="0"/>
                    </a:moveTo>
                    <a:cubicBezTo>
                      <a:pt x="40" y="0"/>
                      <a:pt x="1" y="61"/>
                      <a:pt x="42" y="98"/>
                    </a:cubicBezTo>
                    <a:cubicBezTo>
                      <a:pt x="616" y="767"/>
                      <a:pt x="998" y="1604"/>
                      <a:pt x="1118" y="2476"/>
                    </a:cubicBezTo>
                    <a:cubicBezTo>
                      <a:pt x="1154" y="2722"/>
                      <a:pt x="1171" y="2979"/>
                      <a:pt x="1165" y="3230"/>
                    </a:cubicBezTo>
                    <a:cubicBezTo>
                      <a:pt x="1165" y="3268"/>
                      <a:pt x="1195" y="3288"/>
                      <a:pt x="1225" y="3288"/>
                    </a:cubicBezTo>
                    <a:cubicBezTo>
                      <a:pt x="1255" y="3288"/>
                      <a:pt x="1285" y="3268"/>
                      <a:pt x="1285" y="3230"/>
                    </a:cubicBezTo>
                    <a:cubicBezTo>
                      <a:pt x="1297" y="2321"/>
                      <a:pt x="1052" y="1419"/>
                      <a:pt x="580" y="642"/>
                    </a:cubicBezTo>
                    <a:cubicBezTo>
                      <a:pt x="448" y="421"/>
                      <a:pt x="287" y="211"/>
                      <a:pt x="126" y="20"/>
                    </a:cubicBezTo>
                    <a:cubicBezTo>
                      <a:pt x="113" y="6"/>
                      <a:pt x="99" y="0"/>
                      <a:pt x="8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5"/>
              <p:cNvSpPr/>
              <p:nvPr/>
            </p:nvSpPr>
            <p:spPr>
              <a:xfrm>
                <a:off x="3360950" y="4583150"/>
                <a:ext cx="7200" cy="26350"/>
              </a:xfrm>
              <a:custGeom>
                <a:avLst/>
                <a:gdLst/>
                <a:ahLst/>
                <a:cxnLst/>
                <a:rect l="l" t="t" r="r" b="b"/>
                <a:pathLst>
                  <a:path w="288" h="1054" extrusionOk="0">
                    <a:moveTo>
                      <a:pt x="71" y="0"/>
                    </a:moveTo>
                    <a:cubicBezTo>
                      <a:pt x="36" y="0"/>
                      <a:pt x="0" y="29"/>
                      <a:pt x="11" y="75"/>
                    </a:cubicBezTo>
                    <a:lnTo>
                      <a:pt x="166" y="1008"/>
                    </a:lnTo>
                    <a:cubicBezTo>
                      <a:pt x="174" y="1039"/>
                      <a:pt x="196" y="1053"/>
                      <a:pt x="219" y="1053"/>
                    </a:cubicBezTo>
                    <a:cubicBezTo>
                      <a:pt x="252" y="1053"/>
                      <a:pt x="287" y="1024"/>
                      <a:pt x="280" y="978"/>
                    </a:cubicBezTo>
                    <a:cubicBezTo>
                      <a:pt x="226" y="661"/>
                      <a:pt x="172" y="350"/>
                      <a:pt x="125" y="46"/>
                    </a:cubicBezTo>
                    <a:cubicBezTo>
                      <a:pt x="117" y="14"/>
                      <a:pt x="94" y="0"/>
                      <a:pt x="7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5"/>
              <p:cNvSpPr/>
              <p:nvPr/>
            </p:nvSpPr>
            <p:spPr>
              <a:xfrm>
                <a:off x="3381425" y="4571000"/>
                <a:ext cx="69825" cy="76325"/>
              </a:xfrm>
              <a:custGeom>
                <a:avLst/>
                <a:gdLst/>
                <a:ahLst/>
                <a:cxnLst/>
                <a:rect l="l" t="t" r="r" b="b"/>
                <a:pathLst>
                  <a:path w="2793" h="3053" extrusionOk="0">
                    <a:moveTo>
                      <a:pt x="2696" y="0"/>
                    </a:moveTo>
                    <a:cubicBezTo>
                      <a:pt x="2688" y="0"/>
                      <a:pt x="2679" y="2"/>
                      <a:pt x="2671" y="6"/>
                    </a:cubicBezTo>
                    <a:cubicBezTo>
                      <a:pt x="1714" y="472"/>
                      <a:pt x="907" y="1231"/>
                      <a:pt x="387" y="2157"/>
                    </a:cubicBezTo>
                    <a:cubicBezTo>
                      <a:pt x="238" y="2420"/>
                      <a:pt x="118" y="2695"/>
                      <a:pt x="11" y="2982"/>
                    </a:cubicBezTo>
                    <a:cubicBezTo>
                      <a:pt x="0" y="3025"/>
                      <a:pt x="35" y="3053"/>
                      <a:pt x="69" y="3053"/>
                    </a:cubicBezTo>
                    <a:cubicBezTo>
                      <a:pt x="92" y="3053"/>
                      <a:pt x="115" y="3041"/>
                      <a:pt x="124" y="3012"/>
                    </a:cubicBezTo>
                    <a:cubicBezTo>
                      <a:pt x="471" y="2026"/>
                      <a:pt x="1129" y="1159"/>
                      <a:pt x="1971" y="555"/>
                    </a:cubicBezTo>
                    <a:cubicBezTo>
                      <a:pt x="2210" y="382"/>
                      <a:pt x="2461" y="233"/>
                      <a:pt x="2724" y="107"/>
                    </a:cubicBezTo>
                    <a:cubicBezTo>
                      <a:pt x="2793" y="86"/>
                      <a:pt x="2755" y="0"/>
                      <a:pt x="269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5"/>
              <p:cNvSpPr/>
              <p:nvPr/>
            </p:nvSpPr>
            <p:spPr>
              <a:xfrm>
                <a:off x="3410800" y="4590050"/>
                <a:ext cx="29375" cy="28225"/>
              </a:xfrm>
              <a:custGeom>
                <a:avLst/>
                <a:gdLst/>
                <a:ahLst/>
                <a:cxnLst/>
                <a:rect l="l" t="t" r="r" b="b"/>
                <a:pathLst>
                  <a:path w="1175" h="1129" extrusionOk="0">
                    <a:moveTo>
                      <a:pt x="1089" y="1"/>
                    </a:moveTo>
                    <a:cubicBezTo>
                      <a:pt x="1079" y="1"/>
                      <a:pt x="1069" y="3"/>
                      <a:pt x="1059" y="9"/>
                    </a:cubicBezTo>
                    <a:cubicBezTo>
                      <a:pt x="623" y="248"/>
                      <a:pt x="264" y="606"/>
                      <a:pt x="25" y="1037"/>
                    </a:cubicBezTo>
                    <a:cubicBezTo>
                      <a:pt x="1" y="1085"/>
                      <a:pt x="40" y="1129"/>
                      <a:pt x="81" y="1129"/>
                    </a:cubicBezTo>
                    <a:cubicBezTo>
                      <a:pt x="100" y="1129"/>
                      <a:pt x="119" y="1119"/>
                      <a:pt x="133" y="1096"/>
                    </a:cubicBezTo>
                    <a:cubicBezTo>
                      <a:pt x="354" y="678"/>
                      <a:pt x="701" y="337"/>
                      <a:pt x="1119" y="104"/>
                    </a:cubicBezTo>
                    <a:cubicBezTo>
                      <a:pt x="1175" y="74"/>
                      <a:pt x="1140" y="1"/>
                      <a:pt x="108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5"/>
              <p:cNvSpPr/>
              <p:nvPr/>
            </p:nvSpPr>
            <p:spPr>
              <a:xfrm>
                <a:off x="3431300" y="4383425"/>
                <a:ext cx="21675" cy="29850"/>
              </a:xfrm>
              <a:custGeom>
                <a:avLst/>
                <a:gdLst/>
                <a:ahLst/>
                <a:cxnLst/>
                <a:rect l="l" t="t" r="r" b="b"/>
                <a:pathLst>
                  <a:path w="867" h="1194" extrusionOk="0">
                    <a:moveTo>
                      <a:pt x="501" y="0"/>
                    </a:moveTo>
                    <a:cubicBezTo>
                      <a:pt x="344" y="0"/>
                      <a:pt x="185" y="90"/>
                      <a:pt x="150" y="259"/>
                    </a:cubicBezTo>
                    <a:lnTo>
                      <a:pt x="36" y="749"/>
                    </a:lnTo>
                    <a:cubicBezTo>
                      <a:pt x="0" y="928"/>
                      <a:pt x="90" y="1137"/>
                      <a:pt x="281" y="1185"/>
                    </a:cubicBezTo>
                    <a:cubicBezTo>
                      <a:pt x="307" y="1190"/>
                      <a:pt x="333" y="1193"/>
                      <a:pt x="360" y="1193"/>
                    </a:cubicBezTo>
                    <a:cubicBezTo>
                      <a:pt x="517" y="1193"/>
                      <a:pt x="676" y="1103"/>
                      <a:pt x="717" y="934"/>
                    </a:cubicBezTo>
                    <a:lnTo>
                      <a:pt x="825" y="444"/>
                    </a:lnTo>
                    <a:cubicBezTo>
                      <a:pt x="867" y="271"/>
                      <a:pt x="765" y="56"/>
                      <a:pt x="580" y="8"/>
                    </a:cubicBezTo>
                    <a:cubicBezTo>
                      <a:pt x="554" y="3"/>
                      <a:pt x="527" y="0"/>
                      <a:pt x="501"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5"/>
              <p:cNvSpPr/>
              <p:nvPr/>
            </p:nvSpPr>
            <p:spPr>
              <a:xfrm>
                <a:off x="3407525" y="4420725"/>
                <a:ext cx="23800" cy="31025"/>
              </a:xfrm>
              <a:custGeom>
                <a:avLst/>
                <a:gdLst/>
                <a:ahLst/>
                <a:cxnLst/>
                <a:rect l="l" t="t" r="r" b="b"/>
                <a:pathLst>
                  <a:path w="952" h="1241" extrusionOk="0">
                    <a:moveTo>
                      <a:pt x="565" y="1"/>
                    </a:moveTo>
                    <a:cubicBezTo>
                      <a:pt x="404" y="1"/>
                      <a:pt x="267" y="99"/>
                      <a:pt x="216" y="261"/>
                    </a:cubicBezTo>
                    <a:cubicBezTo>
                      <a:pt x="162" y="440"/>
                      <a:pt x="102" y="620"/>
                      <a:pt x="55" y="799"/>
                    </a:cubicBezTo>
                    <a:cubicBezTo>
                      <a:pt x="1" y="978"/>
                      <a:pt x="120" y="1193"/>
                      <a:pt x="300" y="1229"/>
                    </a:cubicBezTo>
                    <a:cubicBezTo>
                      <a:pt x="330" y="1237"/>
                      <a:pt x="361" y="1241"/>
                      <a:pt x="390" y="1241"/>
                    </a:cubicBezTo>
                    <a:cubicBezTo>
                      <a:pt x="545" y="1241"/>
                      <a:pt x="680" y="1140"/>
                      <a:pt x="730" y="984"/>
                    </a:cubicBezTo>
                    <a:cubicBezTo>
                      <a:pt x="784" y="805"/>
                      <a:pt x="844" y="626"/>
                      <a:pt x="897" y="446"/>
                    </a:cubicBezTo>
                    <a:cubicBezTo>
                      <a:pt x="951" y="267"/>
                      <a:pt x="832" y="58"/>
                      <a:pt x="652" y="10"/>
                    </a:cubicBezTo>
                    <a:cubicBezTo>
                      <a:pt x="623" y="4"/>
                      <a:pt x="594" y="1"/>
                      <a:pt x="565"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5"/>
              <p:cNvSpPr/>
              <p:nvPr/>
            </p:nvSpPr>
            <p:spPr>
              <a:xfrm>
                <a:off x="3433225" y="4427600"/>
                <a:ext cx="22900" cy="30300"/>
              </a:xfrm>
              <a:custGeom>
                <a:avLst/>
                <a:gdLst/>
                <a:ahLst/>
                <a:cxnLst/>
                <a:rect l="l" t="t" r="r" b="b"/>
                <a:pathLst>
                  <a:path w="916" h="1212" extrusionOk="0">
                    <a:moveTo>
                      <a:pt x="529" y="0"/>
                    </a:moveTo>
                    <a:cubicBezTo>
                      <a:pt x="372" y="0"/>
                      <a:pt x="221" y="94"/>
                      <a:pt x="180" y="261"/>
                    </a:cubicBezTo>
                    <a:cubicBezTo>
                      <a:pt x="138" y="434"/>
                      <a:pt x="90" y="596"/>
                      <a:pt x="49" y="769"/>
                    </a:cubicBezTo>
                    <a:cubicBezTo>
                      <a:pt x="1" y="948"/>
                      <a:pt x="108" y="1158"/>
                      <a:pt x="294" y="1199"/>
                    </a:cubicBezTo>
                    <a:cubicBezTo>
                      <a:pt x="325" y="1208"/>
                      <a:pt x="358" y="1211"/>
                      <a:pt x="389" y="1211"/>
                    </a:cubicBezTo>
                    <a:cubicBezTo>
                      <a:pt x="544" y="1211"/>
                      <a:pt x="690" y="1118"/>
                      <a:pt x="730" y="954"/>
                    </a:cubicBezTo>
                    <a:cubicBezTo>
                      <a:pt x="772" y="781"/>
                      <a:pt x="820" y="620"/>
                      <a:pt x="861" y="446"/>
                    </a:cubicBezTo>
                    <a:cubicBezTo>
                      <a:pt x="915" y="267"/>
                      <a:pt x="802" y="58"/>
                      <a:pt x="616" y="10"/>
                    </a:cubicBezTo>
                    <a:cubicBezTo>
                      <a:pt x="588" y="3"/>
                      <a:pt x="558" y="0"/>
                      <a:pt x="529"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5"/>
              <p:cNvSpPr/>
              <p:nvPr/>
            </p:nvSpPr>
            <p:spPr>
              <a:xfrm>
                <a:off x="3411875" y="4458825"/>
                <a:ext cx="23925" cy="29925"/>
              </a:xfrm>
              <a:custGeom>
                <a:avLst/>
                <a:gdLst/>
                <a:ahLst/>
                <a:cxnLst/>
                <a:rect l="l" t="t" r="r" b="b"/>
                <a:pathLst>
                  <a:path w="957" h="1197" extrusionOk="0">
                    <a:moveTo>
                      <a:pt x="561" y="1"/>
                    </a:moveTo>
                    <a:cubicBezTo>
                      <a:pt x="403" y="1"/>
                      <a:pt x="266" y="99"/>
                      <a:pt x="215" y="261"/>
                    </a:cubicBezTo>
                    <a:lnTo>
                      <a:pt x="60" y="751"/>
                    </a:lnTo>
                    <a:cubicBezTo>
                      <a:pt x="0" y="931"/>
                      <a:pt x="126" y="1146"/>
                      <a:pt x="305" y="1188"/>
                    </a:cubicBezTo>
                    <a:cubicBezTo>
                      <a:pt x="334" y="1194"/>
                      <a:pt x="362" y="1197"/>
                      <a:pt x="390" y="1197"/>
                    </a:cubicBezTo>
                    <a:cubicBezTo>
                      <a:pt x="547" y="1197"/>
                      <a:pt x="685" y="1099"/>
                      <a:pt x="735" y="936"/>
                    </a:cubicBezTo>
                    <a:lnTo>
                      <a:pt x="897" y="446"/>
                    </a:lnTo>
                    <a:cubicBezTo>
                      <a:pt x="956" y="267"/>
                      <a:pt x="825" y="52"/>
                      <a:pt x="646" y="10"/>
                    </a:cubicBezTo>
                    <a:cubicBezTo>
                      <a:pt x="617" y="4"/>
                      <a:pt x="589" y="1"/>
                      <a:pt x="561"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5"/>
              <p:cNvSpPr/>
              <p:nvPr/>
            </p:nvSpPr>
            <p:spPr>
              <a:xfrm>
                <a:off x="3383775" y="4480150"/>
                <a:ext cx="23775" cy="32275"/>
              </a:xfrm>
              <a:custGeom>
                <a:avLst/>
                <a:gdLst/>
                <a:ahLst/>
                <a:cxnLst/>
                <a:rect l="l" t="t" r="r" b="b"/>
                <a:pathLst>
                  <a:path w="951" h="1291" extrusionOk="0">
                    <a:moveTo>
                      <a:pt x="563" y="0"/>
                    </a:moveTo>
                    <a:cubicBezTo>
                      <a:pt x="407" y="0"/>
                      <a:pt x="261" y="101"/>
                      <a:pt x="216" y="257"/>
                    </a:cubicBezTo>
                    <a:cubicBezTo>
                      <a:pt x="168" y="454"/>
                      <a:pt x="108" y="651"/>
                      <a:pt x="54" y="849"/>
                    </a:cubicBezTo>
                    <a:cubicBezTo>
                      <a:pt x="1" y="1028"/>
                      <a:pt x="114" y="1243"/>
                      <a:pt x="299" y="1279"/>
                    </a:cubicBezTo>
                    <a:cubicBezTo>
                      <a:pt x="329" y="1286"/>
                      <a:pt x="359" y="1290"/>
                      <a:pt x="389" y="1290"/>
                    </a:cubicBezTo>
                    <a:cubicBezTo>
                      <a:pt x="544" y="1290"/>
                      <a:pt x="690" y="1189"/>
                      <a:pt x="730" y="1034"/>
                    </a:cubicBezTo>
                    <a:cubicBezTo>
                      <a:pt x="784" y="843"/>
                      <a:pt x="843" y="639"/>
                      <a:pt x="897" y="442"/>
                    </a:cubicBezTo>
                    <a:cubicBezTo>
                      <a:pt x="951" y="263"/>
                      <a:pt x="837" y="48"/>
                      <a:pt x="652" y="12"/>
                    </a:cubicBezTo>
                    <a:cubicBezTo>
                      <a:pt x="622" y="4"/>
                      <a:pt x="592" y="0"/>
                      <a:pt x="563"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5"/>
              <p:cNvSpPr/>
              <p:nvPr/>
            </p:nvSpPr>
            <p:spPr>
              <a:xfrm>
                <a:off x="3420525" y="4493675"/>
                <a:ext cx="19450" cy="29400"/>
              </a:xfrm>
              <a:custGeom>
                <a:avLst/>
                <a:gdLst/>
                <a:ahLst/>
                <a:cxnLst/>
                <a:rect l="l" t="t" r="r" b="b"/>
                <a:pathLst>
                  <a:path w="778" h="1176" extrusionOk="0">
                    <a:moveTo>
                      <a:pt x="441" y="1"/>
                    </a:moveTo>
                    <a:cubicBezTo>
                      <a:pt x="285" y="1"/>
                      <a:pt x="105" y="86"/>
                      <a:pt x="84" y="254"/>
                    </a:cubicBezTo>
                    <a:cubicBezTo>
                      <a:pt x="61" y="409"/>
                      <a:pt x="43" y="570"/>
                      <a:pt x="19" y="732"/>
                    </a:cubicBezTo>
                    <a:cubicBezTo>
                      <a:pt x="1" y="827"/>
                      <a:pt x="1" y="911"/>
                      <a:pt x="55" y="1001"/>
                    </a:cubicBezTo>
                    <a:cubicBezTo>
                      <a:pt x="102" y="1078"/>
                      <a:pt x="180" y="1144"/>
                      <a:pt x="264" y="1168"/>
                    </a:cubicBezTo>
                    <a:cubicBezTo>
                      <a:pt x="288" y="1173"/>
                      <a:pt x="314" y="1176"/>
                      <a:pt x="340" y="1176"/>
                    </a:cubicBezTo>
                    <a:cubicBezTo>
                      <a:pt x="497" y="1176"/>
                      <a:pt x="680" y="1086"/>
                      <a:pt x="700" y="917"/>
                    </a:cubicBezTo>
                    <a:cubicBezTo>
                      <a:pt x="718" y="762"/>
                      <a:pt x="742" y="606"/>
                      <a:pt x="766" y="439"/>
                    </a:cubicBezTo>
                    <a:cubicBezTo>
                      <a:pt x="778" y="343"/>
                      <a:pt x="778" y="260"/>
                      <a:pt x="730" y="170"/>
                    </a:cubicBezTo>
                    <a:cubicBezTo>
                      <a:pt x="682" y="98"/>
                      <a:pt x="598" y="27"/>
                      <a:pt x="521" y="9"/>
                    </a:cubicBezTo>
                    <a:cubicBezTo>
                      <a:pt x="496" y="3"/>
                      <a:pt x="469" y="1"/>
                      <a:pt x="441"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5"/>
              <p:cNvSpPr/>
              <p:nvPr/>
            </p:nvSpPr>
            <p:spPr>
              <a:xfrm>
                <a:off x="3393350" y="4524425"/>
                <a:ext cx="24075" cy="32325"/>
              </a:xfrm>
              <a:custGeom>
                <a:avLst/>
                <a:gdLst/>
                <a:ahLst/>
                <a:cxnLst/>
                <a:rect l="l" t="t" r="r" b="b"/>
                <a:pathLst>
                  <a:path w="963" h="1293" extrusionOk="0">
                    <a:moveTo>
                      <a:pt x="578" y="1"/>
                    </a:moveTo>
                    <a:cubicBezTo>
                      <a:pt x="421" y="1"/>
                      <a:pt x="284" y="98"/>
                      <a:pt x="233" y="255"/>
                    </a:cubicBezTo>
                    <a:cubicBezTo>
                      <a:pt x="173" y="452"/>
                      <a:pt x="114" y="655"/>
                      <a:pt x="54" y="847"/>
                    </a:cubicBezTo>
                    <a:cubicBezTo>
                      <a:pt x="0" y="1026"/>
                      <a:pt x="120" y="1241"/>
                      <a:pt x="299" y="1283"/>
                    </a:cubicBezTo>
                    <a:cubicBezTo>
                      <a:pt x="328" y="1289"/>
                      <a:pt x="356" y="1292"/>
                      <a:pt x="384" y="1292"/>
                    </a:cubicBezTo>
                    <a:cubicBezTo>
                      <a:pt x="541" y="1292"/>
                      <a:pt x="678" y="1194"/>
                      <a:pt x="729" y="1032"/>
                    </a:cubicBezTo>
                    <a:cubicBezTo>
                      <a:pt x="789" y="841"/>
                      <a:pt x="849" y="637"/>
                      <a:pt x="909" y="446"/>
                    </a:cubicBezTo>
                    <a:cubicBezTo>
                      <a:pt x="962" y="267"/>
                      <a:pt x="843" y="46"/>
                      <a:pt x="663" y="10"/>
                    </a:cubicBezTo>
                    <a:cubicBezTo>
                      <a:pt x="635" y="4"/>
                      <a:pt x="606" y="1"/>
                      <a:pt x="578"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5"/>
              <p:cNvSpPr/>
              <p:nvPr/>
            </p:nvSpPr>
            <p:spPr>
              <a:xfrm>
                <a:off x="3452525" y="4496425"/>
                <a:ext cx="20325" cy="32300"/>
              </a:xfrm>
              <a:custGeom>
                <a:avLst/>
                <a:gdLst/>
                <a:ahLst/>
                <a:cxnLst/>
                <a:rect l="l" t="t" r="r" b="b"/>
                <a:pathLst>
                  <a:path w="813" h="1292" extrusionOk="0">
                    <a:moveTo>
                      <a:pt x="451" y="0"/>
                    </a:moveTo>
                    <a:cubicBezTo>
                      <a:pt x="448" y="0"/>
                      <a:pt x="445" y="0"/>
                      <a:pt x="442" y="0"/>
                    </a:cubicBezTo>
                    <a:cubicBezTo>
                      <a:pt x="233" y="12"/>
                      <a:pt x="113" y="162"/>
                      <a:pt x="89" y="353"/>
                    </a:cubicBezTo>
                    <a:cubicBezTo>
                      <a:pt x="66" y="544"/>
                      <a:pt x="48" y="747"/>
                      <a:pt x="24" y="945"/>
                    </a:cubicBezTo>
                    <a:cubicBezTo>
                      <a:pt x="1" y="1124"/>
                      <a:pt x="190" y="1292"/>
                      <a:pt x="354" y="1292"/>
                    </a:cubicBezTo>
                    <a:cubicBezTo>
                      <a:pt x="359" y="1292"/>
                      <a:pt x="365" y="1292"/>
                      <a:pt x="370" y="1291"/>
                    </a:cubicBezTo>
                    <a:cubicBezTo>
                      <a:pt x="580" y="1285"/>
                      <a:pt x="705" y="1136"/>
                      <a:pt x="723" y="945"/>
                    </a:cubicBezTo>
                    <a:cubicBezTo>
                      <a:pt x="747" y="747"/>
                      <a:pt x="771" y="544"/>
                      <a:pt x="795" y="353"/>
                    </a:cubicBezTo>
                    <a:cubicBezTo>
                      <a:pt x="812" y="171"/>
                      <a:pt x="622" y="0"/>
                      <a:pt x="451"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5"/>
              <p:cNvSpPr/>
              <p:nvPr/>
            </p:nvSpPr>
            <p:spPr>
              <a:xfrm>
                <a:off x="3461325" y="4450525"/>
                <a:ext cx="19725" cy="31425"/>
              </a:xfrm>
              <a:custGeom>
                <a:avLst/>
                <a:gdLst/>
                <a:ahLst/>
                <a:cxnLst/>
                <a:rect l="l" t="t" r="r" b="b"/>
                <a:pathLst>
                  <a:path w="789" h="1257" extrusionOk="0">
                    <a:moveTo>
                      <a:pt x="435" y="1"/>
                    </a:moveTo>
                    <a:cubicBezTo>
                      <a:pt x="430" y="1"/>
                      <a:pt x="424" y="1"/>
                      <a:pt x="419" y="1"/>
                    </a:cubicBezTo>
                    <a:cubicBezTo>
                      <a:pt x="210" y="7"/>
                      <a:pt x="84" y="157"/>
                      <a:pt x="66" y="354"/>
                    </a:cubicBezTo>
                    <a:cubicBezTo>
                      <a:pt x="54" y="539"/>
                      <a:pt x="30" y="725"/>
                      <a:pt x="12" y="904"/>
                    </a:cubicBezTo>
                    <a:cubicBezTo>
                      <a:pt x="1" y="1086"/>
                      <a:pt x="180" y="1257"/>
                      <a:pt x="356" y="1257"/>
                    </a:cubicBezTo>
                    <a:cubicBezTo>
                      <a:pt x="359" y="1257"/>
                      <a:pt x="362" y="1257"/>
                      <a:pt x="365" y="1257"/>
                    </a:cubicBezTo>
                    <a:cubicBezTo>
                      <a:pt x="574" y="1251"/>
                      <a:pt x="700" y="1101"/>
                      <a:pt x="718" y="904"/>
                    </a:cubicBezTo>
                    <a:cubicBezTo>
                      <a:pt x="730" y="719"/>
                      <a:pt x="754" y="533"/>
                      <a:pt x="771" y="354"/>
                    </a:cubicBezTo>
                    <a:cubicBezTo>
                      <a:pt x="789" y="180"/>
                      <a:pt x="610" y="1"/>
                      <a:pt x="435"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5"/>
              <p:cNvSpPr/>
              <p:nvPr/>
            </p:nvSpPr>
            <p:spPr>
              <a:xfrm>
                <a:off x="3350750" y="4484100"/>
                <a:ext cx="27225" cy="31975"/>
              </a:xfrm>
              <a:custGeom>
                <a:avLst/>
                <a:gdLst/>
                <a:ahLst/>
                <a:cxnLst/>
                <a:rect l="l" t="t" r="r" b="b"/>
                <a:pathLst>
                  <a:path w="1089" h="1279" extrusionOk="0">
                    <a:moveTo>
                      <a:pt x="700" y="1"/>
                    </a:moveTo>
                    <a:cubicBezTo>
                      <a:pt x="576" y="1"/>
                      <a:pt x="449" y="61"/>
                      <a:pt x="389" y="177"/>
                    </a:cubicBezTo>
                    <a:cubicBezTo>
                      <a:pt x="294" y="368"/>
                      <a:pt x="192" y="553"/>
                      <a:pt x="90" y="750"/>
                    </a:cubicBezTo>
                    <a:cubicBezTo>
                      <a:pt x="1" y="924"/>
                      <a:pt x="43" y="1127"/>
                      <a:pt x="216" y="1234"/>
                    </a:cubicBezTo>
                    <a:cubicBezTo>
                      <a:pt x="268" y="1264"/>
                      <a:pt x="329" y="1279"/>
                      <a:pt x="391" y="1279"/>
                    </a:cubicBezTo>
                    <a:cubicBezTo>
                      <a:pt x="514" y="1279"/>
                      <a:pt x="640" y="1220"/>
                      <a:pt x="700" y="1109"/>
                    </a:cubicBezTo>
                    <a:cubicBezTo>
                      <a:pt x="802" y="912"/>
                      <a:pt x="897" y="726"/>
                      <a:pt x="999" y="535"/>
                    </a:cubicBezTo>
                    <a:cubicBezTo>
                      <a:pt x="1088" y="362"/>
                      <a:pt x="1047" y="153"/>
                      <a:pt x="873" y="45"/>
                    </a:cubicBezTo>
                    <a:cubicBezTo>
                      <a:pt x="822" y="15"/>
                      <a:pt x="761" y="1"/>
                      <a:pt x="700" y="1"/>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5"/>
              <p:cNvSpPr/>
              <p:nvPr/>
            </p:nvSpPr>
            <p:spPr>
              <a:xfrm>
                <a:off x="3368225" y="4446300"/>
                <a:ext cx="25725" cy="29750"/>
              </a:xfrm>
              <a:custGeom>
                <a:avLst/>
                <a:gdLst/>
                <a:ahLst/>
                <a:cxnLst/>
                <a:rect l="l" t="t" r="r" b="b"/>
                <a:pathLst>
                  <a:path w="1029" h="1190" extrusionOk="0">
                    <a:moveTo>
                      <a:pt x="632" y="0"/>
                    </a:moveTo>
                    <a:cubicBezTo>
                      <a:pt x="510" y="0"/>
                      <a:pt x="388" y="54"/>
                      <a:pt x="330" y="170"/>
                    </a:cubicBezTo>
                    <a:lnTo>
                      <a:pt x="85" y="661"/>
                    </a:lnTo>
                    <a:cubicBezTo>
                      <a:pt x="1" y="828"/>
                      <a:pt x="31" y="1049"/>
                      <a:pt x="210" y="1145"/>
                    </a:cubicBezTo>
                    <a:cubicBezTo>
                      <a:pt x="267" y="1174"/>
                      <a:pt x="332" y="1189"/>
                      <a:pt x="398" y="1189"/>
                    </a:cubicBezTo>
                    <a:cubicBezTo>
                      <a:pt x="520" y="1189"/>
                      <a:pt x="642" y="1136"/>
                      <a:pt x="700" y="1019"/>
                    </a:cubicBezTo>
                    <a:lnTo>
                      <a:pt x="945" y="529"/>
                    </a:lnTo>
                    <a:cubicBezTo>
                      <a:pt x="1029" y="356"/>
                      <a:pt x="987" y="135"/>
                      <a:pt x="820" y="45"/>
                    </a:cubicBezTo>
                    <a:cubicBezTo>
                      <a:pt x="763" y="16"/>
                      <a:pt x="698" y="0"/>
                      <a:pt x="632" y="0"/>
                    </a:cubicBezTo>
                    <a:close/>
                  </a:path>
                </a:pathLst>
              </a:custGeom>
              <a:solidFill>
                <a:srgbClr val="FDEC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49" name="Google Shape;949;p5"/>
          <p:cNvGrpSpPr/>
          <p:nvPr/>
        </p:nvGrpSpPr>
        <p:grpSpPr>
          <a:xfrm rot="1931909">
            <a:off x="6444614" y="4298980"/>
            <a:ext cx="940627" cy="851582"/>
            <a:chOff x="6370900" y="3397625"/>
            <a:chExt cx="197275" cy="178600"/>
          </a:xfrm>
        </p:grpSpPr>
        <p:sp>
          <p:nvSpPr>
            <p:cNvPr id="950" name="Google Shape;950;p5"/>
            <p:cNvSpPr/>
            <p:nvPr/>
          </p:nvSpPr>
          <p:spPr>
            <a:xfrm>
              <a:off x="6370900" y="3397625"/>
              <a:ext cx="197275" cy="178600"/>
            </a:xfrm>
            <a:custGeom>
              <a:avLst/>
              <a:gdLst/>
              <a:ahLst/>
              <a:cxnLst/>
              <a:rect l="l" t="t" r="r" b="b"/>
              <a:pathLst>
                <a:path w="7891" h="7144" extrusionOk="0">
                  <a:moveTo>
                    <a:pt x="6076" y="1"/>
                  </a:moveTo>
                  <a:cubicBezTo>
                    <a:pt x="6023" y="1"/>
                    <a:pt x="5970" y="5"/>
                    <a:pt x="5918" y="12"/>
                  </a:cubicBezTo>
                  <a:cubicBezTo>
                    <a:pt x="6091" y="418"/>
                    <a:pt x="6133" y="885"/>
                    <a:pt x="6031" y="1327"/>
                  </a:cubicBezTo>
                  <a:cubicBezTo>
                    <a:pt x="5930" y="1189"/>
                    <a:pt x="5780" y="1094"/>
                    <a:pt x="5631" y="1028"/>
                  </a:cubicBezTo>
                  <a:cubicBezTo>
                    <a:pt x="5458" y="944"/>
                    <a:pt x="5278" y="885"/>
                    <a:pt x="5105" y="795"/>
                  </a:cubicBezTo>
                  <a:cubicBezTo>
                    <a:pt x="4932" y="705"/>
                    <a:pt x="4782" y="568"/>
                    <a:pt x="4716" y="388"/>
                  </a:cubicBezTo>
                  <a:cubicBezTo>
                    <a:pt x="4585" y="699"/>
                    <a:pt x="4471" y="1028"/>
                    <a:pt x="4507" y="1357"/>
                  </a:cubicBezTo>
                  <a:cubicBezTo>
                    <a:pt x="4513" y="1399"/>
                    <a:pt x="4525" y="1446"/>
                    <a:pt x="4537" y="1488"/>
                  </a:cubicBezTo>
                  <a:cubicBezTo>
                    <a:pt x="4226" y="1638"/>
                    <a:pt x="3946" y="1877"/>
                    <a:pt x="3724" y="2152"/>
                  </a:cubicBezTo>
                  <a:cubicBezTo>
                    <a:pt x="3432" y="2522"/>
                    <a:pt x="3222" y="2952"/>
                    <a:pt x="3019" y="3377"/>
                  </a:cubicBezTo>
                  <a:cubicBezTo>
                    <a:pt x="2822" y="3807"/>
                    <a:pt x="2625" y="4237"/>
                    <a:pt x="2332" y="4614"/>
                  </a:cubicBezTo>
                  <a:cubicBezTo>
                    <a:pt x="1884" y="5200"/>
                    <a:pt x="1226" y="5636"/>
                    <a:pt x="503" y="5809"/>
                  </a:cubicBezTo>
                  <a:cubicBezTo>
                    <a:pt x="330" y="5845"/>
                    <a:pt x="132" y="5899"/>
                    <a:pt x="73" y="6060"/>
                  </a:cubicBezTo>
                  <a:cubicBezTo>
                    <a:pt x="1" y="6240"/>
                    <a:pt x="150" y="6419"/>
                    <a:pt x="300" y="6538"/>
                  </a:cubicBezTo>
                  <a:cubicBezTo>
                    <a:pt x="857" y="6956"/>
                    <a:pt x="1553" y="7144"/>
                    <a:pt x="2238" y="7144"/>
                  </a:cubicBezTo>
                  <a:cubicBezTo>
                    <a:pt x="2317" y="7144"/>
                    <a:pt x="2396" y="7141"/>
                    <a:pt x="2475" y="7136"/>
                  </a:cubicBezTo>
                  <a:cubicBezTo>
                    <a:pt x="3240" y="7094"/>
                    <a:pt x="3969" y="6825"/>
                    <a:pt x="4645" y="6479"/>
                  </a:cubicBezTo>
                  <a:cubicBezTo>
                    <a:pt x="5248" y="6174"/>
                    <a:pt x="5822" y="5791"/>
                    <a:pt x="6264" y="5283"/>
                  </a:cubicBezTo>
                  <a:cubicBezTo>
                    <a:pt x="6713" y="4775"/>
                    <a:pt x="7029" y="4136"/>
                    <a:pt x="7059" y="3460"/>
                  </a:cubicBezTo>
                  <a:cubicBezTo>
                    <a:pt x="7065" y="3293"/>
                    <a:pt x="7047" y="3120"/>
                    <a:pt x="7018" y="2946"/>
                  </a:cubicBezTo>
                  <a:cubicBezTo>
                    <a:pt x="7328" y="2911"/>
                    <a:pt x="7615" y="2779"/>
                    <a:pt x="7890" y="2648"/>
                  </a:cubicBezTo>
                  <a:cubicBezTo>
                    <a:pt x="7639" y="2612"/>
                    <a:pt x="7406" y="2438"/>
                    <a:pt x="7304" y="2205"/>
                  </a:cubicBezTo>
                  <a:cubicBezTo>
                    <a:pt x="7203" y="1990"/>
                    <a:pt x="7203" y="1721"/>
                    <a:pt x="7029" y="1566"/>
                  </a:cubicBezTo>
                  <a:cubicBezTo>
                    <a:pt x="6935" y="1488"/>
                    <a:pt x="6815" y="1452"/>
                    <a:pt x="6693" y="1452"/>
                  </a:cubicBezTo>
                  <a:cubicBezTo>
                    <a:pt x="6684" y="1452"/>
                    <a:pt x="6674" y="1452"/>
                    <a:pt x="6665" y="1452"/>
                  </a:cubicBezTo>
                  <a:cubicBezTo>
                    <a:pt x="6557" y="1452"/>
                    <a:pt x="6444" y="1482"/>
                    <a:pt x="6336" y="1512"/>
                  </a:cubicBezTo>
                  <a:cubicBezTo>
                    <a:pt x="6480" y="1273"/>
                    <a:pt x="6575" y="1016"/>
                    <a:pt x="6647" y="747"/>
                  </a:cubicBezTo>
                  <a:cubicBezTo>
                    <a:pt x="6683" y="598"/>
                    <a:pt x="6707" y="436"/>
                    <a:pt x="6647" y="299"/>
                  </a:cubicBezTo>
                  <a:cubicBezTo>
                    <a:pt x="6587" y="173"/>
                    <a:pt x="6468" y="84"/>
                    <a:pt x="6330" y="42"/>
                  </a:cubicBezTo>
                  <a:cubicBezTo>
                    <a:pt x="6249" y="12"/>
                    <a:pt x="6162" y="1"/>
                    <a:pt x="6076"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51" name="Google Shape;951;p5"/>
            <p:cNvGrpSpPr/>
            <p:nvPr/>
          </p:nvGrpSpPr>
          <p:grpSpPr>
            <a:xfrm>
              <a:off x="6371200" y="3397625"/>
              <a:ext cx="196675" cy="178450"/>
              <a:chOff x="3721900" y="3397625"/>
              <a:chExt cx="196675" cy="178450"/>
            </a:xfrm>
          </p:grpSpPr>
          <p:sp>
            <p:nvSpPr>
              <p:cNvPr id="952" name="Google Shape;952;p5"/>
              <p:cNvSpPr/>
              <p:nvPr/>
            </p:nvSpPr>
            <p:spPr>
              <a:xfrm>
                <a:off x="3721900" y="3430800"/>
                <a:ext cx="176350" cy="145275"/>
              </a:xfrm>
              <a:custGeom>
                <a:avLst/>
                <a:gdLst/>
                <a:ahLst/>
                <a:cxnLst/>
                <a:rect l="l" t="t" r="r" b="b"/>
                <a:pathLst>
                  <a:path w="7054" h="5811" extrusionOk="0">
                    <a:moveTo>
                      <a:pt x="5175" y="0"/>
                    </a:moveTo>
                    <a:cubicBezTo>
                      <a:pt x="5072" y="0"/>
                      <a:pt x="4970" y="12"/>
                      <a:pt x="4872" y="36"/>
                    </a:cubicBezTo>
                    <a:cubicBezTo>
                      <a:pt x="4406" y="131"/>
                      <a:pt x="4011" y="448"/>
                      <a:pt x="3718" y="813"/>
                    </a:cubicBezTo>
                    <a:cubicBezTo>
                      <a:pt x="3419" y="1177"/>
                      <a:pt x="3216" y="1613"/>
                      <a:pt x="3019" y="2038"/>
                    </a:cubicBezTo>
                    <a:cubicBezTo>
                      <a:pt x="2816" y="2462"/>
                      <a:pt x="2613" y="2898"/>
                      <a:pt x="2332" y="3269"/>
                    </a:cubicBezTo>
                    <a:cubicBezTo>
                      <a:pt x="1883" y="3861"/>
                      <a:pt x="1226" y="4297"/>
                      <a:pt x="497" y="4464"/>
                    </a:cubicBezTo>
                    <a:cubicBezTo>
                      <a:pt x="329" y="4506"/>
                      <a:pt x="126" y="4554"/>
                      <a:pt x="66" y="4721"/>
                    </a:cubicBezTo>
                    <a:cubicBezTo>
                      <a:pt x="1" y="4901"/>
                      <a:pt x="150" y="5080"/>
                      <a:pt x="300" y="5199"/>
                    </a:cubicBezTo>
                    <a:cubicBezTo>
                      <a:pt x="835" y="5623"/>
                      <a:pt x="1529" y="5811"/>
                      <a:pt x="2214" y="5811"/>
                    </a:cubicBezTo>
                    <a:cubicBezTo>
                      <a:pt x="2293" y="5811"/>
                      <a:pt x="2372" y="5808"/>
                      <a:pt x="2451" y="5803"/>
                    </a:cubicBezTo>
                    <a:cubicBezTo>
                      <a:pt x="3204" y="5761"/>
                      <a:pt x="3933" y="5492"/>
                      <a:pt x="4615" y="5146"/>
                    </a:cubicBezTo>
                    <a:cubicBezTo>
                      <a:pt x="5212" y="4841"/>
                      <a:pt x="5786" y="4458"/>
                      <a:pt x="6234" y="3950"/>
                    </a:cubicBezTo>
                    <a:cubicBezTo>
                      <a:pt x="6683" y="3448"/>
                      <a:pt x="6999" y="2803"/>
                      <a:pt x="7029" y="2127"/>
                    </a:cubicBezTo>
                    <a:cubicBezTo>
                      <a:pt x="7053" y="1458"/>
                      <a:pt x="6772" y="753"/>
                      <a:pt x="6246" y="346"/>
                    </a:cubicBezTo>
                    <a:cubicBezTo>
                      <a:pt x="6043" y="209"/>
                      <a:pt x="5810" y="107"/>
                      <a:pt x="5571" y="66"/>
                    </a:cubicBezTo>
                    <a:cubicBezTo>
                      <a:pt x="5445" y="21"/>
                      <a:pt x="5310" y="0"/>
                      <a:pt x="5175"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5"/>
              <p:cNvSpPr/>
              <p:nvPr/>
            </p:nvSpPr>
            <p:spPr>
              <a:xfrm>
                <a:off x="3833075" y="3397625"/>
                <a:ext cx="85500" cy="87575"/>
              </a:xfrm>
              <a:custGeom>
                <a:avLst/>
                <a:gdLst/>
                <a:ahLst/>
                <a:cxnLst/>
                <a:rect l="l" t="t" r="r" b="b"/>
                <a:pathLst>
                  <a:path w="3420" h="3503" extrusionOk="0">
                    <a:moveTo>
                      <a:pt x="1614" y="1"/>
                    </a:moveTo>
                    <a:cubicBezTo>
                      <a:pt x="1561" y="1"/>
                      <a:pt x="1507" y="5"/>
                      <a:pt x="1453" y="12"/>
                    </a:cubicBezTo>
                    <a:cubicBezTo>
                      <a:pt x="1620" y="418"/>
                      <a:pt x="1662" y="890"/>
                      <a:pt x="1566" y="1327"/>
                    </a:cubicBezTo>
                    <a:cubicBezTo>
                      <a:pt x="1465" y="1189"/>
                      <a:pt x="1315" y="1100"/>
                      <a:pt x="1160" y="1028"/>
                    </a:cubicBezTo>
                    <a:cubicBezTo>
                      <a:pt x="987" y="944"/>
                      <a:pt x="801" y="885"/>
                      <a:pt x="640" y="795"/>
                    </a:cubicBezTo>
                    <a:cubicBezTo>
                      <a:pt x="467" y="705"/>
                      <a:pt x="317" y="568"/>
                      <a:pt x="251" y="388"/>
                    </a:cubicBezTo>
                    <a:cubicBezTo>
                      <a:pt x="108" y="687"/>
                      <a:pt x="0" y="1028"/>
                      <a:pt x="42" y="1357"/>
                    </a:cubicBezTo>
                    <a:cubicBezTo>
                      <a:pt x="72" y="1626"/>
                      <a:pt x="227" y="1895"/>
                      <a:pt x="461" y="2026"/>
                    </a:cubicBezTo>
                    <a:cubicBezTo>
                      <a:pt x="353" y="2193"/>
                      <a:pt x="299" y="2397"/>
                      <a:pt x="281" y="2588"/>
                    </a:cubicBezTo>
                    <a:cubicBezTo>
                      <a:pt x="257" y="2833"/>
                      <a:pt x="281" y="3090"/>
                      <a:pt x="311" y="3341"/>
                    </a:cubicBezTo>
                    <a:cubicBezTo>
                      <a:pt x="311" y="3395"/>
                      <a:pt x="323" y="3454"/>
                      <a:pt x="371" y="3484"/>
                    </a:cubicBezTo>
                    <a:cubicBezTo>
                      <a:pt x="391" y="3500"/>
                      <a:pt x="413" y="3503"/>
                      <a:pt x="437" y="3503"/>
                    </a:cubicBezTo>
                    <a:cubicBezTo>
                      <a:pt x="449" y="3503"/>
                      <a:pt x="461" y="3502"/>
                      <a:pt x="473" y="3502"/>
                    </a:cubicBezTo>
                    <a:cubicBezTo>
                      <a:pt x="783" y="3478"/>
                      <a:pt x="1088" y="3407"/>
                      <a:pt x="1327" y="3221"/>
                    </a:cubicBezTo>
                    <a:cubicBezTo>
                      <a:pt x="1489" y="3096"/>
                      <a:pt x="1620" y="2905"/>
                      <a:pt x="1656" y="2701"/>
                    </a:cubicBezTo>
                    <a:cubicBezTo>
                      <a:pt x="1847" y="2870"/>
                      <a:pt x="2107" y="2955"/>
                      <a:pt x="2360" y="2955"/>
                    </a:cubicBezTo>
                    <a:cubicBezTo>
                      <a:pt x="2384" y="2955"/>
                      <a:pt x="2409" y="2954"/>
                      <a:pt x="2433" y="2952"/>
                    </a:cubicBezTo>
                    <a:cubicBezTo>
                      <a:pt x="2774" y="2940"/>
                      <a:pt x="3102" y="2803"/>
                      <a:pt x="3419" y="2648"/>
                    </a:cubicBezTo>
                    <a:cubicBezTo>
                      <a:pt x="3162" y="2612"/>
                      <a:pt x="2935" y="2438"/>
                      <a:pt x="2833" y="2205"/>
                    </a:cubicBezTo>
                    <a:cubicBezTo>
                      <a:pt x="2738" y="1990"/>
                      <a:pt x="2738" y="1721"/>
                      <a:pt x="2558" y="1566"/>
                    </a:cubicBezTo>
                    <a:cubicBezTo>
                      <a:pt x="2463" y="1482"/>
                      <a:pt x="2325" y="1452"/>
                      <a:pt x="2200" y="1452"/>
                    </a:cubicBezTo>
                    <a:cubicBezTo>
                      <a:pt x="2086" y="1458"/>
                      <a:pt x="1979" y="1482"/>
                      <a:pt x="1871" y="1512"/>
                    </a:cubicBezTo>
                    <a:cubicBezTo>
                      <a:pt x="2009" y="1273"/>
                      <a:pt x="2110" y="1016"/>
                      <a:pt x="2176" y="753"/>
                    </a:cubicBezTo>
                    <a:cubicBezTo>
                      <a:pt x="2218" y="604"/>
                      <a:pt x="2236" y="442"/>
                      <a:pt x="2176" y="305"/>
                    </a:cubicBezTo>
                    <a:cubicBezTo>
                      <a:pt x="2116" y="173"/>
                      <a:pt x="1997" y="84"/>
                      <a:pt x="1865" y="42"/>
                    </a:cubicBezTo>
                    <a:cubicBezTo>
                      <a:pt x="1784" y="12"/>
                      <a:pt x="1700" y="1"/>
                      <a:pt x="161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5"/>
              <p:cNvSpPr/>
              <p:nvPr/>
            </p:nvSpPr>
            <p:spPr>
              <a:xfrm>
                <a:off x="3845625" y="3435925"/>
                <a:ext cx="17650" cy="11250"/>
              </a:xfrm>
              <a:custGeom>
                <a:avLst/>
                <a:gdLst/>
                <a:ahLst/>
                <a:cxnLst/>
                <a:rect l="l" t="t" r="r" b="b"/>
                <a:pathLst>
                  <a:path w="706" h="450" extrusionOk="0">
                    <a:moveTo>
                      <a:pt x="639" y="1"/>
                    </a:moveTo>
                    <a:cubicBezTo>
                      <a:pt x="634" y="1"/>
                      <a:pt x="628" y="2"/>
                      <a:pt x="622" y="4"/>
                    </a:cubicBezTo>
                    <a:cubicBezTo>
                      <a:pt x="407" y="76"/>
                      <a:pt x="204" y="195"/>
                      <a:pt x="42" y="363"/>
                    </a:cubicBezTo>
                    <a:cubicBezTo>
                      <a:pt x="0" y="395"/>
                      <a:pt x="35" y="449"/>
                      <a:pt x="77" y="449"/>
                    </a:cubicBezTo>
                    <a:cubicBezTo>
                      <a:pt x="89" y="449"/>
                      <a:pt x="102" y="445"/>
                      <a:pt x="114" y="434"/>
                    </a:cubicBezTo>
                    <a:cubicBezTo>
                      <a:pt x="263" y="285"/>
                      <a:pt x="449" y="177"/>
                      <a:pt x="652" y="106"/>
                    </a:cubicBezTo>
                    <a:cubicBezTo>
                      <a:pt x="706" y="89"/>
                      <a:pt x="687" y="1"/>
                      <a:pt x="639"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5"/>
              <p:cNvSpPr/>
              <p:nvPr/>
            </p:nvSpPr>
            <p:spPr>
              <a:xfrm>
                <a:off x="3867300" y="3430550"/>
                <a:ext cx="12525" cy="8150"/>
              </a:xfrm>
              <a:custGeom>
                <a:avLst/>
                <a:gdLst/>
                <a:ahLst/>
                <a:cxnLst/>
                <a:rect l="l" t="t" r="r" b="b"/>
                <a:pathLst>
                  <a:path w="501" h="326" extrusionOk="0">
                    <a:moveTo>
                      <a:pt x="67" y="0"/>
                    </a:moveTo>
                    <a:cubicBezTo>
                      <a:pt x="61" y="0"/>
                      <a:pt x="54" y="1"/>
                      <a:pt x="48" y="4"/>
                    </a:cubicBezTo>
                    <a:cubicBezTo>
                      <a:pt x="18" y="10"/>
                      <a:pt x="0" y="40"/>
                      <a:pt x="12" y="70"/>
                    </a:cubicBezTo>
                    <a:cubicBezTo>
                      <a:pt x="24" y="159"/>
                      <a:pt x="84" y="243"/>
                      <a:pt x="161" y="285"/>
                    </a:cubicBezTo>
                    <a:cubicBezTo>
                      <a:pt x="208" y="312"/>
                      <a:pt x="258" y="326"/>
                      <a:pt x="309" y="326"/>
                    </a:cubicBezTo>
                    <a:cubicBezTo>
                      <a:pt x="357" y="326"/>
                      <a:pt x="405" y="314"/>
                      <a:pt x="448" y="291"/>
                    </a:cubicBezTo>
                    <a:cubicBezTo>
                      <a:pt x="454" y="292"/>
                      <a:pt x="459" y="293"/>
                      <a:pt x="464" y="293"/>
                    </a:cubicBezTo>
                    <a:cubicBezTo>
                      <a:pt x="497" y="293"/>
                      <a:pt x="501" y="259"/>
                      <a:pt x="490" y="243"/>
                    </a:cubicBezTo>
                    <a:cubicBezTo>
                      <a:pt x="478" y="222"/>
                      <a:pt x="460" y="216"/>
                      <a:pt x="440" y="216"/>
                    </a:cubicBezTo>
                    <a:cubicBezTo>
                      <a:pt x="431" y="216"/>
                      <a:pt x="422" y="217"/>
                      <a:pt x="412" y="219"/>
                    </a:cubicBezTo>
                    <a:cubicBezTo>
                      <a:pt x="388" y="231"/>
                      <a:pt x="361" y="238"/>
                      <a:pt x="333" y="238"/>
                    </a:cubicBezTo>
                    <a:cubicBezTo>
                      <a:pt x="295" y="238"/>
                      <a:pt x="256" y="225"/>
                      <a:pt x="221" y="201"/>
                    </a:cubicBezTo>
                    <a:cubicBezTo>
                      <a:pt x="209" y="195"/>
                      <a:pt x="203" y="195"/>
                      <a:pt x="197" y="189"/>
                    </a:cubicBezTo>
                    <a:lnTo>
                      <a:pt x="191" y="183"/>
                    </a:lnTo>
                    <a:lnTo>
                      <a:pt x="179" y="171"/>
                    </a:lnTo>
                    <a:cubicBezTo>
                      <a:pt x="167" y="159"/>
                      <a:pt x="161" y="153"/>
                      <a:pt x="149" y="135"/>
                    </a:cubicBezTo>
                    <a:cubicBezTo>
                      <a:pt x="143" y="129"/>
                      <a:pt x="143" y="123"/>
                      <a:pt x="137" y="111"/>
                    </a:cubicBezTo>
                    <a:cubicBezTo>
                      <a:pt x="137" y="105"/>
                      <a:pt x="132" y="105"/>
                      <a:pt x="132" y="99"/>
                    </a:cubicBezTo>
                    <a:cubicBezTo>
                      <a:pt x="132" y="99"/>
                      <a:pt x="125" y="89"/>
                      <a:pt x="126" y="89"/>
                    </a:cubicBezTo>
                    <a:lnTo>
                      <a:pt x="126" y="89"/>
                    </a:lnTo>
                    <a:cubicBezTo>
                      <a:pt x="127" y="89"/>
                      <a:pt x="129" y="90"/>
                      <a:pt x="132" y="93"/>
                    </a:cubicBezTo>
                    <a:cubicBezTo>
                      <a:pt x="120" y="76"/>
                      <a:pt x="114" y="52"/>
                      <a:pt x="114" y="40"/>
                    </a:cubicBezTo>
                    <a:cubicBezTo>
                      <a:pt x="109" y="16"/>
                      <a:pt x="89" y="0"/>
                      <a:pt x="67"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5"/>
              <p:cNvSpPr/>
              <p:nvPr/>
            </p:nvSpPr>
            <p:spPr>
              <a:xfrm>
                <a:off x="3853150" y="3477975"/>
                <a:ext cx="40850" cy="57475"/>
              </a:xfrm>
              <a:custGeom>
                <a:avLst/>
                <a:gdLst/>
                <a:ahLst/>
                <a:cxnLst/>
                <a:rect l="l" t="t" r="r" b="b"/>
                <a:pathLst>
                  <a:path w="1634" h="2299" extrusionOk="0">
                    <a:moveTo>
                      <a:pt x="1568" y="0"/>
                    </a:moveTo>
                    <a:cubicBezTo>
                      <a:pt x="1548" y="0"/>
                      <a:pt x="1529" y="12"/>
                      <a:pt x="1522" y="37"/>
                    </a:cubicBezTo>
                    <a:cubicBezTo>
                      <a:pt x="1367" y="719"/>
                      <a:pt x="1008" y="1346"/>
                      <a:pt x="506" y="1824"/>
                    </a:cubicBezTo>
                    <a:cubicBezTo>
                      <a:pt x="369" y="1962"/>
                      <a:pt x="207" y="2087"/>
                      <a:pt x="46" y="2201"/>
                    </a:cubicBezTo>
                    <a:cubicBezTo>
                      <a:pt x="1" y="2231"/>
                      <a:pt x="31" y="2299"/>
                      <a:pt x="74" y="2299"/>
                    </a:cubicBezTo>
                    <a:cubicBezTo>
                      <a:pt x="82" y="2299"/>
                      <a:pt x="91" y="2296"/>
                      <a:pt x="100" y="2290"/>
                    </a:cubicBezTo>
                    <a:cubicBezTo>
                      <a:pt x="698" y="1890"/>
                      <a:pt x="1164" y="1316"/>
                      <a:pt x="1445" y="659"/>
                    </a:cubicBezTo>
                    <a:cubicBezTo>
                      <a:pt x="1522" y="468"/>
                      <a:pt x="1582" y="270"/>
                      <a:pt x="1630" y="67"/>
                    </a:cubicBezTo>
                    <a:cubicBezTo>
                      <a:pt x="1634" y="27"/>
                      <a:pt x="1600" y="0"/>
                      <a:pt x="15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5"/>
              <p:cNvSpPr/>
              <p:nvPr/>
            </p:nvSpPr>
            <p:spPr>
              <a:xfrm>
                <a:off x="3868325" y="3491075"/>
                <a:ext cx="14675" cy="17750"/>
              </a:xfrm>
              <a:custGeom>
                <a:avLst/>
                <a:gdLst/>
                <a:ahLst/>
                <a:cxnLst/>
                <a:rect l="l" t="t" r="r" b="b"/>
                <a:pathLst>
                  <a:path w="587" h="710" extrusionOk="0">
                    <a:moveTo>
                      <a:pt x="534" y="1"/>
                    </a:moveTo>
                    <a:cubicBezTo>
                      <a:pt x="515" y="1"/>
                      <a:pt x="493" y="13"/>
                      <a:pt x="485" y="33"/>
                    </a:cubicBezTo>
                    <a:cubicBezTo>
                      <a:pt x="377" y="254"/>
                      <a:pt x="228" y="458"/>
                      <a:pt x="43" y="619"/>
                    </a:cubicBezTo>
                    <a:cubicBezTo>
                      <a:pt x="0" y="657"/>
                      <a:pt x="40" y="709"/>
                      <a:pt x="85" y="709"/>
                    </a:cubicBezTo>
                    <a:cubicBezTo>
                      <a:pt x="97" y="709"/>
                      <a:pt x="109" y="705"/>
                      <a:pt x="120" y="697"/>
                    </a:cubicBezTo>
                    <a:cubicBezTo>
                      <a:pt x="312" y="523"/>
                      <a:pt x="467" y="314"/>
                      <a:pt x="575" y="81"/>
                    </a:cubicBezTo>
                    <a:cubicBezTo>
                      <a:pt x="587" y="51"/>
                      <a:pt x="587" y="21"/>
                      <a:pt x="557" y="9"/>
                    </a:cubicBezTo>
                    <a:cubicBezTo>
                      <a:pt x="551" y="4"/>
                      <a:pt x="543" y="1"/>
                      <a:pt x="53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5"/>
              <p:cNvSpPr/>
              <p:nvPr/>
            </p:nvSpPr>
            <p:spPr>
              <a:xfrm>
                <a:off x="3872175" y="3444800"/>
                <a:ext cx="4400" cy="17425"/>
              </a:xfrm>
              <a:custGeom>
                <a:avLst/>
                <a:gdLst/>
                <a:ahLst/>
                <a:cxnLst/>
                <a:rect l="l" t="t" r="r" b="b"/>
                <a:pathLst>
                  <a:path w="176" h="697" extrusionOk="0">
                    <a:moveTo>
                      <a:pt x="68" y="1"/>
                    </a:moveTo>
                    <a:cubicBezTo>
                      <a:pt x="36" y="1"/>
                      <a:pt x="1" y="27"/>
                      <a:pt x="8" y="67"/>
                    </a:cubicBezTo>
                    <a:cubicBezTo>
                      <a:pt x="56" y="247"/>
                      <a:pt x="68" y="438"/>
                      <a:pt x="38" y="629"/>
                    </a:cubicBezTo>
                    <a:cubicBezTo>
                      <a:pt x="32" y="659"/>
                      <a:pt x="44" y="689"/>
                      <a:pt x="74" y="695"/>
                    </a:cubicBezTo>
                    <a:cubicBezTo>
                      <a:pt x="78" y="696"/>
                      <a:pt x="82" y="696"/>
                      <a:pt x="87" y="696"/>
                    </a:cubicBezTo>
                    <a:cubicBezTo>
                      <a:pt x="109" y="696"/>
                      <a:pt x="136" y="684"/>
                      <a:pt x="146" y="659"/>
                    </a:cubicBezTo>
                    <a:cubicBezTo>
                      <a:pt x="176" y="450"/>
                      <a:pt x="164" y="241"/>
                      <a:pt x="116" y="37"/>
                    </a:cubicBezTo>
                    <a:cubicBezTo>
                      <a:pt x="109" y="12"/>
                      <a:pt x="89" y="1"/>
                      <a:pt x="6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959" name="Google Shape;959;p5"/>
          <p:cNvSpPr txBox="1">
            <a:spLocks noGrp="1"/>
          </p:cNvSpPr>
          <p:nvPr>
            <p:ph type="title" idx="2"/>
          </p:nvPr>
        </p:nvSpPr>
        <p:spPr>
          <a:xfrm>
            <a:off x="-198620" y="1580847"/>
            <a:ext cx="9541239" cy="1899694"/>
          </a:xfrm>
          <a:prstGeom prst="rect">
            <a:avLst/>
          </a:prstGeom>
          <a:solidFill>
            <a:srgbClr val="FFFFFF">
              <a:alpha val="74901"/>
            </a:srgbClr>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SzPts val="6000"/>
              <a:buNone/>
            </a:pPr>
            <a:r>
              <a:rPr lang="en-US" sz="4000">
                <a:latin typeface="Arial"/>
                <a:ea typeface="Arial"/>
                <a:cs typeface="Arial"/>
                <a:sym typeface="Arial"/>
              </a:rPr>
              <a:t>PHẦN 1:</a:t>
            </a:r>
            <a:br>
              <a:rPr lang="en-US" sz="4000">
                <a:latin typeface="Arial"/>
                <a:ea typeface="Arial"/>
                <a:cs typeface="Arial"/>
                <a:sym typeface="Arial"/>
              </a:rPr>
            </a:br>
            <a:r>
              <a:rPr lang="en-US" sz="4000">
                <a:solidFill>
                  <a:schemeClr val="dk1"/>
                </a:solidFill>
                <a:latin typeface="Arial"/>
                <a:ea typeface="Arial"/>
                <a:cs typeface="Arial"/>
                <a:sym typeface="Arial"/>
              </a:rPr>
              <a:t>LỰA CHỌN THỰC PHẨM  </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grpSp>
        <p:nvGrpSpPr>
          <p:cNvPr id="1808" name="Google Shape;1808;p50"/>
          <p:cNvGrpSpPr/>
          <p:nvPr/>
        </p:nvGrpSpPr>
        <p:grpSpPr>
          <a:xfrm>
            <a:off x="256064" y="1190376"/>
            <a:ext cx="8474281" cy="1420325"/>
            <a:chOff x="379435" y="595093"/>
            <a:chExt cx="8474281" cy="1420325"/>
          </a:xfrm>
        </p:grpSpPr>
        <p:sp>
          <p:nvSpPr>
            <p:cNvPr id="1809" name="Google Shape;1809;p50"/>
            <p:cNvSpPr txBox="1"/>
            <p:nvPr/>
          </p:nvSpPr>
          <p:spPr>
            <a:xfrm>
              <a:off x="1139372" y="595093"/>
              <a:ext cx="7714344" cy="142032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1. Có thể chia thực phẩm thành hai nhóm là thực phẩm tươi sống và thực phẩm khô, bảo quản thực phẩm trong hai nhóm này khi chưa sử dụng ngay cần lưu ý như thế nào?</a:t>
              </a:r>
              <a:endParaRPr sz="2000" b="0" i="0" u="none" strike="noStrike" cap="none">
                <a:solidFill>
                  <a:srgbClr val="000000"/>
                </a:solidFill>
                <a:latin typeface="Arial"/>
                <a:ea typeface="Arial"/>
                <a:cs typeface="Arial"/>
                <a:sym typeface="Arial"/>
              </a:endParaRPr>
            </a:p>
          </p:txBody>
        </p:sp>
        <p:sp>
          <p:nvSpPr>
            <p:cNvPr id="1810" name="Google Shape;1810;p50"/>
            <p:cNvSpPr/>
            <p:nvPr/>
          </p:nvSpPr>
          <p:spPr>
            <a:xfrm>
              <a:off x="379435" y="928914"/>
              <a:ext cx="639097" cy="668337"/>
            </a:xfrm>
            <a:custGeom>
              <a:avLst/>
              <a:gdLst/>
              <a:ahLst/>
              <a:cxnLst/>
              <a:rect l="l" t="t" r="r" b="b"/>
              <a:pathLst>
                <a:path w="3934778" h="4114800" extrusionOk="0">
                  <a:moveTo>
                    <a:pt x="0" y="0"/>
                  </a:moveTo>
                  <a:lnTo>
                    <a:pt x="3934777" y="0"/>
                  </a:lnTo>
                  <a:lnTo>
                    <a:pt x="3934777" y="4114800"/>
                  </a:lnTo>
                  <a:lnTo>
                    <a:pt x="0" y="4114800"/>
                  </a:lnTo>
                  <a:lnTo>
                    <a:pt x="0" y="0"/>
                  </a:lnTo>
                  <a:close/>
                </a:path>
              </a:pathLst>
            </a:custGeom>
            <a:blipFill rotWithShape="1">
              <a:blip r:embed="rId3">
                <a:alphaModFix/>
              </a:blip>
              <a:stretch>
                <a:fillRect/>
              </a:stretch>
            </a:blipFill>
            <a:ln>
              <a:noFill/>
            </a:ln>
          </p:spPr>
        </p:sp>
      </p:grpSp>
      <p:grpSp>
        <p:nvGrpSpPr>
          <p:cNvPr id="1811" name="Google Shape;1811;p50"/>
          <p:cNvGrpSpPr/>
          <p:nvPr/>
        </p:nvGrpSpPr>
        <p:grpSpPr>
          <a:xfrm>
            <a:off x="256064" y="2938898"/>
            <a:ext cx="8474281" cy="1420325"/>
            <a:chOff x="379435" y="595093"/>
            <a:chExt cx="8474281" cy="1420325"/>
          </a:xfrm>
        </p:grpSpPr>
        <p:sp>
          <p:nvSpPr>
            <p:cNvPr id="1812" name="Google Shape;1812;p50"/>
            <p:cNvSpPr txBox="1"/>
            <p:nvPr/>
          </p:nvSpPr>
          <p:spPr>
            <a:xfrm>
              <a:off x="1139372" y="595093"/>
              <a:ext cx="7714344" cy="142032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2. Thành phần dinh dưỡng trong thực phẩm có thể bị thay đổi bởi những yếu tố nào trong quá trình chế biến? Từ đó, hãy nêu một số lưu ý khi chế biến thực phẩm.</a:t>
              </a:r>
              <a:endParaRPr sz="2000" b="0" i="0" u="none" strike="noStrike" cap="none">
                <a:solidFill>
                  <a:srgbClr val="000000"/>
                </a:solidFill>
                <a:latin typeface="Arial"/>
                <a:ea typeface="Arial"/>
                <a:cs typeface="Arial"/>
                <a:sym typeface="Arial"/>
              </a:endParaRPr>
            </a:p>
          </p:txBody>
        </p:sp>
        <p:sp>
          <p:nvSpPr>
            <p:cNvPr id="1813" name="Google Shape;1813;p50"/>
            <p:cNvSpPr/>
            <p:nvPr/>
          </p:nvSpPr>
          <p:spPr>
            <a:xfrm>
              <a:off x="379435" y="928914"/>
              <a:ext cx="639097" cy="668337"/>
            </a:xfrm>
            <a:custGeom>
              <a:avLst/>
              <a:gdLst/>
              <a:ahLst/>
              <a:cxnLst/>
              <a:rect l="l" t="t" r="r" b="b"/>
              <a:pathLst>
                <a:path w="3934778" h="4114800" extrusionOk="0">
                  <a:moveTo>
                    <a:pt x="0" y="0"/>
                  </a:moveTo>
                  <a:lnTo>
                    <a:pt x="3934777" y="0"/>
                  </a:lnTo>
                  <a:lnTo>
                    <a:pt x="3934777" y="4114800"/>
                  </a:lnTo>
                  <a:lnTo>
                    <a:pt x="0" y="4114800"/>
                  </a:lnTo>
                  <a:lnTo>
                    <a:pt x="0" y="0"/>
                  </a:lnTo>
                  <a:close/>
                </a:path>
              </a:pathLst>
            </a:custGeom>
            <a:blipFill rotWithShape="1">
              <a:blip r:embed="rId3">
                <a:alphaModFix/>
              </a:blip>
              <a:stretch>
                <a:fillRect/>
              </a:stretch>
            </a:blipFill>
            <a:ln>
              <a:noFill/>
            </a:ln>
          </p:spPr>
        </p:sp>
      </p:grpSp>
      <p:grpSp>
        <p:nvGrpSpPr>
          <p:cNvPr id="1814" name="Google Shape;1814;p50"/>
          <p:cNvGrpSpPr/>
          <p:nvPr/>
        </p:nvGrpSpPr>
        <p:grpSpPr>
          <a:xfrm>
            <a:off x="204615" y="4342912"/>
            <a:ext cx="418079" cy="649453"/>
            <a:chOff x="5146675" y="2696700"/>
            <a:chExt cx="229075" cy="355850"/>
          </a:xfrm>
        </p:grpSpPr>
        <p:sp>
          <p:nvSpPr>
            <p:cNvPr id="1815" name="Google Shape;1815;p50"/>
            <p:cNvSpPr/>
            <p:nvPr/>
          </p:nvSpPr>
          <p:spPr>
            <a:xfrm>
              <a:off x="5146750" y="2697150"/>
              <a:ext cx="228925" cy="355400"/>
            </a:xfrm>
            <a:custGeom>
              <a:avLst/>
              <a:gdLst/>
              <a:ahLst/>
              <a:cxnLst/>
              <a:rect l="l" t="t" r="r" b="b"/>
              <a:pathLst>
                <a:path w="9157" h="14216" extrusionOk="0">
                  <a:moveTo>
                    <a:pt x="5971" y="0"/>
                  </a:moveTo>
                  <a:lnTo>
                    <a:pt x="5493" y="54"/>
                  </a:lnTo>
                  <a:cubicBezTo>
                    <a:pt x="5690" y="867"/>
                    <a:pt x="5433" y="2313"/>
                    <a:pt x="5343" y="2792"/>
                  </a:cubicBezTo>
                  <a:cubicBezTo>
                    <a:pt x="5098" y="2716"/>
                    <a:pt x="4866" y="2670"/>
                    <a:pt x="4651" y="2670"/>
                  </a:cubicBezTo>
                  <a:cubicBezTo>
                    <a:pt x="4187" y="2670"/>
                    <a:pt x="3802" y="2884"/>
                    <a:pt x="3532" y="3473"/>
                  </a:cubicBezTo>
                  <a:cubicBezTo>
                    <a:pt x="2988" y="4662"/>
                    <a:pt x="0" y="13633"/>
                    <a:pt x="1190" y="14189"/>
                  </a:cubicBezTo>
                  <a:cubicBezTo>
                    <a:pt x="1228" y="14207"/>
                    <a:pt x="1271" y="14216"/>
                    <a:pt x="1317" y="14216"/>
                  </a:cubicBezTo>
                  <a:cubicBezTo>
                    <a:pt x="2689" y="14216"/>
                    <a:pt x="7292" y="6602"/>
                    <a:pt x="7830" y="5463"/>
                  </a:cubicBezTo>
                  <a:cubicBezTo>
                    <a:pt x="8224" y="4602"/>
                    <a:pt x="7859" y="4071"/>
                    <a:pt x="7172" y="3640"/>
                  </a:cubicBezTo>
                  <a:cubicBezTo>
                    <a:pt x="7471" y="3258"/>
                    <a:pt x="8409" y="2122"/>
                    <a:pt x="9156" y="1746"/>
                  </a:cubicBezTo>
                  <a:lnTo>
                    <a:pt x="8887" y="1351"/>
                  </a:lnTo>
                  <a:cubicBezTo>
                    <a:pt x="8887" y="1351"/>
                    <a:pt x="8887" y="1350"/>
                    <a:pt x="8886" y="1350"/>
                  </a:cubicBezTo>
                  <a:cubicBezTo>
                    <a:pt x="8845" y="1350"/>
                    <a:pt x="8036" y="1793"/>
                    <a:pt x="7268" y="2690"/>
                  </a:cubicBezTo>
                  <a:lnTo>
                    <a:pt x="8451" y="843"/>
                  </a:lnTo>
                  <a:lnTo>
                    <a:pt x="8105" y="688"/>
                  </a:lnTo>
                  <a:lnTo>
                    <a:pt x="6885" y="2403"/>
                  </a:lnTo>
                  <a:lnTo>
                    <a:pt x="7722" y="443"/>
                  </a:lnTo>
                  <a:lnTo>
                    <a:pt x="7561" y="365"/>
                  </a:lnTo>
                  <a:lnTo>
                    <a:pt x="7393" y="293"/>
                  </a:lnTo>
                  <a:lnTo>
                    <a:pt x="6449" y="2206"/>
                  </a:lnTo>
                  <a:lnTo>
                    <a:pt x="6963" y="162"/>
                  </a:lnTo>
                  <a:lnTo>
                    <a:pt x="6616" y="6"/>
                  </a:lnTo>
                  <a:lnTo>
                    <a:pt x="5983" y="2104"/>
                  </a:lnTo>
                  <a:cubicBezTo>
                    <a:pt x="6168" y="921"/>
                    <a:pt x="5971" y="0"/>
                    <a:pt x="5971"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16" name="Google Shape;1816;p50"/>
            <p:cNvGrpSpPr/>
            <p:nvPr/>
          </p:nvGrpSpPr>
          <p:grpSpPr>
            <a:xfrm>
              <a:off x="5146675" y="2696700"/>
              <a:ext cx="229075" cy="355425"/>
              <a:chOff x="2496700" y="2696700"/>
              <a:chExt cx="229075" cy="355425"/>
            </a:xfrm>
          </p:grpSpPr>
          <p:sp>
            <p:nvSpPr>
              <p:cNvPr id="1817" name="Google Shape;1817;p50"/>
              <p:cNvSpPr/>
              <p:nvPr/>
            </p:nvSpPr>
            <p:spPr>
              <a:xfrm>
                <a:off x="2496700" y="2763525"/>
                <a:ext cx="209500" cy="288600"/>
              </a:xfrm>
              <a:custGeom>
                <a:avLst/>
                <a:gdLst/>
                <a:ahLst/>
                <a:cxnLst/>
                <a:rect l="l" t="t" r="r" b="b"/>
                <a:pathLst>
                  <a:path w="8380" h="11544" extrusionOk="0">
                    <a:moveTo>
                      <a:pt x="4655" y="1"/>
                    </a:moveTo>
                    <a:cubicBezTo>
                      <a:pt x="4189" y="1"/>
                      <a:pt x="3802" y="215"/>
                      <a:pt x="3532" y="806"/>
                    </a:cubicBezTo>
                    <a:cubicBezTo>
                      <a:pt x="2982" y="1989"/>
                      <a:pt x="0" y="10972"/>
                      <a:pt x="1184" y="11516"/>
                    </a:cubicBezTo>
                    <a:cubicBezTo>
                      <a:pt x="1223" y="11534"/>
                      <a:pt x="1266" y="11543"/>
                      <a:pt x="1314" y="11543"/>
                    </a:cubicBezTo>
                    <a:cubicBezTo>
                      <a:pt x="2693" y="11543"/>
                      <a:pt x="7298" y="3940"/>
                      <a:pt x="7830" y="2790"/>
                    </a:cubicBezTo>
                    <a:cubicBezTo>
                      <a:pt x="8379" y="1601"/>
                      <a:pt x="7471" y="1051"/>
                      <a:pt x="6282" y="495"/>
                    </a:cubicBezTo>
                    <a:cubicBezTo>
                      <a:pt x="5683" y="221"/>
                      <a:pt x="5128" y="1"/>
                      <a:pt x="4655" y="1"/>
                    </a:cubicBezTo>
                    <a:close/>
                  </a:path>
                </a:pathLst>
              </a:custGeom>
              <a:solidFill>
                <a:srgbClr val="FD8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50"/>
              <p:cNvSpPr/>
              <p:nvPr/>
            </p:nvSpPr>
            <p:spPr>
              <a:xfrm>
                <a:off x="2628325" y="2696700"/>
                <a:ext cx="97450" cy="99025"/>
              </a:xfrm>
              <a:custGeom>
                <a:avLst/>
                <a:gdLst/>
                <a:ahLst/>
                <a:cxnLst/>
                <a:rect l="l" t="t" r="r" b="b"/>
                <a:pathLst>
                  <a:path w="3898" h="3961" extrusionOk="0">
                    <a:moveTo>
                      <a:pt x="718" y="0"/>
                    </a:moveTo>
                    <a:lnTo>
                      <a:pt x="240" y="54"/>
                    </a:lnTo>
                    <a:cubicBezTo>
                      <a:pt x="479" y="1040"/>
                      <a:pt x="48" y="2953"/>
                      <a:pt x="48" y="2953"/>
                    </a:cubicBezTo>
                    <a:cubicBezTo>
                      <a:pt x="1" y="3497"/>
                      <a:pt x="718" y="3826"/>
                      <a:pt x="718" y="3826"/>
                    </a:cubicBezTo>
                    <a:cubicBezTo>
                      <a:pt x="718" y="3826"/>
                      <a:pt x="1002" y="3961"/>
                      <a:pt x="1307" y="3961"/>
                    </a:cubicBezTo>
                    <a:cubicBezTo>
                      <a:pt x="1486" y="3961"/>
                      <a:pt x="1672" y="3914"/>
                      <a:pt x="1812" y="3766"/>
                    </a:cubicBezTo>
                    <a:cubicBezTo>
                      <a:pt x="1812" y="3766"/>
                      <a:pt x="2995" y="2206"/>
                      <a:pt x="3897" y="1752"/>
                    </a:cubicBezTo>
                    <a:lnTo>
                      <a:pt x="3628" y="1357"/>
                    </a:lnTo>
                    <a:cubicBezTo>
                      <a:pt x="3628" y="1357"/>
                      <a:pt x="2798" y="1793"/>
                      <a:pt x="2015" y="2708"/>
                    </a:cubicBezTo>
                    <a:lnTo>
                      <a:pt x="3198" y="861"/>
                    </a:lnTo>
                    <a:lnTo>
                      <a:pt x="2851" y="706"/>
                    </a:lnTo>
                    <a:lnTo>
                      <a:pt x="1638" y="2421"/>
                    </a:lnTo>
                    <a:lnTo>
                      <a:pt x="1638" y="2421"/>
                    </a:lnTo>
                    <a:lnTo>
                      <a:pt x="2475" y="461"/>
                    </a:lnTo>
                    <a:lnTo>
                      <a:pt x="2308" y="383"/>
                    </a:lnTo>
                    <a:lnTo>
                      <a:pt x="2140" y="293"/>
                    </a:lnTo>
                    <a:lnTo>
                      <a:pt x="1196" y="2206"/>
                    </a:lnTo>
                    <a:lnTo>
                      <a:pt x="1710" y="168"/>
                    </a:lnTo>
                    <a:lnTo>
                      <a:pt x="1363" y="12"/>
                    </a:lnTo>
                    <a:lnTo>
                      <a:pt x="730" y="2110"/>
                    </a:lnTo>
                    <a:cubicBezTo>
                      <a:pt x="915" y="921"/>
                      <a:pt x="718" y="0"/>
                      <a:pt x="71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50"/>
              <p:cNvSpPr/>
              <p:nvPr/>
            </p:nvSpPr>
            <p:spPr>
              <a:xfrm>
                <a:off x="2638375" y="2751375"/>
                <a:ext cx="8325" cy="24750"/>
              </a:xfrm>
              <a:custGeom>
                <a:avLst/>
                <a:gdLst/>
                <a:ahLst/>
                <a:cxnLst/>
                <a:rect l="l" t="t" r="r" b="b"/>
                <a:pathLst>
                  <a:path w="333" h="990" extrusionOk="0">
                    <a:moveTo>
                      <a:pt x="270" y="1"/>
                    </a:moveTo>
                    <a:cubicBezTo>
                      <a:pt x="249" y="1"/>
                      <a:pt x="228" y="12"/>
                      <a:pt x="220" y="37"/>
                    </a:cubicBezTo>
                    <a:cubicBezTo>
                      <a:pt x="208" y="49"/>
                      <a:pt x="202" y="67"/>
                      <a:pt x="202" y="79"/>
                    </a:cubicBezTo>
                    <a:cubicBezTo>
                      <a:pt x="196" y="97"/>
                      <a:pt x="196" y="103"/>
                      <a:pt x="202" y="114"/>
                    </a:cubicBezTo>
                    <a:lnTo>
                      <a:pt x="11" y="921"/>
                    </a:lnTo>
                    <a:cubicBezTo>
                      <a:pt x="0" y="964"/>
                      <a:pt x="34" y="990"/>
                      <a:pt x="66" y="990"/>
                    </a:cubicBezTo>
                    <a:cubicBezTo>
                      <a:pt x="87" y="990"/>
                      <a:pt x="108" y="978"/>
                      <a:pt x="113" y="951"/>
                    </a:cubicBezTo>
                    <a:cubicBezTo>
                      <a:pt x="178" y="652"/>
                      <a:pt x="256" y="366"/>
                      <a:pt x="322" y="67"/>
                    </a:cubicBezTo>
                    <a:cubicBezTo>
                      <a:pt x="332" y="24"/>
                      <a:pt x="301" y="1"/>
                      <a:pt x="27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50"/>
              <p:cNvSpPr/>
              <p:nvPr/>
            </p:nvSpPr>
            <p:spPr>
              <a:xfrm>
                <a:off x="2645900" y="2753500"/>
                <a:ext cx="11875" cy="25275"/>
              </a:xfrm>
              <a:custGeom>
                <a:avLst/>
                <a:gdLst/>
                <a:ahLst/>
                <a:cxnLst/>
                <a:rect l="l" t="t" r="r" b="b"/>
                <a:pathLst>
                  <a:path w="475" h="1011" extrusionOk="0">
                    <a:moveTo>
                      <a:pt x="409" y="0"/>
                    </a:moveTo>
                    <a:cubicBezTo>
                      <a:pt x="386" y="0"/>
                      <a:pt x="361" y="13"/>
                      <a:pt x="349" y="41"/>
                    </a:cubicBezTo>
                    <a:cubicBezTo>
                      <a:pt x="236" y="340"/>
                      <a:pt x="128" y="645"/>
                      <a:pt x="15" y="944"/>
                    </a:cubicBezTo>
                    <a:cubicBezTo>
                      <a:pt x="0" y="984"/>
                      <a:pt x="32" y="1011"/>
                      <a:pt x="65" y="1011"/>
                    </a:cubicBezTo>
                    <a:cubicBezTo>
                      <a:pt x="86" y="1011"/>
                      <a:pt x="107" y="1000"/>
                      <a:pt x="116" y="974"/>
                    </a:cubicBezTo>
                    <a:cubicBezTo>
                      <a:pt x="230" y="675"/>
                      <a:pt x="343" y="370"/>
                      <a:pt x="457" y="71"/>
                    </a:cubicBezTo>
                    <a:cubicBezTo>
                      <a:pt x="475" y="28"/>
                      <a:pt x="443" y="0"/>
                      <a:pt x="40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50"/>
              <p:cNvSpPr/>
              <p:nvPr/>
            </p:nvSpPr>
            <p:spPr>
              <a:xfrm>
                <a:off x="2655300" y="2759250"/>
                <a:ext cx="13025" cy="22325"/>
              </a:xfrm>
              <a:custGeom>
                <a:avLst/>
                <a:gdLst/>
                <a:ahLst/>
                <a:cxnLst/>
                <a:rect l="l" t="t" r="r" b="b"/>
                <a:pathLst>
                  <a:path w="521" h="893" extrusionOk="0">
                    <a:moveTo>
                      <a:pt x="440" y="1"/>
                    </a:moveTo>
                    <a:cubicBezTo>
                      <a:pt x="423" y="1"/>
                      <a:pt x="407" y="8"/>
                      <a:pt x="398" y="27"/>
                    </a:cubicBezTo>
                    <a:lnTo>
                      <a:pt x="21" y="810"/>
                    </a:lnTo>
                    <a:cubicBezTo>
                      <a:pt x="1" y="851"/>
                      <a:pt x="40" y="892"/>
                      <a:pt x="76" y="892"/>
                    </a:cubicBezTo>
                    <a:cubicBezTo>
                      <a:pt x="92" y="892"/>
                      <a:pt x="108" y="884"/>
                      <a:pt x="117" y="863"/>
                    </a:cubicBezTo>
                    <a:lnTo>
                      <a:pt x="499" y="80"/>
                    </a:lnTo>
                    <a:cubicBezTo>
                      <a:pt x="520" y="39"/>
                      <a:pt x="478" y="1"/>
                      <a:pt x="44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50"/>
              <p:cNvSpPr/>
              <p:nvPr/>
            </p:nvSpPr>
            <p:spPr>
              <a:xfrm>
                <a:off x="2664625" y="2766025"/>
                <a:ext cx="14375" cy="17800"/>
              </a:xfrm>
              <a:custGeom>
                <a:avLst/>
                <a:gdLst/>
                <a:ahLst/>
                <a:cxnLst/>
                <a:rect l="l" t="t" r="r" b="b"/>
                <a:pathLst>
                  <a:path w="575" h="712" extrusionOk="0">
                    <a:moveTo>
                      <a:pt x="505" y="1"/>
                    </a:moveTo>
                    <a:cubicBezTo>
                      <a:pt x="486" y="1"/>
                      <a:pt x="469" y="10"/>
                      <a:pt x="461" y="31"/>
                    </a:cubicBezTo>
                    <a:lnTo>
                      <a:pt x="19" y="628"/>
                    </a:lnTo>
                    <a:cubicBezTo>
                      <a:pt x="1" y="652"/>
                      <a:pt x="13" y="688"/>
                      <a:pt x="43" y="706"/>
                    </a:cubicBezTo>
                    <a:cubicBezTo>
                      <a:pt x="52" y="710"/>
                      <a:pt x="62" y="712"/>
                      <a:pt x="71" y="712"/>
                    </a:cubicBezTo>
                    <a:cubicBezTo>
                      <a:pt x="90" y="712"/>
                      <a:pt x="106" y="702"/>
                      <a:pt x="114" y="682"/>
                    </a:cubicBezTo>
                    <a:lnTo>
                      <a:pt x="557" y="84"/>
                    </a:lnTo>
                    <a:cubicBezTo>
                      <a:pt x="575" y="60"/>
                      <a:pt x="563" y="25"/>
                      <a:pt x="533" y="7"/>
                    </a:cubicBezTo>
                    <a:cubicBezTo>
                      <a:pt x="523" y="3"/>
                      <a:pt x="514" y="1"/>
                      <a:pt x="505"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50"/>
              <p:cNvSpPr/>
              <p:nvPr/>
            </p:nvSpPr>
            <p:spPr>
              <a:xfrm>
                <a:off x="2622625" y="2773050"/>
                <a:ext cx="54125" cy="25300"/>
              </a:xfrm>
              <a:custGeom>
                <a:avLst/>
                <a:gdLst/>
                <a:ahLst/>
                <a:cxnLst/>
                <a:rect l="l" t="t" r="r" b="b"/>
                <a:pathLst>
                  <a:path w="2165" h="1012" extrusionOk="0">
                    <a:moveTo>
                      <a:pt x="80" y="0"/>
                    </a:moveTo>
                    <a:cubicBezTo>
                      <a:pt x="41" y="0"/>
                      <a:pt x="1" y="55"/>
                      <a:pt x="37" y="96"/>
                    </a:cubicBezTo>
                    <a:cubicBezTo>
                      <a:pt x="527" y="667"/>
                      <a:pt x="1272" y="1011"/>
                      <a:pt x="2030" y="1011"/>
                    </a:cubicBezTo>
                    <a:cubicBezTo>
                      <a:pt x="2049" y="1011"/>
                      <a:pt x="2068" y="1011"/>
                      <a:pt x="2087" y="1011"/>
                    </a:cubicBezTo>
                    <a:cubicBezTo>
                      <a:pt x="2091" y="1011"/>
                      <a:pt x="2095" y="1011"/>
                      <a:pt x="2098" y="1011"/>
                    </a:cubicBezTo>
                    <a:cubicBezTo>
                      <a:pt x="2165" y="1011"/>
                      <a:pt x="2161" y="909"/>
                      <a:pt x="2087" y="909"/>
                    </a:cubicBezTo>
                    <a:cubicBezTo>
                      <a:pt x="2074" y="909"/>
                      <a:pt x="2061" y="909"/>
                      <a:pt x="2049" y="909"/>
                    </a:cubicBezTo>
                    <a:cubicBezTo>
                      <a:pt x="1315" y="909"/>
                      <a:pt x="591" y="576"/>
                      <a:pt x="115" y="18"/>
                    </a:cubicBezTo>
                    <a:cubicBezTo>
                      <a:pt x="105" y="6"/>
                      <a:pt x="93" y="0"/>
                      <a:pt x="80"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50"/>
              <p:cNvSpPr/>
              <p:nvPr/>
            </p:nvSpPr>
            <p:spPr>
              <a:xfrm>
                <a:off x="2590825" y="2793075"/>
                <a:ext cx="90725" cy="41575"/>
              </a:xfrm>
              <a:custGeom>
                <a:avLst/>
                <a:gdLst/>
                <a:ahLst/>
                <a:cxnLst/>
                <a:rect l="l" t="t" r="r" b="b"/>
                <a:pathLst>
                  <a:path w="3629" h="1663" extrusionOk="0">
                    <a:moveTo>
                      <a:pt x="78" y="1"/>
                    </a:moveTo>
                    <a:cubicBezTo>
                      <a:pt x="37" y="1"/>
                      <a:pt x="1" y="58"/>
                      <a:pt x="42" y="90"/>
                    </a:cubicBezTo>
                    <a:cubicBezTo>
                      <a:pt x="783" y="801"/>
                      <a:pt x="1710" y="1309"/>
                      <a:pt x="2708" y="1536"/>
                    </a:cubicBezTo>
                    <a:cubicBezTo>
                      <a:pt x="2995" y="1602"/>
                      <a:pt x="3276" y="1638"/>
                      <a:pt x="3563" y="1662"/>
                    </a:cubicBezTo>
                    <a:cubicBezTo>
                      <a:pt x="3564" y="1662"/>
                      <a:pt x="3566" y="1662"/>
                      <a:pt x="3567" y="1662"/>
                    </a:cubicBezTo>
                    <a:cubicBezTo>
                      <a:pt x="3628" y="1662"/>
                      <a:pt x="3627" y="1554"/>
                      <a:pt x="3563" y="1548"/>
                    </a:cubicBezTo>
                    <a:cubicBezTo>
                      <a:pt x="2558" y="1483"/>
                      <a:pt x="1590" y="1130"/>
                      <a:pt x="765" y="556"/>
                    </a:cubicBezTo>
                    <a:cubicBezTo>
                      <a:pt x="538" y="389"/>
                      <a:pt x="317" y="210"/>
                      <a:pt x="114" y="18"/>
                    </a:cubicBezTo>
                    <a:cubicBezTo>
                      <a:pt x="103" y="6"/>
                      <a:pt x="90" y="1"/>
                      <a:pt x="7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50"/>
              <p:cNvSpPr/>
              <p:nvPr/>
            </p:nvSpPr>
            <p:spPr>
              <a:xfrm>
                <a:off x="2619925" y="2838025"/>
                <a:ext cx="51300" cy="21875"/>
              </a:xfrm>
              <a:custGeom>
                <a:avLst/>
                <a:gdLst/>
                <a:ahLst/>
                <a:cxnLst/>
                <a:rect l="l" t="t" r="r" b="b"/>
                <a:pathLst>
                  <a:path w="2052" h="875" extrusionOk="0">
                    <a:moveTo>
                      <a:pt x="72" y="1"/>
                    </a:moveTo>
                    <a:cubicBezTo>
                      <a:pt x="28" y="1"/>
                      <a:pt x="1" y="75"/>
                      <a:pt x="50" y="109"/>
                    </a:cubicBezTo>
                    <a:cubicBezTo>
                      <a:pt x="617" y="521"/>
                      <a:pt x="1293" y="784"/>
                      <a:pt x="1986" y="874"/>
                    </a:cubicBezTo>
                    <a:cubicBezTo>
                      <a:pt x="1988" y="874"/>
                      <a:pt x="1989" y="874"/>
                      <a:pt x="1991" y="874"/>
                    </a:cubicBezTo>
                    <a:cubicBezTo>
                      <a:pt x="2052" y="874"/>
                      <a:pt x="2050" y="766"/>
                      <a:pt x="1986" y="760"/>
                    </a:cubicBezTo>
                    <a:cubicBezTo>
                      <a:pt x="1305" y="671"/>
                      <a:pt x="659" y="408"/>
                      <a:pt x="103" y="13"/>
                    </a:cubicBezTo>
                    <a:cubicBezTo>
                      <a:pt x="93" y="5"/>
                      <a:pt x="82" y="1"/>
                      <a:pt x="7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50"/>
              <p:cNvSpPr/>
              <p:nvPr/>
            </p:nvSpPr>
            <p:spPr>
              <a:xfrm>
                <a:off x="2636375" y="2860850"/>
                <a:ext cx="27250" cy="10250"/>
              </a:xfrm>
              <a:custGeom>
                <a:avLst/>
                <a:gdLst/>
                <a:ahLst/>
                <a:cxnLst/>
                <a:rect l="l" t="t" r="r" b="b"/>
                <a:pathLst>
                  <a:path w="1090" h="410" extrusionOk="0">
                    <a:moveTo>
                      <a:pt x="82" y="1"/>
                    </a:moveTo>
                    <a:cubicBezTo>
                      <a:pt x="34" y="1"/>
                      <a:pt x="0" y="75"/>
                      <a:pt x="61" y="110"/>
                    </a:cubicBezTo>
                    <a:cubicBezTo>
                      <a:pt x="360" y="272"/>
                      <a:pt x="677" y="367"/>
                      <a:pt x="1017" y="409"/>
                    </a:cubicBezTo>
                    <a:cubicBezTo>
                      <a:pt x="1089" y="409"/>
                      <a:pt x="1089" y="302"/>
                      <a:pt x="1017" y="296"/>
                    </a:cubicBezTo>
                    <a:cubicBezTo>
                      <a:pt x="701" y="260"/>
                      <a:pt x="396" y="158"/>
                      <a:pt x="109" y="9"/>
                    </a:cubicBezTo>
                    <a:cubicBezTo>
                      <a:pt x="100" y="3"/>
                      <a:pt x="91" y="1"/>
                      <a:pt x="8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50"/>
              <p:cNvSpPr/>
              <p:nvPr/>
            </p:nvSpPr>
            <p:spPr>
              <a:xfrm>
                <a:off x="2559625" y="2870750"/>
                <a:ext cx="69775" cy="35925"/>
              </a:xfrm>
              <a:custGeom>
                <a:avLst/>
                <a:gdLst/>
                <a:ahLst/>
                <a:cxnLst/>
                <a:rect l="l" t="t" r="r" b="b"/>
                <a:pathLst>
                  <a:path w="2791" h="1437" extrusionOk="0">
                    <a:moveTo>
                      <a:pt x="81" y="1"/>
                    </a:moveTo>
                    <a:cubicBezTo>
                      <a:pt x="39" y="1"/>
                      <a:pt x="0" y="55"/>
                      <a:pt x="41" y="91"/>
                    </a:cubicBezTo>
                    <a:cubicBezTo>
                      <a:pt x="573" y="689"/>
                      <a:pt x="1290" y="1125"/>
                      <a:pt x="2067" y="1328"/>
                    </a:cubicBezTo>
                    <a:cubicBezTo>
                      <a:pt x="2282" y="1388"/>
                      <a:pt x="2510" y="1424"/>
                      <a:pt x="2731" y="1436"/>
                    </a:cubicBezTo>
                    <a:cubicBezTo>
                      <a:pt x="2734" y="1436"/>
                      <a:pt x="2737" y="1437"/>
                      <a:pt x="2740" y="1437"/>
                    </a:cubicBezTo>
                    <a:cubicBezTo>
                      <a:pt x="2790" y="1437"/>
                      <a:pt x="2787" y="1340"/>
                      <a:pt x="2725" y="1334"/>
                    </a:cubicBezTo>
                    <a:cubicBezTo>
                      <a:pt x="1948" y="1268"/>
                      <a:pt x="1201" y="958"/>
                      <a:pt x="597" y="473"/>
                    </a:cubicBezTo>
                    <a:cubicBezTo>
                      <a:pt x="424" y="342"/>
                      <a:pt x="268" y="181"/>
                      <a:pt x="119" y="19"/>
                    </a:cubicBezTo>
                    <a:cubicBezTo>
                      <a:pt x="107" y="6"/>
                      <a:pt x="94" y="1"/>
                      <a:pt x="81"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50"/>
              <p:cNvSpPr/>
              <p:nvPr/>
            </p:nvSpPr>
            <p:spPr>
              <a:xfrm>
                <a:off x="2552000" y="2892875"/>
                <a:ext cx="47375" cy="26825"/>
              </a:xfrm>
              <a:custGeom>
                <a:avLst/>
                <a:gdLst/>
                <a:ahLst/>
                <a:cxnLst/>
                <a:rect l="l" t="t" r="r" b="b"/>
                <a:pathLst>
                  <a:path w="1895" h="1073" extrusionOk="0">
                    <a:moveTo>
                      <a:pt x="89" y="0"/>
                    </a:moveTo>
                    <a:cubicBezTo>
                      <a:pt x="42" y="0"/>
                      <a:pt x="0" y="53"/>
                      <a:pt x="47" y="90"/>
                    </a:cubicBezTo>
                    <a:cubicBezTo>
                      <a:pt x="573" y="521"/>
                      <a:pt x="1159" y="850"/>
                      <a:pt x="1804" y="1071"/>
                    </a:cubicBezTo>
                    <a:cubicBezTo>
                      <a:pt x="1810" y="1072"/>
                      <a:pt x="1815" y="1073"/>
                      <a:pt x="1820" y="1073"/>
                    </a:cubicBezTo>
                    <a:cubicBezTo>
                      <a:pt x="1874" y="1073"/>
                      <a:pt x="1895" y="985"/>
                      <a:pt x="1834" y="963"/>
                    </a:cubicBezTo>
                    <a:cubicBezTo>
                      <a:pt x="1213" y="754"/>
                      <a:pt x="633" y="431"/>
                      <a:pt x="125" y="13"/>
                    </a:cubicBezTo>
                    <a:cubicBezTo>
                      <a:pt x="114" y="4"/>
                      <a:pt x="101" y="0"/>
                      <a:pt x="8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50"/>
              <p:cNvSpPr/>
              <p:nvPr/>
            </p:nvSpPr>
            <p:spPr>
              <a:xfrm>
                <a:off x="2548250" y="2911400"/>
                <a:ext cx="36650" cy="21000"/>
              </a:xfrm>
              <a:custGeom>
                <a:avLst/>
                <a:gdLst/>
                <a:ahLst/>
                <a:cxnLst/>
                <a:rect l="l" t="t" r="r" b="b"/>
                <a:pathLst>
                  <a:path w="1466" h="840" extrusionOk="0">
                    <a:moveTo>
                      <a:pt x="89" y="0"/>
                    </a:moveTo>
                    <a:cubicBezTo>
                      <a:pt x="43" y="0"/>
                      <a:pt x="1" y="53"/>
                      <a:pt x="48" y="91"/>
                    </a:cubicBezTo>
                    <a:cubicBezTo>
                      <a:pt x="436" y="419"/>
                      <a:pt x="897" y="670"/>
                      <a:pt x="1381" y="838"/>
                    </a:cubicBezTo>
                    <a:cubicBezTo>
                      <a:pt x="1385" y="839"/>
                      <a:pt x="1390" y="840"/>
                      <a:pt x="1394" y="840"/>
                    </a:cubicBezTo>
                    <a:cubicBezTo>
                      <a:pt x="1445" y="840"/>
                      <a:pt x="1465" y="752"/>
                      <a:pt x="1405" y="730"/>
                    </a:cubicBezTo>
                    <a:cubicBezTo>
                      <a:pt x="932" y="575"/>
                      <a:pt x="496" y="330"/>
                      <a:pt x="126" y="13"/>
                    </a:cubicBezTo>
                    <a:cubicBezTo>
                      <a:pt x="114" y="4"/>
                      <a:pt x="102" y="0"/>
                      <a:pt x="8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50"/>
              <p:cNvSpPr/>
              <p:nvPr/>
            </p:nvSpPr>
            <p:spPr>
              <a:xfrm>
                <a:off x="2547475" y="2958450"/>
                <a:ext cx="43450" cy="27875"/>
              </a:xfrm>
              <a:custGeom>
                <a:avLst/>
                <a:gdLst/>
                <a:ahLst/>
                <a:cxnLst/>
                <a:rect l="l" t="t" r="r" b="b"/>
                <a:pathLst>
                  <a:path w="1738" h="1115" extrusionOk="0">
                    <a:moveTo>
                      <a:pt x="82" y="1"/>
                    </a:moveTo>
                    <a:cubicBezTo>
                      <a:pt x="40" y="1"/>
                      <a:pt x="1" y="54"/>
                      <a:pt x="43" y="91"/>
                    </a:cubicBezTo>
                    <a:cubicBezTo>
                      <a:pt x="515" y="528"/>
                      <a:pt x="1059" y="874"/>
                      <a:pt x="1651" y="1107"/>
                    </a:cubicBezTo>
                    <a:cubicBezTo>
                      <a:pt x="1660" y="1112"/>
                      <a:pt x="1668" y="1115"/>
                      <a:pt x="1676" y="1115"/>
                    </a:cubicBezTo>
                    <a:cubicBezTo>
                      <a:pt x="1723" y="1115"/>
                      <a:pt x="1737" y="1031"/>
                      <a:pt x="1681" y="1006"/>
                    </a:cubicBezTo>
                    <a:cubicBezTo>
                      <a:pt x="1101" y="779"/>
                      <a:pt x="575" y="438"/>
                      <a:pt x="115" y="14"/>
                    </a:cubicBezTo>
                    <a:cubicBezTo>
                      <a:pt x="105" y="5"/>
                      <a:pt x="93" y="1"/>
                      <a:pt x="8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50"/>
              <p:cNvSpPr/>
              <p:nvPr/>
            </p:nvSpPr>
            <p:spPr>
              <a:xfrm>
                <a:off x="2553275" y="2984075"/>
                <a:ext cx="27225" cy="14025"/>
              </a:xfrm>
              <a:custGeom>
                <a:avLst/>
                <a:gdLst/>
                <a:ahLst/>
                <a:cxnLst/>
                <a:rect l="l" t="t" r="r" b="b"/>
                <a:pathLst>
                  <a:path w="1089" h="561" extrusionOk="0">
                    <a:moveTo>
                      <a:pt x="74" y="0"/>
                    </a:moveTo>
                    <a:cubicBezTo>
                      <a:pt x="29" y="0"/>
                      <a:pt x="1" y="73"/>
                      <a:pt x="50" y="112"/>
                    </a:cubicBezTo>
                    <a:cubicBezTo>
                      <a:pt x="325" y="321"/>
                      <a:pt x="648" y="477"/>
                      <a:pt x="994" y="560"/>
                    </a:cubicBezTo>
                    <a:cubicBezTo>
                      <a:pt x="996" y="561"/>
                      <a:pt x="998" y="561"/>
                      <a:pt x="1000" y="561"/>
                    </a:cubicBezTo>
                    <a:cubicBezTo>
                      <a:pt x="1062" y="561"/>
                      <a:pt x="1088" y="458"/>
                      <a:pt x="1024" y="447"/>
                    </a:cubicBezTo>
                    <a:cubicBezTo>
                      <a:pt x="684" y="363"/>
                      <a:pt x="379" y="220"/>
                      <a:pt x="104" y="11"/>
                    </a:cubicBezTo>
                    <a:cubicBezTo>
                      <a:pt x="94" y="3"/>
                      <a:pt x="83" y="0"/>
                      <a:pt x="7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832" name="Google Shape;1832;p50"/>
          <p:cNvGrpSpPr/>
          <p:nvPr/>
        </p:nvGrpSpPr>
        <p:grpSpPr>
          <a:xfrm>
            <a:off x="8424994" y="4192627"/>
            <a:ext cx="492354" cy="880932"/>
            <a:chOff x="5895625" y="2707350"/>
            <a:chExt cx="188888" cy="337975"/>
          </a:xfrm>
        </p:grpSpPr>
        <p:sp>
          <p:nvSpPr>
            <p:cNvPr id="1833" name="Google Shape;1833;p50"/>
            <p:cNvSpPr/>
            <p:nvPr/>
          </p:nvSpPr>
          <p:spPr>
            <a:xfrm>
              <a:off x="5895625" y="2707500"/>
              <a:ext cx="188875" cy="337825"/>
            </a:xfrm>
            <a:custGeom>
              <a:avLst/>
              <a:gdLst/>
              <a:ahLst/>
              <a:cxnLst/>
              <a:rect l="l" t="t" r="r" b="b"/>
              <a:pathLst>
                <a:path w="7555" h="13513" extrusionOk="0">
                  <a:moveTo>
                    <a:pt x="2236" y="1"/>
                  </a:moveTo>
                  <a:cubicBezTo>
                    <a:pt x="2048" y="1"/>
                    <a:pt x="1866" y="60"/>
                    <a:pt x="1733" y="190"/>
                  </a:cubicBezTo>
                  <a:cubicBezTo>
                    <a:pt x="1548" y="375"/>
                    <a:pt x="1494" y="662"/>
                    <a:pt x="1542" y="913"/>
                  </a:cubicBezTo>
                  <a:cubicBezTo>
                    <a:pt x="1584" y="1170"/>
                    <a:pt x="1698" y="1409"/>
                    <a:pt x="1817" y="1642"/>
                  </a:cubicBezTo>
                  <a:cubicBezTo>
                    <a:pt x="1655" y="1581"/>
                    <a:pt x="1479" y="1547"/>
                    <a:pt x="1305" y="1547"/>
                  </a:cubicBezTo>
                  <a:cubicBezTo>
                    <a:pt x="1087" y="1547"/>
                    <a:pt x="873" y="1601"/>
                    <a:pt x="693" y="1720"/>
                  </a:cubicBezTo>
                  <a:cubicBezTo>
                    <a:pt x="365" y="1941"/>
                    <a:pt x="203" y="2395"/>
                    <a:pt x="377" y="2748"/>
                  </a:cubicBezTo>
                  <a:cubicBezTo>
                    <a:pt x="508" y="3017"/>
                    <a:pt x="807" y="3166"/>
                    <a:pt x="1094" y="3274"/>
                  </a:cubicBezTo>
                  <a:cubicBezTo>
                    <a:pt x="1608" y="3465"/>
                    <a:pt x="2152" y="3573"/>
                    <a:pt x="2660" y="3776"/>
                  </a:cubicBezTo>
                  <a:cubicBezTo>
                    <a:pt x="3066" y="3943"/>
                    <a:pt x="3455" y="4188"/>
                    <a:pt x="3706" y="4523"/>
                  </a:cubicBezTo>
                  <a:cubicBezTo>
                    <a:pt x="3831" y="4947"/>
                    <a:pt x="3915" y="5390"/>
                    <a:pt x="3951" y="5838"/>
                  </a:cubicBezTo>
                  <a:cubicBezTo>
                    <a:pt x="3951" y="5848"/>
                    <a:pt x="3951" y="5857"/>
                    <a:pt x="3952" y="5866"/>
                  </a:cubicBezTo>
                  <a:lnTo>
                    <a:pt x="3952" y="5866"/>
                  </a:lnTo>
                  <a:cubicBezTo>
                    <a:pt x="3891" y="5665"/>
                    <a:pt x="3792" y="5476"/>
                    <a:pt x="3646" y="5324"/>
                  </a:cubicBezTo>
                  <a:cubicBezTo>
                    <a:pt x="3108" y="4451"/>
                    <a:pt x="2182" y="3812"/>
                    <a:pt x="1166" y="3633"/>
                  </a:cubicBezTo>
                  <a:cubicBezTo>
                    <a:pt x="1130" y="3628"/>
                    <a:pt x="1091" y="3625"/>
                    <a:pt x="1053" y="3625"/>
                  </a:cubicBezTo>
                  <a:cubicBezTo>
                    <a:pt x="938" y="3625"/>
                    <a:pt x="825" y="3652"/>
                    <a:pt x="789" y="3746"/>
                  </a:cubicBezTo>
                  <a:cubicBezTo>
                    <a:pt x="753" y="3812"/>
                    <a:pt x="777" y="3896"/>
                    <a:pt x="807" y="3961"/>
                  </a:cubicBezTo>
                  <a:cubicBezTo>
                    <a:pt x="909" y="4212"/>
                    <a:pt x="1064" y="4428"/>
                    <a:pt x="1267" y="4601"/>
                  </a:cubicBezTo>
                  <a:cubicBezTo>
                    <a:pt x="1155" y="4567"/>
                    <a:pt x="1039" y="4550"/>
                    <a:pt x="923" y="4550"/>
                  </a:cubicBezTo>
                  <a:cubicBezTo>
                    <a:pt x="729" y="4550"/>
                    <a:pt x="534" y="4597"/>
                    <a:pt x="359" y="4690"/>
                  </a:cubicBezTo>
                  <a:cubicBezTo>
                    <a:pt x="203" y="4768"/>
                    <a:pt x="54" y="4906"/>
                    <a:pt x="30" y="5085"/>
                  </a:cubicBezTo>
                  <a:cubicBezTo>
                    <a:pt x="0" y="5276"/>
                    <a:pt x="144" y="5473"/>
                    <a:pt x="317" y="5563"/>
                  </a:cubicBezTo>
                  <a:cubicBezTo>
                    <a:pt x="490" y="5659"/>
                    <a:pt x="687" y="5677"/>
                    <a:pt x="891" y="5695"/>
                  </a:cubicBezTo>
                  <a:cubicBezTo>
                    <a:pt x="729" y="5695"/>
                    <a:pt x="568" y="5808"/>
                    <a:pt x="508" y="5958"/>
                  </a:cubicBezTo>
                  <a:cubicBezTo>
                    <a:pt x="448" y="6113"/>
                    <a:pt x="496" y="6304"/>
                    <a:pt x="616" y="6412"/>
                  </a:cubicBezTo>
                  <a:cubicBezTo>
                    <a:pt x="715" y="6507"/>
                    <a:pt x="855" y="6542"/>
                    <a:pt x="997" y="6542"/>
                  </a:cubicBezTo>
                  <a:cubicBezTo>
                    <a:pt x="1068" y="6542"/>
                    <a:pt x="1140" y="6533"/>
                    <a:pt x="1207" y="6519"/>
                  </a:cubicBezTo>
                  <a:cubicBezTo>
                    <a:pt x="1686" y="6412"/>
                    <a:pt x="2074" y="6101"/>
                    <a:pt x="2469" y="5826"/>
                  </a:cubicBezTo>
                  <a:cubicBezTo>
                    <a:pt x="2791" y="5599"/>
                    <a:pt x="3150" y="5396"/>
                    <a:pt x="3520" y="5360"/>
                  </a:cubicBezTo>
                  <a:cubicBezTo>
                    <a:pt x="3813" y="5623"/>
                    <a:pt x="3909" y="6035"/>
                    <a:pt x="3939" y="6436"/>
                  </a:cubicBezTo>
                  <a:lnTo>
                    <a:pt x="3915" y="6436"/>
                  </a:lnTo>
                  <a:cubicBezTo>
                    <a:pt x="3455" y="6436"/>
                    <a:pt x="3048" y="6549"/>
                    <a:pt x="2857" y="6758"/>
                  </a:cubicBezTo>
                  <a:cubicBezTo>
                    <a:pt x="2319" y="6914"/>
                    <a:pt x="1811" y="7201"/>
                    <a:pt x="1405" y="7589"/>
                  </a:cubicBezTo>
                  <a:cubicBezTo>
                    <a:pt x="735" y="8229"/>
                    <a:pt x="341" y="9149"/>
                    <a:pt x="341" y="10081"/>
                  </a:cubicBezTo>
                  <a:cubicBezTo>
                    <a:pt x="341" y="10954"/>
                    <a:pt x="705" y="11862"/>
                    <a:pt x="1417" y="12376"/>
                  </a:cubicBezTo>
                  <a:cubicBezTo>
                    <a:pt x="1895" y="12717"/>
                    <a:pt x="2480" y="12861"/>
                    <a:pt x="3036" y="13070"/>
                  </a:cubicBezTo>
                  <a:cubicBezTo>
                    <a:pt x="3365" y="13165"/>
                    <a:pt x="3670" y="13315"/>
                    <a:pt x="3933" y="13512"/>
                  </a:cubicBezTo>
                  <a:cubicBezTo>
                    <a:pt x="4196" y="13315"/>
                    <a:pt x="4501" y="13165"/>
                    <a:pt x="4805" y="13058"/>
                  </a:cubicBezTo>
                  <a:cubicBezTo>
                    <a:pt x="5361" y="12849"/>
                    <a:pt x="5947" y="12705"/>
                    <a:pt x="6425" y="12359"/>
                  </a:cubicBezTo>
                  <a:cubicBezTo>
                    <a:pt x="7136" y="11851"/>
                    <a:pt x="7513" y="10948"/>
                    <a:pt x="7501" y="10069"/>
                  </a:cubicBezTo>
                  <a:cubicBezTo>
                    <a:pt x="7501" y="9143"/>
                    <a:pt x="7106" y="8217"/>
                    <a:pt x="6431" y="7571"/>
                  </a:cubicBezTo>
                  <a:cubicBezTo>
                    <a:pt x="6031" y="7183"/>
                    <a:pt x="5523" y="6902"/>
                    <a:pt x="4985" y="6740"/>
                  </a:cubicBezTo>
                  <a:cubicBezTo>
                    <a:pt x="4835" y="6579"/>
                    <a:pt x="4566" y="6483"/>
                    <a:pt x="4232" y="6436"/>
                  </a:cubicBezTo>
                  <a:cubicBezTo>
                    <a:pt x="4327" y="6185"/>
                    <a:pt x="4447" y="5934"/>
                    <a:pt x="4590" y="5695"/>
                  </a:cubicBezTo>
                  <a:cubicBezTo>
                    <a:pt x="5582" y="5467"/>
                    <a:pt x="6503" y="4936"/>
                    <a:pt x="7196" y="4188"/>
                  </a:cubicBezTo>
                  <a:cubicBezTo>
                    <a:pt x="7381" y="3991"/>
                    <a:pt x="7555" y="3734"/>
                    <a:pt x="7483" y="3471"/>
                  </a:cubicBezTo>
                  <a:cubicBezTo>
                    <a:pt x="7423" y="3268"/>
                    <a:pt x="7214" y="3137"/>
                    <a:pt x="7005" y="3107"/>
                  </a:cubicBezTo>
                  <a:cubicBezTo>
                    <a:pt x="6956" y="3100"/>
                    <a:pt x="6907" y="3097"/>
                    <a:pt x="6857" y="3097"/>
                  </a:cubicBezTo>
                  <a:cubicBezTo>
                    <a:pt x="6694" y="3097"/>
                    <a:pt x="6528" y="3130"/>
                    <a:pt x="6377" y="3166"/>
                  </a:cubicBezTo>
                  <a:cubicBezTo>
                    <a:pt x="6503" y="2844"/>
                    <a:pt x="6628" y="2521"/>
                    <a:pt x="6634" y="2180"/>
                  </a:cubicBezTo>
                  <a:cubicBezTo>
                    <a:pt x="6646" y="1834"/>
                    <a:pt x="6509" y="1469"/>
                    <a:pt x="6216" y="1290"/>
                  </a:cubicBezTo>
                  <a:cubicBezTo>
                    <a:pt x="6097" y="1214"/>
                    <a:pt x="5959" y="1180"/>
                    <a:pt x="5818" y="1180"/>
                  </a:cubicBezTo>
                  <a:cubicBezTo>
                    <a:pt x="5593" y="1180"/>
                    <a:pt x="5361" y="1268"/>
                    <a:pt x="5188" y="1415"/>
                  </a:cubicBezTo>
                  <a:cubicBezTo>
                    <a:pt x="4901" y="1654"/>
                    <a:pt x="4752" y="2013"/>
                    <a:pt x="4692" y="2378"/>
                  </a:cubicBezTo>
                  <a:cubicBezTo>
                    <a:pt x="4632" y="2748"/>
                    <a:pt x="4656" y="3113"/>
                    <a:pt x="4662" y="3483"/>
                  </a:cubicBezTo>
                  <a:cubicBezTo>
                    <a:pt x="4680" y="4182"/>
                    <a:pt x="4632" y="4882"/>
                    <a:pt x="4536" y="5569"/>
                  </a:cubicBezTo>
                  <a:cubicBezTo>
                    <a:pt x="4411" y="5784"/>
                    <a:pt x="4291" y="6005"/>
                    <a:pt x="4196" y="6232"/>
                  </a:cubicBezTo>
                  <a:cubicBezTo>
                    <a:pt x="4166" y="6304"/>
                    <a:pt x="4142" y="6364"/>
                    <a:pt x="4112" y="6430"/>
                  </a:cubicBezTo>
                  <a:lnTo>
                    <a:pt x="4082" y="6430"/>
                  </a:lnTo>
                  <a:cubicBezTo>
                    <a:pt x="4088" y="5838"/>
                    <a:pt x="4016" y="5246"/>
                    <a:pt x="3867" y="4673"/>
                  </a:cubicBezTo>
                  <a:cubicBezTo>
                    <a:pt x="4136" y="4123"/>
                    <a:pt x="4363" y="3537"/>
                    <a:pt x="4501" y="2939"/>
                  </a:cubicBezTo>
                  <a:cubicBezTo>
                    <a:pt x="4656" y="2270"/>
                    <a:pt x="4704" y="1559"/>
                    <a:pt x="4572" y="877"/>
                  </a:cubicBezTo>
                  <a:cubicBezTo>
                    <a:pt x="4530" y="626"/>
                    <a:pt x="4423" y="339"/>
                    <a:pt x="4178" y="268"/>
                  </a:cubicBezTo>
                  <a:cubicBezTo>
                    <a:pt x="4142" y="257"/>
                    <a:pt x="4106" y="253"/>
                    <a:pt x="4070" y="253"/>
                  </a:cubicBezTo>
                  <a:cubicBezTo>
                    <a:pt x="3917" y="253"/>
                    <a:pt x="3765" y="338"/>
                    <a:pt x="3664" y="459"/>
                  </a:cubicBezTo>
                  <a:cubicBezTo>
                    <a:pt x="3538" y="608"/>
                    <a:pt x="3467" y="794"/>
                    <a:pt x="3407" y="985"/>
                  </a:cubicBezTo>
                  <a:cubicBezTo>
                    <a:pt x="3245" y="662"/>
                    <a:pt x="3042" y="339"/>
                    <a:pt x="2737" y="148"/>
                  </a:cubicBezTo>
                  <a:cubicBezTo>
                    <a:pt x="2590" y="53"/>
                    <a:pt x="2411" y="1"/>
                    <a:pt x="2236"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34" name="Google Shape;1834;p50"/>
            <p:cNvGrpSpPr/>
            <p:nvPr/>
          </p:nvGrpSpPr>
          <p:grpSpPr>
            <a:xfrm>
              <a:off x="5895638" y="2707350"/>
              <a:ext cx="188875" cy="337975"/>
              <a:chOff x="3246175" y="2707350"/>
              <a:chExt cx="188875" cy="337975"/>
            </a:xfrm>
          </p:grpSpPr>
          <p:sp>
            <p:nvSpPr>
              <p:cNvPr id="1835" name="Google Shape;1835;p50"/>
              <p:cNvSpPr/>
              <p:nvPr/>
            </p:nvSpPr>
            <p:spPr>
              <a:xfrm>
                <a:off x="3254675" y="2872675"/>
                <a:ext cx="178875" cy="172650"/>
              </a:xfrm>
              <a:custGeom>
                <a:avLst/>
                <a:gdLst/>
                <a:ahLst/>
                <a:cxnLst/>
                <a:rect l="l" t="t" r="r" b="b"/>
                <a:pathLst>
                  <a:path w="7155" h="6906" extrusionOk="0">
                    <a:moveTo>
                      <a:pt x="3480" y="0"/>
                    </a:moveTo>
                    <a:cubicBezTo>
                      <a:pt x="2595" y="0"/>
                      <a:pt x="1714" y="355"/>
                      <a:pt x="1077" y="964"/>
                    </a:cubicBezTo>
                    <a:cubicBezTo>
                      <a:pt x="407" y="1610"/>
                      <a:pt x="7" y="2536"/>
                      <a:pt x="7" y="3462"/>
                    </a:cubicBezTo>
                    <a:cubicBezTo>
                      <a:pt x="1" y="4341"/>
                      <a:pt x="377" y="5244"/>
                      <a:pt x="1083" y="5752"/>
                    </a:cubicBezTo>
                    <a:cubicBezTo>
                      <a:pt x="1561" y="6098"/>
                      <a:pt x="2152" y="6242"/>
                      <a:pt x="2708" y="6451"/>
                    </a:cubicBezTo>
                    <a:cubicBezTo>
                      <a:pt x="3013" y="6558"/>
                      <a:pt x="3318" y="6708"/>
                      <a:pt x="3581" y="6905"/>
                    </a:cubicBezTo>
                    <a:cubicBezTo>
                      <a:pt x="3838" y="6708"/>
                      <a:pt x="4149" y="6558"/>
                      <a:pt x="4453" y="6451"/>
                    </a:cubicBezTo>
                    <a:cubicBezTo>
                      <a:pt x="5009" y="6242"/>
                      <a:pt x="5595" y="6098"/>
                      <a:pt x="6079" y="5752"/>
                    </a:cubicBezTo>
                    <a:cubicBezTo>
                      <a:pt x="6784" y="5238"/>
                      <a:pt x="7155" y="4335"/>
                      <a:pt x="7155" y="3462"/>
                    </a:cubicBezTo>
                    <a:cubicBezTo>
                      <a:pt x="7155" y="2536"/>
                      <a:pt x="6754" y="1616"/>
                      <a:pt x="6097" y="964"/>
                    </a:cubicBezTo>
                    <a:cubicBezTo>
                      <a:pt x="5459" y="355"/>
                      <a:pt x="4578" y="0"/>
                      <a:pt x="3694" y="0"/>
                    </a:cubicBezTo>
                    <a:cubicBezTo>
                      <a:pt x="3658" y="0"/>
                      <a:pt x="3622" y="1"/>
                      <a:pt x="3587" y="2"/>
                    </a:cubicBezTo>
                    <a:cubicBezTo>
                      <a:pt x="3551" y="1"/>
                      <a:pt x="3516" y="0"/>
                      <a:pt x="3480" y="0"/>
                    </a:cubicBezTo>
                    <a:close/>
                  </a:path>
                </a:pathLst>
              </a:custGeom>
              <a:solidFill>
                <a:srgbClr val="CC61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50"/>
              <p:cNvSpPr/>
              <p:nvPr/>
            </p:nvSpPr>
            <p:spPr>
              <a:xfrm>
                <a:off x="3314450" y="2868225"/>
                <a:ext cx="59050" cy="26025"/>
              </a:xfrm>
              <a:custGeom>
                <a:avLst/>
                <a:gdLst/>
                <a:ahLst/>
                <a:cxnLst/>
                <a:rect l="l" t="t" r="r" b="b"/>
                <a:pathLst>
                  <a:path w="2362" h="1041" extrusionOk="0">
                    <a:moveTo>
                      <a:pt x="1184" y="1"/>
                    </a:moveTo>
                    <a:cubicBezTo>
                      <a:pt x="532" y="1"/>
                      <a:pt x="0" y="210"/>
                      <a:pt x="0" y="622"/>
                    </a:cubicBezTo>
                    <a:cubicBezTo>
                      <a:pt x="0" y="1029"/>
                      <a:pt x="532" y="1041"/>
                      <a:pt x="1184" y="1041"/>
                    </a:cubicBezTo>
                    <a:cubicBezTo>
                      <a:pt x="1835" y="1041"/>
                      <a:pt x="2361" y="1029"/>
                      <a:pt x="2361" y="622"/>
                    </a:cubicBezTo>
                    <a:cubicBezTo>
                      <a:pt x="2361" y="210"/>
                      <a:pt x="1841" y="1"/>
                      <a:pt x="1184"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50"/>
              <p:cNvSpPr/>
              <p:nvPr/>
            </p:nvSpPr>
            <p:spPr>
              <a:xfrm>
                <a:off x="3251250" y="2707350"/>
                <a:ext cx="112525" cy="118325"/>
              </a:xfrm>
              <a:custGeom>
                <a:avLst/>
                <a:gdLst/>
                <a:ahLst/>
                <a:cxnLst/>
                <a:rect l="l" t="t" r="r" b="b"/>
                <a:pathLst>
                  <a:path w="4501" h="4733" extrusionOk="0">
                    <a:moveTo>
                      <a:pt x="2024" y="0"/>
                    </a:moveTo>
                    <a:cubicBezTo>
                      <a:pt x="1839" y="0"/>
                      <a:pt x="1659" y="58"/>
                      <a:pt x="1530" y="190"/>
                    </a:cubicBezTo>
                    <a:cubicBezTo>
                      <a:pt x="1345" y="369"/>
                      <a:pt x="1297" y="662"/>
                      <a:pt x="1333" y="913"/>
                    </a:cubicBezTo>
                    <a:cubicBezTo>
                      <a:pt x="1375" y="1170"/>
                      <a:pt x="1494" y="1409"/>
                      <a:pt x="1614" y="1636"/>
                    </a:cubicBezTo>
                    <a:cubicBezTo>
                      <a:pt x="1451" y="1579"/>
                      <a:pt x="1277" y="1546"/>
                      <a:pt x="1106" y="1546"/>
                    </a:cubicBezTo>
                    <a:cubicBezTo>
                      <a:pt x="887" y="1546"/>
                      <a:pt x="671" y="1599"/>
                      <a:pt x="490" y="1720"/>
                    </a:cubicBezTo>
                    <a:cubicBezTo>
                      <a:pt x="162" y="1935"/>
                      <a:pt x="0" y="2395"/>
                      <a:pt x="168" y="2742"/>
                    </a:cubicBezTo>
                    <a:cubicBezTo>
                      <a:pt x="305" y="3023"/>
                      <a:pt x="604" y="3172"/>
                      <a:pt x="885" y="3274"/>
                    </a:cubicBezTo>
                    <a:cubicBezTo>
                      <a:pt x="1405" y="3459"/>
                      <a:pt x="1949" y="3567"/>
                      <a:pt x="2457" y="3776"/>
                    </a:cubicBezTo>
                    <a:cubicBezTo>
                      <a:pt x="2935" y="3967"/>
                      <a:pt x="3395" y="4278"/>
                      <a:pt x="3634" y="4732"/>
                    </a:cubicBezTo>
                    <a:cubicBezTo>
                      <a:pt x="3921" y="4165"/>
                      <a:pt x="4160" y="3567"/>
                      <a:pt x="4303" y="2945"/>
                    </a:cubicBezTo>
                    <a:cubicBezTo>
                      <a:pt x="4459" y="2276"/>
                      <a:pt x="4501" y="1565"/>
                      <a:pt x="4369" y="877"/>
                    </a:cubicBezTo>
                    <a:cubicBezTo>
                      <a:pt x="4321" y="620"/>
                      <a:pt x="4220" y="339"/>
                      <a:pt x="3975" y="262"/>
                    </a:cubicBezTo>
                    <a:cubicBezTo>
                      <a:pt x="3941" y="253"/>
                      <a:pt x="3907" y="249"/>
                      <a:pt x="3873" y="249"/>
                    </a:cubicBezTo>
                    <a:cubicBezTo>
                      <a:pt x="3716" y="249"/>
                      <a:pt x="3563" y="336"/>
                      <a:pt x="3455" y="459"/>
                    </a:cubicBezTo>
                    <a:cubicBezTo>
                      <a:pt x="3329" y="608"/>
                      <a:pt x="3264" y="794"/>
                      <a:pt x="3204" y="979"/>
                    </a:cubicBezTo>
                    <a:cubicBezTo>
                      <a:pt x="3036" y="662"/>
                      <a:pt x="2839" y="339"/>
                      <a:pt x="2528" y="142"/>
                    </a:cubicBezTo>
                    <a:cubicBezTo>
                      <a:pt x="2380" y="52"/>
                      <a:pt x="2199" y="0"/>
                      <a:pt x="202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50"/>
              <p:cNvSpPr/>
              <p:nvPr/>
            </p:nvSpPr>
            <p:spPr>
              <a:xfrm>
                <a:off x="3246175" y="2797975"/>
                <a:ext cx="91450" cy="73075"/>
              </a:xfrm>
              <a:custGeom>
                <a:avLst/>
                <a:gdLst/>
                <a:ahLst/>
                <a:cxnLst/>
                <a:rect l="l" t="t" r="r" b="b"/>
                <a:pathLst>
                  <a:path w="3658" h="2923" extrusionOk="0">
                    <a:moveTo>
                      <a:pt x="1038" y="0"/>
                    </a:moveTo>
                    <a:cubicBezTo>
                      <a:pt x="928" y="0"/>
                      <a:pt x="822" y="33"/>
                      <a:pt x="783" y="127"/>
                    </a:cubicBezTo>
                    <a:cubicBezTo>
                      <a:pt x="759" y="193"/>
                      <a:pt x="777" y="277"/>
                      <a:pt x="807" y="342"/>
                    </a:cubicBezTo>
                    <a:cubicBezTo>
                      <a:pt x="903" y="593"/>
                      <a:pt x="1058" y="814"/>
                      <a:pt x="1261" y="982"/>
                    </a:cubicBezTo>
                    <a:cubicBezTo>
                      <a:pt x="1151" y="951"/>
                      <a:pt x="1037" y="936"/>
                      <a:pt x="923" y="936"/>
                    </a:cubicBezTo>
                    <a:cubicBezTo>
                      <a:pt x="727" y="936"/>
                      <a:pt x="532" y="981"/>
                      <a:pt x="359" y="1071"/>
                    </a:cubicBezTo>
                    <a:cubicBezTo>
                      <a:pt x="197" y="1149"/>
                      <a:pt x="48" y="1287"/>
                      <a:pt x="30" y="1466"/>
                    </a:cubicBezTo>
                    <a:cubicBezTo>
                      <a:pt x="0" y="1657"/>
                      <a:pt x="138" y="1848"/>
                      <a:pt x="311" y="1944"/>
                    </a:cubicBezTo>
                    <a:cubicBezTo>
                      <a:pt x="484" y="2040"/>
                      <a:pt x="693" y="2058"/>
                      <a:pt x="885" y="2076"/>
                    </a:cubicBezTo>
                    <a:cubicBezTo>
                      <a:pt x="723" y="2076"/>
                      <a:pt x="568" y="2183"/>
                      <a:pt x="508" y="2339"/>
                    </a:cubicBezTo>
                    <a:cubicBezTo>
                      <a:pt x="448" y="2494"/>
                      <a:pt x="490" y="2685"/>
                      <a:pt x="610" y="2793"/>
                    </a:cubicBezTo>
                    <a:cubicBezTo>
                      <a:pt x="717" y="2888"/>
                      <a:pt x="854" y="2923"/>
                      <a:pt x="994" y="2923"/>
                    </a:cubicBezTo>
                    <a:cubicBezTo>
                      <a:pt x="1063" y="2923"/>
                      <a:pt x="1134" y="2914"/>
                      <a:pt x="1201" y="2900"/>
                    </a:cubicBezTo>
                    <a:cubicBezTo>
                      <a:pt x="1674" y="2805"/>
                      <a:pt x="2068" y="2482"/>
                      <a:pt x="2462" y="2207"/>
                    </a:cubicBezTo>
                    <a:cubicBezTo>
                      <a:pt x="2821" y="1950"/>
                      <a:pt x="3233" y="1729"/>
                      <a:pt x="3658" y="1729"/>
                    </a:cubicBezTo>
                    <a:cubicBezTo>
                      <a:pt x="3120" y="844"/>
                      <a:pt x="2193" y="193"/>
                      <a:pt x="1166" y="14"/>
                    </a:cubicBezTo>
                    <a:cubicBezTo>
                      <a:pt x="1125" y="5"/>
                      <a:pt x="1081" y="0"/>
                      <a:pt x="103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50"/>
              <p:cNvSpPr/>
              <p:nvPr/>
            </p:nvSpPr>
            <p:spPr>
              <a:xfrm>
                <a:off x="3358825" y="2737250"/>
                <a:ext cx="76225" cy="113375"/>
              </a:xfrm>
              <a:custGeom>
                <a:avLst/>
                <a:gdLst/>
                <a:ahLst/>
                <a:cxnLst/>
                <a:rect l="l" t="t" r="r" b="b"/>
                <a:pathLst>
                  <a:path w="3049" h="4535" extrusionOk="0">
                    <a:moveTo>
                      <a:pt x="1298" y="1"/>
                    </a:moveTo>
                    <a:cubicBezTo>
                      <a:pt x="1074" y="1"/>
                      <a:pt x="846" y="85"/>
                      <a:pt x="670" y="231"/>
                    </a:cubicBezTo>
                    <a:cubicBezTo>
                      <a:pt x="389" y="470"/>
                      <a:pt x="240" y="829"/>
                      <a:pt x="180" y="1199"/>
                    </a:cubicBezTo>
                    <a:cubicBezTo>
                      <a:pt x="120" y="1564"/>
                      <a:pt x="138" y="1935"/>
                      <a:pt x="150" y="2305"/>
                    </a:cubicBezTo>
                    <a:cubicBezTo>
                      <a:pt x="162" y="3052"/>
                      <a:pt x="108" y="3799"/>
                      <a:pt x="0" y="4534"/>
                    </a:cubicBezTo>
                    <a:cubicBezTo>
                      <a:pt x="1022" y="4313"/>
                      <a:pt x="1973" y="3769"/>
                      <a:pt x="2678" y="3004"/>
                    </a:cubicBezTo>
                    <a:cubicBezTo>
                      <a:pt x="2869" y="2813"/>
                      <a:pt x="3049" y="2550"/>
                      <a:pt x="2965" y="2287"/>
                    </a:cubicBezTo>
                    <a:cubicBezTo>
                      <a:pt x="2905" y="2084"/>
                      <a:pt x="2696" y="1953"/>
                      <a:pt x="2487" y="1923"/>
                    </a:cubicBezTo>
                    <a:cubicBezTo>
                      <a:pt x="2436" y="1914"/>
                      <a:pt x="2385" y="1910"/>
                      <a:pt x="2334" y="1910"/>
                    </a:cubicBezTo>
                    <a:cubicBezTo>
                      <a:pt x="2175" y="1910"/>
                      <a:pt x="2017" y="1946"/>
                      <a:pt x="1859" y="1982"/>
                    </a:cubicBezTo>
                    <a:cubicBezTo>
                      <a:pt x="1985" y="1666"/>
                      <a:pt x="2110" y="1337"/>
                      <a:pt x="2122" y="996"/>
                    </a:cubicBezTo>
                    <a:cubicBezTo>
                      <a:pt x="2128" y="650"/>
                      <a:pt x="1991" y="285"/>
                      <a:pt x="1704" y="106"/>
                    </a:cubicBezTo>
                    <a:cubicBezTo>
                      <a:pt x="1579" y="34"/>
                      <a:pt x="1439" y="1"/>
                      <a:pt x="1298"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50"/>
              <p:cNvSpPr/>
              <p:nvPr/>
            </p:nvSpPr>
            <p:spPr>
              <a:xfrm>
                <a:off x="3274050" y="2900125"/>
                <a:ext cx="121675" cy="13025"/>
              </a:xfrm>
              <a:custGeom>
                <a:avLst/>
                <a:gdLst/>
                <a:ahLst/>
                <a:cxnLst/>
                <a:rect l="l" t="t" r="r" b="b"/>
                <a:pathLst>
                  <a:path w="4867" h="521" extrusionOk="0">
                    <a:moveTo>
                      <a:pt x="4796" y="0"/>
                    </a:moveTo>
                    <a:cubicBezTo>
                      <a:pt x="4790" y="0"/>
                      <a:pt x="4784" y="1"/>
                      <a:pt x="4778" y="4"/>
                    </a:cubicBezTo>
                    <a:cubicBezTo>
                      <a:pt x="3894" y="277"/>
                      <a:pt x="2973" y="413"/>
                      <a:pt x="2050" y="413"/>
                    </a:cubicBezTo>
                    <a:cubicBezTo>
                      <a:pt x="1744" y="413"/>
                      <a:pt x="1438" y="398"/>
                      <a:pt x="1132" y="368"/>
                    </a:cubicBezTo>
                    <a:cubicBezTo>
                      <a:pt x="780" y="332"/>
                      <a:pt x="439" y="279"/>
                      <a:pt x="92" y="201"/>
                    </a:cubicBezTo>
                    <a:cubicBezTo>
                      <a:pt x="89" y="200"/>
                      <a:pt x="85" y="200"/>
                      <a:pt x="82" y="200"/>
                    </a:cubicBezTo>
                    <a:cubicBezTo>
                      <a:pt x="24" y="200"/>
                      <a:pt x="0" y="292"/>
                      <a:pt x="62" y="308"/>
                    </a:cubicBezTo>
                    <a:cubicBezTo>
                      <a:pt x="717" y="450"/>
                      <a:pt x="1385" y="520"/>
                      <a:pt x="2052" y="520"/>
                    </a:cubicBezTo>
                    <a:cubicBezTo>
                      <a:pt x="2628" y="520"/>
                      <a:pt x="3203" y="468"/>
                      <a:pt x="3768" y="362"/>
                    </a:cubicBezTo>
                    <a:cubicBezTo>
                      <a:pt x="4121" y="291"/>
                      <a:pt x="4461" y="213"/>
                      <a:pt x="4802" y="105"/>
                    </a:cubicBezTo>
                    <a:cubicBezTo>
                      <a:pt x="4867" y="94"/>
                      <a:pt x="4849" y="0"/>
                      <a:pt x="479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50"/>
              <p:cNvSpPr/>
              <p:nvPr/>
            </p:nvSpPr>
            <p:spPr>
              <a:xfrm>
                <a:off x="3339550" y="2921075"/>
                <a:ext cx="79250" cy="14275"/>
              </a:xfrm>
              <a:custGeom>
                <a:avLst/>
                <a:gdLst/>
                <a:ahLst/>
                <a:cxnLst/>
                <a:rect l="l" t="t" r="r" b="b"/>
                <a:pathLst>
                  <a:path w="3170" h="571" extrusionOk="0">
                    <a:moveTo>
                      <a:pt x="3094" y="0"/>
                    </a:moveTo>
                    <a:cubicBezTo>
                      <a:pt x="3089" y="0"/>
                      <a:pt x="3084" y="1"/>
                      <a:pt x="3078" y="2"/>
                    </a:cubicBezTo>
                    <a:cubicBezTo>
                      <a:pt x="2098" y="277"/>
                      <a:pt x="1088" y="427"/>
                      <a:pt x="72" y="457"/>
                    </a:cubicBezTo>
                    <a:cubicBezTo>
                      <a:pt x="6" y="457"/>
                      <a:pt x="0" y="570"/>
                      <a:pt x="72" y="570"/>
                    </a:cubicBezTo>
                    <a:cubicBezTo>
                      <a:pt x="1100" y="546"/>
                      <a:pt x="2122" y="391"/>
                      <a:pt x="3108" y="110"/>
                    </a:cubicBezTo>
                    <a:cubicBezTo>
                      <a:pt x="3169" y="93"/>
                      <a:pt x="3153" y="0"/>
                      <a:pt x="309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50"/>
              <p:cNvSpPr/>
              <p:nvPr/>
            </p:nvSpPr>
            <p:spPr>
              <a:xfrm>
                <a:off x="3285250" y="2928125"/>
                <a:ext cx="44900" cy="6550"/>
              </a:xfrm>
              <a:custGeom>
                <a:avLst/>
                <a:gdLst/>
                <a:ahLst/>
                <a:cxnLst/>
                <a:rect l="l" t="t" r="r" b="b"/>
                <a:pathLst>
                  <a:path w="1796" h="262" extrusionOk="0">
                    <a:moveTo>
                      <a:pt x="82" y="0"/>
                    </a:moveTo>
                    <a:cubicBezTo>
                      <a:pt x="24" y="0"/>
                      <a:pt x="1" y="92"/>
                      <a:pt x="63" y="109"/>
                    </a:cubicBezTo>
                    <a:cubicBezTo>
                      <a:pt x="533" y="212"/>
                      <a:pt x="1016" y="262"/>
                      <a:pt x="1502" y="262"/>
                    </a:cubicBezTo>
                    <a:cubicBezTo>
                      <a:pt x="1578" y="262"/>
                      <a:pt x="1654" y="261"/>
                      <a:pt x="1730" y="258"/>
                    </a:cubicBezTo>
                    <a:cubicBezTo>
                      <a:pt x="1796" y="258"/>
                      <a:pt x="1796" y="151"/>
                      <a:pt x="1730" y="151"/>
                    </a:cubicBezTo>
                    <a:cubicBezTo>
                      <a:pt x="1645" y="154"/>
                      <a:pt x="1559" y="156"/>
                      <a:pt x="1473" y="156"/>
                    </a:cubicBezTo>
                    <a:cubicBezTo>
                      <a:pt x="1009" y="156"/>
                      <a:pt x="547" y="102"/>
                      <a:pt x="93" y="1"/>
                    </a:cubicBezTo>
                    <a:cubicBezTo>
                      <a:pt x="89" y="1"/>
                      <a:pt x="85"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50"/>
              <p:cNvSpPr/>
              <p:nvPr/>
            </p:nvSpPr>
            <p:spPr>
              <a:xfrm>
                <a:off x="3257775" y="2949775"/>
                <a:ext cx="155950" cy="16050"/>
              </a:xfrm>
              <a:custGeom>
                <a:avLst/>
                <a:gdLst/>
                <a:ahLst/>
                <a:cxnLst/>
                <a:rect l="l" t="t" r="r" b="b"/>
                <a:pathLst>
                  <a:path w="6238" h="642" extrusionOk="0">
                    <a:moveTo>
                      <a:pt x="6157" y="1"/>
                    </a:moveTo>
                    <a:cubicBezTo>
                      <a:pt x="6153" y="1"/>
                      <a:pt x="6150" y="1"/>
                      <a:pt x="6146" y="2"/>
                    </a:cubicBezTo>
                    <a:cubicBezTo>
                      <a:pt x="4968" y="353"/>
                      <a:pt x="3740" y="533"/>
                      <a:pt x="2512" y="533"/>
                    </a:cubicBezTo>
                    <a:cubicBezTo>
                      <a:pt x="2151" y="533"/>
                      <a:pt x="1790" y="517"/>
                      <a:pt x="1431" y="486"/>
                    </a:cubicBezTo>
                    <a:cubicBezTo>
                      <a:pt x="982" y="450"/>
                      <a:pt x="534" y="390"/>
                      <a:pt x="98" y="301"/>
                    </a:cubicBezTo>
                    <a:cubicBezTo>
                      <a:pt x="94" y="300"/>
                      <a:pt x="90" y="300"/>
                      <a:pt x="86" y="300"/>
                    </a:cubicBezTo>
                    <a:cubicBezTo>
                      <a:pt x="23" y="300"/>
                      <a:pt x="0" y="391"/>
                      <a:pt x="68" y="408"/>
                    </a:cubicBezTo>
                    <a:cubicBezTo>
                      <a:pt x="870" y="564"/>
                      <a:pt x="1687" y="642"/>
                      <a:pt x="2505" y="642"/>
                    </a:cubicBezTo>
                    <a:cubicBezTo>
                      <a:pt x="3290" y="642"/>
                      <a:pt x="4076" y="570"/>
                      <a:pt x="4849" y="426"/>
                    </a:cubicBezTo>
                    <a:cubicBezTo>
                      <a:pt x="5298" y="349"/>
                      <a:pt x="5734" y="241"/>
                      <a:pt x="6170" y="110"/>
                    </a:cubicBezTo>
                    <a:cubicBezTo>
                      <a:pt x="6238" y="93"/>
                      <a:pt x="6215" y="1"/>
                      <a:pt x="615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50"/>
              <p:cNvSpPr/>
              <p:nvPr/>
            </p:nvSpPr>
            <p:spPr>
              <a:xfrm>
                <a:off x="3283075" y="2972025"/>
                <a:ext cx="141850" cy="18325"/>
              </a:xfrm>
              <a:custGeom>
                <a:avLst/>
                <a:gdLst/>
                <a:ahLst/>
                <a:cxnLst/>
                <a:rect l="l" t="t" r="r" b="b"/>
                <a:pathLst>
                  <a:path w="5674" h="733" extrusionOk="0">
                    <a:moveTo>
                      <a:pt x="5599" y="0"/>
                    </a:moveTo>
                    <a:cubicBezTo>
                      <a:pt x="5594" y="0"/>
                      <a:pt x="5588" y="1"/>
                      <a:pt x="5582" y="2"/>
                    </a:cubicBezTo>
                    <a:cubicBezTo>
                      <a:pt x="4233" y="415"/>
                      <a:pt x="2822" y="625"/>
                      <a:pt x="1404" y="625"/>
                    </a:cubicBezTo>
                    <a:cubicBezTo>
                      <a:pt x="1364" y="625"/>
                      <a:pt x="1325" y="624"/>
                      <a:pt x="1285" y="624"/>
                    </a:cubicBezTo>
                    <a:cubicBezTo>
                      <a:pt x="879" y="612"/>
                      <a:pt x="472" y="594"/>
                      <a:pt x="72" y="552"/>
                    </a:cubicBezTo>
                    <a:cubicBezTo>
                      <a:pt x="70" y="552"/>
                      <a:pt x="68" y="552"/>
                      <a:pt x="67" y="552"/>
                    </a:cubicBezTo>
                    <a:cubicBezTo>
                      <a:pt x="0" y="552"/>
                      <a:pt x="2" y="660"/>
                      <a:pt x="72" y="666"/>
                    </a:cubicBezTo>
                    <a:cubicBezTo>
                      <a:pt x="524" y="711"/>
                      <a:pt x="979" y="733"/>
                      <a:pt x="1434" y="733"/>
                    </a:cubicBezTo>
                    <a:cubicBezTo>
                      <a:pt x="2434" y="733"/>
                      <a:pt x="3435" y="626"/>
                      <a:pt x="4417" y="421"/>
                    </a:cubicBezTo>
                    <a:cubicBezTo>
                      <a:pt x="4823" y="331"/>
                      <a:pt x="5218" y="236"/>
                      <a:pt x="5612" y="104"/>
                    </a:cubicBezTo>
                    <a:cubicBezTo>
                      <a:pt x="5673" y="93"/>
                      <a:pt x="5662" y="0"/>
                      <a:pt x="5599"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50"/>
              <p:cNvSpPr/>
              <p:nvPr/>
            </p:nvSpPr>
            <p:spPr>
              <a:xfrm>
                <a:off x="3279025" y="3002250"/>
                <a:ext cx="98200" cy="6000"/>
              </a:xfrm>
              <a:custGeom>
                <a:avLst/>
                <a:gdLst/>
                <a:ahLst/>
                <a:cxnLst/>
                <a:rect l="l" t="t" r="r" b="b"/>
                <a:pathLst>
                  <a:path w="3928" h="240" extrusionOk="0">
                    <a:moveTo>
                      <a:pt x="62" y="1"/>
                    </a:moveTo>
                    <a:cubicBezTo>
                      <a:pt x="1" y="1"/>
                      <a:pt x="3" y="108"/>
                      <a:pt x="67" y="114"/>
                    </a:cubicBezTo>
                    <a:cubicBezTo>
                      <a:pt x="728" y="198"/>
                      <a:pt x="1391" y="240"/>
                      <a:pt x="2054" y="240"/>
                    </a:cubicBezTo>
                    <a:cubicBezTo>
                      <a:pt x="2380" y="240"/>
                      <a:pt x="2706" y="230"/>
                      <a:pt x="3031" y="210"/>
                    </a:cubicBezTo>
                    <a:cubicBezTo>
                      <a:pt x="3312" y="198"/>
                      <a:pt x="3587" y="168"/>
                      <a:pt x="3868" y="138"/>
                    </a:cubicBezTo>
                    <a:cubicBezTo>
                      <a:pt x="3926" y="121"/>
                      <a:pt x="3928" y="18"/>
                      <a:pt x="3867" y="18"/>
                    </a:cubicBezTo>
                    <a:cubicBezTo>
                      <a:pt x="3865" y="18"/>
                      <a:pt x="3864" y="19"/>
                      <a:pt x="3862" y="19"/>
                    </a:cubicBezTo>
                    <a:cubicBezTo>
                      <a:pt x="3247" y="89"/>
                      <a:pt x="2631" y="128"/>
                      <a:pt x="2014" y="128"/>
                    </a:cubicBezTo>
                    <a:cubicBezTo>
                      <a:pt x="1642" y="128"/>
                      <a:pt x="1269" y="114"/>
                      <a:pt x="897" y="84"/>
                    </a:cubicBezTo>
                    <a:cubicBezTo>
                      <a:pt x="622" y="61"/>
                      <a:pt x="342" y="31"/>
                      <a:pt x="67" y="1"/>
                    </a:cubicBezTo>
                    <a:cubicBezTo>
                      <a:pt x="65" y="1"/>
                      <a:pt x="63" y="1"/>
                      <a:pt x="6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50"/>
              <p:cNvSpPr/>
              <p:nvPr/>
            </p:nvSpPr>
            <p:spPr>
              <a:xfrm>
                <a:off x="3311050" y="2765325"/>
                <a:ext cx="77550" cy="116225"/>
              </a:xfrm>
              <a:custGeom>
                <a:avLst/>
                <a:gdLst/>
                <a:ahLst/>
                <a:cxnLst/>
                <a:rect l="l" t="t" r="r" b="b"/>
                <a:pathLst>
                  <a:path w="3102" h="4649" extrusionOk="0">
                    <a:moveTo>
                      <a:pt x="84" y="0"/>
                    </a:moveTo>
                    <a:cubicBezTo>
                      <a:pt x="42" y="0"/>
                      <a:pt x="1" y="38"/>
                      <a:pt x="35" y="76"/>
                    </a:cubicBezTo>
                    <a:cubicBezTo>
                      <a:pt x="794" y="1069"/>
                      <a:pt x="1266" y="2288"/>
                      <a:pt x="1362" y="3531"/>
                    </a:cubicBezTo>
                    <a:cubicBezTo>
                      <a:pt x="1362" y="3542"/>
                      <a:pt x="1362" y="3552"/>
                      <a:pt x="1363" y="3563"/>
                    </a:cubicBezTo>
                    <a:lnTo>
                      <a:pt x="1363" y="3563"/>
                    </a:lnTo>
                    <a:cubicBezTo>
                      <a:pt x="1270" y="3240"/>
                      <a:pt x="1091" y="2969"/>
                      <a:pt x="764" y="2808"/>
                    </a:cubicBezTo>
                    <a:cubicBezTo>
                      <a:pt x="756" y="2804"/>
                      <a:pt x="748" y="2802"/>
                      <a:pt x="741" y="2802"/>
                    </a:cubicBezTo>
                    <a:cubicBezTo>
                      <a:pt x="691" y="2802"/>
                      <a:pt x="654" y="2877"/>
                      <a:pt x="716" y="2903"/>
                    </a:cubicBezTo>
                    <a:cubicBezTo>
                      <a:pt x="1302" y="3196"/>
                      <a:pt x="1356" y="3931"/>
                      <a:pt x="1374" y="4511"/>
                    </a:cubicBezTo>
                    <a:cubicBezTo>
                      <a:pt x="1374" y="4541"/>
                      <a:pt x="1374" y="4565"/>
                      <a:pt x="1362" y="4595"/>
                    </a:cubicBezTo>
                    <a:cubicBezTo>
                      <a:pt x="1358" y="4630"/>
                      <a:pt x="1384" y="4648"/>
                      <a:pt x="1412" y="4648"/>
                    </a:cubicBezTo>
                    <a:cubicBezTo>
                      <a:pt x="1436" y="4648"/>
                      <a:pt x="1461" y="4635"/>
                      <a:pt x="1469" y="4607"/>
                    </a:cubicBezTo>
                    <a:cubicBezTo>
                      <a:pt x="1702" y="3848"/>
                      <a:pt x="2091" y="3131"/>
                      <a:pt x="2605" y="2527"/>
                    </a:cubicBezTo>
                    <a:cubicBezTo>
                      <a:pt x="2748" y="2354"/>
                      <a:pt x="2904" y="2198"/>
                      <a:pt x="3065" y="2037"/>
                    </a:cubicBezTo>
                    <a:cubicBezTo>
                      <a:pt x="3102" y="2000"/>
                      <a:pt x="3064" y="1942"/>
                      <a:pt x="3023" y="1942"/>
                    </a:cubicBezTo>
                    <a:cubicBezTo>
                      <a:pt x="3011" y="1942"/>
                      <a:pt x="2998" y="1947"/>
                      <a:pt x="2987" y="1959"/>
                    </a:cubicBezTo>
                    <a:cubicBezTo>
                      <a:pt x="2390" y="2509"/>
                      <a:pt x="1917" y="3184"/>
                      <a:pt x="1595" y="3931"/>
                    </a:cubicBezTo>
                    <a:cubicBezTo>
                      <a:pt x="1559" y="4021"/>
                      <a:pt x="1523" y="4111"/>
                      <a:pt x="1493" y="4200"/>
                    </a:cubicBezTo>
                    <a:cubicBezTo>
                      <a:pt x="1523" y="3065"/>
                      <a:pt x="1242" y="1929"/>
                      <a:pt x="716" y="925"/>
                    </a:cubicBezTo>
                    <a:cubicBezTo>
                      <a:pt x="543" y="602"/>
                      <a:pt x="346" y="304"/>
                      <a:pt x="130" y="23"/>
                    </a:cubicBezTo>
                    <a:cubicBezTo>
                      <a:pt x="118" y="7"/>
                      <a:pt x="101" y="0"/>
                      <a:pt x="84"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847" name="Google Shape;1847;p50"/>
          <p:cNvGrpSpPr/>
          <p:nvPr/>
        </p:nvGrpSpPr>
        <p:grpSpPr>
          <a:xfrm>
            <a:off x="77667" y="2527536"/>
            <a:ext cx="367173" cy="298933"/>
            <a:chOff x="6004400" y="1925250"/>
            <a:chExt cx="105325" cy="85750"/>
          </a:xfrm>
        </p:grpSpPr>
        <p:sp>
          <p:nvSpPr>
            <p:cNvPr id="1848" name="Google Shape;1848;p50"/>
            <p:cNvSpPr/>
            <p:nvPr/>
          </p:nvSpPr>
          <p:spPr>
            <a:xfrm>
              <a:off x="6004400" y="1925625"/>
              <a:ext cx="105325" cy="85375"/>
            </a:xfrm>
            <a:custGeom>
              <a:avLst/>
              <a:gdLst/>
              <a:ahLst/>
              <a:cxnLst/>
              <a:rect l="l" t="t" r="r" b="b"/>
              <a:pathLst>
                <a:path w="4213" h="3415" extrusionOk="0">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49" name="Google Shape;1849;p50"/>
            <p:cNvGrpSpPr/>
            <p:nvPr/>
          </p:nvGrpSpPr>
          <p:grpSpPr>
            <a:xfrm>
              <a:off x="6004400" y="1925250"/>
              <a:ext cx="105325" cy="85600"/>
              <a:chOff x="3354650" y="1925250"/>
              <a:chExt cx="105325" cy="85600"/>
            </a:xfrm>
          </p:grpSpPr>
          <p:sp>
            <p:nvSpPr>
              <p:cNvPr id="1850" name="Google Shape;1850;p50"/>
              <p:cNvSpPr/>
              <p:nvPr/>
            </p:nvSpPr>
            <p:spPr>
              <a:xfrm>
                <a:off x="3354650" y="1925250"/>
                <a:ext cx="105325" cy="85600"/>
              </a:xfrm>
              <a:custGeom>
                <a:avLst/>
                <a:gdLst/>
                <a:ahLst/>
                <a:cxnLst/>
                <a:rect l="l" t="t" r="r" b="b"/>
                <a:pathLst>
                  <a:path w="4213" h="3424" extrusionOk="0">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50"/>
              <p:cNvSpPr/>
              <p:nvPr/>
            </p:nvSpPr>
            <p:spPr>
              <a:xfrm>
                <a:off x="3383900" y="1941225"/>
                <a:ext cx="61450" cy="44925"/>
              </a:xfrm>
              <a:custGeom>
                <a:avLst/>
                <a:gdLst/>
                <a:ahLst/>
                <a:cxnLst/>
                <a:rect l="l" t="t" r="r" b="b"/>
                <a:pathLst>
                  <a:path w="2458" h="1797" extrusionOk="0">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50"/>
              <p:cNvSpPr/>
              <p:nvPr/>
            </p:nvSpPr>
            <p:spPr>
              <a:xfrm>
                <a:off x="3362100" y="1939225"/>
                <a:ext cx="11125" cy="24350"/>
              </a:xfrm>
              <a:custGeom>
                <a:avLst/>
                <a:gdLst/>
                <a:ahLst/>
                <a:cxnLst/>
                <a:rect l="l" t="t" r="r" b="b"/>
                <a:pathLst>
                  <a:path w="445" h="974" extrusionOk="0">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50"/>
              <p:cNvSpPr/>
              <p:nvPr/>
            </p:nvSpPr>
            <p:spPr>
              <a:xfrm>
                <a:off x="3367950" y="1968900"/>
                <a:ext cx="7775" cy="9025"/>
              </a:xfrm>
              <a:custGeom>
                <a:avLst/>
                <a:gdLst/>
                <a:ahLst/>
                <a:cxnLst/>
                <a:rect l="l" t="t" r="r" b="b"/>
                <a:pathLst>
                  <a:path w="311" h="361" extrusionOk="0">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50"/>
              <p:cNvSpPr/>
              <p:nvPr/>
            </p:nvSpPr>
            <p:spPr>
              <a:xfrm>
                <a:off x="3430050" y="1957375"/>
                <a:ext cx="20600" cy="35900"/>
              </a:xfrm>
              <a:custGeom>
                <a:avLst/>
                <a:gdLst/>
                <a:ahLst/>
                <a:cxnLst/>
                <a:rect l="l" t="t" r="r" b="b"/>
                <a:pathLst>
                  <a:path w="824" h="1436" extrusionOk="0">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855" name="Google Shape;1855;p50"/>
          <p:cNvGrpSpPr/>
          <p:nvPr/>
        </p:nvGrpSpPr>
        <p:grpSpPr>
          <a:xfrm rot="-10112720">
            <a:off x="8389993" y="917340"/>
            <a:ext cx="367167" cy="298927"/>
            <a:chOff x="6004400" y="1925250"/>
            <a:chExt cx="105325" cy="85750"/>
          </a:xfrm>
        </p:grpSpPr>
        <p:sp>
          <p:nvSpPr>
            <p:cNvPr id="1856" name="Google Shape;1856;p50"/>
            <p:cNvSpPr/>
            <p:nvPr/>
          </p:nvSpPr>
          <p:spPr>
            <a:xfrm>
              <a:off x="6004400" y="1925625"/>
              <a:ext cx="105325" cy="85375"/>
            </a:xfrm>
            <a:custGeom>
              <a:avLst/>
              <a:gdLst/>
              <a:ahLst/>
              <a:cxnLst/>
              <a:rect l="l" t="t" r="r" b="b"/>
              <a:pathLst>
                <a:path w="4213" h="3415" extrusionOk="0">
                  <a:moveTo>
                    <a:pt x="4168" y="1"/>
                  </a:moveTo>
                  <a:cubicBezTo>
                    <a:pt x="4163" y="1"/>
                    <a:pt x="4158" y="2"/>
                    <a:pt x="4154" y="4"/>
                  </a:cubicBezTo>
                  <a:cubicBezTo>
                    <a:pt x="3748" y="225"/>
                    <a:pt x="3299" y="345"/>
                    <a:pt x="2845" y="363"/>
                  </a:cubicBezTo>
                  <a:cubicBezTo>
                    <a:pt x="2801" y="365"/>
                    <a:pt x="2756" y="366"/>
                    <a:pt x="2712" y="366"/>
                  </a:cubicBezTo>
                  <a:cubicBezTo>
                    <a:pt x="2534" y="366"/>
                    <a:pt x="2354" y="347"/>
                    <a:pt x="2182" y="309"/>
                  </a:cubicBezTo>
                  <a:cubicBezTo>
                    <a:pt x="1966" y="273"/>
                    <a:pt x="1745" y="219"/>
                    <a:pt x="1530" y="189"/>
                  </a:cubicBezTo>
                  <a:cubicBezTo>
                    <a:pt x="1456" y="183"/>
                    <a:pt x="1381" y="179"/>
                    <a:pt x="1306" y="179"/>
                  </a:cubicBezTo>
                  <a:cubicBezTo>
                    <a:pt x="1169" y="179"/>
                    <a:pt x="1032" y="192"/>
                    <a:pt x="897" y="231"/>
                  </a:cubicBezTo>
                  <a:cubicBezTo>
                    <a:pt x="717" y="291"/>
                    <a:pt x="550" y="392"/>
                    <a:pt x="425" y="542"/>
                  </a:cubicBezTo>
                  <a:cubicBezTo>
                    <a:pt x="173" y="835"/>
                    <a:pt x="60" y="1253"/>
                    <a:pt x="185" y="1630"/>
                  </a:cubicBezTo>
                  <a:cubicBezTo>
                    <a:pt x="299" y="1952"/>
                    <a:pt x="568" y="2215"/>
                    <a:pt x="897" y="2317"/>
                  </a:cubicBezTo>
                  <a:cubicBezTo>
                    <a:pt x="813" y="2359"/>
                    <a:pt x="723" y="2395"/>
                    <a:pt x="634" y="2419"/>
                  </a:cubicBezTo>
                  <a:cubicBezTo>
                    <a:pt x="538" y="2442"/>
                    <a:pt x="442" y="2442"/>
                    <a:pt x="341" y="2442"/>
                  </a:cubicBezTo>
                  <a:cubicBezTo>
                    <a:pt x="316" y="2439"/>
                    <a:pt x="290" y="2436"/>
                    <a:pt x="263" y="2436"/>
                  </a:cubicBezTo>
                  <a:cubicBezTo>
                    <a:pt x="207" y="2436"/>
                    <a:pt x="149" y="2448"/>
                    <a:pt x="96" y="2484"/>
                  </a:cubicBezTo>
                  <a:cubicBezTo>
                    <a:pt x="24" y="2538"/>
                    <a:pt x="0" y="2634"/>
                    <a:pt x="30" y="2717"/>
                  </a:cubicBezTo>
                  <a:cubicBezTo>
                    <a:pt x="60" y="2813"/>
                    <a:pt x="156" y="2867"/>
                    <a:pt x="251" y="2873"/>
                  </a:cubicBezTo>
                  <a:cubicBezTo>
                    <a:pt x="264" y="2874"/>
                    <a:pt x="277" y="2875"/>
                    <a:pt x="289" y="2875"/>
                  </a:cubicBezTo>
                  <a:cubicBezTo>
                    <a:pt x="383" y="2875"/>
                    <a:pt x="471" y="2838"/>
                    <a:pt x="550" y="2801"/>
                  </a:cubicBezTo>
                  <a:cubicBezTo>
                    <a:pt x="652" y="2753"/>
                    <a:pt x="741" y="2693"/>
                    <a:pt x="819" y="2628"/>
                  </a:cubicBezTo>
                  <a:cubicBezTo>
                    <a:pt x="903" y="2568"/>
                    <a:pt x="980" y="2502"/>
                    <a:pt x="1046" y="2425"/>
                  </a:cubicBezTo>
                  <a:lnTo>
                    <a:pt x="1046" y="2425"/>
                  </a:lnTo>
                  <a:cubicBezTo>
                    <a:pt x="1040" y="2604"/>
                    <a:pt x="1076" y="2795"/>
                    <a:pt x="1172" y="2956"/>
                  </a:cubicBezTo>
                  <a:cubicBezTo>
                    <a:pt x="1358" y="3263"/>
                    <a:pt x="1710" y="3414"/>
                    <a:pt x="2057" y="3414"/>
                  </a:cubicBezTo>
                  <a:cubicBezTo>
                    <a:pt x="2089" y="3414"/>
                    <a:pt x="2120" y="3413"/>
                    <a:pt x="2152" y="3411"/>
                  </a:cubicBezTo>
                  <a:cubicBezTo>
                    <a:pt x="2528" y="3381"/>
                    <a:pt x="2881" y="3160"/>
                    <a:pt x="3144" y="2873"/>
                  </a:cubicBezTo>
                  <a:cubicBezTo>
                    <a:pt x="3461" y="2532"/>
                    <a:pt x="3652" y="2096"/>
                    <a:pt x="3801" y="1659"/>
                  </a:cubicBezTo>
                  <a:cubicBezTo>
                    <a:pt x="3987" y="1134"/>
                    <a:pt x="4124" y="590"/>
                    <a:pt x="4208" y="46"/>
                  </a:cubicBezTo>
                  <a:cubicBezTo>
                    <a:pt x="4213" y="21"/>
                    <a:pt x="4189" y="1"/>
                    <a:pt x="4168"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57" name="Google Shape;1857;p50"/>
            <p:cNvGrpSpPr/>
            <p:nvPr/>
          </p:nvGrpSpPr>
          <p:grpSpPr>
            <a:xfrm>
              <a:off x="6004400" y="1925250"/>
              <a:ext cx="105325" cy="85600"/>
              <a:chOff x="3354650" y="1925250"/>
              <a:chExt cx="105325" cy="85600"/>
            </a:xfrm>
          </p:grpSpPr>
          <p:sp>
            <p:nvSpPr>
              <p:cNvPr id="1858" name="Google Shape;1858;p50"/>
              <p:cNvSpPr/>
              <p:nvPr/>
            </p:nvSpPr>
            <p:spPr>
              <a:xfrm>
                <a:off x="3354650" y="1925250"/>
                <a:ext cx="105325" cy="85600"/>
              </a:xfrm>
              <a:custGeom>
                <a:avLst/>
                <a:gdLst/>
                <a:ahLst/>
                <a:cxnLst/>
                <a:rect l="l" t="t" r="r" b="b"/>
                <a:pathLst>
                  <a:path w="4213" h="3424" extrusionOk="0">
                    <a:moveTo>
                      <a:pt x="4172" y="1"/>
                    </a:moveTo>
                    <a:cubicBezTo>
                      <a:pt x="4166" y="1"/>
                      <a:pt x="4160" y="3"/>
                      <a:pt x="4154" y="7"/>
                    </a:cubicBezTo>
                    <a:cubicBezTo>
                      <a:pt x="3742" y="222"/>
                      <a:pt x="3305" y="348"/>
                      <a:pt x="2845" y="366"/>
                    </a:cubicBezTo>
                    <a:cubicBezTo>
                      <a:pt x="2822" y="366"/>
                      <a:pt x="2799" y="367"/>
                      <a:pt x="2776" y="367"/>
                    </a:cubicBezTo>
                    <a:cubicBezTo>
                      <a:pt x="2577" y="367"/>
                      <a:pt x="2375" y="344"/>
                      <a:pt x="2182" y="312"/>
                    </a:cubicBezTo>
                    <a:cubicBezTo>
                      <a:pt x="1966" y="276"/>
                      <a:pt x="1751" y="222"/>
                      <a:pt x="1530" y="192"/>
                    </a:cubicBezTo>
                    <a:cubicBezTo>
                      <a:pt x="1446" y="180"/>
                      <a:pt x="1360" y="173"/>
                      <a:pt x="1274" y="173"/>
                    </a:cubicBezTo>
                    <a:cubicBezTo>
                      <a:pt x="1146" y="173"/>
                      <a:pt x="1018" y="189"/>
                      <a:pt x="897" y="228"/>
                    </a:cubicBezTo>
                    <a:cubicBezTo>
                      <a:pt x="717" y="288"/>
                      <a:pt x="556" y="395"/>
                      <a:pt x="424" y="545"/>
                    </a:cubicBezTo>
                    <a:cubicBezTo>
                      <a:pt x="173" y="844"/>
                      <a:pt x="60" y="1250"/>
                      <a:pt x="185" y="1627"/>
                    </a:cubicBezTo>
                    <a:cubicBezTo>
                      <a:pt x="299" y="1961"/>
                      <a:pt x="574" y="2218"/>
                      <a:pt x="897" y="2314"/>
                    </a:cubicBezTo>
                    <a:cubicBezTo>
                      <a:pt x="813" y="2368"/>
                      <a:pt x="723" y="2398"/>
                      <a:pt x="634" y="2416"/>
                    </a:cubicBezTo>
                    <a:cubicBezTo>
                      <a:pt x="561" y="2434"/>
                      <a:pt x="488" y="2442"/>
                      <a:pt x="414" y="2442"/>
                    </a:cubicBezTo>
                    <a:cubicBezTo>
                      <a:pt x="392" y="2442"/>
                      <a:pt x="369" y="2441"/>
                      <a:pt x="347" y="2440"/>
                    </a:cubicBezTo>
                    <a:cubicBezTo>
                      <a:pt x="332" y="2440"/>
                      <a:pt x="316" y="2439"/>
                      <a:pt x="301" y="2439"/>
                    </a:cubicBezTo>
                    <a:cubicBezTo>
                      <a:pt x="231" y="2439"/>
                      <a:pt x="159" y="2443"/>
                      <a:pt x="96" y="2487"/>
                    </a:cubicBezTo>
                    <a:cubicBezTo>
                      <a:pt x="24" y="2541"/>
                      <a:pt x="0" y="2637"/>
                      <a:pt x="30" y="2714"/>
                    </a:cubicBezTo>
                    <a:cubicBezTo>
                      <a:pt x="66" y="2816"/>
                      <a:pt x="156" y="2864"/>
                      <a:pt x="257" y="2876"/>
                    </a:cubicBezTo>
                    <a:cubicBezTo>
                      <a:pt x="269" y="2877"/>
                      <a:pt x="281" y="2878"/>
                      <a:pt x="293" y="2878"/>
                    </a:cubicBezTo>
                    <a:cubicBezTo>
                      <a:pt x="384" y="2878"/>
                      <a:pt x="477" y="2840"/>
                      <a:pt x="556" y="2798"/>
                    </a:cubicBezTo>
                    <a:cubicBezTo>
                      <a:pt x="652" y="2750"/>
                      <a:pt x="741" y="2696"/>
                      <a:pt x="825" y="2631"/>
                    </a:cubicBezTo>
                    <a:cubicBezTo>
                      <a:pt x="903" y="2565"/>
                      <a:pt x="980" y="2499"/>
                      <a:pt x="1046" y="2428"/>
                    </a:cubicBezTo>
                    <a:lnTo>
                      <a:pt x="1046" y="2428"/>
                    </a:lnTo>
                    <a:cubicBezTo>
                      <a:pt x="1034" y="2613"/>
                      <a:pt x="1076" y="2810"/>
                      <a:pt x="1172" y="2965"/>
                    </a:cubicBezTo>
                    <a:cubicBezTo>
                      <a:pt x="1358" y="3272"/>
                      <a:pt x="1715" y="3423"/>
                      <a:pt x="2059" y="3423"/>
                    </a:cubicBezTo>
                    <a:cubicBezTo>
                      <a:pt x="2090" y="3423"/>
                      <a:pt x="2121" y="3422"/>
                      <a:pt x="2152" y="3420"/>
                    </a:cubicBezTo>
                    <a:cubicBezTo>
                      <a:pt x="2534" y="3390"/>
                      <a:pt x="2887" y="3163"/>
                      <a:pt x="3144" y="2882"/>
                    </a:cubicBezTo>
                    <a:cubicBezTo>
                      <a:pt x="3461" y="2541"/>
                      <a:pt x="3646" y="2099"/>
                      <a:pt x="3801" y="1663"/>
                    </a:cubicBezTo>
                    <a:cubicBezTo>
                      <a:pt x="3993" y="1143"/>
                      <a:pt x="4124" y="605"/>
                      <a:pt x="4208" y="43"/>
                    </a:cubicBezTo>
                    <a:cubicBezTo>
                      <a:pt x="4212" y="20"/>
                      <a:pt x="4193" y="1"/>
                      <a:pt x="417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50"/>
              <p:cNvSpPr/>
              <p:nvPr/>
            </p:nvSpPr>
            <p:spPr>
              <a:xfrm>
                <a:off x="3383900" y="1941225"/>
                <a:ext cx="61450" cy="44925"/>
              </a:xfrm>
              <a:custGeom>
                <a:avLst/>
                <a:gdLst/>
                <a:ahLst/>
                <a:cxnLst/>
                <a:rect l="l" t="t" r="r" b="b"/>
                <a:pathLst>
                  <a:path w="2458" h="1797" extrusionOk="0">
                    <a:moveTo>
                      <a:pt x="2386" y="0"/>
                    </a:moveTo>
                    <a:cubicBezTo>
                      <a:pt x="2374" y="0"/>
                      <a:pt x="2361" y="6"/>
                      <a:pt x="2350" y="19"/>
                    </a:cubicBezTo>
                    <a:cubicBezTo>
                      <a:pt x="1992" y="396"/>
                      <a:pt x="1579" y="725"/>
                      <a:pt x="1131" y="1006"/>
                    </a:cubicBezTo>
                    <a:cubicBezTo>
                      <a:pt x="1131" y="994"/>
                      <a:pt x="1131" y="994"/>
                      <a:pt x="1137" y="988"/>
                    </a:cubicBezTo>
                    <a:cubicBezTo>
                      <a:pt x="1155" y="952"/>
                      <a:pt x="1161" y="904"/>
                      <a:pt x="1179" y="868"/>
                    </a:cubicBezTo>
                    <a:cubicBezTo>
                      <a:pt x="1197" y="784"/>
                      <a:pt x="1227" y="707"/>
                      <a:pt x="1251" y="623"/>
                    </a:cubicBezTo>
                    <a:cubicBezTo>
                      <a:pt x="1304" y="456"/>
                      <a:pt x="1358" y="294"/>
                      <a:pt x="1406" y="139"/>
                    </a:cubicBezTo>
                    <a:cubicBezTo>
                      <a:pt x="1420" y="96"/>
                      <a:pt x="1390" y="68"/>
                      <a:pt x="1357" y="68"/>
                    </a:cubicBezTo>
                    <a:cubicBezTo>
                      <a:pt x="1336" y="68"/>
                      <a:pt x="1314" y="80"/>
                      <a:pt x="1304" y="109"/>
                    </a:cubicBezTo>
                    <a:cubicBezTo>
                      <a:pt x="1245" y="294"/>
                      <a:pt x="1185" y="486"/>
                      <a:pt x="1125" y="677"/>
                    </a:cubicBezTo>
                    <a:cubicBezTo>
                      <a:pt x="1095" y="767"/>
                      <a:pt x="1065" y="856"/>
                      <a:pt x="1041" y="934"/>
                    </a:cubicBezTo>
                    <a:cubicBezTo>
                      <a:pt x="1024" y="982"/>
                      <a:pt x="1012" y="1024"/>
                      <a:pt x="1018" y="1065"/>
                    </a:cubicBezTo>
                    <a:cubicBezTo>
                      <a:pt x="808" y="1185"/>
                      <a:pt x="599" y="1292"/>
                      <a:pt x="378" y="1382"/>
                    </a:cubicBezTo>
                    <a:cubicBezTo>
                      <a:pt x="378" y="1364"/>
                      <a:pt x="384" y="1340"/>
                      <a:pt x="390" y="1322"/>
                    </a:cubicBezTo>
                    <a:cubicBezTo>
                      <a:pt x="408" y="1233"/>
                      <a:pt x="432" y="1155"/>
                      <a:pt x="444" y="1065"/>
                    </a:cubicBezTo>
                    <a:lnTo>
                      <a:pt x="551" y="527"/>
                    </a:lnTo>
                    <a:cubicBezTo>
                      <a:pt x="559" y="484"/>
                      <a:pt x="525" y="456"/>
                      <a:pt x="493" y="456"/>
                    </a:cubicBezTo>
                    <a:cubicBezTo>
                      <a:pt x="472" y="456"/>
                      <a:pt x="451" y="469"/>
                      <a:pt x="444" y="498"/>
                    </a:cubicBezTo>
                    <a:cubicBezTo>
                      <a:pt x="408" y="689"/>
                      <a:pt x="360" y="892"/>
                      <a:pt x="324" y="1083"/>
                    </a:cubicBezTo>
                    <a:cubicBezTo>
                      <a:pt x="300" y="1185"/>
                      <a:pt x="282" y="1281"/>
                      <a:pt x="265" y="1382"/>
                    </a:cubicBezTo>
                    <a:lnTo>
                      <a:pt x="265" y="1424"/>
                    </a:lnTo>
                    <a:cubicBezTo>
                      <a:pt x="199" y="1454"/>
                      <a:pt x="133" y="1472"/>
                      <a:pt x="61" y="1496"/>
                    </a:cubicBezTo>
                    <a:cubicBezTo>
                      <a:pt x="1" y="1518"/>
                      <a:pt x="21" y="1605"/>
                      <a:pt x="76" y="1605"/>
                    </a:cubicBezTo>
                    <a:cubicBezTo>
                      <a:pt x="81" y="1605"/>
                      <a:pt x="86" y="1605"/>
                      <a:pt x="91" y="1603"/>
                    </a:cubicBezTo>
                    <a:cubicBezTo>
                      <a:pt x="169" y="1573"/>
                      <a:pt x="235" y="1544"/>
                      <a:pt x="312" y="1520"/>
                    </a:cubicBezTo>
                    <a:cubicBezTo>
                      <a:pt x="324" y="1532"/>
                      <a:pt x="342" y="1544"/>
                      <a:pt x="360" y="1549"/>
                    </a:cubicBezTo>
                    <a:cubicBezTo>
                      <a:pt x="444" y="1585"/>
                      <a:pt x="551" y="1591"/>
                      <a:pt x="629" y="1609"/>
                    </a:cubicBezTo>
                    <a:cubicBezTo>
                      <a:pt x="731" y="1627"/>
                      <a:pt x="832" y="1645"/>
                      <a:pt x="928" y="1669"/>
                    </a:cubicBezTo>
                    <a:cubicBezTo>
                      <a:pt x="1131" y="1711"/>
                      <a:pt x="1334" y="1753"/>
                      <a:pt x="1538" y="1795"/>
                    </a:cubicBezTo>
                    <a:cubicBezTo>
                      <a:pt x="1543" y="1796"/>
                      <a:pt x="1547" y="1797"/>
                      <a:pt x="1552" y="1797"/>
                    </a:cubicBezTo>
                    <a:cubicBezTo>
                      <a:pt x="1607" y="1797"/>
                      <a:pt x="1628" y="1704"/>
                      <a:pt x="1567" y="1693"/>
                    </a:cubicBezTo>
                    <a:cubicBezTo>
                      <a:pt x="1215" y="1615"/>
                      <a:pt x="856" y="1549"/>
                      <a:pt x="504" y="1472"/>
                    </a:cubicBezTo>
                    <a:cubicBezTo>
                      <a:pt x="492" y="1472"/>
                      <a:pt x="468" y="1466"/>
                      <a:pt x="444" y="1466"/>
                    </a:cubicBezTo>
                    <a:cubicBezTo>
                      <a:pt x="659" y="1376"/>
                      <a:pt x="868" y="1263"/>
                      <a:pt x="1071" y="1143"/>
                    </a:cubicBezTo>
                    <a:cubicBezTo>
                      <a:pt x="1103" y="1161"/>
                      <a:pt x="1141" y="1166"/>
                      <a:pt x="1179" y="1166"/>
                    </a:cubicBezTo>
                    <a:cubicBezTo>
                      <a:pt x="1206" y="1166"/>
                      <a:pt x="1232" y="1163"/>
                      <a:pt x="1257" y="1161"/>
                    </a:cubicBezTo>
                    <a:cubicBezTo>
                      <a:pt x="1358" y="1155"/>
                      <a:pt x="1454" y="1155"/>
                      <a:pt x="1549" y="1143"/>
                    </a:cubicBezTo>
                    <a:cubicBezTo>
                      <a:pt x="1753" y="1131"/>
                      <a:pt x="1956" y="1125"/>
                      <a:pt x="2153" y="1107"/>
                    </a:cubicBezTo>
                    <a:cubicBezTo>
                      <a:pt x="2221" y="1102"/>
                      <a:pt x="2225" y="1005"/>
                      <a:pt x="2164" y="1005"/>
                    </a:cubicBezTo>
                    <a:cubicBezTo>
                      <a:pt x="2160" y="1005"/>
                      <a:pt x="2157" y="1005"/>
                      <a:pt x="2153" y="1006"/>
                    </a:cubicBezTo>
                    <a:cubicBezTo>
                      <a:pt x="1986" y="1012"/>
                      <a:pt x="1806" y="1024"/>
                      <a:pt x="1633" y="1035"/>
                    </a:cubicBezTo>
                    <a:cubicBezTo>
                      <a:pt x="1544" y="1041"/>
                      <a:pt x="1460" y="1041"/>
                      <a:pt x="1370" y="1047"/>
                    </a:cubicBezTo>
                    <a:cubicBezTo>
                      <a:pt x="1328" y="1047"/>
                      <a:pt x="1281" y="1053"/>
                      <a:pt x="1245" y="1053"/>
                    </a:cubicBezTo>
                    <a:lnTo>
                      <a:pt x="1221" y="1053"/>
                    </a:lnTo>
                    <a:cubicBezTo>
                      <a:pt x="1669" y="796"/>
                      <a:pt x="2075" y="468"/>
                      <a:pt x="2422" y="91"/>
                    </a:cubicBezTo>
                    <a:cubicBezTo>
                      <a:pt x="2458" y="51"/>
                      <a:pt x="2423" y="0"/>
                      <a:pt x="238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50"/>
              <p:cNvSpPr/>
              <p:nvPr/>
            </p:nvSpPr>
            <p:spPr>
              <a:xfrm>
                <a:off x="3362100" y="1939225"/>
                <a:ext cx="11125" cy="24350"/>
              </a:xfrm>
              <a:custGeom>
                <a:avLst/>
                <a:gdLst/>
                <a:ahLst/>
                <a:cxnLst/>
                <a:rect l="l" t="t" r="r" b="b"/>
                <a:pathLst>
                  <a:path w="445" h="974" extrusionOk="0">
                    <a:moveTo>
                      <a:pt x="367" y="1"/>
                    </a:moveTo>
                    <a:cubicBezTo>
                      <a:pt x="354" y="1"/>
                      <a:pt x="342" y="5"/>
                      <a:pt x="330" y="16"/>
                    </a:cubicBezTo>
                    <a:cubicBezTo>
                      <a:pt x="91" y="255"/>
                      <a:pt x="1" y="613"/>
                      <a:pt x="97" y="936"/>
                    </a:cubicBezTo>
                    <a:cubicBezTo>
                      <a:pt x="106" y="962"/>
                      <a:pt x="126" y="973"/>
                      <a:pt x="147" y="973"/>
                    </a:cubicBezTo>
                    <a:cubicBezTo>
                      <a:pt x="179" y="973"/>
                      <a:pt x="211" y="946"/>
                      <a:pt x="204" y="906"/>
                    </a:cubicBezTo>
                    <a:cubicBezTo>
                      <a:pt x="120" y="619"/>
                      <a:pt x="198" y="297"/>
                      <a:pt x="407" y="88"/>
                    </a:cubicBezTo>
                    <a:cubicBezTo>
                      <a:pt x="445" y="55"/>
                      <a:pt x="409" y="1"/>
                      <a:pt x="3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50"/>
              <p:cNvSpPr/>
              <p:nvPr/>
            </p:nvSpPr>
            <p:spPr>
              <a:xfrm>
                <a:off x="3367950" y="1968900"/>
                <a:ext cx="7775" cy="9025"/>
              </a:xfrm>
              <a:custGeom>
                <a:avLst/>
                <a:gdLst/>
                <a:ahLst/>
                <a:cxnLst/>
                <a:rect l="l" t="t" r="r" b="b"/>
                <a:pathLst>
                  <a:path w="311" h="361" extrusionOk="0">
                    <a:moveTo>
                      <a:pt x="60" y="0"/>
                    </a:moveTo>
                    <a:cubicBezTo>
                      <a:pt x="45" y="0"/>
                      <a:pt x="30" y="6"/>
                      <a:pt x="24" y="18"/>
                    </a:cubicBezTo>
                    <a:cubicBezTo>
                      <a:pt x="0" y="36"/>
                      <a:pt x="6" y="66"/>
                      <a:pt x="24" y="90"/>
                    </a:cubicBezTo>
                    <a:cubicBezTo>
                      <a:pt x="90" y="174"/>
                      <a:pt x="155" y="257"/>
                      <a:pt x="215" y="347"/>
                    </a:cubicBezTo>
                    <a:cubicBezTo>
                      <a:pt x="224" y="356"/>
                      <a:pt x="239" y="360"/>
                      <a:pt x="254" y="360"/>
                    </a:cubicBezTo>
                    <a:cubicBezTo>
                      <a:pt x="269" y="360"/>
                      <a:pt x="284" y="356"/>
                      <a:pt x="293" y="347"/>
                    </a:cubicBezTo>
                    <a:cubicBezTo>
                      <a:pt x="311" y="323"/>
                      <a:pt x="311" y="293"/>
                      <a:pt x="293" y="269"/>
                    </a:cubicBezTo>
                    <a:cubicBezTo>
                      <a:pt x="221" y="185"/>
                      <a:pt x="155" y="108"/>
                      <a:pt x="96" y="18"/>
                    </a:cubicBezTo>
                    <a:cubicBezTo>
                      <a:pt x="90" y="6"/>
                      <a:pt x="75" y="0"/>
                      <a:pt x="60"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50"/>
              <p:cNvSpPr/>
              <p:nvPr/>
            </p:nvSpPr>
            <p:spPr>
              <a:xfrm>
                <a:off x="3430050" y="1957375"/>
                <a:ext cx="20600" cy="35900"/>
              </a:xfrm>
              <a:custGeom>
                <a:avLst/>
                <a:gdLst/>
                <a:ahLst/>
                <a:cxnLst/>
                <a:rect l="l" t="t" r="r" b="b"/>
                <a:pathLst>
                  <a:path w="824" h="1436" extrusionOk="0">
                    <a:moveTo>
                      <a:pt x="758" y="0"/>
                    </a:moveTo>
                    <a:cubicBezTo>
                      <a:pt x="738" y="0"/>
                      <a:pt x="718" y="11"/>
                      <a:pt x="714" y="37"/>
                    </a:cubicBezTo>
                    <a:cubicBezTo>
                      <a:pt x="606" y="521"/>
                      <a:pt x="379" y="975"/>
                      <a:pt x="32" y="1346"/>
                    </a:cubicBezTo>
                    <a:cubicBezTo>
                      <a:pt x="0" y="1382"/>
                      <a:pt x="34" y="1436"/>
                      <a:pt x="73" y="1436"/>
                    </a:cubicBezTo>
                    <a:cubicBezTo>
                      <a:pt x="86" y="1436"/>
                      <a:pt x="98" y="1430"/>
                      <a:pt x="110" y="1417"/>
                    </a:cubicBezTo>
                    <a:cubicBezTo>
                      <a:pt x="457" y="1035"/>
                      <a:pt x="708" y="575"/>
                      <a:pt x="809" y="67"/>
                    </a:cubicBezTo>
                    <a:cubicBezTo>
                      <a:pt x="824" y="27"/>
                      <a:pt x="790" y="0"/>
                      <a:pt x="75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863" name="Google Shape;1863;p50"/>
          <p:cNvSpPr/>
          <p:nvPr/>
        </p:nvSpPr>
        <p:spPr>
          <a:xfrm>
            <a:off x="3138714" y="412829"/>
            <a:ext cx="2866571" cy="544473"/>
          </a:xfrm>
          <a:prstGeom prst="roundRect">
            <a:avLst>
              <a:gd name="adj" fmla="val 16667"/>
            </a:avLst>
          </a:prstGeom>
          <a:solidFill>
            <a:srgbClr val="BD4325"/>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FFFFFF"/>
                </a:solidFill>
                <a:latin typeface="Arial"/>
                <a:ea typeface="Arial"/>
                <a:cs typeface="Arial"/>
                <a:sym typeface="Arial"/>
              </a:rPr>
              <a:t>CÂU HỎI GỢI Ý </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3"/>
                                        </p:tgtEl>
                                        <p:attrNameLst>
                                          <p:attrName>style.visibility</p:attrName>
                                        </p:attrNameLst>
                                      </p:cBhvr>
                                      <p:to>
                                        <p:strVal val="visible"/>
                                      </p:to>
                                    </p:set>
                                    <p:animEffect transition="in" filter="fade">
                                      <p:cBhvr>
                                        <p:cTn id="7" dur="500"/>
                                        <p:tgtEl>
                                          <p:spTgt spid="18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8"/>
                                        </p:tgtEl>
                                        <p:attrNameLst>
                                          <p:attrName>style.visibility</p:attrName>
                                        </p:attrNameLst>
                                      </p:cBhvr>
                                      <p:to>
                                        <p:strVal val="visible"/>
                                      </p:to>
                                    </p:set>
                                    <p:animEffect transition="in" filter="fade">
                                      <p:cBhvr>
                                        <p:cTn id="12" dur="500"/>
                                        <p:tgtEl>
                                          <p:spTgt spid="1808"/>
                                        </p:tgtEl>
                                      </p:cBhvr>
                                    </p:animEffect>
                                  </p:childTnLst>
                                </p:cTn>
                              </p:par>
                              <p:par>
                                <p:cTn id="13" presetID="10" presetClass="entr" presetSubtype="0" fill="hold" nodeType="withEffect">
                                  <p:stCondLst>
                                    <p:cond delay="0"/>
                                  </p:stCondLst>
                                  <p:childTnLst>
                                    <p:set>
                                      <p:cBhvr>
                                        <p:cTn id="14" dur="1" fill="hold">
                                          <p:stCondLst>
                                            <p:cond delay="0"/>
                                          </p:stCondLst>
                                        </p:cTn>
                                        <p:tgtEl>
                                          <p:spTgt spid="1811"/>
                                        </p:tgtEl>
                                        <p:attrNameLst>
                                          <p:attrName>style.visibility</p:attrName>
                                        </p:attrNameLst>
                                      </p:cBhvr>
                                      <p:to>
                                        <p:strVal val="visible"/>
                                      </p:to>
                                    </p:set>
                                    <p:animEffect transition="in" filter="fade">
                                      <p:cBhvr>
                                        <p:cTn id="15" dur="500"/>
                                        <p:tgtEl>
                                          <p:spTgt spid="1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pic>
        <p:nvPicPr>
          <p:cNvPr id="1868" name="Google Shape;1868;p51" descr="Bảo quản thức ăn đã nấu chín thế nào cho đúng?"/>
          <p:cNvPicPr preferRelativeResize="0"/>
          <p:nvPr/>
        </p:nvPicPr>
        <p:blipFill rotWithShape="1">
          <a:blip r:embed="rId3">
            <a:alphaModFix/>
          </a:blip>
          <a:srcRect l="1540" r="1367"/>
          <a:stretch/>
        </p:blipFill>
        <p:spPr>
          <a:xfrm>
            <a:off x="5149643" y="2571750"/>
            <a:ext cx="3761479" cy="2253083"/>
          </a:xfrm>
          <a:prstGeom prst="rect">
            <a:avLst/>
          </a:prstGeom>
          <a:noFill/>
          <a:ln>
            <a:noFill/>
          </a:ln>
        </p:spPr>
      </p:pic>
      <p:pic>
        <p:nvPicPr>
          <p:cNvPr id="1869" name="Google Shape;1869;p51" descr="Cách rửa rau sạch để loại bỏ ký sinh trùng và hóa chất - Tuổi Trẻ Online"/>
          <p:cNvPicPr preferRelativeResize="0"/>
          <p:nvPr/>
        </p:nvPicPr>
        <p:blipFill rotWithShape="1">
          <a:blip r:embed="rId4">
            <a:alphaModFix/>
          </a:blip>
          <a:srcRect l="18076" r="6075"/>
          <a:stretch/>
        </p:blipFill>
        <p:spPr>
          <a:xfrm>
            <a:off x="331387" y="347749"/>
            <a:ext cx="2411455" cy="2764016"/>
          </a:xfrm>
          <a:prstGeom prst="rect">
            <a:avLst/>
          </a:prstGeom>
          <a:noFill/>
          <a:ln>
            <a:noFill/>
          </a:ln>
        </p:spPr>
      </p:pic>
      <p:pic>
        <p:nvPicPr>
          <p:cNvPr id="1870" name="Google Shape;1870;p51" descr="Thịt ba chỉ (ba rọi) tươi loại 1, nuôi an toàn"/>
          <p:cNvPicPr preferRelativeResize="0"/>
          <p:nvPr/>
        </p:nvPicPr>
        <p:blipFill rotWithShape="1">
          <a:blip r:embed="rId5">
            <a:alphaModFix/>
          </a:blip>
          <a:srcRect l="33254" t="11852" r="10290" b="12947"/>
          <a:stretch/>
        </p:blipFill>
        <p:spPr>
          <a:xfrm>
            <a:off x="2912750" y="347749"/>
            <a:ext cx="2066985" cy="2753312"/>
          </a:xfrm>
          <a:prstGeom prst="rect">
            <a:avLst/>
          </a:prstGeom>
          <a:noFill/>
          <a:ln>
            <a:noFill/>
          </a:ln>
        </p:spPr>
      </p:pic>
      <p:grpSp>
        <p:nvGrpSpPr>
          <p:cNvPr id="1871" name="Google Shape;1871;p51"/>
          <p:cNvGrpSpPr/>
          <p:nvPr/>
        </p:nvGrpSpPr>
        <p:grpSpPr>
          <a:xfrm>
            <a:off x="394113" y="3233167"/>
            <a:ext cx="2286000" cy="1155062"/>
            <a:chOff x="394113" y="3233167"/>
            <a:chExt cx="2286000" cy="1155062"/>
          </a:xfrm>
        </p:grpSpPr>
        <p:sp>
          <p:nvSpPr>
            <p:cNvPr id="1872" name="Google Shape;1872;p51"/>
            <p:cNvSpPr txBox="1"/>
            <p:nvPr/>
          </p:nvSpPr>
          <p:spPr>
            <a:xfrm>
              <a:off x="394113" y="3516195"/>
              <a:ext cx="2286000" cy="8720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Các loại rau, củ, quả cần ngâm rửa kĩ.</a:t>
              </a:r>
              <a:endParaRPr/>
            </a:p>
          </p:txBody>
        </p:sp>
        <p:sp>
          <p:nvSpPr>
            <p:cNvPr id="1873" name="Google Shape;1873;p51"/>
            <p:cNvSpPr/>
            <p:nvPr/>
          </p:nvSpPr>
          <p:spPr>
            <a:xfrm>
              <a:off x="1431885" y="3233167"/>
              <a:ext cx="210457" cy="283028"/>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874" name="Google Shape;1874;p51"/>
          <p:cNvGrpSpPr/>
          <p:nvPr/>
        </p:nvGrpSpPr>
        <p:grpSpPr>
          <a:xfrm>
            <a:off x="2803242" y="3233167"/>
            <a:ext cx="2286000" cy="1155062"/>
            <a:chOff x="394113" y="3233167"/>
            <a:chExt cx="2286000" cy="1155062"/>
          </a:xfrm>
        </p:grpSpPr>
        <p:sp>
          <p:nvSpPr>
            <p:cNvPr id="1875" name="Google Shape;1875;p51"/>
            <p:cNvSpPr txBox="1"/>
            <p:nvPr/>
          </p:nvSpPr>
          <p:spPr>
            <a:xfrm>
              <a:off x="394113" y="3516195"/>
              <a:ext cx="2286000" cy="8720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Không ngâm thịt, cá sau khi cắt, thái. </a:t>
              </a:r>
              <a:endParaRPr/>
            </a:p>
          </p:txBody>
        </p:sp>
        <p:sp>
          <p:nvSpPr>
            <p:cNvPr id="1876" name="Google Shape;1876;p51"/>
            <p:cNvSpPr/>
            <p:nvPr/>
          </p:nvSpPr>
          <p:spPr>
            <a:xfrm>
              <a:off x="1417371" y="3233167"/>
              <a:ext cx="210457" cy="283028"/>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877" name="Google Shape;1877;p51"/>
          <p:cNvGrpSpPr/>
          <p:nvPr/>
        </p:nvGrpSpPr>
        <p:grpSpPr>
          <a:xfrm>
            <a:off x="5401153" y="1062150"/>
            <a:ext cx="3258458" cy="1324509"/>
            <a:chOff x="-106630" y="3516194"/>
            <a:chExt cx="3258458" cy="1324509"/>
          </a:xfrm>
        </p:grpSpPr>
        <p:sp>
          <p:nvSpPr>
            <p:cNvPr id="1878" name="Google Shape;1878;p51"/>
            <p:cNvSpPr txBox="1"/>
            <p:nvPr/>
          </p:nvSpPr>
          <p:spPr>
            <a:xfrm>
              <a:off x="-106630" y="3516194"/>
              <a:ext cx="3258458" cy="8720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Chú ý không đun, nấu thực phẩm trong thời gian quá dài.</a:t>
              </a:r>
              <a:endParaRPr/>
            </a:p>
          </p:txBody>
        </p:sp>
        <p:sp>
          <p:nvSpPr>
            <p:cNvPr id="1879" name="Google Shape;1879;p51"/>
            <p:cNvSpPr/>
            <p:nvPr/>
          </p:nvSpPr>
          <p:spPr>
            <a:xfrm>
              <a:off x="1417371" y="4557675"/>
              <a:ext cx="210457" cy="283028"/>
            </a:xfrm>
            <a:prstGeom prst="up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9"/>
                                        </p:tgtEl>
                                        <p:attrNameLst>
                                          <p:attrName>style.visibility</p:attrName>
                                        </p:attrNameLst>
                                      </p:cBhvr>
                                      <p:to>
                                        <p:strVal val="visible"/>
                                      </p:to>
                                    </p:set>
                                    <p:animEffect transition="in" filter="fade">
                                      <p:cBhvr>
                                        <p:cTn id="7" dur="500"/>
                                        <p:tgtEl>
                                          <p:spTgt spid="1869"/>
                                        </p:tgtEl>
                                      </p:cBhvr>
                                    </p:animEffect>
                                  </p:childTnLst>
                                </p:cTn>
                              </p:par>
                              <p:par>
                                <p:cTn id="8" presetID="10" presetClass="entr" presetSubtype="0" fill="hold" nodeType="withEffect">
                                  <p:stCondLst>
                                    <p:cond delay="0"/>
                                  </p:stCondLst>
                                  <p:childTnLst>
                                    <p:set>
                                      <p:cBhvr>
                                        <p:cTn id="9" dur="1" fill="hold">
                                          <p:stCondLst>
                                            <p:cond delay="0"/>
                                          </p:stCondLst>
                                        </p:cTn>
                                        <p:tgtEl>
                                          <p:spTgt spid="1870"/>
                                        </p:tgtEl>
                                        <p:attrNameLst>
                                          <p:attrName>style.visibility</p:attrName>
                                        </p:attrNameLst>
                                      </p:cBhvr>
                                      <p:to>
                                        <p:strVal val="visible"/>
                                      </p:to>
                                    </p:set>
                                    <p:animEffect transition="in" filter="fade">
                                      <p:cBhvr>
                                        <p:cTn id="10" dur="500"/>
                                        <p:tgtEl>
                                          <p:spTgt spid="18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71"/>
                                        </p:tgtEl>
                                        <p:attrNameLst>
                                          <p:attrName>style.visibility</p:attrName>
                                        </p:attrNameLst>
                                      </p:cBhvr>
                                      <p:to>
                                        <p:strVal val="visible"/>
                                      </p:to>
                                    </p:set>
                                    <p:animEffect transition="in" filter="fade">
                                      <p:cBhvr>
                                        <p:cTn id="15" dur="500"/>
                                        <p:tgtEl>
                                          <p:spTgt spid="1871"/>
                                        </p:tgtEl>
                                      </p:cBhvr>
                                    </p:animEffect>
                                  </p:childTnLst>
                                </p:cTn>
                              </p:par>
                              <p:par>
                                <p:cTn id="16" presetID="10" presetClass="entr" presetSubtype="0" fill="hold" nodeType="withEffect">
                                  <p:stCondLst>
                                    <p:cond delay="0"/>
                                  </p:stCondLst>
                                  <p:childTnLst>
                                    <p:set>
                                      <p:cBhvr>
                                        <p:cTn id="17" dur="1" fill="hold">
                                          <p:stCondLst>
                                            <p:cond delay="0"/>
                                          </p:stCondLst>
                                        </p:cTn>
                                        <p:tgtEl>
                                          <p:spTgt spid="1874"/>
                                        </p:tgtEl>
                                        <p:attrNameLst>
                                          <p:attrName>style.visibility</p:attrName>
                                        </p:attrNameLst>
                                      </p:cBhvr>
                                      <p:to>
                                        <p:strVal val="visible"/>
                                      </p:to>
                                    </p:set>
                                    <p:animEffect transition="in" filter="fade">
                                      <p:cBhvr>
                                        <p:cTn id="18" dur="500"/>
                                        <p:tgtEl>
                                          <p:spTgt spid="18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68"/>
                                        </p:tgtEl>
                                        <p:attrNameLst>
                                          <p:attrName>style.visibility</p:attrName>
                                        </p:attrNameLst>
                                      </p:cBhvr>
                                      <p:to>
                                        <p:strVal val="visible"/>
                                      </p:to>
                                    </p:set>
                                    <p:animEffect transition="in" filter="fade">
                                      <p:cBhvr>
                                        <p:cTn id="23" dur="500"/>
                                        <p:tgtEl>
                                          <p:spTgt spid="18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77"/>
                                        </p:tgtEl>
                                        <p:attrNameLst>
                                          <p:attrName>style.visibility</p:attrName>
                                        </p:attrNameLst>
                                      </p:cBhvr>
                                      <p:to>
                                        <p:strVal val="visible"/>
                                      </p:to>
                                    </p:set>
                                    <p:animEffect transition="in" filter="fade">
                                      <p:cBhvr>
                                        <p:cTn id="28" dur="500"/>
                                        <p:tgtEl>
                                          <p:spTgt spid="1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grpSp>
        <p:nvGrpSpPr>
          <p:cNvPr id="1884" name="Google Shape;1884;p52"/>
          <p:cNvGrpSpPr/>
          <p:nvPr/>
        </p:nvGrpSpPr>
        <p:grpSpPr>
          <a:xfrm>
            <a:off x="210004" y="268444"/>
            <a:ext cx="2818268" cy="3112349"/>
            <a:chOff x="210004" y="268444"/>
            <a:chExt cx="2818268" cy="3112349"/>
          </a:xfrm>
        </p:grpSpPr>
        <p:pic>
          <p:nvPicPr>
            <p:cNvPr id="1885" name="Google Shape;1885;p52" descr="Rincer la viande "/>
            <p:cNvPicPr preferRelativeResize="0"/>
            <p:nvPr/>
          </p:nvPicPr>
          <p:blipFill rotWithShape="1">
            <a:blip r:embed="rId3">
              <a:alphaModFix/>
            </a:blip>
            <a:srcRect/>
            <a:stretch/>
          </p:blipFill>
          <p:spPr>
            <a:xfrm>
              <a:off x="210004" y="268444"/>
              <a:ext cx="2818268" cy="2038419"/>
            </a:xfrm>
            <a:prstGeom prst="roundRect">
              <a:avLst>
                <a:gd name="adj" fmla="val 16667"/>
              </a:avLst>
            </a:prstGeom>
            <a:noFill/>
            <a:ln>
              <a:noFill/>
            </a:ln>
          </p:spPr>
        </p:pic>
        <p:sp>
          <p:nvSpPr>
            <p:cNvPr id="1886" name="Google Shape;1886;p52"/>
            <p:cNvSpPr txBox="1"/>
            <p:nvPr/>
          </p:nvSpPr>
          <p:spPr>
            <a:xfrm>
              <a:off x="358493" y="2292482"/>
              <a:ext cx="2521289" cy="108831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500" b="1" i="1" u="none" strike="noStrike" cap="none">
                  <a:solidFill>
                    <a:srgbClr val="000000"/>
                  </a:solidFill>
                  <a:latin typeface="Arial"/>
                  <a:ea typeface="Arial"/>
                  <a:cs typeface="Arial"/>
                  <a:sym typeface="Arial"/>
                </a:rPr>
                <a:t>Hình 2.13</a:t>
              </a:r>
              <a:r>
                <a:rPr lang="en-US" sz="1500" b="0" i="1" u="none" strike="noStrike" cap="none">
                  <a:solidFill>
                    <a:srgbClr val="000000"/>
                  </a:solidFill>
                  <a:latin typeface="Arial"/>
                  <a:ea typeface="Arial"/>
                  <a:cs typeface="Arial"/>
                  <a:sym typeface="Arial"/>
                </a:rPr>
                <a:t>. Rửa thịt cả miếng to để hạn chế mất chất dinh dưỡng </a:t>
              </a:r>
              <a:endParaRPr/>
            </a:p>
          </p:txBody>
        </p:sp>
      </p:grpSp>
      <p:grpSp>
        <p:nvGrpSpPr>
          <p:cNvPr id="1887" name="Google Shape;1887;p52"/>
          <p:cNvGrpSpPr/>
          <p:nvPr/>
        </p:nvGrpSpPr>
        <p:grpSpPr>
          <a:xfrm>
            <a:off x="3075495" y="284044"/>
            <a:ext cx="2818268" cy="2750501"/>
            <a:chOff x="3075495" y="284044"/>
            <a:chExt cx="2818268" cy="2750501"/>
          </a:xfrm>
        </p:grpSpPr>
        <p:pic>
          <p:nvPicPr>
            <p:cNvPr id="1888" name="Google Shape;1888;p52" descr="Rửa độc chất trên rau củ quả theo… kiểu Mỹ"/>
            <p:cNvPicPr preferRelativeResize="0"/>
            <p:nvPr/>
          </p:nvPicPr>
          <p:blipFill rotWithShape="1">
            <a:blip r:embed="rId4">
              <a:alphaModFix/>
            </a:blip>
            <a:srcRect l="14566" t="10160" r="18053" b="11552"/>
            <a:stretch/>
          </p:blipFill>
          <p:spPr>
            <a:xfrm>
              <a:off x="3161737" y="284044"/>
              <a:ext cx="2606560" cy="2022819"/>
            </a:xfrm>
            <a:prstGeom prst="roundRect">
              <a:avLst>
                <a:gd name="adj" fmla="val 16667"/>
              </a:avLst>
            </a:prstGeom>
            <a:noFill/>
            <a:ln>
              <a:noFill/>
            </a:ln>
          </p:spPr>
        </p:pic>
        <p:sp>
          <p:nvSpPr>
            <p:cNvPr id="1889" name="Google Shape;1889;p52"/>
            <p:cNvSpPr txBox="1"/>
            <p:nvPr/>
          </p:nvSpPr>
          <p:spPr>
            <a:xfrm>
              <a:off x="3075495" y="2292482"/>
              <a:ext cx="2818268" cy="7420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500" b="1" i="1" u="none" strike="noStrike" cap="none">
                  <a:solidFill>
                    <a:srgbClr val="000000"/>
                  </a:solidFill>
                  <a:latin typeface="Arial"/>
                  <a:ea typeface="Arial"/>
                  <a:cs typeface="Arial"/>
                  <a:sym typeface="Arial"/>
                </a:rPr>
                <a:t>Hình 2.14</a:t>
              </a:r>
              <a:r>
                <a:rPr lang="en-US" sz="1500" b="0" i="1" u="none" strike="noStrike" cap="none">
                  <a:solidFill>
                    <a:srgbClr val="000000"/>
                  </a:solidFill>
                  <a:latin typeface="Arial"/>
                  <a:ea typeface="Arial"/>
                  <a:cs typeface="Arial"/>
                  <a:sym typeface="Arial"/>
                </a:rPr>
                <a:t>. Rửa sạch các loại rau, củ, quả trước khi cắt, thái </a:t>
              </a:r>
              <a:endParaRPr/>
            </a:p>
          </p:txBody>
        </p:sp>
      </p:grpSp>
      <p:grpSp>
        <p:nvGrpSpPr>
          <p:cNvPr id="1890" name="Google Shape;1890;p52"/>
          <p:cNvGrpSpPr/>
          <p:nvPr/>
        </p:nvGrpSpPr>
        <p:grpSpPr>
          <a:xfrm>
            <a:off x="5875110" y="268444"/>
            <a:ext cx="3058886" cy="2780481"/>
            <a:chOff x="5875110" y="268444"/>
            <a:chExt cx="3058886" cy="2780481"/>
          </a:xfrm>
        </p:grpSpPr>
        <p:pic>
          <p:nvPicPr>
            <p:cNvPr id="1891" name="Google Shape;1891;p52"/>
            <p:cNvPicPr preferRelativeResize="0"/>
            <p:nvPr/>
          </p:nvPicPr>
          <p:blipFill rotWithShape="1">
            <a:blip r:embed="rId5">
              <a:alphaModFix/>
            </a:blip>
            <a:srcRect/>
            <a:stretch/>
          </p:blipFill>
          <p:spPr>
            <a:xfrm>
              <a:off x="5875110" y="268444"/>
              <a:ext cx="3058886" cy="2038418"/>
            </a:xfrm>
            <a:prstGeom prst="roundRect">
              <a:avLst>
                <a:gd name="adj" fmla="val 16667"/>
              </a:avLst>
            </a:prstGeom>
            <a:noFill/>
            <a:ln>
              <a:noFill/>
            </a:ln>
          </p:spPr>
        </p:pic>
        <p:sp>
          <p:nvSpPr>
            <p:cNvPr id="1892" name="Google Shape;1892;p52"/>
            <p:cNvSpPr txBox="1"/>
            <p:nvPr/>
          </p:nvSpPr>
          <p:spPr>
            <a:xfrm>
              <a:off x="6153235" y="2306862"/>
              <a:ext cx="2521289" cy="7420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500" b="1" i="1" u="none" strike="noStrike" cap="none">
                  <a:solidFill>
                    <a:srgbClr val="000000"/>
                  </a:solidFill>
                  <a:latin typeface="Arial"/>
                  <a:ea typeface="Arial"/>
                  <a:cs typeface="Arial"/>
                  <a:sym typeface="Arial"/>
                </a:rPr>
                <a:t>Hình 2.15</a:t>
              </a:r>
              <a:r>
                <a:rPr lang="en-US" sz="1500" b="0" i="1" u="none" strike="noStrike" cap="none">
                  <a:solidFill>
                    <a:srgbClr val="000000"/>
                  </a:solidFill>
                  <a:latin typeface="Arial"/>
                  <a:ea typeface="Arial"/>
                  <a:cs typeface="Arial"/>
                  <a:sym typeface="Arial"/>
                </a:rPr>
                <a:t>. Bảo quản các loại hạt bằng bình</a:t>
              </a:r>
              <a:endParaRPr/>
            </a:p>
          </p:txBody>
        </p:sp>
      </p:grpSp>
      <p:pic>
        <p:nvPicPr>
          <p:cNvPr id="1893" name="Google Shape;1893;p52" descr="Cá Thu Khúc 1 Một Nắng VITOT Thịt Cá Thơm Ngon, Nhiều Béo, Nhiều Đạm"/>
          <p:cNvPicPr preferRelativeResize="0"/>
          <p:nvPr/>
        </p:nvPicPr>
        <p:blipFill rotWithShape="1">
          <a:blip r:embed="rId6">
            <a:alphaModFix/>
          </a:blip>
          <a:srcRect/>
          <a:stretch/>
        </p:blipFill>
        <p:spPr>
          <a:xfrm>
            <a:off x="7264626" y="3281688"/>
            <a:ext cx="1669370" cy="1669370"/>
          </a:xfrm>
          <a:prstGeom prst="rect">
            <a:avLst/>
          </a:prstGeom>
          <a:noFill/>
          <a:ln>
            <a:noFill/>
          </a:ln>
        </p:spPr>
      </p:pic>
      <p:pic>
        <p:nvPicPr>
          <p:cNvPr id="1894" name="Google Shape;1894;p52" descr="Chi tiết hơn 71 về hình ảnh thịt - coedo.com.vn"/>
          <p:cNvPicPr preferRelativeResize="0"/>
          <p:nvPr/>
        </p:nvPicPr>
        <p:blipFill rotWithShape="1">
          <a:blip r:embed="rId7">
            <a:alphaModFix/>
          </a:blip>
          <a:srcRect/>
          <a:stretch/>
        </p:blipFill>
        <p:spPr>
          <a:xfrm>
            <a:off x="5429535" y="3281688"/>
            <a:ext cx="1669370" cy="1669370"/>
          </a:xfrm>
          <a:prstGeom prst="rect">
            <a:avLst/>
          </a:prstGeom>
          <a:noFill/>
          <a:ln>
            <a:noFill/>
          </a:ln>
        </p:spPr>
      </p:pic>
      <p:sp>
        <p:nvSpPr>
          <p:cNvPr id="1895" name="Google Shape;1895;p52"/>
          <p:cNvSpPr txBox="1"/>
          <p:nvPr/>
        </p:nvSpPr>
        <p:spPr>
          <a:xfrm>
            <a:off x="358493" y="3571924"/>
            <a:ext cx="4871188" cy="128753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Arial"/>
              <a:buChar char="•"/>
            </a:pPr>
            <a:r>
              <a:rPr lang="en-US" sz="1800" b="1" i="1" u="none" strike="noStrike" cap="none">
                <a:solidFill>
                  <a:srgbClr val="000000"/>
                </a:solidFill>
                <a:latin typeface="Arial"/>
                <a:ea typeface="Arial"/>
                <a:cs typeface="Arial"/>
                <a:sym typeface="Arial"/>
              </a:rPr>
              <a:t>Thịt, cá: </a:t>
            </a:r>
            <a:r>
              <a:rPr lang="en-US" sz="1800" b="0" i="0" u="none" strike="noStrike" cap="none">
                <a:solidFill>
                  <a:srgbClr val="000000"/>
                </a:solidFill>
                <a:latin typeface="Arial"/>
                <a:ea typeface="Arial"/>
                <a:cs typeface="Arial"/>
                <a:sym typeface="Arial"/>
              </a:rPr>
              <a:t>không ngâm rửa thịt, cá sau khi cắt, thái vì dễ làm mất khoáng chất có trong thịt.  </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4"/>
                                        </p:tgtEl>
                                        <p:attrNameLst>
                                          <p:attrName>style.visibility</p:attrName>
                                        </p:attrNameLst>
                                      </p:cBhvr>
                                      <p:to>
                                        <p:strVal val="visible"/>
                                      </p:to>
                                    </p:set>
                                    <p:animEffect transition="in" filter="fade">
                                      <p:cBhvr>
                                        <p:cTn id="7" dur="500"/>
                                        <p:tgtEl>
                                          <p:spTgt spid="1884"/>
                                        </p:tgtEl>
                                      </p:cBhvr>
                                    </p:animEffect>
                                  </p:childTnLst>
                                </p:cTn>
                              </p:par>
                              <p:par>
                                <p:cTn id="8" presetID="10" presetClass="entr" presetSubtype="0" fill="hold" nodeType="withEffect">
                                  <p:stCondLst>
                                    <p:cond delay="0"/>
                                  </p:stCondLst>
                                  <p:childTnLst>
                                    <p:set>
                                      <p:cBhvr>
                                        <p:cTn id="9" dur="1" fill="hold">
                                          <p:stCondLst>
                                            <p:cond delay="0"/>
                                          </p:stCondLst>
                                        </p:cTn>
                                        <p:tgtEl>
                                          <p:spTgt spid="1887"/>
                                        </p:tgtEl>
                                        <p:attrNameLst>
                                          <p:attrName>style.visibility</p:attrName>
                                        </p:attrNameLst>
                                      </p:cBhvr>
                                      <p:to>
                                        <p:strVal val="visible"/>
                                      </p:to>
                                    </p:set>
                                    <p:animEffect transition="in" filter="fade">
                                      <p:cBhvr>
                                        <p:cTn id="10" dur="500"/>
                                        <p:tgtEl>
                                          <p:spTgt spid="1887"/>
                                        </p:tgtEl>
                                      </p:cBhvr>
                                    </p:animEffect>
                                  </p:childTnLst>
                                </p:cTn>
                              </p:par>
                              <p:par>
                                <p:cTn id="11" presetID="10" presetClass="entr" presetSubtype="0" fill="hold" nodeType="withEffect">
                                  <p:stCondLst>
                                    <p:cond delay="0"/>
                                  </p:stCondLst>
                                  <p:childTnLst>
                                    <p:set>
                                      <p:cBhvr>
                                        <p:cTn id="12" dur="1" fill="hold">
                                          <p:stCondLst>
                                            <p:cond delay="0"/>
                                          </p:stCondLst>
                                        </p:cTn>
                                        <p:tgtEl>
                                          <p:spTgt spid="1890"/>
                                        </p:tgtEl>
                                        <p:attrNameLst>
                                          <p:attrName>style.visibility</p:attrName>
                                        </p:attrNameLst>
                                      </p:cBhvr>
                                      <p:to>
                                        <p:strVal val="visible"/>
                                      </p:to>
                                    </p:set>
                                    <p:animEffect transition="in" filter="fade">
                                      <p:cBhvr>
                                        <p:cTn id="13" dur="500"/>
                                        <p:tgtEl>
                                          <p:spTgt spid="189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95"/>
                                        </p:tgtEl>
                                        <p:attrNameLst>
                                          <p:attrName>style.visibility</p:attrName>
                                        </p:attrNameLst>
                                      </p:cBhvr>
                                      <p:to>
                                        <p:strVal val="visible"/>
                                      </p:to>
                                    </p:set>
                                    <p:animEffect transition="in" filter="fade">
                                      <p:cBhvr>
                                        <p:cTn id="18" dur="500"/>
                                        <p:tgtEl>
                                          <p:spTgt spid="1895"/>
                                        </p:tgtEl>
                                      </p:cBhvr>
                                    </p:animEffect>
                                  </p:childTnLst>
                                </p:cTn>
                              </p:par>
                              <p:par>
                                <p:cTn id="19" presetID="10" presetClass="entr" presetSubtype="0" fill="hold" nodeType="withEffect">
                                  <p:stCondLst>
                                    <p:cond delay="0"/>
                                  </p:stCondLst>
                                  <p:childTnLst>
                                    <p:set>
                                      <p:cBhvr>
                                        <p:cTn id="20" dur="1" fill="hold">
                                          <p:stCondLst>
                                            <p:cond delay="0"/>
                                          </p:stCondLst>
                                        </p:cTn>
                                        <p:tgtEl>
                                          <p:spTgt spid="1894"/>
                                        </p:tgtEl>
                                        <p:attrNameLst>
                                          <p:attrName>style.visibility</p:attrName>
                                        </p:attrNameLst>
                                      </p:cBhvr>
                                      <p:to>
                                        <p:strVal val="visible"/>
                                      </p:to>
                                    </p:set>
                                    <p:animEffect transition="in" filter="fade">
                                      <p:cBhvr>
                                        <p:cTn id="21" dur="500"/>
                                        <p:tgtEl>
                                          <p:spTgt spid="1894"/>
                                        </p:tgtEl>
                                      </p:cBhvr>
                                    </p:animEffect>
                                  </p:childTnLst>
                                </p:cTn>
                              </p:par>
                              <p:par>
                                <p:cTn id="22" presetID="10" presetClass="entr" presetSubtype="0" fill="hold" nodeType="withEffect">
                                  <p:stCondLst>
                                    <p:cond delay="0"/>
                                  </p:stCondLst>
                                  <p:childTnLst>
                                    <p:set>
                                      <p:cBhvr>
                                        <p:cTn id="23" dur="1" fill="hold">
                                          <p:stCondLst>
                                            <p:cond delay="0"/>
                                          </p:stCondLst>
                                        </p:cTn>
                                        <p:tgtEl>
                                          <p:spTgt spid="1893"/>
                                        </p:tgtEl>
                                        <p:attrNameLst>
                                          <p:attrName>style.visibility</p:attrName>
                                        </p:attrNameLst>
                                      </p:cBhvr>
                                      <p:to>
                                        <p:strVal val="visible"/>
                                      </p:to>
                                    </p:set>
                                    <p:animEffect transition="in" filter="fade">
                                      <p:cBhvr>
                                        <p:cTn id="24" dur="500"/>
                                        <p:tgtEl>
                                          <p:spTgt spid="1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Google Shape;1900;p53"/>
          <p:cNvSpPr txBox="1"/>
          <p:nvPr/>
        </p:nvSpPr>
        <p:spPr>
          <a:xfrm>
            <a:off x="204121" y="169789"/>
            <a:ext cx="4681858" cy="25340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1" i="1" u="none" strike="noStrike" cap="none">
                <a:solidFill>
                  <a:srgbClr val="000000"/>
                </a:solidFill>
                <a:latin typeface="Arial"/>
                <a:ea typeface="Arial"/>
                <a:cs typeface="Arial"/>
                <a:sym typeface="Arial"/>
              </a:rPr>
              <a:t>Rau, củ, quả, hạt tươi:</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Rửa thật sạch, chỉ nên cắt, thái sau khi rửa, không để rau khô héo, Khi ăn sống nên gọt vỏ trước khi ăn. </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Nên sơ chế sạch sẽ và bảo quản lạnh trong thời gian ngắn. </a:t>
            </a:r>
            <a:endParaRPr/>
          </a:p>
        </p:txBody>
      </p:sp>
      <p:pic>
        <p:nvPicPr>
          <p:cNvPr id="1901" name="Google Shape;1901;p53" descr="Tổng hợp các loại rau củ để được lâu có thể bạn chưa biết"/>
          <p:cNvPicPr preferRelativeResize="0"/>
          <p:nvPr/>
        </p:nvPicPr>
        <p:blipFill rotWithShape="1">
          <a:blip r:embed="rId3">
            <a:alphaModFix/>
          </a:blip>
          <a:srcRect l="4530" r="5607"/>
          <a:stretch/>
        </p:blipFill>
        <p:spPr>
          <a:xfrm>
            <a:off x="5067408" y="581495"/>
            <a:ext cx="3751943" cy="2386677"/>
          </a:xfrm>
          <a:prstGeom prst="rect">
            <a:avLst/>
          </a:prstGeom>
          <a:noFill/>
          <a:ln>
            <a:noFill/>
          </a:ln>
        </p:spPr>
      </p:pic>
      <p:pic>
        <p:nvPicPr>
          <p:cNvPr id="1902" name="Google Shape;1902;p53" descr="Mách bạn 4 cách bảo quản các loại hạt không bị ỉu trong mùa Tết"/>
          <p:cNvPicPr preferRelativeResize="0"/>
          <p:nvPr/>
        </p:nvPicPr>
        <p:blipFill rotWithShape="1">
          <a:blip r:embed="rId4">
            <a:alphaModFix/>
          </a:blip>
          <a:srcRect b="35002"/>
          <a:stretch/>
        </p:blipFill>
        <p:spPr>
          <a:xfrm>
            <a:off x="223971" y="2982681"/>
            <a:ext cx="4662008" cy="2021496"/>
          </a:xfrm>
          <a:prstGeom prst="rect">
            <a:avLst/>
          </a:prstGeom>
          <a:noFill/>
          <a:ln>
            <a:noFill/>
          </a:ln>
        </p:spPr>
      </p:pic>
      <p:sp>
        <p:nvSpPr>
          <p:cNvPr id="1903" name="Google Shape;1903;p53"/>
          <p:cNvSpPr txBox="1"/>
          <p:nvPr/>
        </p:nvSpPr>
        <p:spPr>
          <a:xfrm>
            <a:off x="5027953" y="2934164"/>
            <a:ext cx="3830851" cy="211852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1" i="1" u="none" strike="noStrike" cap="none">
                <a:solidFill>
                  <a:srgbClr val="000000"/>
                </a:solidFill>
                <a:latin typeface="Arial"/>
                <a:ea typeface="Arial"/>
                <a:cs typeface="Arial"/>
                <a:sym typeface="Arial"/>
              </a:rPr>
              <a:t>Đậu, hạt khô, gạo:</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Đậu, hạt khô: bảo quản trong hộp kín.</a:t>
            </a:r>
            <a:endParaRPr/>
          </a:p>
          <a:p>
            <a:pPr marL="285750" marR="0" lvl="0" indent="-285750" algn="just" rtl="0">
              <a:lnSpc>
                <a:spcPct val="15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Gạo: không vo, rửa quá kĩ vì dễ làm mất vitamin B</a:t>
            </a:r>
            <a:r>
              <a:rPr lang="en-US" sz="1800" b="0" i="0" u="none" strike="noStrike" cap="none" baseline="-25000">
                <a:solidFill>
                  <a:srgbClr val="000000"/>
                </a:solidFill>
                <a:latin typeface="Arial"/>
                <a:ea typeface="Arial"/>
                <a:cs typeface="Arial"/>
                <a:sym typeface="Arial"/>
              </a:rPr>
              <a:t>1</a:t>
            </a:r>
            <a:r>
              <a:rPr lang="en-US" sz="1800" b="0" i="0" u="none" strike="noStrike" cap="none">
                <a:solidFill>
                  <a:srgbClr val="000000"/>
                </a:solidFill>
                <a:latin typeface="Arial"/>
                <a:ea typeface="Arial"/>
                <a:cs typeface="Arial"/>
                <a:sym typeface="Arial"/>
              </a:rPr>
              <a:t>.</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0"/>
                                        </p:tgtEl>
                                        <p:attrNameLst>
                                          <p:attrName>style.visibility</p:attrName>
                                        </p:attrNameLst>
                                      </p:cBhvr>
                                      <p:to>
                                        <p:strVal val="visible"/>
                                      </p:to>
                                    </p:set>
                                    <p:animEffect transition="in" filter="fade">
                                      <p:cBhvr>
                                        <p:cTn id="7" dur="500"/>
                                        <p:tgtEl>
                                          <p:spTgt spid="1900"/>
                                        </p:tgtEl>
                                      </p:cBhvr>
                                    </p:animEffect>
                                  </p:childTnLst>
                                </p:cTn>
                              </p:par>
                              <p:par>
                                <p:cTn id="8" presetID="10" presetClass="entr" presetSubtype="0" fill="hold" nodeType="withEffect">
                                  <p:stCondLst>
                                    <p:cond delay="0"/>
                                  </p:stCondLst>
                                  <p:childTnLst>
                                    <p:set>
                                      <p:cBhvr>
                                        <p:cTn id="9" dur="1" fill="hold">
                                          <p:stCondLst>
                                            <p:cond delay="0"/>
                                          </p:stCondLst>
                                        </p:cTn>
                                        <p:tgtEl>
                                          <p:spTgt spid="1901"/>
                                        </p:tgtEl>
                                        <p:attrNameLst>
                                          <p:attrName>style.visibility</p:attrName>
                                        </p:attrNameLst>
                                      </p:cBhvr>
                                      <p:to>
                                        <p:strVal val="visible"/>
                                      </p:to>
                                    </p:set>
                                    <p:animEffect transition="in" filter="fade">
                                      <p:cBhvr>
                                        <p:cTn id="10" dur="500"/>
                                        <p:tgtEl>
                                          <p:spTgt spid="19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02"/>
                                        </p:tgtEl>
                                        <p:attrNameLst>
                                          <p:attrName>style.visibility</p:attrName>
                                        </p:attrNameLst>
                                      </p:cBhvr>
                                      <p:to>
                                        <p:strVal val="visible"/>
                                      </p:to>
                                    </p:set>
                                    <p:animEffect transition="in" filter="fade">
                                      <p:cBhvr>
                                        <p:cTn id="15" dur="500"/>
                                        <p:tgtEl>
                                          <p:spTgt spid="1902"/>
                                        </p:tgtEl>
                                      </p:cBhvr>
                                    </p:animEffect>
                                  </p:childTnLst>
                                </p:cTn>
                              </p:par>
                              <p:par>
                                <p:cTn id="16" presetID="10" presetClass="entr" presetSubtype="0" fill="hold" nodeType="withEffect">
                                  <p:stCondLst>
                                    <p:cond delay="0"/>
                                  </p:stCondLst>
                                  <p:childTnLst>
                                    <p:set>
                                      <p:cBhvr>
                                        <p:cTn id="17" dur="1" fill="hold">
                                          <p:stCondLst>
                                            <p:cond delay="0"/>
                                          </p:stCondLst>
                                        </p:cTn>
                                        <p:tgtEl>
                                          <p:spTgt spid="1903"/>
                                        </p:tgtEl>
                                        <p:attrNameLst>
                                          <p:attrName>style.visibility</p:attrName>
                                        </p:attrNameLst>
                                      </p:cBhvr>
                                      <p:to>
                                        <p:strVal val="visible"/>
                                      </p:to>
                                    </p:set>
                                    <p:animEffect transition="in" filter="fade">
                                      <p:cBhvr>
                                        <p:cTn id="18" dur="500"/>
                                        <p:tgtEl>
                                          <p:spTgt spid="1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grpSp>
        <p:nvGrpSpPr>
          <p:cNvPr id="1908" name="Google Shape;1908;p54"/>
          <p:cNvGrpSpPr/>
          <p:nvPr/>
        </p:nvGrpSpPr>
        <p:grpSpPr>
          <a:xfrm>
            <a:off x="-137890" y="230513"/>
            <a:ext cx="6701435" cy="486223"/>
            <a:chOff x="-203202" y="742659"/>
            <a:chExt cx="853542" cy="486223"/>
          </a:xfrm>
        </p:grpSpPr>
        <p:sp>
          <p:nvSpPr>
            <p:cNvPr id="1909" name="Google Shape;1909;p54"/>
            <p:cNvSpPr/>
            <p:nvPr/>
          </p:nvSpPr>
          <p:spPr>
            <a:xfrm>
              <a:off x="-203202" y="742659"/>
              <a:ext cx="839283" cy="486223"/>
            </a:xfrm>
            <a:prstGeom prst="rect">
              <a:avLst/>
            </a:prstGeom>
            <a:solidFill>
              <a:srgbClr val="A0DA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0" name="Google Shape;1910;p54"/>
            <p:cNvSpPr txBox="1"/>
            <p:nvPr/>
          </p:nvSpPr>
          <p:spPr>
            <a:xfrm>
              <a:off x="-143431" y="785715"/>
              <a:ext cx="7937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b. Bảo quản chất dinh dưỡng trong khi chế biến</a:t>
              </a:r>
              <a:endParaRPr sz="2000" b="1" i="0" u="none" strike="noStrike" cap="none">
                <a:solidFill>
                  <a:srgbClr val="000000"/>
                </a:solidFill>
                <a:latin typeface="Arial"/>
                <a:ea typeface="Arial"/>
                <a:cs typeface="Arial"/>
                <a:sym typeface="Arial"/>
              </a:endParaRPr>
            </a:p>
          </p:txBody>
        </p:sp>
      </p:grpSp>
      <p:pic>
        <p:nvPicPr>
          <p:cNvPr id="1911" name="Google Shape;1911;p54" descr="Tổng hợp các món ăn ngon 72 món dễ làm tiết kiệm thời gian"/>
          <p:cNvPicPr preferRelativeResize="0"/>
          <p:nvPr/>
        </p:nvPicPr>
        <p:blipFill rotWithShape="1">
          <a:blip r:embed="rId3">
            <a:alphaModFix/>
          </a:blip>
          <a:srcRect/>
          <a:stretch/>
        </p:blipFill>
        <p:spPr>
          <a:xfrm>
            <a:off x="5791200" y="1085106"/>
            <a:ext cx="2917373" cy="1846872"/>
          </a:xfrm>
          <a:prstGeom prst="rect">
            <a:avLst/>
          </a:prstGeom>
          <a:noFill/>
          <a:ln>
            <a:noFill/>
          </a:ln>
        </p:spPr>
      </p:pic>
      <p:grpSp>
        <p:nvGrpSpPr>
          <p:cNvPr id="1912" name="Google Shape;1912;p54"/>
          <p:cNvGrpSpPr/>
          <p:nvPr/>
        </p:nvGrpSpPr>
        <p:grpSpPr>
          <a:xfrm>
            <a:off x="331392" y="1037986"/>
            <a:ext cx="5156202" cy="1941116"/>
            <a:chOff x="395514" y="1114141"/>
            <a:chExt cx="5156202" cy="1941116"/>
          </a:xfrm>
        </p:grpSpPr>
        <p:sp>
          <p:nvSpPr>
            <p:cNvPr id="1913" name="Google Shape;1913;p54"/>
            <p:cNvSpPr/>
            <p:nvPr/>
          </p:nvSpPr>
          <p:spPr>
            <a:xfrm rot="-5400000">
              <a:off x="136156" y="1413412"/>
              <a:ext cx="1941115" cy="1342573"/>
            </a:xfrm>
            <a:prstGeom prst="round2SameRect">
              <a:avLst>
                <a:gd name="adj1" fmla="val 14756"/>
                <a:gd name="adj2" fmla="val 0"/>
              </a:avLst>
            </a:prstGeom>
            <a:solidFill>
              <a:srgbClr val="FCE0EF"/>
            </a:solidFill>
            <a:ln w="19050" cap="flat" cmpd="sng">
              <a:solidFill>
                <a:srgbClr val="E386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4" name="Google Shape;1914;p54"/>
            <p:cNvSpPr/>
            <p:nvPr/>
          </p:nvSpPr>
          <p:spPr>
            <a:xfrm rot="5400000" flipH="1">
              <a:off x="2694301" y="197842"/>
              <a:ext cx="1941115" cy="3773715"/>
            </a:xfrm>
            <a:prstGeom prst="round2SameRect">
              <a:avLst>
                <a:gd name="adj1" fmla="val 8816"/>
                <a:gd name="adj2" fmla="val 0"/>
              </a:avLst>
            </a:prstGeom>
            <a:solidFill>
              <a:srgbClr val="FFFFFF"/>
            </a:solidFill>
            <a:ln w="19050" cap="flat" cmpd="sng">
              <a:solidFill>
                <a:srgbClr val="E386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5" name="Google Shape;1915;p54"/>
            <p:cNvSpPr txBox="1"/>
            <p:nvPr/>
          </p:nvSpPr>
          <p:spPr>
            <a:xfrm>
              <a:off x="395514" y="1277938"/>
              <a:ext cx="1422398" cy="161351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700" b="0" i="1" u="none" strike="noStrike" cap="none">
                  <a:solidFill>
                    <a:srgbClr val="000000"/>
                  </a:solidFill>
                  <a:latin typeface="Arial"/>
                  <a:ea typeface="Arial"/>
                  <a:cs typeface="Arial"/>
                  <a:sym typeface="Arial"/>
                </a:rPr>
                <a:t>Thành phần dinh dưỡng bị thay đổi do chế biến </a:t>
              </a:r>
              <a:endParaRPr/>
            </a:p>
          </p:txBody>
        </p:sp>
        <p:sp>
          <p:nvSpPr>
            <p:cNvPr id="1916" name="Google Shape;1916;p54"/>
            <p:cNvSpPr txBox="1"/>
            <p:nvPr/>
          </p:nvSpPr>
          <p:spPr>
            <a:xfrm>
              <a:off x="1778000" y="1318461"/>
              <a:ext cx="3773716" cy="1613519"/>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Đun quá kĩ hoặc đun nhiều lần làm giảm lượng vitamin B, C, PP. </a:t>
              </a:r>
              <a:endParaRPr/>
            </a:p>
            <a:p>
              <a:pPr marL="285750" marR="0" lvl="0" indent="-285750" algn="just" rtl="0">
                <a:lnSpc>
                  <a:spcPct val="15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Chiên rán lâu làm mất vitamin tan và chất béo như A, D, E, K. </a:t>
              </a:r>
              <a:endParaRPr/>
            </a:p>
          </p:txBody>
        </p:sp>
      </p:grpSp>
      <p:pic>
        <p:nvPicPr>
          <p:cNvPr id="1917" name="Google Shape;1917;p54" descr="Những lợi ích của việc nấu ăn tại nhà"/>
          <p:cNvPicPr preferRelativeResize="0"/>
          <p:nvPr/>
        </p:nvPicPr>
        <p:blipFill rotWithShape="1">
          <a:blip r:embed="rId4">
            <a:alphaModFix/>
          </a:blip>
          <a:srcRect/>
          <a:stretch/>
        </p:blipFill>
        <p:spPr>
          <a:xfrm>
            <a:off x="371304" y="3135542"/>
            <a:ext cx="2895600" cy="1929209"/>
          </a:xfrm>
          <a:prstGeom prst="rect">
            <a:avLst/>
          </a:prstGeom>
          <a:noFill/>
          <a:ln>
            <a:noFill/>
          </a:ln>
        </p:spPr>
      </p:pic>
      <p:grpSp>
        <p:nvGrpSpPr>
          <p:cNvPr id="1918" name="Google Shape;1918;p54"/>
          <p:cNvGrpSpPr/>
          <p:nvPr/>
        </p:nvGrpSpPr>
        <p:grpSpPr>
          <a:xfrm>
            <a:off x="3447468" y="3027687"/>
            <a:ext cx="5156202" cy="2005934"/>
            <a:chOff x="395514" y="1053992"/>
            <a:chExt cx="5156202" cy="2005934"/>
          </a:xfrm>
        </p:grpSpPr>
        <p:sp>
          <p:nvSpPr>
            <p:cNvPr id="1919" name="Google Shape;1919;p54"/>
            <p:cNvSpPr/>
            <p:nvPr/>
          </p:nvSpPr>
          <p:spPr>
            <a:xfrm rot="-5400000">
              <a:off x="136156" y="1413412"/>
              <a:ext cx="1941115" cy="1342573"/>
            </a:xfrm>
            <a:prstGeom prst="round2SameRect">
              <a:avLst>
                <a:gd name="adj1" fmla="val 14756"/>
                <a:gd name="adj2" fmla="val 0"/>
              </a:avLst>
            </a:prstGeom>
            <a:solidFill>
              <a:srgbClr val="FFBA90"/>
            </a:solidFill>
            <a:ln w="19050" cap="flat" cmpd="sng">
              <a:solidFill>
                <a:srgbClr val="E386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20" name="Google Shape;1920;p54"/>
            <p:cNvSpPr/>
            <p:nvPr/>
          </p:nvSpPr>
          <p:spPr>
            <a:xfrm rot="5400000" flipH="1">
              <a:off x="2694301" y="197842"/>
              <a:ext cx="1941115" cy="3773715"/>
            </a:xfrm>
            <a:prstGeom prst="round2SameRect">
              <a:avLst>
                <a:gd name="adj1" fmla="val 8816"/>
                <a:gd name="adj2" fmla="val 0"/>
              </a:avLst>
            </a:prstGeom>
            <a:solidFill>
              <a:srgbClr val="FFFFFF"/>
            </a:solidFill>
            <a:ln w="19050" cap="flat" cmpd="sng">
              <a:solidFill>
                <a:srgbClr val="E386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21" name="Google Shape;1921;p54"/>
            <p:cNvSpPr txBox="1"/>
            <p:nvPr/>
          </p:nvSpPr>
          <p:spPr>
            <a:xfrm>
              <a:off x="395514" y="1670354"/>
              <a:ext cx="1422398" cy="8286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700" b="0" i="1" u="none" strike="noStrike" cap="none">
                  <a:solidFill>
                    <a:srgbClr val="000000"/>
                  </a:solidFill>
                  <a:latin typeface="Arial"/>
                  <a:ea typeface="Arial"/>
                  <a:cs typeface="Arial"/>
                  <a:sym typeface="Arial"/>
                </a:rPr>
                <a:t>Một số lưu ý khi nấu ăn </a:t>
              </a:r>
              <a:endParaRPr/>
            </a:p>
          </p:txBody>
        </p:sp>
        <p:sp>
          <p:nvSpPr>
            <p:cNvPr id="1922" name="Google Shape;1922;p54"/>
            <p:cNvSpPr txBox="1"/>
            <p:nvPr/>
          </p:nvSpPr>
          <p:spPr>
            <a:xfrm>
              <a:off x="1778000" y="1053992"/>
              <a:ext cx="3773716" cy="2005934"/>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Cho thực phẩm vào luộc khi nước đã sôi. </a:t>
              </a:r>
              <a:endParaRPr/>
            </a:p>
            <a:p>
              <a:pPr marL="285750" marR="0" lvl="0" indent="-285750" algn="just" rtl="0">
                <a:lnSpc>
                  <a:spcPct val="15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Chế biến ở nhiệt độ thích hợp.</a:t>
              </a:r>
              <a:endParaRPr/>
            </a:p>
            <a:p>
              <a:pPr marL="285750" marR="0" lvl="0" indent="-285750" algn="just" rtl="0">
                <a:lnSpc>
                  <a:spcPct val="15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Hạn chế khuấy, đảo; không hâm nóng lại nhiều lần. </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8"/>
                                        </p:tgtEl>
                                        <p:attrNameLst>
                                          <p:attrName>style.visibility</p:attrName>
                                        </p:attrNameLst>
                                      </p:cBhvr>
                                      <p:to>
                                        <p:strVal val="visible"/>
                                      </p:to>
                                    </p:set>
                                    <p:animEffect transition="in" filter="fade">
                                      <p:cBhvr>
                                        <p:cTn id="7" dur="500"/>
                                        <p:tgtEl>
                                          <p:spTgt spid="19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2"/>
                                        </p:tgtEl>
                                        <p:attrNameLst>
                                          <p:attrName>style.visibility</p:attrName>
                                        </p:attrNameLst>
                                      </p:cBhvr>
                                      <p:to>
                                        <p:strVal val="visible"/>
                                      </p:to>
                                    </p:set>
                                    <p:animEffect transition="in" filter="fade">
                                      <p:cBhvr>
                                        <p:cTn id="12" dur="500"/>
                                        <p:tgtEl>
                                          <p:spTgt spid="1912"/>
                                        </p:tgtEl>
                                      </p:cBhvr>
                                    </p:animEffect>
                                  </p:childTnLst>
                                </p:cTn>
                              </p:par>
                              <p:par>
                                <p:cTn id="13" presetID="10" presetClass="entr" presetSubtype="0" fill="hold" nodeType="withEffect">
                                  <p:stCondLst>
                                    <p:cond delay="0"/>
                                  </p:stCondLst>
                                  <p:childTnLst>
                                    <p:set>
                                      <p:cBhvr>
                                        <p:cTn id="14" dur="1" fill="hold">
                                          <p:stCondLst>
                                            <p:cond delay="0"/>
                                          </p:stCondLst>
                                        </p:cTn>
                                        <p:tgtEl>
                                          <p:spTgt spid="1911"/>
                                        </p:tgtEl>
                                        <p:attrNameLst>
                                          <p:attrName>style.visibility</p:attrName>
                                        </p:attrNameLst>
                                      </p:cBhvr>
                                      <p:to>
                                        <p:strVal val="visible"/>
                                      </p:to>
                                    </p:set>
                                    <p:animEffect transition="in" filter="fade">
                                      <p:cBhvr>
                                        <p:cTn id="15" dur="500"/>
                                        <p:tgtEl>
                                          <p:spTgt spid="19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17"/>
                                        </p:tgtEl>
                                        <p:attrNameLst>
                                          <p:attrName>style.visibility</p:attrName>
                                        </p:attrNameLst>
                                      </p:cBhvr>
                                      <p:to>
                                        <p:strVal val="visible"/>
                                      </p:to>
                                    </p:set>
                                    <p:animEffect transition="in" filter="fade">
                                      <p:cBhvr>
                                        <p:cTn id="20" dur="500"/>
                                        <p:tgtEl>
                                          <p:spTgt spid="1917"/>
                                        </p:tgtEl>
                                      </p:cBhvr>
                                    </p:animEffect>
                                  </p:childTnLst>
                                </p:cTn>
                              </p:par>
                              <p:par>
                                <p:cTn id="21" presetID="10" presetClass="entr" presetSubtype="0" fill="hold" nodeType="withEffect">
                                  <p:stCondLst>
                                    <p:cond delay="0"/>
                                  </p:stCondLst>
                                  <p:childTnLst>
                                    <p:set>
                                      <p:cBhvr>
                                        <p:cTn id="22" dur="1" fill="hold">
                                          <p:stCondLst>
                                            <p:cond delay="0"/>
                                          </p:stCondLst>
                                        </p:cTn>
                                        <p:tgtEl>
                                          <p:spTgt spid="1918"/>
                                        </p:tgtEl>
                                        <p:attrNameLst>
                                          <p:attrName>style.visibility</p:attrName>
                                        </p:attrNameLst>
                                      </p:cBhvr>
                                      <p:to>
                                        <p:strVal val="visible"/>
                                      </p:to>
                                    </p:set>
                                    <p:animEffect transition="in" filter="fade">
                                      <p:cBhvr>
                                        <p:cTn id="23" dur="500"/>
                                        <p:tgtEl>
                                          <p:spTgt spid="1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26"/>
        <p:cNvGrpSpPr/>
        <p:nvPr/>
      </p:nvGrpSpPr>
      <p:grpSpPr>
        <a:xfrm>
          <a:off x="0" y="0"/>
          <a:ext cx="0" cy="0"/>
          <a:chOff x="0" y="0"/>
          <a:chExt cx="0" cy="0"/>
        </a:xfrm>
      </p:grpSpPr>
      <p:sp>
        <p:nvSpPr>
          <p:cNvPr id="1927" name="Google Shape;1927;p55"/>
          <p:cNvSpPr txBox="1"/>
          <p:nvPr/>
        </p:nvSpPr>
        <p:spPr>
          <a:xfrm>
            <a:off x="1062264" y="372254"/>
            <a:ext cx="701947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1" u="none" strike="noStrike" cap="none">
                <a:solidFill>
                  <a:srgbClr val="C00000"/>
                </a:solidFill>
                <a:latin typeface="Arial"/>
                <a:ea typeface="Arial"/>
                <a:cs typeface="Arial"/>
                <a:sym typeface="Arial"/>
              </a:rPr>
              <a:t>Câu 1: </a:t>
            </a:r>
            <a:r>
              <a:rPr lang="en-US" sz="2200" b="0" i="0" u="none" strike="noStrike" cap="none">
                <a:solidFill>
                  <a:srgbClr val="000000"/>
                </a:solidFill>
                <a:latin typeface="Arial"/>
                <a:ea typeface="Arial"/>
                <a:cs typeface="Arial"/>
                <a:sym typeface="Arial"/>
              </a:rPr>
              <a:t>Đặc điểm của gạo tẻ là</a:t>
            </a:r>
            <a:endParaRPr/>
          </a:p>
        </p:txBody>
      </p:sp>
      <p:sp>
        <p:nvSpPr>
          <p:cNvPr id="1928" name="Google Shape;1928;p55"/>
          <p:cNvSpPr/>
          <p:nvPr/>
        </p:nvSpPr>
        <p:spPr>
          <a:xfrm>
            <a:off x="268514"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A. hạt đều nhau, ít rạn nứt, săn đều, rắn chắc.</a:t>
            </a:r>
            <a:endParaRPr/>
          </a:p>
        </p:txBody>
      </p:sp>
      <p:sp>
        <p:nvSpPr>
          <p:cNvPr id="1929" name="Google Shape;1929;p55"/>
          <p:cNvSpPr/>
          <p:nvPr/>
        </p:nvSpPr>
        <p:spPr>
          <a:xfrm>
            <a:off x="4775202"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thường có màu hơi trắng đục, thân hạt hơi dài, hình bầu dục.</a:t>
            </a:r>
            <a:endParaRPr sz="1800" b="0" i="0" u="none" strike="noStrike" cap="none">
              <a:solidFill>
                <a:srgbClr val="000000"/>
              </a:solidFill>
              <a:latin typeface="Arial"/>
              <a:ea typeface="Arial"/>
              <a:cs typeface="Arial"/>
              <a:sym typeface="Arial"/>
            </a:endParaRPr>
          </a:p>
        </p:txBody>
      </p:sp>
      <p:sp>
        <p:nvSpPr>
          <p:cNvPr id="1930" name="Google Shape;1930;p55"/>
          <p:cNvSpPr/>
          <p:nvPr/>
        </p:nvSpPr>
        <p:spPr>
          <a:xfrm>
            <a:off x="268514"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hạt tròn suôn hai đầu, màu trắng đục, hạt gạo mềm, mát.</a:t>
            </a:r>
            <a:endParaRPr/>
          </a:p>
        </p:txBody>
      </p:sp>
      <p:sp>
        <p:nvSpPr>
          <p:cNvPr id="1931" name="Google Shape;1931;p55"/>
          <p:cNvSpPr/>
          <p:nvPr/>
        </p:nvSpPr>
        <p:spPr>
          <a:xfrm>
            <a:off x="4775202"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hạt gạo không nát, có mùi thơm đặc trưng.</a:t>
            </a:r>
            <a:endParaRPr sz="1800" b="0" i="0" u="none" strike="noStrike" cap="none">
              <a:solidFill>
                <a:srgbClr val="000000"/>
              </a:solidFill>
              <a:latin typeface="Arial"/>
              <a:ea typeface="Arial"/>
              <a:cs typeface="Arial"/>
              <a:sym typeface="Arial"/>
            </a:endParaRPr>
          </a:p>
        </p:txBody>
      </p:sp>
      <p:sp>
        <p:nvSpPr>
          <p:cNvPr id="1932" name="Google Shape;1932;p55"/>
          <p:cNvSpPr/>
          <p:nvPr/>
        </p:nvSpPr>
        <p:spPr>
          <a:xfrm>
            <a:off x="4775202" y="1219198"/>
            <a:ext cx="4100285" cy="1705429"/>
          </a:xfrm>
          <a:prstGeom prst="roundRect">
            <a:avLst>
              <a:gd name="adj" fmla="val 8582"/>
            </a:avLst>
          </a:prstGeom>
          <a:solidFill>
            <a:srgbClr val="A0DAB4"/>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thường có màu hơi trắng đục, thân hạt hơi dài, hình bầu dục.</a:t>
            </a:r>
            <a:endParaRPr sz="1800" b="0" i="0" u="none" strike="noStrike" cap="none">
              <a:solidFill>
                <a:srgbClr val="000000"/>
              </a:solidFill>
              <a:latin typeface="Arial"/>
              <a:ea typeface="Arial"/>
              <a:cs typeface="Arial"/>
              <a:sym typeface="Arial"/>
            </a:endParaRPr>
          </a:p>
        </p:txBody>
      </p:sp>
      <p:sp>
        <p:nvSpPr>
          <p:cNvPr id="1933" name="Google Shape;1933;p55"/>
          <p:cNvSpPr/>
          <p:nvPr/>
        </p:nvSpPr>
        <p:spPr>
          <a:xfrm>
            <a:off x="2694635" y="2859746"/>
            <a:ext cx="4009832" cy="623248"/>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800" b="1" i="0" u="none" strike="noStrike" cap="none">
                <a:solidFill>
                  <a:srgbClr val="FF0000"/>
                </a:solidFill>
                <a:latin typeface="Times New Roman"/>
                <a:ea typeface="Times New Roman"/>
                <a:cs typeface="Times New Roman"/>
                <a:sym typeface="Times New Roman"/>
              </a:rPr>
              <a:t>Facebook Vũ Hùng/ Zalo: 034.989.5579</a:t>
            </a:r>
            <a:endParaRPr sz="1800" b="0" i="0" u="none" strike="noStrike" cap="none">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7"/>
                                        </p:tgtEl>
                                        <p:attrNameLst>
                                          <p:attrName>style.visibility</p:attrName>
                                        </p:attrNameLst>
                                      </p:cBhvr>
                                      <p:to>
                                        <p:strVal val="visible"/>
                                      </p:to>
                                    </p:set>
                                    <p:animEffect transition="in" filter="fade">
                                      <p:cBhvr>
                                        <p:cTn id="7" dur="500"/>
                                        <p:tgtEl>
                                          <p:spTgt spid="19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28"/>
                                        </p:tgtEl>
                                        <p:attrNameLst>
                                          <p:attrName>style.visibility</p:attrName>
                                        </p:attrNameLst>
                                      </p:cBhvr>
                                      <p:to>
                                        <p:strVal val="visible"/>
                                      </p:to>
                                    </p:set>
                                    <p:animEffect transition="in" filter="fade">
                                      <p:cBhvr>
                                        <p:cTn id="11" dur="500"/>
                                        <p:tgtEl>
                                          <p:spTgt spid="1928"/>
                                        </p:tgtEl>
                                      </p:cBhvr>
                                    </p:animEffect>
                                  </p:childTnLst>
                                </p:cTn>
                              </p:par>
                              <p:par>
                                <p:cTn id="12" presetID="10" presetClass="entr" presetSubtype="0" fill="hold" nodeType="withEffect">
                                  <p:stCondLst>
                                    <p:cond delay="0"/>
                                  </p:stCondLst>
                                  <p:childTnLst>
                                    <p:set>
                                      <p:cBhvr>
                                        <p:cTn id="13" dur="1" fill="hold">
                                          <p:stCondLst>
                                            <p:cond delay="0"/>
                                          </p:stCondLst>
                                        </p:cTn>
                                        <p:tgtEl>
                                          <p:spTgt spid="1929"/>
                                        </p:tgtEl>
                                        <p:attrNameLst>
                                          <p:attrName>style.visibility</p:attrName>
                                        </p:attrNameLst>
                                      </p:cBhvr>
                                      <p:to>
                                        <p:strVal val="visible"/>
                                      </p:to>
                                    </p:set>
                                    <p:animEffect transition="in" filter="fade">
                                      <p:cBhvr>
                                        <p:cTn id="14" dur="500"/>
                                        <p:tgtEl>
                                          <p:spTgt spid="1929"/>
                                        </p:tgtEl>
                                      </p:cBhvr>
                                    </p:animEffect>
                                  </p:childTnLst>
                                </p:cTn>
                              </p:par>
                              <p:par>
                                <p:cTn id="15" presetID="10" presetClass="entr" presetSubtype="0" fill="hold" nodeType="withEffect">
                                  <p:stCondLst>
                                    <p:cond delay="0"/>
                                  </p:stCondLst>
                                  <p:childTnLst>
                                    <p:set>
                                      <p:cBhvr>
                                        <p:cTn id="16" dur="1" fill="hold">
                                          <p:stCondLst>
                                            <p:cond delay="0"/>
                                          </p:stCondLst>
                                        </p:cTn>
                                        <p:tgtEl>
                                          <p:spTgt spid="1930"/>
                                        </p:tgtEl>
                                        <p:attrNameLst>
                                          <p:attrName>style.visibility</p:attrName>
                                        </p:attrNameLst>
                                      </p:cBhvr>
                                      <p:to>
                                        <p:strVal val="visible"/>
                                      </p:to>
                                    </p:set>
                                    <p:animEffect transition="in" filter="fade">
                                      <p:cBhvr>
                                        <p:cTn id="17" dur="500"/>
                                        <p:tgtEl>
                                          <p:spTgt spid="1930"/>
                                        </p:tgtEl>
                                      </p:cBhvr>
                                    </p:animEffect>
                                  </p:childTnLst>
                                </p:cTn>
                              </p:par>
                              <p:par>
                                <p:cTn id="18" presetID="10" presetClass="entr" presetSubtype="0" fill="hold" nodeType="withEffect">
                                  <p:stCondLst>
                                    <p:cond delay="0"/>
                                  </p:stCondLst>
                                  <p:childTnLst>
                                    <p:set>
                                      <p:cBhvr>
                                        <p:cTn id="19" dur="1" fill="hold">
                                          <p:stCondLst>
                                            <p:cond delay="0"/>
                                          </p:stCondLst>
                                        </p:cTn>
                                        <p:tgtEl>
                                          <p:spTgt spid="1931"/>
                                        </p:tgtEl>
                                        <p:attrNameLst>
                                          <p:attrName>style.visibility</p:attrName>
                                        </p:attrNameLst>
                                      </p:cBhvr>
                                      <p:to>
                                        <p:strVal val="visible"/>
                                      </p:to>
                                    </p:set>
                                    <p:animEffect transition="in" filter="fade">
                                      <p:cBhvr>
                                        <p:cTn id="20" dur="500"/>
                                        <p:tgtEl>
                                          <p:spTgt spid="19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32"/>
                                        </p:tgtEl>
                                        <p:attrNameLst>
                                          <p:attrName>style.visibility</p:attrName>
                                        </p:attrNameLst>
                                      </p:cBhvr>
                                      <p:to>
                                        <p:strVal val="visible"/>
                                      </p:to>
                                    </p:set>
                                    <p:animEffect transition="in" filter="fade">
                                      <p:cBhvr>
                                        <p:cTn id="25" dur="500"/>
                                        <p:tgtEl>
                                          <p:spTgt spid="1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37"/>
        <p:cNvGrpSpPr/>
        <p:nvPr/>
      </p:nvGrpSpPr>
      <p:grpSpPr>
        <a:xfrm>
          <a:off x="0" y="0"/>
          <a:ext cx="0" cy="0"/>
          <a:chOff x="0" y="0"/>
          <a:chExt cx="0" cy="0"/>
        </a:xfrm>
      </p:grpSpPr>
      <p:sp>
        <p:nvSpPr>
          <p:cNvPr id="1938" name="Google Shape;1938;p56"/>
          <p:cNvSpPr txBox="1"/>
          <p:nvPr/>
        </p:nvSpPr>
        <p:spPr>
          <a:xfrm>
            <a:off x="1062264" y="266700"/>
            <a:ext cx="7019471" cy="10452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200" b="1" i="1" u="none" strike="noStrike" cap="none">
                <a:solidFill>
                  <a:srgbClr val="C00000"/>
                </a:solidFill>
                <a:latin typeface="Arial"/>
                <a:ea typeface="Arial"/>
                <a:cs typeface="Arial"/>
                <a:sym typeface="Arial"/>
              </a:rPr>
              <a:t>Câu 2: </a:t>
            </a:r>
            <a:r>
              <a:rPr lang="en-US" sz="2200" b="0" i="0" u="none" strike="noStrike" cap="none">
                <a:solidFill>
                  <a:srgbClr val="000000"/>
                </a:solidFill>
                <a:latin typeface="Arial"/>
                <a:ea typeface="Arial"/>
                <a:cs typeface="Arial"/>
                <a:sym typeface="Arial"/>
              </a:rPr>
              <a:t>Phương pháp phổ biến được dùng trong bảo quản thực phẩm bằng nhiệt độ cao: </a:t>
            </a:r>
            <a:endParaRPr sz="2200" b="0" i="0" u="none" strike="noStrike" cap="none">
              <a:solidFill>
                <a:srgbClr val="000000"/>
              </a:solidFill>
              <a:latin typeface="Arial"/>
              <a:ea typeface="Arial"/>
              <a:cs typeface="Arial"/>
              <a:sym typeface="Arial"/>
            </a:endParaRPr>
          </a:p>
        </p:txBody>
      </p:sp>
      <p:sp>
        <p:nvSpPr>
          <p:cNvPr id="1939" name="Google Shape;1939;p56"/>
          <p:cNvSpPr/>
          <p:nvPr/>
        </p:nvSpPr>
        <p:spPr>
          <a:xfrm>
            <a:off x="268514" y="1684298"/>
            <a:ext cx="4100285" cy="14659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A. sấy khô và ướp muối.	</a:t>
            </a:r>
            <a:endParaRPr sz="1800" b="0" i="0" u="none" strike="noStrike" cap="none">
              <a:solidFill>
                <a:srgbClr val="000000"/>
              </a:solidFill>
              <a:latin typeface="Arial"/>
              <a:ea typeface="Arial"/>
              <a:cs typeface="Arial"/>
              <a:sym typeface="Arial"/>
            </a:endParaRPr>
          </a:p>
        </p:txBody>
      </p:sp>
      <p:sp>
        <p:nvSpPr>
          <p:cNvPr id="1940" name="Google Shape;1940;p56"/>
          <p:cNvSpPr/>
          <p:nvPr/>
        </p:nvSpPr>
        <p:spPr>
          <a:xfrm>
            <a:off x="4775202" y="1684298"/>
            <a:ext cx="4100285" cy="14659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tiệt trùng và sấy khô.</a:t>
            </a:r>
            <a:endParaRPr sz="1800" b="0" i="0" u="none" strike="noStrike" cap="none">
              <a:solidFill>
                <a:srgbClr val="000000"/>
              </a:solidFill>
              <a:latin typeface="Arial"/>
              <a:ea typeface="Arial"/>
              <a:cs typeface="Arial"/>
              <a:sym typeface="Arial"/>
            </a:endParaRPr>
          </a:p>
        </p:txBody>
      </p:sp>
      <p:sp>
        <p:nvSpPr>
          <p:cNvPr id="1941" name="Google Shape;1941;p56"/>
          <p:cNvSpPr/>
          <p:nvPr/>
        </p:nvSpPr>
        <p:spPr>
          <a:xfrm>
            <a:off x="268514" y="3410857"/>
            <a:ext cx="4100285" cy="14659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tiệt trùng và thanh trùng.</a:t>
            </a:r>
            <a:endParaRPr/>
          </a:p>
        </p:txBody>
      </p:sp>
      <p:sp>
        <p:nvSpPr>
          <p:cNvPr id="1942" name="Google Shape;1942;p56"/>
          <p:cNvSpPr/>
          <p:nvPr/>
        </p:nvSpPr>
        <p:spPr>
          <a:xfrm>
            <a:off x="4775202" y="3410857"/>
            <a:ext cx="4100285" cy="14659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thanh trùng và làm ẩm.</a:t>
            </a:r>
            <a:endParaRPr sz="1800" b="0" i="0" u="none" strike="noStrike" cap="none">
              <a:solidFill>
                <a:srgbClr val="000000"/>
              </a:solidFill>
              <a:latin typeface="Arial"/>
              <a:ea typeface="Arial"/>
              <a:cs typeface="Arial"/>
              <a:sym typeface="Arial"/>
            </a:endParaRPr>
          </a:p>
        </p:txBody>
      </p:sp>
      <p:sp>
        <p:nvSpPr>
          <p:cNvPr id="1943" name="Google Shape;1943;p56"/>
          <p:cNvSpPr/>
          <p:nvPr/>
        </p:nvSpPr>
        <p:spPr>
          <a:xfrm>
            <a:off x="268514" y="3410856"/>
            <a:ext cx="4100285" cy="1465943"/>
          </a:xfrm>
          <a:prstGeom prst="roundRect">
            <a:avLst>
              <a:gd name="adj" fmla="val 8582"/>
            </a:avLst>
          </a:prstGeom>
          <a:solidFill>
            <a:srgbClr val="A0DAB4"/>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tiệt trùng và thanh trùng.</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8"/>
                                        </p:tgtEl>
                                        <p:attrNameLst>
                                          <p:attrName>style.visibility</p:attrName>
                                        </p:attrNameLst>
                                      </p:cBhvr>
                                      <p:to>
                                        <p:strVal val="visible"/>
                                      </p:to>
                                    </p:set>
                                    <p:animEffect transition="in" filter="fade">
                                      <p:cBhvr>
                                        <p:cTn id="7" dur="500"/>
                                        <p:tgtEl>
                                          <p:spTgt spid="19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39"/>
                                        </p:tgtEl>
                                        <p:attrNameLst>
                                          <p:attrName>style.visibility</p:attrName>
                                        </p:attrNameLst>
                                      </p:cBhvr>
                                      <p:to>
                                        <p:strVal val="visible"/>
                                      </p:to>
                                    </p:set>
                                    <p:animEffect transition="in" filter="fade">
                                      <p:cBhvr>
                                        <p:cTn id="11" dur="500"/>
                                        <p:tgtEl>
                                          <p:spTgt spid="1939"/>
                                        </p:tgtEl>
                                      </p:cBhvr>
                                    </p:animEffect>
                                  </p:childTnLst>
                                </p:cTn>
                              </p:par>
                              <p:par>
                                <p:cTn id="12" presetID="10" presetClass="entr" presetSubtype="0" fill="hold" nodeType="withEffect">
                                  <p:stCondLst>
                                    <p:cond delay="0"/>
                                  </p:stCondLst>
                                  <p:childTnLst>
                                    <p:set>
                                      <p:cBhvr>
                                        <p:cTn id="13" dur="1" fill="hold">
                                          <p:stCondLst>
                                            <p:cond delay="0"/>
                                          </p:stCondLst>
                                        </p:cTn>
                                        <p:tgtEl>
                                          <p:spTgt spid="1940"/>
                                        </p:tgtEl>
                                        <p:attrNameLst>
                                          <p:attrName>style.visibility</p:attrName>
                                        </p:attrNameLst>
                                      </p:cBhvr>
                                      <p:to>
                                        <p:strVal val="visible"/>
                                      </p:to>
                                    </p:set>
                                    <p:animEffect transition="in" filter="fade">
                                      <p:cBhvr>
                                        <p:cTn id="14" dur="500"/>
                                        <p:tgtEl>
                                          <p:spTgt spid="1940"/>
                                        </p:tgtEl>
                                      </p:cBhvr>
                                    </p:animEffect>
                                  </p:childTnLst>
                                </p:cTn>
                              </p:par>
                              <p:par>
                                <p:cTn id="15" presetID="10" presetClass="entr" presetSubtype="0" fill="hold" nodeType="withEffect">
                                  <p:stCondLst>
                                    <p:cond delay="0"/>
                                  </p:stCondLst>
                                  <p:childTnLst>
                                    <p:set>
                                      <p:cBhvr>
                                        <p:cTn id="16" dur="1" fill="hold">
                                          <p:stCondLst>
                                            <p:cond delay="0"/>
                                          </p:stCondLst>
                                        </p:cTn>
                                        <p:tgtEl>
                                          <p:spTgt spid="1941"/>
                                        </p:tgtEl>
                                        <p:attrNameLst>
                                          <p:attrName>style.visibility</p:attrName>
                                        </p:attrNameLst>
                                      </p:cBhvr>
                                      <p:to>
                                        <p:strVal val="visible"/>
                                      </p:to>
                                    </p:set>
                                    <p:animEffect transition="in" filter="fade">
                                      <p:cBhvr>
                                        <p:cTn id="17" dur="500"/>
                                        <p:tgtEl>
                                          <p:spTgt spid="1941"/>
                                        </p:tgtEl>
                                      </p:cBhvr>
                                    </p:animEffect>
                                  </p:childTnLst>
                                </p:cTn>
                              </p:par>
                              <p:par>
                                <p:cTn id="18" presetID="10" presetClass="entr" presetSubtype="0" fill="hold" nodeType="withEffect">
                                  <p:stCondLst>
                                    <p:cond delay="0"/>
                                  </p:stCondLst>
                                  <p:childTnLst>
                                    <p:set>
                                      <p:cBhvr>
                                        <p:cTn id="19" dur="1" fill="hold">
                                          <p:stCondLst>
                                            <p:cond delay="0"/>
                                          </p:stCondLst>
                                        </p:cTn>
                                        <p:tgtEl>
                                          <p:spTgt spid="1942"/>
                                        </p:tgtEl>
                                        <p:attrNameLst>
                                          <p:attrName>style.visibility</p:attrName>
                                        </p:attrNameLst>
                                      </p:cBhvr>
                                      <p:to>
                                        <p:strVal val="visible"/>
                                      </p:to>
                                    </p:set>
                                    <p:animEffect transition="in" filter="fade">
                                      <p:cBhvr>
                                        <p:cTn id="20" dur="500"/>
                                        <p:tgtEl>
                                          <p:spTgt spid="19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43"/>
                                        </p:tgtEl>
                                        <p:attrNameLst>
                                          <p:attrName>style.visibility</p:attrName>
                                        </p:attrNameLst>
                                      </p:cBhvr>
                                      <p:to>
                                        <p:strVal val="visible"/>
                                      </p:to>
                                    </p:set>
                                    <p:animEffect transition="in" filter="fade">
                                      <p:cBhvr>
                                        <p:cTn id="25" dur="500"/>
                                        <p:tgtEl>
                                          <p:spTgt spid="1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47"/>
        <p:cNvGrpSpPr/>
        <p:nvPr/>
      </p:nvGrpSpPr>
      <p:grpSpPr>
        <a:xfrm>
          <a:off x="0" y="0"/>
          <a:ext cx="0" cy="0"/>
          <a:chOff x="0" y="0"/>
          <a:chExt cx="0" cy="0"/>
        </a:xfrm>
      </p:grpSpPr>
      <p:sp>
        <p:nvSpPr>
          <p:cNvPr id="1948" name="Google Shape;1948;p57"/>
          <p:cNvSpPr txBox="1"/>
          <p:nvPr/>
        </p:nvSpPr>
        <p:spPr>
          <a:xfrm>
            <a:off x="1062264" y="372254"/>
            <a:ext cx="701947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1" u="none" strike="noStrike" cap="none">
                <a:solidFill>
                  <a:srgbClr val="C00000"/>
                </a:solidFill>
                <a:latin typeface="Arial"/>
                <a:ea typeface="Arial"/>
                <a:cs typeface="Arial"/>
                <a:sym typeface="Arial"/>
              </a:rPr>
              <a:t>Câu 3: </a:t>
            </a:r>
            <a:r>
              <a:rPr lang="en-US" sz="2200" b="0" i="0" u="none" strike="noStrike" cap="none">
                <a:solidFill>
                  <a:srgbClr val="000000"/>
                </a:solidFill>
                <a:latin typeface="Arial"/>
                <a:ea typeface="Arial"/>
                <a:cs typeface="Arial"/>
                <a:sym typeface="Arial"/>
              </a:rPr>
              <a:t>Thế nào là phương pháp làm khô?</a:t>
            </a:r>
            <a:endParaRPr sz="2200" b="0" i="0" u="none" strike="noStrike" cap="none">
              <a:solidFill>
                <a:srgbClr val="000000"/>
              </a:solidFill>
              <a:latin typeface="Arial"/>
              <a:ea typeface="Arial"/>
              <a:cs typeface="Arial"/>
              <a:sym typeface="Arial"/>
            </a:endParaRPr>
          </a:p>
        </p:txBody>
      </p:sp>
      <p:sp>
        <p:nvSpPr>
          <p:cNvPr id="1949" name="Google Shape;1949;p57"/>
          <p:cNvSpPr/>
          <p:nvPr/>
        </p:nvSpPr>
        <p:spPr>
          <a:xfrm>
            <a:off x="268514"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A. Là phương pháp làm khô bằng năng lượng tự nhiên.</a:t>
            </a:r>
            <a:endParaRPr sz="1800" b="0" i="0" u="none" strike="noStrike" cap="none">
              <a:solidFill>
                <a:srgbClr val="000000"/>
              </a:solidFill>
              <a:latin typeface="Arial"/>
              <a:ea typeface="Arial"/>
              <a:cs typeface="Arial"/>
              <a:sym typeface="Arial"/>
            </a:endParaRPr>
          </a:p>
        </p:txBody>
      </p:sp>
      <p:sp>
        <p:nvSpPr>
          <p:cNvPr id="1950" name="Google Shape;1950;p57"/>
          <p:cNvSpPr/>
          <p:nvPr/>
        </p:nvSpPr>
        <p:spPr>
          <a:xfrm>
            <a:off x="4775202"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Là phương pháp được tiến hành trong các loại thiết bị sấy.</a:t>
            </a:r>
            <a:endParaRPr sz="1800" b="0" i="0" u="none" strike="noStrike" cap="none">
              <a:solidFill>
                <a:srgbClr val="000000"/>
              </a:solidFill>
              <a:latin typeface="Arial"/>
              <a:ea typeface="Arial"/>
              <a:cs typeface="Arial"/>
              <a:sym typeface="Arial"/>
            </a:endParaRPr>
          </a:p>
        </p:txBody>
      </p:sp>
      <p:sp>
        <p:nvSpPr>
          <p:cNvPr id="1951" name="Google Shape;1951;p57"/>
          <p:cNvSpPr/>
          <p:nvPr/>
        </p:nvSpPr>
        <p:spPr>
          <a:xfrm>
            <a:off x="268514"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Là phương pháp làm bay hơi nước trong thực phẩm.</a:t>
            </a:r>
            <a:endParaRPr sz="1800" b="0" i="0" u="none" strike="noStrike" cap="none">
              <a:solidFill>
                <a:srgbClr val="000000"/>
              </a:solidFill>
              <a:latin typeface="Arial"/>
              <a:ea typeface="Arial"/>
              <a:cs typeface="Arial"/>
              <a:sym typeface="Arial"/>
            </a:endParaRPr>
          </a:p>
        </p:txBody>
      </p:sp>
      <p:sp>
        <p:nvSpPr>
          <p:cNvPr id="1952" name="Google Shape;1952;p57"/>
          <p:cNvSpPr/>
          <p:nvPr/>
        </p:nvSpPr>
        <p:spPr>
          <a:xfrm>
            <a:off x="4775202"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Là phương pháp thẩm thấu vào sản phẩm.</a:t>
            </a:r>
            <a:endParaRPr sz="1800" b="0" i="0" u="none" strike="noStrike" cap="none">
              <a:solidFill>
                <a:srgbClr val="000000"/>
              </a:solidFill>
              <a:latin typeface="Arial"/>
              <a:ea typeface="Arial"/>
              <a:cs typeface="Arial"/>
              <a:sym typeface="Arial"/>
            </a:endParaRPr>
          </a:p>
        </p:txBody>
      </p:sp>
      <p:sp>
        <p:nvSpPr>
          <p:cNvPr id="1953" name="Google Shape;1953;p57"/>
          <p:cNvSpPr/>
          <p:nvPr/>
        </p:nvSpPr>
        <p:spPr>
          <a:xfrm>
            <a:off x="268514" y="3171371"/>
            <a:ext cx="4100285" cy="1705429"/>
          </a:xfrm>
          <a:prstGeom prst="roundRect">
            <a:avLst>
              <a:gd name="adj" fmla="val 8582"/>
            </a:avLst>
          </a:prstGeom>
          <a:solidFill>
            <a:srgbClr val="A0DAB4"/>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Là phương pháp làm bay hơi nước trong thực phẩm.</a:t>
            </a:r>
            <a:endParaRPr sz="1800" b="0" i="0" u="none" strike="noStrike" cap="none">
              <a:solidFill>
                <a:srgbClr val="000000"/>
              </a:solidFill>
              <a:latin typeface="Arial"/>
              <a:ea typeface="Arial"/>
              <a:cs typeface="Arial"/>
              <a:sym typeface="Arial"/>
            </a:endParaRPr>
          </a:p>
        </p:txBody>
      </p:sp>
      <p:sp>
        <p:nvSpPr>
          <p:cNvPr id="1954" name="Google Shape;1954;p57"/>
          <p:cNvSpPr/>
          <p:nvPr/>
        </p:nvSpPr>
        <p:spPr>
          <a:xfrm>
            <a:off x="2685582" y="2859747"/>
            <a:ext cx="4009832" cy="623248"/>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800" b="1" i="0" u="none" strike="noStrike" cap="none">
                <a:solidFill>
                  <a:srgbClr val="FFFF00"/>
                </a:solidFill>
                <a:latin typeface="Times New Roman"/>
                <a:ea typeface="Times New Roman"/>
                <a:cs typeface="Times New Roman"/>
                <a:sym typeface="Times New Roman"/>
              </a:rPr>
              <a:t>Facebook Vũ Hùng/ Zalo: 034.989.5579</a:t>
            </a:r>
            <a:endParaRPr sz="1800" b="0" i="0" u="none" strike="noStrike" cap="none">
              <a:solidFill>
                <a:srgbClr val="FFFF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8"/>
                                        </p:tgtEl>
                                        <p:attrNameLst>
                                          <p:attrName>style.visibility</p:attrName>
                                        </p:attrNameLst>
                                      </p:cBhvr>
                                      <p:to>
                                        <p:strVal val="visible"/>
                                      </p:to>
                                    </p:set>
                                    <p:animEffect transition="in" filter="fade">
                                      <p:cBhvr>
                                        <p:cTn id="7" dur="500"/>
                                        <p:tgtEl>
                                          <p:spTgt spid="19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49"/>
                                        </p:tgtEl>
                                        <p:attrNameLst>
                                          <p:attrName>style.visibility</p:attrName>
                                        </p:attrNameLst>
                                      </p:cBhvr>
                                      <p:to>
                                        <p:strVal val="visible"/>
                                      </p:to>
                                    </p:set>
                                    <p:animEffect transition="in" filter="fade">
                                      <p:cBhvr>
                                        <p:cTn id="11" dur="500"/>
                                        <p:tgtEl>
                                          <p:spTgt spid="1949"/>
                                        </p:tgtEl>
                                      </p:cBhvr>
                                    </p:animEffect>
                                  </p:childTnLst>
                                </p:cTn>
                              </p:par>
                              <p:par>
                                <p:cTn id="12" presetID="10" presetClass="entr" presetSubtype="0" fill="hold" nodeType="withEffect">
                                  <p:stCondLst>
                                    <p:cond delay="0"/>
                                  </p:stCondLst>
                                  <p:childTnLst>
                                    <p:set>
                                      <p:cBhvr>
                                        <p:cTn id="13" dur="1" fill="hold">
                                          <p:stCondLst>
                                            <p:cond delay="0"/>
                                          </p:stCondLst>
                                        </p:cTn>
                                        <p:tgtEl>
                                          <p:spTgt spid="1950"/>
                                        </p:tgtEl>
                                        <p:attrNameLst>
                                          <p:attrName>style.visibility</p:attrName>
                                        </p:attrNameLst>
                                      </p:cBhvr>
                                      <p:to>
                                        <p:strVal val="visible"/>
                                      </p:to>
                                    </p:set>
                                    <p:animEffect transition="in" filter="fade">
                                      <p:cBhvr>
                                        <p:cTn id="14" dur="500"/>
                                        <p:tgtEl>
                                          <p:spTgt spid="1950"/>
                                        </p:tgtEl>
                                      </p:cBhvr>
                                    </p:animEffect>
                                  </p:childTnLst>
                                </p:cTn>
                              </p:par>
                              <p:par>
                                <p:cTn id="15" presetID="10" presetClass="entr" presetSubtype="0" fill="hold" nodeType="withEffect">
                                  <p:stCondLst>
                                    <p:cond delay="0"/>
                                  </p:stCondLst>
                                  <p:childTnLst>
                                    <p:set>
                                      <p:cBhvr>
                                        <p:cTn id="16" dur="1" fill="hold">
                                          <p:stCondLst>
                                            <p:cond delay="0"/>
                                          </p:stCondLst>
                                        </p:cTn>
                                        <p:tgtEl>
                                          <p:spTgt spid="1951"/>
                                        </p:tgtEl>
                                        <p:attrNameLst>
                                          <p:attrName>style.visibility</p:attrName>
                                        </p:attrNameLst>
                                      </p:cBhvr>
                                      <p:to>
                                        <p:strVal val="visible"/>
                                      </p:to>
                                    </p:set>
                                    <p:animEffect transition="in" filter="fade">
                                      <p:cBhvr>
                                        <p:cTn id="17" dur="500"/>
                                        <p:tgtEl>
                                          <p:spTgt spid="1951"/>
                                        </p:tgtEl>
                                      </p:cBhvr>
                                    </p:animEffect>
                                  </p:childTnLst>
                                </p:cTn>
                              </p:par>
                              <p:par>
                                <p:cTn id="18" presetID="10" presetClass="entr" presetSubtype="0" fill="hold" nodeType="withEffect">
                                  <p:stCondLst>
                                    <p:cond delay="0"/>
                                  </p:stCondLst>
                                  <p:childTnLst>
                                    <p:set>
                                      <p:cBhvr>
                                        <p:cTn id="19" dur="1" fill="hold">
                                          <p:stCondLst>
                                            <p:cond delay="0"/>
                                          </p:stCondLst>
                                        </p:cTn>
                                        <p:tgtEl>
                                          <p:spTgt spid="1952"/>
                                        </p:tgtEl>
                                        <p:attrNameLst>
                                          <p:attrName>style.visibility</p:attrName>
                                        </p:attrNameLst>
                                      </p:cBhvr>
                                      <p:to>
                                        <p:strVal val="visible"/>
                                      </p:to>
                                    </p:set>
                                    <p:animEffect transition="in" filter="fade">
                                      <p:cBhvr>
                                        <p:cTn id="20" dur="500"/>
                                        <p:tgtEl>
                                          <p:spTgt spid="19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53"/>
                                        </p:tgtEl>
                                        <p:attrNameLst>
                                          <p:attrName>style.visibility</p:attrName>
                                        </p:attrNameLst>
                                      </p:cBhvr>
                                      <p:to>
                                        <p:strVal val="visible"/>
                                      </p:to>
                                    </p:set>
                                    <p:animEffect transition="in" filter="fade">
                                      <p:cBhvr>
                                        <p:cTn id="25" dur="500"/>
                                        <p:tgtEl>
                                          <p:spTgt spid="1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8"/>
        <p:cNvGrpSpPr/>
        <p:nvPr/>
      </p:nvGrpSpPr>
      <p:grpSpPr>
        <a:xfrm>
          <a:off x="0" y="0"/>
          <a:ext cx="0" cy="0"/>
          <a:chOff x="0" y="0"/>
          <a:chExt cx="0" cy="0"/>
        </a:xfrm>
      </p:grpSpPr>
      <p:sp>
        <p:nvSpPr>
          <p:cNvPr id="1959" name="Google Shape;1959;p58"/>
          <p:cNvSpPr txBox="1"/>
          <p:nvPr/>
        </p:nvSpPr>
        <p:spPr>
          <a:xfrm>
            <a:off x="1062264" y="372254"/>
            <a:ext cx="701947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1" u="none" strike="noStrike" cap="none">
                <a:solidFill>
                  <a:srgbClr val="C00000"/>
                </a:solidFill>
                <a:latin typeface="Arial"/>
                <a:ea typeface="Arial"/>
                <a:cs typeface="Arial"/>
                <a:sym typeface="Arial"/>
              </a:rPr>
              <a:t>Câu 4: </a:t>
            </a:r>
            <a:r>
              <a:rPr lang="en-US" sz="2200" b="0" i="0" u="none" strike="noStrike" cap="none">
                <a:solidFill>
                  <a:srgbClr val="000000"/>
                </a:solidFill>
                <a:latin typeface="Arial"/>
                <a:ea typeface="Arial"/>
                <a:cs typeface="Arial"/>
                <a:sym typeface="Arial"/>
              </a:rPr>
              <a:t>Đặc điểm của thịt lợn tươi ngon là</a:t>
            </a:r>
            <a:endParaRPr sz="2200" b="0" i="0" u="none" strike="noStrike" cap="none">
              <a:solidFill>
                <a:srgbClr val="000000"/>
              </a:solidFill>
              <a:latin typeface="Arial"/>
              <a:ea typeface="Arial"/>
              <a:cs typeface="Arial"/>
              <a:sym typeface="Arial"/>
            </a:endParaRPr>
          </a:p>
        </p:txBody>
      </p:sp>
      <p:sp>
        <p:nvSpPr>
          <p:cNvPr id="1960" name="Google Shape;1960;p58"/>
          <p:cNvSpPr/>
          <p:nvPr/>
        </p:nvSpPr>
        <p:spPr>
          <a:xfrm>
            <a:off x="268514"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A. Có màu trắng, săn chắc, da mỏng, không có mùi ôi thiu, mùi thuốc kháng sinh.</a:t>
            </a:r>
            <a:endParaRPr sz="1800" b="0" i="0" u="none" strike="noStrike" cap="none">
              <a:solidFill>
                <a:srgbClr val="000000"/>
              </a:solidFill>
              <a:latin typeface="Arial"/>
              <a:ea typeface="Arial"/>
              <a:cs typeface="Arial"/>
              <a:sym typeface="Arial"/>
            </a:endParaRPr>
          </a:p>
        </p:txBody>
      </p:sp>
      <p:sp>
        <p:nvSpPr>
          <p:cNvPr id="1961" name="Google Shape;1961;p58"/>
          <p:cNvSpPr/>
          <p:nvPr/>
        </p:nvSpPr>
        <p:spPr>
          <a:xfrm>
            <a:off x="4775202"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Có màu hồng, thịt nhão, da mỏng, không có mùi ôi thiu, mùi thuốc kháng sinh.</a:t>
            </a:r>
            <a:endParaRPr sz="1800" b="0" i="0" u="none" strike="noStrike" cap="none">
              <a:solidFill>
                <a:srgbClr val="000000"/>
              </a:solidFill>
              <a:latin typeface="Arial"/>
              <a:ea typeface="Arial"/>
              <a:cs typeface="Arial"/>
              <a:sym typeface="Arial"/>
            </a:endParaRPr>
          </a:p>
        </p:txBody>
      </p:sp>
      <p:sp>
        <p:nvSpPr>
          <p:cNvPr id="1962" name="Google Shape;1962;p58"/>
          <p:cNvSpPr/>
          <p:nvPr/>
        </p:nvSpPr>
        <p:spPr>
          <a:xfrm>
            <a:off x="268514"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Có màu hồng, săn chắc, da mỏng, không có mùi ôi thiu, có mùi thuốc kháng sinh.</a:t>
            </a:r>
            <a:endParaRPr sz="1800" b="0" i="0" u="none" strike="noStrike" cap="none">
              <a:solidFill>
                <a:srgbClr val="000000"/>
              </a:solidFill>
              <a:latin typeface="Arial"/>
              <a:ea typeface="Arial"/>
              <a:cs typeface="Arial"/>
              <a:sym typeface="Arial"/>
            </a:endParaRPr>
          </a:p>
        </p:txBody>
      </p:sp>
      <p:sp>
        <p:nvSpPr>
          <p:cNvPr id="1963" name="Google Shape;1963;p58"/>
          <p:cNvSpPr/>
          <p:nvPr/>
        </p:nvSpPr>
        <p:spPr>
          <a:xfrm>
            <a:off x="4775202"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Có màu hồng, săn chắc, da mỏng, không có mùi ôi thiu và mùi thuốc kháng sinh.</a:t>
            </a:r>
            <a:endParaRPr sz="1800" b="0" i="0" u="none" strike="noStrike" cap="none">
              <a:solidFill>
                <a:srgbClr val="000000"/>
              </a:solidFill>
              <a:latin typeface="Arial"/>
              <a:ea typeface="Arial"/>
              <a:cs typeface="Arial"/>
              <a:sym typeface="Arial"/>
            </a:endParaRPr>
          </a:p>
        </p:txBody>
      </p:sp>
      <p:sp>
        <p:nvSpPr>
          <p:cNvPr id="1964" name="Google Shape;1964;p58"/>
          <p:cNvSpPr/>
          <p:nvPr/>
        </p:nvSpPr>
        <p:spPr>
          <a:xfrm>
            <a:off x="4775202" y="3171370"/>
            <a:ext cx="4100285" cy="1705429"/>
          </a:xfrm>
          <a:prstGeom prst="roundRect">
            <a:avLst>
              <a:gd name="adj" fmla="val 8582"/>
            </a:avLst>
          </a:prstGeom>
          <a:solidFill>
            <a:srgbClr val="A0DAB4"/>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Có màu hồng, săn chắc, da mỏng, không có mùi ôi thiu và mùi thuốc kháng sinh.</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9"/>
                                        </p:tgtEl>
                                        <p:attrNameLst>
                                          <p:attrName>style.visibility</p:attrName>
                                        </p:attrNameLst>
                                      </p:cBhvr>
                                      <p:to>
                                        <p:strVal val="visible"/>
                                      </p:to>
                                    </p:set>
                                    <p:animEffect transition="in" filter="fade">
                                      <p:cBhvr>
                                        <p:cTn id="7" dur="500"/>
                                        <p:tgtEl>
                                          <p:spTgt spid="19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60"/>
                                        </p:tgtEl>
                                        <p:attrNameLst>
                                          <p:attrName>style.visibility</p:attrName>
                                        </p:attrNameLst>
                                      </p:cBhvr>
                                      <p:to>
                                        <p:strVal val="visible"/>
                                      </p:to>
                                    </p:set>
                                    <p:animEffect transition="in" filter="fade">
                                      <p:cBhvr>
                                        <p:cTn id="11" dur="500"/>
                                        <p:tgtEl>
                                          <p:spTgt spid="1960"/>
                                        </p:tgtEl>
                                      </p:cBhvr>
                                    </p:animEffect>
                                  </p:childTnLst>
                                </p:cTn>
                              </p:par>
                              <p:par>
                                <p:cTn id="12" presetID="10" presetClass="entr" presetSubtype="0" fill="hold" nodeType="withEffect">
                                  <p:stCondLst>
                                    <p:cond delay="0"/>
                                  </p:stCondLst>
                                  <p:childTnLst>
                                    <p:set>
                                      <p:cBhvr>
                                        <p:cTn id="13" dur="1" fill="hold">
                                          <p:stCondLst>
                                            <p:cond delay="0"/>
                                          </p:stCondLst>
                                        </p:cTn>
                                        <p:tgtEl>
                                          <p:spTgt spid="1961"/>
                                        </p:tgtEl>
                                        <p:attrNameLst>
                                          <p:attrName>style.visibility</p:attrName>
                                        </p:attrNameLst>
                                      </p:cBhvr>
                                      <p:to>
                                        <p:strVal val="visible"/>
                                      </p:to>
                                    </p:set>
                                    <p:animEffect transition="in" filter="fade">
                                      <p:cBhvr>
                                        <p:cTn id="14" dur="500"/>
                                        <p:tgtEl>
                                          <p:spTgt spid="1961"/>
                                        </p:tgtEl>
                                      </p:cBhvr>
                                    </p:animEffect>
                                  </p:childTnLst>
                                </p:cTn>
                              </p:par>
                              <p:par>
                                <p:cTn id="15" presetID="10" presetClass="entr" presetSubtype="0" fill="hold" nodeType="withEffect">
                                  <p:stCondLst>
                                    <p:cond delay="0"/>
                                  </p:stCondLst>
                                  <p:childTnLst>
                                    <p:set>
                                      <p:cBhvr>
                                        <p:cTn id="16" dur="1" fill="hold">
                                          <p:stCondLst>
                                            <p:cond delay="0"/>
                                          </p:stCondLst>
                                        </p:cTn>
                                        <p:tgtEl>
                                          <p:spTgt spid="1962"/>
                                        </p:tgtEl>
                                        <p:attrNameLst>
                                          <p:attrName>style.visibility</p:attrName>
                                        </p:attrNameLst>
                                      </p:cBhvr>
                                      <p:to>
                                        <p:strVal val="visible"/>
                                      </p:to>
                                    </p:set>
                                    <p:animEffect transition="in" filter="fade">
                                      <p:cBhvr>
                                        <p:cTn id="17" dur="500"/>
                                        <p:tgtEl>
                                          <p:spTgt spid="1962"/>
                                        </p:tgtEl>
                                      </p:cBhvr>
                                    </p:animEffect>
                                  </p:childTnLst>
                                </p:cTn>
                              </p:par>
                              <p:par>
                                <p:cTn id="18" presetID="10" presetClass="entr" presetSubtype="0" fill="hold" nodeType="withEffect">
                                  <p:stCondLst>
                                    <p:cond delay="0"/>
                                  </p:stCondLst>
                                  <p:childTnLst>
                                    <p:set>
                                      <p:cBhvr>
                                        <p:cTn id="19" dur="1" fill="hold">
                                          <p:stCondLst>
                                            <p:cond delay="0"/>
                                          </p:stCondLst>
                                        </p:cTn>
                                        <p:tgtEl>
                                          <p:spTgt spid="1963"/>
                                        </p:tgtEl>
                                        <p:attrNameLst>
                                          <p:attrName>style.visibility</p:attrName>
                                        </p:attrNameLst>
                                      </p:cBhvr>
                                      <p:to>
                                        <p:strVal val="visible"/>
                                      </p:to>
                                    </p:set>
                                    <p:animEffect transition="in" filter="fade">
                                      <p:cBhvr>
                                        <p:cTn id="20" dur="500"/>
                                        <p:tgtEl>
                                          <p:spTgt spid="19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64"/>
                                        </p:tgtEl>
                                        <p:attrNameLst>
                                          <p:attrName>style.visibility</p:attrName>
                                        </p:attrNameLst>
                                      </p:cBhvr>
                                      <p:to>
                                        <p:strVal val="visible"/>
                                      </p:to>
                                    </p:set>
                                    <p:animEffect transition="in" filter="fade">
                                      <p:cBhvr>
                                        <p:cTn id="25" dur="500"/>
                                        <p:tgtEl>
                                          <p:spTgt spid="1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68"/>
        <p:cNvGrpSpPr/>
        <p:nvPr/>
      </p:nvGrpSpPr>
      <p:grpSpPr>
        <a:xfrm>
          <a:off x="0" y="0"/>
          <a:ext cx="0" cy="0"/>
          <a:chOff x="0" y="0"/>
          <a:chExt cx="0" cy="0"/>
        </a:xfrm>
      </p:grpSpPr>
      <p:sp>
        <p:nvSpPr>
          <p:cNvPr id="1969" name="Google Shape;1969;p59"/>
          <p:cNvSpPr txBox="1"/>
          <p:nvPr/>
        </p:nvSpPr>
        <p:spPr>
          <a:xfrm>
            <a:off x="1062264" y="372254"/>
            <a:ext cx="701947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1" u="none" strike="noStrike" cap="none">
                <a:solidFill>
                  <a:srgbClr val="C00000"/>
                </a:solidFill>
                <a:latin typeface="Arial"/>
                <a:ea typeface="Arial"/>
                <a:cs typeface="Arial"/>
                <a:sym typeface="Arial"/>
              </a:rPr>
              <a:t>Câu 5: </a:t>
            </a:r>
            <a:r>
              <a:rPr lang="en-US" sz="2200" b="0" i="0" u="none" strike="noStrike" cap="none">
                <a:solidFill>
                  <a:srgbClr val="000000"/>
                </a:solidFill>
                <a:latin typeface="Arial"/>
                <a:ea typeface="Arial"/>
                <a:cs typeface="Arial"/>
                <a:sym typeface="Arial"/>
              </a:rPr>
              <a:t>Gạo không vo, rửa quá kĩ vì sẽ dễ mất vitamin</a:t>
            </a:r>
            <a:endParaRPr sz="2200" b="0" i="0" u="none" strike="noStrike" cap="none">
              <a:solidFill>
                <a:srgbClr val="000000"/>
              </a:solidFill>
              <a:latin typeface="Arial"/>
              <a:ea typeface="Arial"/>
              <a:cs typeface="Arial"/>
              <a:sym typeface="Arial"/>
            </a:endParaRPr>
          </a:p>
        </p:txBody>
      </p:sp>
      <p:sp>
        <p:nvSpPr>
          <p:cNvPr id="1970" name="Google Shape;1970;p59"/>
          <p:cNvSpPr/>
          <p:nvPr/>
        </p:nvSpPr>
        <p:spPr>
          <a:xfrm>
            <a:off x="268514"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A. A.	</a:t>
            </a:r>
            <a:endParaRPr sz="1800" b="0" i="0" u="none" strike="noStrike" cap="none">
              <a:solidFill>
                <a:srgbClr val="000000"/>
              </a:solidFill>
              <a:latin typeface="Arial"/>
              <a:ea typeface="Arial"/>
              <a:cs typeface="Arial"/>
              <a:sym typeface="Arial"/>
            </a:endParaRPr>
          </a:p>
        </p:txBody>
      </p:sp>
      <p:sp>
        <p:nvSpPr>
          <p:cNvPr id="1971" name="Google Shape;1971;p59"/>
          <p:cNvSpPr/>
          <p:nvPr/>
        </p:nvSpPr>
        <p:spPr>
          <a:xfrm>
            <a:off x="4775202"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B</a:t>
            </a:r>
            <a:r>
              <a:rPr lang="en-US" sz="1800" b="0" i="0" u="none" strike="noStrike" cap="none" baseline="-25000">
                <a:solidFill>
                  <a:srgbClr val="000000"/>
                </a:solidFill>
                <a:latin typeface="Arial"/>
                <a:ea typeface="Arial"/>
                <a:cs typeface="Arial"/>
                <a:sym typeface="Arial"/>
              </a:rPr>
              <a:t>1</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
        <p:nvSpPr>
          <p:cNvPr id="1972" name="Google Shape;1972;p59"/>
          <p:cNvSpPr/>
          <p:nvPr/>
        </p:nvSpPr>
        <p:spPr>
          <a:xfrm>
            <a:off x="268514"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C.	</a:t>
            </a:r>
            <a:endParaRPr sz="1800" b="0" i="0" u="none" strike="noStrike" cap="none">
              <a:solidFill>
                <a:srgbClr val="000000"/>
              </a:solidFill>
              <a:latin typeface="Arial"/>
              <a:ea typeface="Arial"/>
              <a:cs typeface="Arial"/>
              <a:sym typeface="Arial"/>
            </a:endParaRPr>
          </a:p>
        </p:txBody>
      </p:sp>
      <p:sp>
        <p:nvSpPr>
          <p:cNvPr id="1973" name="Google Shape;1973;p59"/>
          <p:cNvSpPr/>
          <p:nvPr/>
        </p:nvSpPr>
        <p:spPr>
          <a:xfrm>
            <a:off x="4775202"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PP.</a:t>
            </a:r>
            <a:endParaRPr sz="1800" b="0" i="0" u="none" strike="noStrike" cap="none">
              <a:solidFill>
                <a:srgbClr val="000000"/>
              </a:solidFill>
              <a:latin typeface="Arial"/>
              <a:ea typeface="Arial"/>
              <a:cs typeface="Arial"/>
              <a:sym typeface="Arial"/>
            </a:endParaRPr>
          </a:p>
        </p:txBody>
      </p:sp>
      <p:sp>
        <p:nvSpPr>
          <p:cNvPr id="1974" name="Google Shape;1974;p59"/>
          <p:cNvSpPr/>
          <p:nvPr/>
        </p:nvSpPr>
        <p:spPr>
          <a:xfrm>
            <a:off x="4775202" y="1219198"/>
            <a:ext cx="4100285" cy="1705429"/>
          </a:xfrm>
          <a:prstGeom prst="roundRect">
            <a:avLst>
              <a:gd name="adj" fmla="val 8582"/>
            </a:avLst>
          </a:prstGeom>
          <a:solidFill>
            <a:srgbClr val="A0DAB4"/>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B</a:t>
            </a:r>
            <a:r>
              <a:rPr lang="en-US" sz="1800" b="0" i="0" u="none" strike="noStrike" cap="none" baseline="-25000">
                <a:solidFill>
                  <a:srgbClr val="000000"/>
                </a:solidFill>
                <a:latin typeface="Arial"/>
                <a:ea typeface="Arial"/>
                <a:cs typeface="Arial"/>
                <a:sym typeface="Arial"/>
              </a:rPr>
              <a:t>1</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
        <p:nvSpPr>
          <p:cNvPr id="1975" name="Google Shape;1975;p59"/>
          <p:cNvSpPr/>
          <p:nvPr/>
        </p:nvSpPr>
        <p:spPr>
          <a:xfrm>
            <a:off x="2966239" y="2859746"/>
            <a:ext cx="4009832" cy="623248"/>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None/>
            </a:pPr>
            <a:r>
              <a:rPr lang="en-US" sz="1800" b="1" i="0" u="none" strike="noStrike" cap="none">
                <a:solidFill>
                  <a:srgbClr val="FFFF00"/>
                </a:solidFill>
                <a:latin typeface="Times New Roman"/>
                <a:ea typeface="Times New Roman"/>
                <a:cs typeface="Times New Roman"/>
                <a:sym typeface="Times New Roman"/>
              </a:rPr>
              <a:t>Facebook Vũ Hùng/ Zalo: 034.989.5579</a:t>
            </a:r>
            <a:endParaRPr sz="1800" b="0" i="0" u="none" strike="noStrike" cap="none">
              <a:solidFill>
                <a:srgbClr val="FFFF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9"/>
                                        </p:tgtEl>
                                        <p:attrNameLst>
                                          <p:attrName>style.visibility</p:attrName>
                                        </p:attrNameLst>
                                      </p:cBhvr>
                                      <p:to>
                                        <p:strVal val="visible"/>
                                      </p:to>
                                    </p:set>
                                    <p:animEffect transition="in" filter="fade">
                                      <p:cBhvr>
                                        <p:cTn id="7" dur="500"/>
                                        <p:tgtEl>
                                          <p:spTgt spid="19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70"/>
                                        </p:tgtEl>
                                        <p:attrNameLst>
                                          <p:attrName>style.visibility</p:attrName>
                                        </p:attrNameLst>
                                      </p:cBhvr>
                                      <p:to>
                                        <p:strVal val="visible"/>
                                      </p:to>
                                    </p:set>
                                    <p:animEffect transition="in" filter="fade">
                                      <p:cBhvr>
                                        <p:cTn id="11" dur="500"/>
                                        <p:tgtEl>
                                          <p:spTgt spid="1970"/>
                                        </p:tgtEl>
                                      </p:cBhvr>
                                    </p:animEffect>
                                  </p:childTnLst>
                                </p:cTn>
                              </p:par>
                              <p:par>
                                <p:cTn id="12" presetID="10" presetClass="entr" presetSubtype="0" fill="hold" nodeType="withEffect">
                                  <p:stCondLst>
                                    <p:cond delay="0"/>
                                  </p:stCondLst>
                                  <p:childTnLst>
                                    <p:set>
                                      <p:cBhvr>
                                        <p:cTn id="13" dur="1" fill="hold">
                                          <p:stCondLst>
                                            <p:cond delay="0"/>
                                          </p:stCondLst>
                                        </p:cTn>
                                        <p:tgtEl>
                                          <p:spTgt spid="1971"/>
                                        </p:tgtEl>
                                        <p:attrNameLst>
                                          <p:attrName>style.visibility</p:attrName>
                                        </p:attrNameLst>
                                      </p:cBhvr>
                                      <p:to>
                                        <p:strVal val="visible"/>
                                      </p:to>
                                    </p:set>
                                    <p:animEffect transition="in" filter="fade">
                                      <p:cBhvr>
                                        <p:cTn id="14" dur="500"/>
                                        <p:tgtEl>
                                          <p:spTgt spid="1971"/>
                                        </p:tgtEl>
                                      </p:cBhvr>
                                    </p:animEffect>
                                  </p:childTnLst>
                                </p:cTn>
                              </p:par>
                              <p:par>
                                <p:cTn id="15" presetID="10" presetClass="entr" presetSubtype="0" fill="hold" nodeType="withEffect">
                                  <p:stCondLst>
                                    <p:cond delay="0"/>
                                  </p:stCondLst>
                                  <p:childTnLst>
                                    <p:set>
                                      <p:cBhvr>
                                        <p:cTn id="16" dur="1" fill="hold">
                                          <p:stCondLst>
                                            <p:cond delay="0"/>
                                          </p:stCondLst>
                                        </p:cTn>
                                        <p:tgtEl>
                                          <p:spTgt spid="1972"/>
                                        </p:tgtEl>
                                        <p:attrNameLst>
                                          <p:attrName>style.visibility</p:attrName>
                                        </p:attrNameLst>
                                      </p:cBhvr>
                                      <p:to>
                                        <p:strVal val="visible"/>
                                      </p:to>
                                    </p:set>
                                    <p:animEffect transition="in" filter="fade">
                                      <p:cBhvr>
                                        <p:cTn id="17" dur="500"/>
                                        <p:tgtEl>
                                          <p:spTgt spid="1972"/>
                                        </p:tgtEl>
                                      </p:cBhvr>
                                    </p:animEffect>
                                  </p:childTnLst>
                                </p:cTn>
                              </p:par>
                              <p:par>
                                <p:cTn id="18" presetID="10" presetClass="entr" presetSubtype="0" fill="hold" nodeType="withEffect">
                                  <p:stCondLst>
                                    <p:cond delay="0"/>
                                  </p:stCondLst>
                                  <p:childTnLst>
                                    <p:set>
                                      <p:cBhvr>
                                        <p:cTn id="19" dur="1" fill="hold">
                                          <p:stCondLst>
                                            <p:cond delay="0"/>
                                          </p:stCondLst>
                                        </p:cTn>
                                        <p:tgtEl>
                                          <p:spTgt spid="1973"/>
                                        </p:tgtEl>
                                        <p:attrNameLst>
                                          <p:attrName>style.visibility</p:attrName>
                                        </p:attrNameLst>
                                      </p:cBhvr>
                                      <p:to>
                                        <p:strVal val="visible"/>
                                      </p:to>
                                    </p:set>
                                    <p:animEffect transition="in" filter="fade">
                                      <p:cBhvr>
                                        <p:cTn id="20" dur="500"/>
                                        <p:tgtEl>
                                          <p:spTgt spid="197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74"/>
                                        </p:tgtEl>
                                        <p:attrNameLst>
                                          <p:attrName>style.visibility</p:attrName>
                                        </p:attrNameLst>
                                      </p:cBhvr>
                                      <p:to>
                                        <p:strVal val="visible"/>
                                      </p:to>
                                    </p:set>
                                    <p:animEffect transition="in" filter="fade">
                                      <p:cBhvr>
                                        <p:cTn id="25" dur="500"/>
                                        <p:tgtEl>
                                          <p:spTgt spid="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grpSp>
        <p:nvGrpSpPr>
          <p:cNvPr id="964" name="Google Shape;964;p6"/>
          <p:cNvGrpSpPr/>
          <p:nvPr/>
        </p:nvGrpSpPr>
        <p:grpSpPr>
          <a:xfrm>
            <a:off x="8652685" y="164824"/>
            <a:ext cx="260104" cy="248834"/>
            <a:chOff x="6582850" y="3918225"/>
            <a:chExt cx="128675" cy="123100"/>
          </a:xfrm>
        </p:grpSpPr>
        <p:sp>
          <p:nvSpPr>
            <p:cNvPr id="965" name="Google Shape;965;p6"/>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6"/>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67" name="Google Shape;967;p6"/>
          <p:cNvGrpSpPr/>
          <p:nvPr/>
        </p:nvGrpSpPr>
        <p:grpSpPr>
          <a:xfrm>
            <a:off x="8319362" y="623526"/>
            <a:ext cx="274910" cy="246004"/>
            <a:chOff x="6390175" y="3941675"/>
            <a:chExt cx="136000" cy="121700"/>
          </a:xfrm>
        </p:grpSpPr>
        <p:sp>
          <p:nvSpPr>
            <p:cNvPr id="968" name="Google Shape;968;p6"/>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6"/>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70" name="Google Shape;970;p6"/>
          <p:cNvGrpSpPr/>
          <p:nvPr/>
        </p:nvGrpSpPr>
        <p:grpSpPr>
          <a:xfrm>
            <a:off x="8342507" y="4416042"/>
            <a:ext cx="703724" cy="661622"/>
            <a:chOff x="4686824" y="3374550"/>
            <a:chExt cx="703724" cy="661622"/>
          </a:xfrm>
        </p:grpSpPr>
        <p:sp>
          <p:nvSpPr>
            <p:cNvPr id="971" name="Google Shape;971;p6"/>
            <p:cNvSpPr/>
            <p:nvPr/>
          </p:nvSpPr>
          <p:spPr>
            <a:xfrm>
              <a:off x="4686824" y="3374550"/>
              <a:ext cx="703724" cy="660146"/>
            </a:xfrm>
            <a:custGeom>
              <a:avLst/>
              <a:gdLst/>
              <a:ahLst/>
              <a:cxnLst/>
              <a:rect l="l" t="t" r="r" b="b"/>
              <a:pathLst>
                <a:path w="9221" h="8650" extrusionOk="0">
                  <a:moveTo>
                    <a:pt x="459" y="0"/>
                  </a:moveTo>
                  <a:cubicBezTo>
                    <a:pt x="359" y="419"/>
                    <a:pt x="280" y="848"/>
                    <a:pt x="304" y="1276"/>
                  </a:cubicBezTo>
                  <a:cubicBezTo>
                    <a:pt x="309" y="1366"/>
                    <a:pt x="319" y="1451"/>
                    <a:pt x="329" y="1530"/>
                  </a:cubicBezTo>
                  <a:lnTo>
                    <a:pt x="30" y="1590"/>
                  </a:lnTo>
                  <a:cubicBezTo>
                    <a:pt x="10" y="1590"/>
                    <a:pt x="0" y="1605"/>
                    <a:pt x="5" y="1625"/>
                  </a:cubicBezTo>
                  <a:cubicBezTo>
                    <a:pt x="5" y="1640"/>
                    <a:pt x="25" y="1650"/>
                    <a:pt x="35" y="1650"/>
                  </a:cubicBezTo>
                  <a:lnTo>
                    <a:pt x="45" y="1650"/>
                  </a:lnTo>
                  <a:lnTo>
                    <a:pt x="344" y="1595"/>
                  </a:lnTo>
                  <a:cubicBezTo>
                    <a:pt x="379" y="1805"/>
                    <a:pt x="449" y="2014"/>
                    <a:pt x="549" y="2198"/>
                  </a:cubicBezTo>
                  <a:cubicBezTo>
                    <a:pt x="459" y="2223"/>
                    <a:pt x="369" y="2243"/>
                    <a:pt x="280" y="2263"/>
                  </a:cubicBezTo>
                  <a:cubicBezTo>
                    <a:pt x="260" y="2268"/>
                    <a:pt x="255" y="2278"/>
                    <a:pt x="255" y="2298"/>
                  </a:cubicBezTo>
                  <a:cubicBezTo>
                    <a:pt x="255" y="2313"/>
                    <a:pt x="275" y="2323"/>
                    <a:pt x="285" y="2323"/>
                  </a:cubicBezTo>
                  <a:lnTo>
                    <a:pt x="295" y="2323"/>
                  </a:lnTo>
                  <a:cubicBezTo>
                    <a:pt x="394" y="2303"/>
                    <a:pt x="484" y="2278"/>
                    <a:pt x="584" y="2253"/>
                  </a:cubicBezTo>
                  <a:cubicBezTo>
                    <a:pt x="628" y="2328"/>
                    <a:pt x="678" y="2398"/>
                    <a:pt x="733" y="2467"/>
                  </a:cubicBezTo>
                  <a:cubicBezTo>
                    <a:pt x="843" y="2597"/>
                    <a:pt x="977" y="2712"/>
                    <a:pt x="1122" y="2796"/>
                  </a:cubicBezTo>
                  <a:cubicBezTo>
                    <a:pt x="997" y="2836"/>
                    <a:pt x="873" y="2866"/>
                    <a:pt x="743" y="2886"/>
                  </a:cubicBezTo>
                  <a:cubicBezTo>
                    <a:pt x="723" y="2886"/>
                    <a:pt x="708" y="2906"/>
                    <a:pt x="718" y="2921"/>
                  </a:cubicBezTo>
                  <a:cubicBezTo>
                    <a:pt x="718" y="2936"/>
                    <a:pt x="733" y="2946"/>
                    <a:pt x="748" y="2946"/>
                  </a:cubicBezTo>
                  <a:lnTo>
                    <a:pt x="753" y="2946"/>
                  </a:lnTo>
                  <a:cubicBezTo>
                    <a:pt x="903" y="2921"/>
                    <a:pt x="1052" y="2886"/>
                    <a:pt x="1197" y="2841"/>
                  </a:cubicBezTo>
                  <a:cubicBezTo>
                    <a:pt x="1366" y="2928"/>
                    <a:pt x="1553" y="2977"/>
                    <a:pt x="1745" y="2977"/>
                  </a:cubicBezTo>
                  <a:cubicBezTo>
                    <a:pt x="1785" y="2977"/>
                    <a:pt x="1824" y="2975"/>
                    <a:pt x="1864" y="2971"/>
                  </a:cubicBezTo>
                  <a:cubicBezTo>
                    <a:pt x="2014" y="2951"/>
                    <a:pt x="2153" y="2906"/>
                    <a:pt x="2288" y="2821"/>
                  </a:cubicBezTo>
                  <a:cubicBezTo>
                    <a:pt x="2443" y="3095"/>
                    <a:pt x="2587" y="3379"/>
                    <a:pt x="2712" y="3659"/>
                  </a:cubicBezTo>
                  <a:cubicBezTo>
                    <a:pt x="2575" y="3625"/>
                    <a:pt x="2433" y="3609"/>
                    <a:pt x="2292" y="3609"/>
                  </a:cubicBezTo>
                  <a:cubicBezTo>
                    <a:pt x="1821" y="3609"/>
                    <a:pt x="1348" y="3790"/>
                    <a:pt x="1022" y="4127"/>
                  </a:cubicBezTo>
                  <a:cubicBezTo>
                    <a:pt x="529" y="4630"/>
                    <a:pt x="394" y="5453"/>
                    <a:pt x="698" y="6086"/>
                  </a:cubicBezTo>
                  <a:cubicBezTo>
                    <a:pt x="974" y="6664"/>
                    <a:pt x="1605" y="7045"/>
                    <a:pt x="2244" y="7045"/>
                  </a:cubicBezTo>
                  <a:cubicBezTo>
                    <a:pt x="2310" y="7045"/>
                    <a:pt x="2376" y="7041"/>
                    <a:pt x="2443" y="7033"/>
                  </a:cubicBezTo>
                  <a:cubicBezTo>
                    <a:pt x="2602" y="7013"/>
                    <a:pt x="2761" y="6963"/>
                    <a:pt x="2901" y="6898"/>
                  </a:cubicBezTo>
                  <a:lnTo>
                    <a:pt x="2901" y="6898"/>
                  </a:lnTo>
                  <a:cubicBezTo>
                    <a:pt x="2866" y="7167"/>
                    <a:pt x="2891" y="7446"/>
                    <a:pt x="2991" y="7700"/>
                  </a:cubicBezTo>
                  <a:cubicBezTo>
                    <a:pt x="3220" y="8262"/>
                    <a:pt x="3816" y="8650"/>
                    <a:pt x="4413" y="8650"/>
                  </a:cubicBezTo>
                  <a:cubicBezTo>
                    <a:pt x="4531" y="8650"/>
                    <a:pt x="4650" y="8635"/>
                    <a:pt x="4765" y="8602"/>
                  </a:cubicBezTo>
                  <a:cubicBezTo>
                    <a:pt x="5692" y="8348"/>
                    <a:pt x="6330" y="7765"/>
                    <a:pt x="6360" y="7043"/>
                  </a:cubicBezTo>
                  <a:cubicBezTo>
                    <a:pt x="6380" y="6594"/>
                    <a:pt x="6141" y="6155"/>
                    <a:pt x="5792" y="5861"/>
                  </a:cubicBezTo>
                  <a:cubicBezTo>
                    <a:pt x="6011" y="5851"/>
                    <a:pt x="6235" y="5826"/>
                    <a:pt x="6454" y="5797"/>
                  </a:cubicBezTo>
                  <a:cubicBezTo>
                    <a:pt x="6529" y="6061"/>
                    <a:pt x="6699" y="6310"/>
                    <a:pt x="6938" y="6444"/>
                  </a:cubicBezTo>
                  <a:cubicBezTo>
                    <a:pt x="7077" y="6519"/>
                    <a:pt x="7232" y="6544"/>
                    <a:pt x="7386" y="6544"/>
                  </a:cubicBezTo>
                  <a:cubicBezTo>
                    <a:pt x="7526" y="6669"/>
                    <a:pt x="7676" y="6783"/>
                    <a:pt x="7830" y="6893"/>
                  </a:cubicBezTo>
                  <a:cubicBezTo>
                    <a:pt x="7835" y="6898"/>
                    <a:pt x="7845" y="6898"/>
                    <a:pt x="7850" y="6898"/>
                  </a:cubicBezTo>
                  <a:cubicBezTo>
                    <a:pt x="7860" y="6898"/>
                    <a:pt x="7870" y="6893"/>
                    <a:pt x="7875" y="6883"/>
                  </a:cubicBezTo>
                  <a:cubicBezTo>
                    <a:pt x="7885" y="6873"/>
                    <a:pt x="7880" y="6853"/>
                    <a:pt x="7870" y="6843"/>
                  </a:cubicBezTo>
                  <a:cubicBezTo>
                    <a:pt x="7730" y="6749"/>
                    <a:pt x="7601" y="6649"/>
                    <a:pt x="7481" y="6534"/>
                  </a:cubicBezTo>
                  <a:cubicBezTo>
                    <a:pt x="7646" y="6524"/>
                    <a:pt x="7810" y="6479"/>
                    <a:pt x="7960" y="6420"/>
                  </a:cubicBezTo>
                  <a:cubicBezTo>
                    <a:pt x="7994" y="6405"/>
                    <a:pt x="8024" y="6395"/>
                    <a:pt x="8059" y="6375"/>
                  </a:cubicBezTo>
                  <a:cubicBezTo>
                    <a:pt x="8194" y="6484"/>
                    <a:pt x="8328" y="6584"/>
                    <a:pt x="8473" y="6684"/>
                  </a:cubicBezTo>
                  <a:cubicBezTo>
                    <a:pt x="8478" y="6694"/>
                    <a:pt x="8483" y="6694"/>
                    <a:pt x="8493" y="6694"/>
                  </a:cubicBezTo>
                  <a:cubicBezTo>
                    <a:pt x="8503" y="6694"/>
                    <a:pt x="8508" y="6684"/>
                    <a:pt x="8518" y="6679"/>
                  </a:cubicBezTo>
                  <a:cubicBezTo>
                    <a:pt x="8528" y="6669"/>
                    <a:pt x="8523" y="6649"/>
                    <a:pt x="8508" y="6634"/>
                  </a:cubicBezTo>
                  <a:cubicBezTo>
                    <a:pt x="8378" y="6549"/>
                    <a:pt x="8249" y="6449"/>
                    <a:pt x="8129" y="6350"/>
                  </a:cubicBezTo>
                  <a:cubicBezTo>
                    <a:pt x="8403" y="6210"/>
                    <a:pt x="8647" y="6021"/>
                    <a:pt x="8842" y="5747"/>
                  </a:cubicBezTo>
                  <a:cubicBezTo>
                    <a:pt x="8921" y="5772"/>
                    <a:pt x="9001" y="5802"/>
                    <a:pt x="9081" y="5826"/>
                  </a:cubicBezTo>
                  <a:lnTo>
                    <a:pt x="9091" y="5826"/>
                  </a:lnTo>
                  <a:cubicBezTo>
                    <a:pt x="9101" y="5826"/>
                    <a:pt x="9116" y="5822"/>
                    <a:pt x="9121" y="5802"/>
                  </a:cubicBezTo>
                  <a:cubicBezTo>
                    <a:pt x="9126" y="5782"/>
                    <a:pt x="9116" y="5772"/>
                    <a:pt x="9101" y="5762"/>
                  </a:cubicBezTo>
                  <a:lnTo>
                    <a:pt x="8877" y="5687"/>
                  </a:lnTo>
                  <a:cubicBezTo>
                    <a:pt x="9031" y="5448"/>
                    <a:pt x="9156" y="5154"/>
                    <a:pt x="9221" y="4785"/>
                  </a:cubicBezTo>
                  <a:cubicBezTo>
                    <a:pt x="8951" y="4680"/>
                    <a:pt x="8702" y="4556"/>
                    <a:pt x="8443" y="4461"/>
                  </a:cubicBezTo>
                  <a:cubicBezTo>
                    <a:pt x="8473" y="4426"/>
                    <a:pt x="8498" y="4381"/>
                    <a:pt x="8528" y="4341"/>
                  </a:cubicBezTo>
                  <a:cubicBezTo>
                    <a:pt x="8543" y="4331"/>
                    <a:pt x="8533" y="4311"/>
                    <a:pt x="8523" y="4301"/>
                  </a:cubicBezTo>
                  <a:cubicBezTo>
                    <a:pt x="8517" y="4295"/>
                    <a:pt x="8510" y="4292"/>
                    <a:pt x="8504" y="4292"/>
                  </a:cubicBezTo>
                  <a:cubicBezTo>
                    <a:pt x="8495" y="4292"/>
                    <a:pt x="8487" y="4298"/>
                    <a:pt x="8478" y="4306"/>
                  </a:cubicBezTo>
                  <a:cubicBezTo>
                    <a:pt x="8448" y="4346"/>
                    <a:pt x="8418" y="4391"/>
                    <a:pt x="8378" y="4441"/>
                  </a:cubicBezTo>
                  <a:cubicBezTo>
                    <a:pt x="8219" y="4386"/>
                    <a:pt x="8054" y="4346"/>
                    <a:pt x="7885" y="4321"/>
                  </a:cubicBezTo>
                  <a:cubicBezTo>
                    <a:pt x="7835" y="4316"/>
                    <a:pt x="7780" y="4311"/>
                    <a:pt x="7725" y="4311"/>
                  </a:cubicBezTo>
                  <a:lnTo>
                    <a:pt x="7780" y="4182"/>
                  </a:lnTo>
                  <a:cubicBezTo>
                    <a:pt x="7785" y="4167"/>
                    <a:pt x="7780" y="4152"/>
                    <a:pt x="7770" y="4137"/>
                  </a:cubicBezTo>
                  <a:cubicBezTo>
                    <a:pt x="7765" y="4136"/>
                    <a:pt x="7761" y="4135"/>
                    <a:pt x="7756" y="4135"/>
                  </a:cubicBezTo>
                  <a:cubicBezTo>
                    <a:pt x="7743" y="4135"/>
                    <a:pt x="7733" y="4141"/>
                    <a:pt x="7725" y="4152"/>
                  </a:cubicBezTo>
                  <a:cubicBezTo>
                    <a:pt x="7700" y="4202"/>
                    <a:pt x="7681" y="4257"/>
                    <a:pt x="7656" y="4306"/>
                  </a:cubicBezTo>
                  <a:cubicBezTo>
                    <a:pt x="7476" y="4306"/>
                    <a:pt x="7287" y="4336"/>
                    <a:pt x="7127" y="4401"/>
                  </a:cubicBezTo>
                  <a:cubicBezTo>
                    <a:pt x="7147" y="4336"/>
                    <a:pt x="7162" y="4277"/>
                    <a:pt x="7187" y="4217"/>
                  </a:cubicBezTo>
                  <a:cubicBezTo>
                    <a:pt x="7197" y="4197"/>
                    <a:pt x="7182" y="4187"/>
                    <a:pt x="7172" y="4182"/>
                  </a:cubicBezTo>
                  <a:cubicBezTo>
                    <a:pt x="7169" y="4181"/>
                    <a:pt x="7165" y="4181"/>
                    <a:pt x="7162" y="4181"/>
                  </a:cubicBezTo>
                  <a:cubicBezTo>
                    <a:pt x="7146" y="4181"/>
                    <a:pt x="7132" y="4189"/>
                    <a:pt x="7132" y="4202"/>
                  </a:cubicBezTo>
                  <a:cubicBezTo>
                    <a:pt x="7107" y="4277"/>
                    <a:pt x="7082" y="4356"/>
                    <a:pt x="7058" y="4431"/>
                  </a:cubicBezTo>
                  <a:cubicBezTo>
                    <a:pt x="6888" y="4506"/>
                    <a:pt x="6739" y="4610"/>
                    <a:pt x="6629" y="4760"/>
                  </a:cubicBezTo>
                  <a:cubicBezTo>
                    <a:pt x="6454" y="4984"/>
                    <a:pt x="6385" y="5278"/>
                    <a:pt x="6410" y="5557"/>
                  </a:cubicBezTo>
                  <a:cubicBezTo>
                    <a:pt x="6294" y="5566"/>
                    <a:pt x="6179" y="5569"/>
                    <a:pt x="6064" y="5569"/>
                  </a:cubicBezTo>
                  <a:cubicBezTo>
                    <a:pt x="5970" y="5569"/>
                    <a:pt x="5876" y="5567"/>
                    <a:pt x="5782" y="5562"/>
                  </a:cubicBezTo>
                  <a:cubicBezTo>
                    <a:pt x="5851" y="5473"/>
                    <a:pt x="5906" y="5373"/>
                    <a:pt x="5956" y="5258"/>
                  </a:cubicBezTo>
                  <a:cubicBezTo>
                    <a:pt x="6190" y="4680"/>
                    <a:pt x="6061" y="3908"/>
                    <a:pt x="5443" y="3459"/>
                  </a:cubicBezTo>
                  <a:cubicBezTo>
                    <a:pt x="5187" y="3272"/>
                    <a:pt x="4869" y="3178"/>
                    <a:pt x="4551" y="3178"/>
                  </a:cubicBezTo>
                  <a:cubicBezTo>
                    <a:pt x="4245" y="3178"/>
                    <a:pt x="3938" y="3265"/>
                    <a:pt x="3688" y="3439"/>
                  </a:cubicBezTo>
                  <a:cubicBezTo>
                    <a:pt x="3659" y="3464"/>
                    <a:pt x="3619" y="3489"/>
                    <a:pt x="3589" y="3514"/>
                  </a:cubicBezTo>
                  <a:cubicBezTo>
                    <a:pt x="3639" y="3325"/>
                    <a:pt x="3693" y="3135"/>
                    <a:pt x="3758" y="2951"/>
                  </a:cubicBezTo>
                  <a:cubicBezTo>
                    <a:pt x="3898" y="3004"/>
                    <a:pt x="4048" y="3033"/>
                    <a:pt x="4198" y="3033"/>
                  </a:cubicBezTo>
                  <a:cubicBezTo>
                    <a:pt x="4330" y="3033"/>
                    <a:pt x="4462" y="3010"/>
                    <a:pt x="4586" y="2961"/>
                  </a:cubicBezTo>
                  <a:cubicBezTo>
                    <a:pt x="4755" y="2891"/>
                    <a:pt x="4905" y="2776"/>
                    <a:pt x="5014" y="2637"/>
                  </a:cubicBezTo>
                  <a:cubicBezTo>
                    <a:pt x="5094" y="2632"/>
                    <a:pt x="5179" y="2632"/>
                    <a:pt x="5258" y="2622"/>
                  </a:cubicBezTo>
                  <a:lnTo>
                    <a:pt x="5258" y="2592"/>
                  </a:lnTo>
                  <a:lnTo>
                    <a:pt x="5258" y="2562"/>
                  </a:lnTo>
                  <a:cubicBezTo>
                    <a:pt x="5194" y="2562"/>
                    <a:pt x="5134" y="2567"/>
                    <a:pt x="5064" y="2567"/>
                  </a:cubicBezTo>
                  <a:cubicBezTo>
                    <a:pt x="5169" y="2423"/>
                    <a:pt x="5253" y="2258"/>
                    <a:pt x="5303" y="2079"/>
                  </a:cubicBezTo>
                  <a:cubicBezTo>
                    <a:pt x="5358" y="2074"/>
                    <a:pt x="5413" y="2069"/>
                    <a:pt x="5468" y="2054"/>
                  </a:cubicBezTo>
                  <a:cubicBezTo>
                    <a:pt x="5488" y="2054"/>
                    <a:pt x="5503" y="2039"/>
                    <a:pt x="5493" y="2019"/>
                  </a:cubicBezTo>
                  <a:cubicBezTo>
                    <a:pt x="5493" y="2002"/>
                    <a:pt x="5482" y="1993"/>
                    <a:pt x="5468" y="1993"/>
                  </a:cubicBezTo>
                  <a:cubicBezTo>
                    <a:pt x="5464" y="1993"/>
                    <a:pt x="5461" y="1993"/>
                    <a:pt x="5458" y="1994"/>
                  </a:cubicBezTo>
                  <a:cubicBezTo>
                    <a:pt x="5413" y="1999"/>
                    <a:pt x="5363" y="2004"/>
                    <a:pt x="5318" y="2014"/>
                  </a:cubicBezTo>
                  <a:cubicBezTo>
                    <a:pt x="5333" y="1964"/>
                    <a:pt x="5343" y="1909"/>
                    <a:pt x="5353" y="1854"/>
                  </a:cubicBezTo>
                  <a:cubicBezTo>
                    <a:pt x="5378" y="1690"/>
                    <a:pt x="5383" y="1520"/>
                    <a:pt x="5368" y="1351"/>
                  </a:cubicBezTo>
                  <a:cubicBezTo>
                    <a:pt x="5418" y="1331"/>
                    <a:pt x="5478" y="1316"/>
                    <a:pt x="5528" y="1296"/>
                  </a:cubicBezTo>
                  <a:cubicBezTo>
                    <a:pt x="5542" y="1291"/>
                    <a:pt x="5552" y="1271"/>
                    <a:pt x="5542" y="1261"/>
                  </a:cubicBezTo>
                  <a:cubicBezTo>
                    <a:pt x="5539" y="1250"/>
                    <a:pt x="5526" y="1238"/>
                    <a:pt x="5516" y="1238"/>
                  </a:cubicBezTo>
                  <a:cubicBezTo>
                    <a:pt x="5513" y="1238"/>
                    <a:pt x="5510" y="1239"/>
                    <a:pt x="5508" y="1241"/>
                  </a:cubicBezTo>
                  <a:cubicBezTo>
                    <a:pt x="5463" y="1261"/>
                    <a:pt x="5413" y="1271"/>
                    <a:pt x="5368" y="1291"/>
                  </a:cubicBezTo>
                  <a:cubicBezTo>
                    <a:pt x="5353" y="1017"/>
                    <a:pt x="5293" y="743"/>
                    <a:pt x="5243" y="474"/>
                  </a:cubicBezTo>
                  <a:cubicBezTo>
                    <a:pt x="5143" y="464"/>
                    <a:pt x="5047" y="460"/>
                    <a:pt x="4953" y="460"/>
                  </a:cubicBezTo>
                  <a:cubicBezTo>
                    <a:pt x="4708" y="460"/>
                    <a:pt x="4485" y="492"/>
                    <a:pt x="4287" y="554"/>
                  </a:cubicBezTo>
                  <a:cubicBezTo>
                    <a:pt x="4282" y="474"/>
                    <a:pt x="4282" y="399"/>
                    <a:pt x="4272" y="319"/>
                  </a:cubicBezTo>
                  <a:cubicBezTo>
                    <a:pt x="4272" y="299"/>
                    <a:pt x="4262" y="289"/>
                    <a:pt x="4242" y="289"/>
                  </a:cubicBezTo>
                  <a:cubicBezTo>
                    <a:pt x="4222" y="289"/>
                    <a:pt x="4212" y="299"/>
                    <a:pt x="4212" y="319"/>
                  </a:cubicBezTo>
                  <a:cubicBezTo>
                    <a:pt x="4212" y="404"/>
                    <a:pt x="4217" y="484"/>
                    <a:pt x="4222" y="574"/>
                  </a:cubicBezTo>
                  <a:cubicBezTo>
                    <a:pt x="3913" y="688"/>
                    <a:pt x="3659" y="868"/>
                    <a:pt x="3449" y="1092"/>
                  </a:cubicBezTo>
                  <a:cubicBezTo>
                    <a:pt x="3389" y="947"/>
                    <a:pt x="3325" y="798"/>
                    <a:pt x="3275" y="643"/>
                  </a:cubicBezTo>
                  <a:cubicBezTo>
                    <a:pt x="3271" y="628"/>
                    <a:pt x="3258" y="622"/>
                    <a:pt x="3248" y="622"/>
                  </a:cubicBezTo>
                  <a:cubicBezTo>
                    <a:pt x="3245" y="622"/>
                    <a:pt x="3242" y="622"/>
                    <a:pt x="3240" y="623"/>
                  </a:cubicBezTo>
                  <a:cubicBezTo>
                    <a:pt x="3220" y="628"/>
                    <a:pt x="3215" y="648"/>
                    <a:pt x="3220" y="663"/>
                  </a:cubicBezTo>
                  <a:cubicBezTo>
                    <a:pt x="3275" y="823"/>
                    <a:pt x="3340" y="982"/>
                    <a:pt x="3409" y="1142"/>
                  </a:cubicBezTo>
                  <a:cubicBezTo>
                    <a:pt x="3384" y="1167"/>
                    <a:pt x="3365" y="1197"/>
                    <a:pt x="3340" y="1221"/>
                  </a:cubicBezTo>
                  <a:cubicBezTo>
                    <a:pt x="3240" y="1351"/>
                    <a:pt x="3150" y="1496"/>
                    <a:pt x="3095" y="1650"/>
                  </a:cubicBezTo>
                  <a:cubicBezTo>
                    <a:pt x="3021" y="1501"/>
                    <a:pt x="2961" y="1351"/>
                    <a:pt x="2911" y="1197"/>
                  </a:cubicBezTo>
                  <a:cubicBezTo>
                    <a:pt x="2903" y="1181"/>
                    <a:pt x="2893" y="1175"/>
                    <a:pt x="2882" y="1175"/>
                  </a:cubicBezTo>
                  <a:cubicBezTo>
                    <a:pt x="2878" y="1175"/>
                    <a:pt x="2875" y="1175"/>
                    <a:pt x="2871" y="1177"/>
                  </a:cubicBezTo>
                  <a:cubicBezTo>
                    <a:pt x="2851" y="1182"/>
                    <a:pt x="2846" y="1202"/>
                    <a:pt x="2851" y="1216"/>
                  </a:cubicBezTo>
                  <a:cubicBezTo>
                    <a:pt x="2911" y="1396"/>
                    <a:pt x="2986" y="1570"/>
                    <a:pt x="3070" y="1740"/>
                  </a:cubicBezTo>
                  <a:cubicBezTo>
                    <a:pt x="3026" y="1889"/>
                    <a:pt x="3016" y="2044"/>
                    <a:pt x="3046" y="2198"/>
                  </a:cubicBezTo>
                  <a:cubicBezTo>
                    <a:pt x="3100" y="2472"/>
                    <a:pt x="3295" y="2697"/>
                    <a:pt x="3534" y="2846"/>
                  </a:cubicBezTo>
                  <a:cubicBezTo>
                    <a:pt x="3384" y="3170"/>
                    <a:pt x="3260" y="3514"/>
                    <a:pt x="3160" y="3858"/>
                  </a:cubicBezTo>
                  <a:cubicBezTo>
                    <a:pt x="3125" y="3838"/>
                    <a:pt x="3100" y="3818"/>
                    <a:pt x="3070" y="3808"/>
                  </a:cubicBezTo>
                  <a:cubicBezTo>
                    <a:pt x="2901" y="3419"/>
                    <a:pt x="2702" y="3046"/>
                    <a:pt x="2472" y="2692"/>
                  </a:cubicBezTo>
                  <a:cubicBezTo>
                    <a:pt x="2617" y="2547"/>
                    <a:pt x="2717" y="2373"/>
                    <a:pt x="2747" y="2168"/>
                  </a:cubicBezTo>
                  <a:cubicBezTo>
                    <a:pt x="2776" y="1944"/>
                    <a:pt x="2717" y="1705"/>
                    <a:pt x="2597" y="1515"/>
                  </a:cubicBezTo>
                  <a:cubicBezTo>
                    <a:pt x="2597" y="1515"/>
                    <a:pt x="2597" y="1506"/>
                    <a:pt x="2592" y="1506"/>
                  </a:cubicBezTo>
                  <a:lnTo>
                    <a:pt x="2776" y="1132"/>
                  </a:lnTo>
                  <a:cubicBezTo>
                    <a:pt x="2786" y="1122"/>
                    <a:pt x="2776" y="1102"/>
                    <a:pt x="2766" y="1092"/>
                  </a:cubicBezTo>
                  <a:cubicBezTo>
                    <a:pt x="2762" y="1089"/>
                    <a:pt x="2758" y="1088"/>
                    <a:pt x="2753" y="1088"/>
                  </a:cubicBezTo>
                  <a:cubicBezTo>
                    <a:pt x="2743" y="1088"/>
                    <a:pt x="2732" y="1095"/>
                    <a:pt x="2722" y="1102"/>
                  </a:cubicBezTo>
                  <a:lnTo>
                    <a:pt x="2552" y="1441"/>
                  </a:lnTo>
                  <a:cubicBezTo>
                    <a:pt x="2428" y="1251"/>
                    <a:pt x="2273" y="1102"/>
                    <a:pt x="2094" y="972"/>
                  </a:cubicBezTo>
                  <a:lnTo>
                    <a:pt x="2228" y="683"/>
                  </a:lnTo>
                  <a:cubicBezTo>
                    <a:pt x="2238" y="673"/>
                    <a:pt x="2228" y="653"/>
                    <a:pt x="2218" y="643"/>
                  </a:cubicBezTo>
                  <a:cubicBezTo>
                    <a:pt x="2213" y="642"/>
                    <a:pt x="2208" y="641"/>
                    <a:pt x="2204" y="641"/>
                  </a:cubicBezTo>
                  <a:cubicBezTo>
                    <a:pt x="2193" y="641"/>
                    <a:pt x="2184" y="646"/>
                    <a:pt x="2173" y="653"/>
                  </a:cubicBezTo>
                  <a:lnTo>
                    <a:pt x="2044" y="927"/>
                  </a:lnTo>
                  <a:cubicBezTo>
                    <a:pt x="1929" y="848"/>
                    <a:pt x="1805" y="778"/>
                    <a:pt x="1680" y="718"/>
                  </a:cubicBezTo>
                  <a:lnTo>
                    <a:pt x="1839" y="434"/>
                  </a:lnTo>
                  <a:cubicBezTo>
                    <a:pt x="1844" y="424"/>
                    <a:pt x="1839" y="404"/>
                    <a:pt x="1825" y="394"/>
                  </a:cubicBezTo>
                  <a:cubicBezTo>
                    <a:pt x="1822" y="393"/>
                    <a:pt x="1818" y="392"/>
                    <a:pt x="1815" y="392"/>
                  </a:cubicBezTo>
                  <a:cubicBezTo>
                    <a:pt x="1804" y="392"/>
                    <a:pt x="1791" y="397"/>
                    <a:pt x="1780" y="404"/>
                  </a:cubicBezTo>
                  <a:lnTo>
                    <a:pt x="1625" y="683"/>
                  </a:lnTo>
                  <a:cubicBezTo>
                    <a:pt x="1207" y="469"/>
                    <a:pt x="768" y="284"/>
                    <a:pt x="4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2" name="Google Shape;972;p6"/>
            <p:cNvGrpSpPr/>
            <p:nvPr/>
          </p:nvGrpSpPr>
          <p:grpSpPr>
            <a:xfrm>
              <a:off x="4687747" y="3376026"/>
              <a:ext cx="701816" cy="660146"/>
              <a:chOff x="3015125" y="4773275"/>
              <a:chExt cx="229900" cy="216250"/>
            </a:xfrm>
          </p:grpSpPr>
          <p:sp>
            <p:nvSpPr>
              <p:cNvPr id="973" name="Google Shape;973;p6"/>
              <p:cNvSpPr/>
              <p:nvPr/>
            </p:nvSpPr>
            <p:spPr>
              <a:xfrm>
                <a:off x="3021975" y="4773275"/>
                <a:ext cx="62325" cy="74450"/>
              </a:xfrm>
              <a:custGeom>
                <a:avLst/>
                <a:gdLst/>
                <a:ahLst/>
                <a:cxnLst/>
                <a:rect l="l" t="t" r="r" b="b"/>
                <a:pathLst>
                  <a:path w="2493" h="2978" extrusionOk="0">
                    <a:moveTo>
                      <a:pt x="185" y="0"/>
                    </a:moveTo>
                    <a:cubicBezTo>
                      <a:pt x="85" y="419"/>
                      <a:pt x="0" y="848"/>
                      <a:pt x="25" y="1276"/>
                    </a:cubicBezTo>
                    <a:cubicBezTo>
                      <a:pt x="50" y="1705"/>
                      <a:pt x="175" y="2143"/>
                      <a:pt x="449" y="2472"/>
                    </a:cubicBezTo>
                    <a:cubicBezTo>
                      <a:pt x="697" y="2770"/>
                      <a:pt x="1075" y="2978"/>
                      <a:pt x="1463" y="2978"/>
                    </a:cubicBezTo>
                    <a:cubicBezTo>
                      <a:pt x="1504" y="2978"/>
                      <a:pt x="1544" y="2975"/>
                      <a:pt x="1585" y="2971"/>
                    </a:cubicBezTo>
                    <a:cubicBezTo>
                      <a:pt x="2014" y="2926"/>
                      <a:pt x="2408" y="2587"/>
                      <a:pt x="2462" y="2163"/>
                    </a:cubicBezTo>
                    <a:cubicBezTo>
                      <a:pt x="2492" y="1939"/>
                      <a:pt x="2432" y="1700"/>
                      <a:pt x="2313" y="1505"/>
                    </a:cubicBezTo>
                    <a:cubicBezTo>
                      <a:pt x="1859" y="703"/>
                      <a:pt x="768" y="554"/>
                      <a:pt x="185"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6"/>
              <p:cNvSpPr/>
              <p:nvPr/>
            </p:nvSpPr>
            <p:spPr>
              <a:xfrm>
                <a:off x="3015125" y="4783000"/>
                <a:ext cx="46000" cy="31525"/>
              </a:xfrm>
              <a:custGeom>
                <a:avLst/>
                <a:gdLst/>
                <a:ahLst/>
                <a:cxnLst/>
                <a:rect l="l" t="t" r="r" b="b"/>
                <a:pathLst>
                  <a:path w="1840" h="1261" extrusionOk="0">
                    <a:moveTo>
                      <a:pt x="1805" y="1"/>
                    </a:moveTo>
                    <a:cubicBezTo>
                      <a:pt x="1794" y="1"/>
                      <a:pt x="1783" y="8"/>
                      <a:pt x="1780" y="15"/>
                    </a:cubicBezTo>
                    <a:lnTo>
                      <a:pt x="1291" y="887"/>
                    </a:lnTo>
                    <a:cubicBezTo>
                      <a:pt x="887" y="1027"/>
                      <a:pt x="489" y="1126"/>
                      <a:pt x="25" y="1201"/>
                    </a:cubicBezTo>
                    <a:cubicBezTo>
                      <a:pt x="5" y="1206"/>
                      <a:pt x="0" y="1216"/>
                      <a:pt x="0" y="1236"/>
                    </a:cubicBezTo>
                    <a:cubicBezTo>
                      <a:pt x="0" y="1251"/>
                      <a:pt x="20" y="1261"/>
                      <a:pt x="35" y="1261"/>
                    </a:cubicBezTo>
                    <a:cubicBezTo>
                      <a:pt x="509" y="1181"/>
                      <a:pt x="912" y="1082"/>
                      <a:pt x="1321" y="942"/>
                    </a:cubicBezTo>
                    <a:cubicBezTo>
                      <a:pt x="1331" y="942"/>
                      <a:pt x="1336" y="937"/>
                      <a:pt x="1341" y="932"/>
                    </a:cubicBezTo>
                    <a:lnTo>
                      <a:pt x="1834" y="45"/>
                    </a:lnTo>
                    <a:cubicBezTo>
                      <a:pt x="1839" y="30"/>
                      <a:pt x="1834" y="10"/>
                      <a:pt x="1819" y="5"/>
                    </a:cubicBezTo>
                    <a:cubicBezTo>
                      <a:pt x="1815" y="2"/>
                      <a:pt x="1810" y="1"/>
                      <a:pt x="1805"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6"/>
              <p:cNvSpPr/>
              <p:nvPr/>
            </p:nvSpPr>
            <p:spPr>
              <a:xfrm>
                <a:off x="3021225" y="4789000"/>
                <a:ext cx="49875" cy="42350"/>
              </a:xfrm>
              <a:custGeom>
                <a:avLst/>
                <a:gdLst/>
                <a:ahLst/>
                <a:cxnLst/>
                <a:rect l="l" t="t" r="r" b="b"/>
                <a:pathLst>
                  <a:path w="1995" h="1694" extrusionOk="0">
                    <a:moveTo>
                      <a:pt x="1953" y="0"/>
                    </a:moveTo>
                    <a:cubicBezTo>
                      <a:pt x="1939" y="0"/>
                      <a:pt x="1928" y="8"/>
                      <a:pt x="1924" y="19"/>
                    </a:cubicBezTo>
                    <a:lnTo>
                      <a:pt x="1376" y="1166"/>
                    </a:lnTo>
                    <a:cubicBezTo>
                      <a:pt x="972" y="1370"/>
                      <a:pt x="514" y="1534"/>
                      <a:pt x="30" y="1634"/>
                    </a:cubicBezTo>
                    <a:cubicBezTo>
                      <a:pt x="10" y="1639"/>
                      <a:pt x="0" y="1649"/>
                      <a:pt x="5" y="1669"/>
                    </a:cubicBezTo>
                    <a:cubicBezTo>
                      <a:pt x="10" y="1684"/>
                      <a:pt x="25" y="1694"/>
                      <a:pt x="40" y="1694"/>
                    </a:cubicBezTo>
                    <a:lnTo>
                      <a:pt x="45" y="1694"/>
                    </a:lnTo>
                    <a:cubicBezTo>
                      <a:pt x="529" y="1589"/>
                      <a:pt x="1007" y="1425"/>
                      <a:pt x="1416" y="1215"/>
                    </a:cubicBezTo>
                    <a:cubicBezTo>
                      <a:pt x="1421" y="1215"/>
                      <a:pt x="1426" y="1205"/>
                      <a:pt x="1426" y="1200"/>
                    </a:cubicBezTo>
                    <a:lnTo>
                      <a:pt x="1984" y="49"/>
                    </a:lnTo>
                    <a:cubicBezTo>
                      <a:pt x="1994" y="29"/>
                      <a:pt x="1984" y="14"/>
                      <a:pt x="1969" y="4"/>
                    </a:cubicBezTo>
                    <a:cubicBezTo>
                      <a:pt x="1964" y="1"/>
                      <a:pt x="1958" y="0"/>
                      <a:pt x="19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6"/>
              <p:cNvSpPr/>
              <p:nvPr/>
            </p:nvSpPr>
            <p:spPr>
              <a:xfrm>
                <a:off x="3032800" y="4800125"/>
                <a:ext cx="51750" cy="46800"/>
              </a:xfrm>
              <a:custGeom>
                <a:avLst/>
                <a:gdLst/>
                <a:ahLst/>
                <a:cxnLst/>
                <a:rect l="l" t="t" r="r" b="b"/>
                <a:pathLst>
                  <a:path w="2070" h="1872" extrusionOk="0">
                    <a:moveTo>
                      <a:pt x="2035" y="1"/>
                    </a:moveTo>
                    <a:cubicBezTo>
                      <a:pt x="2020" y="1"/>
                      <a:pt x="2008" y="7"/>
                      <a:pt x="2004" y="18"/>
                    </a:cubicBezTo>
                    <a:lnTo>
                      <a:pt x="1377" y="1274"/>
                    </a:lnTo>
                    <a:cubicBezTo>
                      <a:pt x="973" y="1543"/>
                      <a:pt x="504" y="1722"/>
                      <a:pt x="26" y="1812"/>
                    </a:cubicBezTo>
                    <a:cubicBezTo>
                      <a:pt x="6" y="1817"/>
                      <a:pt x="1" y="1827"/>
                      <a:pt x="1" y="1847"/>
                    </a:cubicBezTo>
                    <a:cubicBezTo>
                      <a:pt x="6" y="1862"/>
                      <a:pt x="16" y="1872"/>
                      <a:pt x="31" y="1872"/>
                    </a:cubicBezTo>
                    <a:cubicBezTo>
                      <a:pt x="534" y="1787"/>
                      <a:pt x="1008" y="1593"/>
                      <a:pt x="1411" y="1324"/>
                    </a:cubicBezTo>
                    <a:cubicBezTo>
                      <a:pt x="1421" y="1319"/>
                      <a:pt x="1426" y="1319"/>
                      <a:pt x="1426" y="1314"/>
                    </a:cubicBezTo>
                    <a:lnTo>
                      <a:pt x="2059" y="48"/>
                    </a:lnTo>
                    <a:cubicBezTo>
                      <a:pt x="2069" y="28"/>
                      <a:pt x="2059" y="8"/>
                      <a:pt x="2049" y="3"/>
                    </a:cubicBezTo>
                    <a:cubicBezTo>
                      <a:pt x="2044" y="2"/>
                      <a:pt x="2039" y="1"/>
                      <a:pt x="2035"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6"/>
              <p:cNvSpPr/>
              <p:nvPr/>
            </p:nvSpPr>
            <p:spPr>
              <a:xfrm>
                <a:off x="3034175" y="4794700"/>
                <a:ext cx="63200" cy="93225"/>
              </a:xfrm>
              <a:custGeom>
                <a:avLst/>
                <a:gdLst/>
                <a:ahLst/>
                <a:cxnLst/>
                <a:rect l="l" t="t" r="r" b="b"/>
                <a:pathLst>
                  <a:path w="2528" h="3729" extrusionOk="0">
                    <a:moveTo>
                      <a:pt x="1" y="1"/>
                    </a:moveTo>
                    <a:lnTo>
                      <a:pt x="1" y="1"/>
                    </a:lnTo>
                    <a:cubicBezTo>
                      <a:pt x="1092" y="1037"/>
                      <a:pt x="1900" y="2318"/>
                      <a:pt x="2318" y="3728"/>
                    </a:cubicBezTo>
                    <a:cubicBezTo>
                      <a:pt x="2388" y="3699"/>
                      <a:pt x="2463" y="3659"/>
                      <a:pt x="2528" y="3629"/>
                    </a:cubicBezTo>
                    <a:cubicBezTo>
                      <a:pt x="2069" y="2208"/>
                      <a:pt x="1177" y="923"/>
                      <a:pt x="1"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6"/>
              <p:cNvSpPr/>
              <p:nvPr/>
            </p:nvSpPr>
            <p:spPr>
              <a:xfrm>
                <a:off x="3033175" y="4793875"/>
                <a:ext cx="65200" cy="94800"/>
              </a:xfrm>
              <a:custGeom>
                <a:avLst/>
                <a:gdLst/>
                <a:ahLst/>
                <a:cxnLst/>
                <a:rect l="l" t="t" r="r" b="b"/>
                <a:pathLst>
                  <a:path w="2608" h="3792" extrusionOk="0">
                    <a:moveTo>
                      <a:pt x="569" y="527"/>
                    </a:moveTo>
                    <a:lnTo>
                      <a:pt x="569" y="527"/>
                    </a:lnTo>
                    <a:cubicBezTo>
                      <a:pt x="1461" y="1389"/>
                      <a:pt x="2144" y="2471"/>
                      <a:pt x="2538" y="3642"/>
                    </a:cubicBezTo>
                    <a:cubicBezTo>
                      <a:pt x="2483" y="3667"/>
                      <a:pt x="2433" y="3697"/>
                      <a:pt x="2383" y="3717"/>
                    </a:cubicBezTo>
                    <a:cubicBezTo>
                      <a:pt x="2029" y="2550"/>
                      <a:pt x="1411" y="1464"/>
                      <a:pt x="569" y="527"/>
                    </a:cubicBezTo>
                    <a:close/>
                    <a:moveTo>
                      <a:pt x="41" y="0"/>
                    </a:moveTo>
                    <a:cubicBezTo>
                      <a:pt x="31" y="0"/>
                      <a:pt x="22" y="3"/>
                      <a:pt x="16" y="9"/>
                    </a:cubicBezTo>
                    <a:cubicBezTo>
                      <a:pt x="1" y="24"/>
                      <a:pt x="1" y="44"/>
                      <a:pt x="16" y="53"/>
                    </a:cubicBezTo>
                    <a:cubicBezTo>
                      <a:pt x="1117" y="1100"/>
                      <a:pt x="1915" y="2386"/>
                      <a:pt x="2328" y="3766"/>
                    </a:cubicBezTo>
                    <a:lnTo>
                      <a:pt x="2343" y="3786"/>
                    </a:lnTo>
                    <a:cubicBezTo>
                      <a:pt x="2343" y="3791"/>
                      <a:pt x="2353" y="3791"/>
                      <a:pt x="2358" y="3791"/>
                    </a:cubicBezTo>
                    <a:cubicBezTo>
                      <a:pt x="2363" y="3791"/>
                      <a:pt x="2363" y="3786"/>
                      <a:pt x="2378" y="3786"/>
                    </a:cubicBezTo>
                    <a:cubicBezTo>
                      <a:pt x="2443" y="3761"/>
                      <a:pt x="2518" y="3722"/>
                      <a:pt x="2588" y="3687"/>
                    </a:cubicBezTo>
                    <a:cubicBezTo>
                      <a:pt x="2602" y="3682"/>
                      <a:pt x="2607" y="3662"/>
                      <a:pt x="2602" y="3647"/>
                    </a:cubicBezTo>
                    <a:cubicBezTo>
                      <a:pt x="2139" y="2221"/>
                      <a:pt x="1237" y="926"/>
                      <a:pt x="61" y="4"/>
                    </a:cubicBezTo>
                    <a:cubicBezTo>
                      <a:pt x="55" y="2"/>
                      <a:pt x="47" y="0"/>
                      <a:pt x="4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6"/>
              <p:cNvSpPr/>
              <p:nvPr/>
            </p:nvSpPr>
            <p:spPr>
              <a:xfrm>
                <a:off x="3173975" y="4880575"/>
                <a:ext cx="71050" cy="56250"/>
              </a:xfrm>
              <a:custGeom>
                <a:avLst/>
                <a:gdLst/>
                <a:ahLst/>
                <a:cxnLst/>
                <a:rect l="l" t="t" r="r" b="b"/>
                <a:pathLst>
                  <a:path w="2842" h="2250" extrusionOk="0">
                    <a:moveTo>
                      <a:pt x="1322" y="1"/>
                    </a:moveTo>
                    <a:cubicBezTo>
                      <a:pt x="921" y="1"/>
                      <a:pt x="515" y="144"/>
                      <a:pt x="270" y="453"/>
                    </a:cubicBezTo>
                    <a:cubicBezTo>
                      <a:pt x="65" y="722"/>
                      <a:pt x="1" y="1076"/>
                      <a:pt x="70" y="1410"/>
                    </a:cubicBezTo>
                    <a:cubicBezTo>
                      <a:pt x="135" y="1714"/>
                      <a:pt x="310" y="2008"/>
                      <a:pt x="584" y="2147"/>
                    </a:cubicBezTo>
                    <a:cubicBezTo>
                      <a:pt x="718" y="2219"/>
                      <a:pt x="866" y="2249"/>
                      <a:pt x="1017" y="2249"/>
                    </a:cubicBezTo>
                    <a:cubicBezTo>
                      <a:pt x="1212" y="2249"/>
                      <a:pt x="1413" y="2199"/>
                      <a:pt x="1595" y="2123"/>
                    </a:cubicBezTo>
                    <a:cubicBezTo>
                      <a:pt x="2194" y="1883"/>
                      <a:pt x="2687" y="1385"/>
                      <a:pt x="2841" y="493"/>
                    </a:cubicBezTo>
                    <a:cubicBezTo>
                      <a:pt x="2428" y="279"/>
                      <a:pt x="2004" y="69"/>
                      <a:pt x="1536" y="14"/>
                    </a:cubicBezTo>
                    <a:cubicBezTo>
                      <a:pt x="1465" y="5"/>
                      <a:pt x="1394" y="1"/>
                      <a:pt x="1322"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6"/>
              <p:cNvSpPr/>
              <p:nvPr/>
            </p:nvSpPr>
            <p:spPr>
              <a:xfrm>
                <a:off x="3182450" y="4877275"/>
                <a:ext cx="29425" cy="68200"/>
              </a:xfrm>
              <a:custGeom>
                <a:avLst/>
                <a:gdLst/>
                <a:ahLst/>
                <a:cxnLst/>
                <a:rect l="l" t="t" r="r" b="b"/>
                <a:pathLst>
                  <a:path w="1177" h="2728" extrusionOk="0">
                    <a:moveTo>
                      <a:pt x="458" y="0"/>
                    </a:moveTo>
                    <a:cubicBezTo>
                      <a:pt x="445" y="0"/>
                      <a:pt x="433" y="7"/>
                      <a:pt x="429" y="22"/>
                    </a:cubicBezTo>
                    <a:cubicBezTo>
                      <a:pt x="280" y="495"/>
                      <a:pt x="120" y="974"/>
                      <a:pt x="1" y="1517"/>
                    </a:cubicBezTo>
                    <a:cubicBezTo>
                      <a:pt x="1" y="1527"/>
                      <a:pt x="1" y="1532"/>
                      <a:pt x="6" y="1542"/>
                    </a:cubicBezTo>
                    <a:cubicBezTo>
                      <a:pt x="295" y="2005"/>
                      <a:pt x="678" y="2419"/>
                      <a:pt x="1132" y="2723"/>
                    </a:cubicBezTo>
                    <a:cubicBezTo>
                      <a:pt x="1142" y="2728"/>
                      <a:pt x="1147" y="2728"/>
                      <a:pt x="1152" y="2728"/>
                    </a:cubicBezTo>
                    <a:cubicBezTo>
                      <a:pt x="1167" y="2728"/>
                      <a:pt x="1172" y="2728"/>
                      <a:pt x="1167" y="2718"/>
                    </a:cubicBezTo>
                    <a:cubicBezTo>
                      <a:pt x="1177" y="2703"/>
                      <a:pt x="1172" y="2683"/>
                      <a:pt x="1157" y="2673"/>
                    </a:cubicBezTo>
                    <a:cubicBezTo>
                      <a:pt x="718" y="2369"/>
                      <a:pt x="334" y="1970"/>
                      <a:pt x="55" y="1512"/>
                    </a:cubicBezTo>
                    <a:cubicBezTo>
                      <a:pt x="175" y="984"/>
                      <a:pt x="334" y="505"/>
                      <a:pt x="484" y="37"/>
                    </a:cubicBezTo>
                    <a:cubicBezTo>
                      <a:pt x="494" y="22"/>
                      <a:pt x="484" y="7"/>
                      <a:pt x="469" y="2"/>
                    </a:cubicBezTo>
                    <a:cubicBezTo>
                      <a:pt x="465" y="1"/>
                      <a:pt x="462" y="0"/>
                      <a:pt x="45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6"/>
              <p:cNvSpPr/>
              <p:nvPr/>
            </p:nvSpPr>
            <p:spPr>
              <a:xfrm>
                <a:off x="3195775" y="4876075"/>
                <a:ext cx="32050" cy="64300"/>
              </a:xfrm>
              <a:custGeom>
                <a:avLst/>
                <a:gdLst/>
                <a:ahLst/>
                <a:cxnLst/>
                <a:rect l="l" t="t" r="r" b="b"/>
                <a:pathLst>
                  <a:path w="1282" h="2572" extrusionOk="0">
                    <a:moveTo>
                      <a:pt x="523" y="1"/>
                    </a:moveTo>
                    <a:cubicBezTo>
                      <a:pt x="509" y="1"/>
                      <a:pt x="498" y="9"/>
                      <a:pt x="494" y="20"/>
                    </a:cubicBezTo>
                    <a:cubicBezTo>
                      <a:pt x="300" y="429"/>
                      <a:pt x="140" y="877"/>
                      <a:pt x="1" y="1351"/>
                    </a:cubicBezTo>
                    <a:cubicBezTo>
                      <a:pt x="1" y="1356"/>
                      <a:pt x="1" y="1371"/>
                      <a:pt x="11" y="1376"/>
                    </a:cubicBezTo>
                    <a:cubicBezTo>
                      <a:pt x="345" y="1849"/>
                      <a:pt x="748" y="2248"/>
                      <a:pt x="1232" y="2567"/>
                    </a:cubicBezTo>
                    <a:cubicBezTo>
                      <a:pt x="1237" y="2572"/>
                      <a:pt x="1242" y="2572"/>
                      <a:pt x="1247" y="2572"/>
                    </a:cubicBezTo>
                    <a:cubicBezTo>
                      <a:pt x="1262" y="2572"/>
                      <a:pt x="1272" y="2567"/>
                      <a:pt x="1267" y="2557"/>
                    </a:cubicBezTo>
                    <a:cubicBezTo>
                      <a:pt x="1282" y="2547"/>
                      <a:pt x="1272" y="2527"/>
                      <a:pt x="1262" y="2517"/>
                    </a:cubicBezTo>
                    <a:cubicBezTo>
                      <a:pt x="793" y="2203"/>
                      <a:pt x="390" y="1814"/>
                      <a:pt x="66" y="1356"/>
                    </a:cubicBezTo>
                    <a:cubicBezTo>
                      <a:pt x="195" y="892"/>
                      <a:pt x="365" y="454"/>
                      <a:pt x="549" y="50"/>
                    </a:cubicBezTo>
                    <a:cubicBezTo>
                      <a:pt x="564" y="30"/>
                      <a:pt x="549" y="10"/>
                      <a:pt x="539" y="5"/>
                    </a:cubicBezTo>
                    <a:cubicBezTo>
                      <a:pt x="533" y="2"/>
                      <a:pt x="528" y="1"/>
                      <a:pt x="52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6"/>
              <p:cNvSpPr/>
              <p:nvPr/>
            </p:nvSpPr>
            <p:spPr>
              <a:xfrm>
                <a:off x="3211725" y="4879925"/>
                <a:ext cx="31175" cy="38775"/>
              </a:xfrm>
              <a:custGeom>
                <a:avLst/>
                <a:gdLst/>
                <a:ahLst/>
                <a:cxnLst/>
                <a:rect l="l" t="t" r="r" b="b"/>
                <a:pathLst>
                  <a:path w="1247" h="1551" extrusionOk="0">
                    <a:moveTo>
                      <a:pt x="645" y="0"/>
                    </a:moveTo>
                    <a:cubicBezTo>
                      <a:pt x="636" y="0"/>
                      <a:pt x="625" y="6"/>
                      <a:pt x="619" y="15"/>
                    </a:cubicBezTo>
                    <a:cubicBezTo>
                      <a:pt x="394" y="314"/>
                      <a:pt x="185" y="653"/>
                      <a:pt x="6" y="1027"/>
                    </a:cubicBezTo>
                    <a:cubicBezTo>
                      <a:pt x="1" y="1047"/>
                      <a:pt x="6" y="1067"/>
                      <a:pt x="21" y="1072"/>
                    </a:cubicBezTo>
                    <a:cubicBezTo>
                      <a:pt x="399" y="1266"/>
                      <a:pt x="798" y="1426"/>
                      <a:pt x="1202" y="1550"/>
                    </a:cubicBezTo>
                    <a:lnTo>
                      <a:pt x="1207" y="1550"/>
                    </a:lnTo>
                    <a:cubicBezTo>
                      <a:pt x="1222" y="1550"/>
                      <a:pt x="1232" y="1545"/>
                      <a:pt x="1242" y="1526"/>
                    </a:cubicBezTo>
                    <a:cubicBezTo>
                      <a:pt x="1247" y="1516"/>
                      <a:pt x="1242" y="1496"/>
                      <a:pt x="1222" y="1491"/>
                    </a:cubicBezTo>
                    <a:cubicBezTo>
                      <a:pt x="828" y="1371"/>
                      <a:pt x="444" y="1217"/>
                      <a:pt x="75" y="1027"/>
                    </a:cubicBezTo>
                    <a:cubicBezTo>
                      <a:pt x="255" y="668"/>
                      <a:pt x="454" y="339"/>
                      <a:pt x="669" y="50"/>
                    </a:cubicBezTo>
                    <a:cubicBezTo>
                      <a:pt x="679" y="40"/>
                      <a:pt x="674" y="20"/>
                      <a:pt x="659" y="5"/>
                    </a:cubicBezTo>
                    <a:cubicBezTo>
                      <a:pt x="655" y="2"/>
                      <a:pt x="650" y="0"/>
                      <a:pt x="645"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6"/>
              <p:cNvSpPr/>
              <p:nvPr/>
            </p:nvSpPr>
            <p:spPr>
              <a:xfrm>
                <a:off x="3130625" y="4903600"/>
                <a:ext cx="90350" cy="15675"/>
              </a:xfrm>
              <a:custGeom>
                <a:avLst/>
                <a:gdLst/>
                <a:ahLst/>
                <a:cxnLst/>
                <a:rect l="l" t="t" r="r" b="b"/>
                <a:pathLst>
                  <a:path w="3614" h="627" extrusionOk="0">
                    <a:moveTo>
                      <a:pt x="3614" y="0"/>
                    </a:moveTo>
                    <a:lnTo>
                      <a:pt x="3614" y="0"/>
                    </a:lnTo>
                    <a:cubicBezTo>
                      <a:pt x="2896" y="245"/>
                      <a:pt x="2136" y="370"/>
                      <a:pt x="1375" y="370"/>
                    </a:cubicBezTo>
                    <a:cubicBezTo>
                      <a:pt x="973" y="370"/>
                      <a:pt x="571" y="335"/>
                      <a:pt x="175" y="265"/>
                    </a:cubicBezTo>
                    <a:cubicBezTo>
                      <a:pt x="90" y="394"/>
                      <a:pt x="50" y="489"/>
                      <a:pt x="0" y="579"/>
                    </a:cubicBezTo>
                    <a:cubicBezTo>
                      <a:pt x="262" y="610"/>
                      <a:pt x="526" y="626"/>
                      <a:pt x="789" y="626"/>
                    </a:cubicBezTo>
                    <a:cubicBezTo>
                      <a:pt x="1760" y="626"/>
                      <a:pt x="2732" y="412"/>
                      <a:pt x="361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6"/>
              <p:cNvSpPr/>
              <p:nvPr/>
            </p:nvSpPr>
            <p:spPr>
              <a:xfrm>
                <a:off x="3129750" y="4902800"/>
                <a:ext cx="92100" cy="17400"/>
              </a:xfrm>
              <a:custGeom>
                <a:avLst/>
                <a:gdLst/>
                <a:ahLst/>
                <a:cxnLst/>
                <a:rect l="l" t="t" r="r" b="b"/>
                <a:pathLst>
                  <a:path w="3684" h="696" extrusionOk="0">
                    <a:moveTo>
                      <a:pt x="3100" y="227"/>
                    </a:moveTo>
                    <a:cubicBezTo>
                      <a:pt x="2371" y="491"/>
                      <a:pt x="1592" y="627"/>
                      <a:pt x="819" y="627"/>
                    </a:cubicBezTo>
                    <a:cubicBezTo>
                      <a:pt x="573" y="627"/>
                      <a:pt x="328" y="613"/>
                      <a:pt x="85" y="586"/>
                    </a:cubicBezTo>
                    <a:cubicBezTo>
                      <a:pt x="120" y="511"/>
                      <a:pt x="165" y="431"/>
                      <a:pt x="225" y="326"/>
                    </a:cubicBezTo>
                    <a:cubicBezTo>
                      <a:pt x="620" y="396"/>
                      <a:pt x="1019" y="431"/>
                      <a:pt x="1418" y="431"/>
                    </a:cubicBezTo>
                    <a:cubicBezTo>
                      <a:pt x="1985" y="431"/>
                      <a:pt x="2550" y="361"/>
                      <a:pt x="3100" y="227"/>
                    </a:cubicBezTo>
                    <a:close/>
                    <a:moveTo>
                      <a:pt x="3652" y="1"/>
                    </a:moveTo>
                    <a:cubicBezTo>
                      <a:pt x="3648" y="1"/>
                      <a:pt x="3643" y="1"/>
                      <a:pt x="3639" y="3"/>
                    </a:cubicBezTo>
                    <a:cubicBezTo>
                      <a:pt x="2925" y="248"/>
                      <a:pt x="2178" y="372"/>
                      <a:pt x="1430" y="372"/>
                    </a:cubicBezTo>
                    <a:cubicBezTo>
                      <a:pt x="1023" y="372"/>
                      <a:pt x="617" y="335"/>
                      <a:pt x="215" y="262"/>
                    </a:cubicBezTo>
                    <a:cubicBezTo>
                      <a:pt x="211" y="260"/>
                      <a:pt x="208" y="260"/>
                      <a:pt x="204" y="260"/>
                    </a:cubicBezTo>
                    <a:cubicBezTo>
                      <a:pt x="195" y="260"/>
                      <a:pt x="189" y="265"/>
                      <a:pt x="185" y="277"/>
                    </a:cubicBezTo>
                    <a:cubicBezTo>
                      <a:pt x="100" y="406"/>
                      <a:pt x="60" y="506"/>
                      <a:pt x="10" y="601"/>
                    </a:cubicBezTo>
                    <a:cubicBezTo>
                      <a:pt x="0" y="611"/>
                      <a:pt x="0" y="625"/>
                      <a:pt x="10" y="630"/>
                    </a:cubicBezTo>
                    <a:cubicBezTo>
                      <a:pt x="15" y="645"/>
                      <a:pt x="20" y="650"/>
                      <a:pt x="35" y="650"/>
                    </a:cubicBezTo>
                    <a:cubicBezTo>
                      <a:pt x="289" y="680"/>
                      <a:pt x="549" y="695"/>
                      <a:pt x="813" y="695"/>
                    </a:cubicBezTo>
                    <a:cubicBezTo>
                      <a:pt x="1790" y="695"/>
                      <a:pt x="2781" y="476"/>
                      <a:pt x="3659" y="57"/>
                    </a:cubicBezTo>
                    <a:cubicBezTo>
                      <a:pt x="3678" y="52"/>
                      <a:pt x="3683" y="37"/>
                      <a:pt x="3678" y="22"/>
                    </a:cubicBezTo>
                    <a:cubicBezTo>
                      <a:pt x="3675" y="7"/>
                      <a:pt x="3665" y="1"/>
                      <a:pt x="365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6"/>
              <p:cNvSpPr/>
              <p:nvPr/>
            </p:nvSpPr>
            <p:spPr>
              <a:xfrm>
                <a:off x="3089250" y="4784300"/>
                <a:ext cx="61325" cy="64500"/>
              </a:xfrm>
              <a:custGeom>
                <a:avLst/>
                <a:gdLst/>
                <a:ahLst/>
                <a:cxnLst/>
                <a:rect l="l" t="t" r="r" b="b"/>
                <a:pathLst>
                  <a:path w="2453" h="2580" extrusionOk="0">
                    <a:moveTo>
                      <a:pt x="1966" y="1"/>
                    </a:moveTo>
                    <a:cubicBezTo>
                      <a:pt x="1232" y="1"/>
                      <a:pt x="717" y="322"/>
                      <a:pt x="369" y="775"/>
                    </a:cubicBezTo>
                    <a:cubicBezTo>
                      <a:pt x="160" y="1049"/>
                      <a:pt x="1" y="1403"/>
                      <a:pt x="70" y="1747"/>
                    </a:cubicBezTo>
                    <a:cubicBezTo>
                      <a:pt x="135" y="2046"/>
                      <a:pt x="369" y="2295"/>
                      <a:pt x="644" y="2435"/>
                    </a:cubicBezTo>
                    <a:cubicBezTo>
                      <a:pt x="820" y="2529"/>
                      <a:pt x="1020" y="2580"/>
                      <a:pt x="1217" y="2580"/>
                    </a:cubicBezTo>
                    <a:cubicBezTo>
                      <a:pt x="1354" y="2580"/>
                      <a:pt x="1489" y="2556"/>
                      <a:pt x="1615" y="2505"/>
                    </a:cubicBezTo>
                    <a:cubicBezTo>
                      <a:pt x="2044" y="2330"/>
                      <a:pt x="2313" y="1872"/>
                      <a:pt x="2383" y="1408"/>
                    </a:cubicBezTo>
                    <a:cubicBezTo>
                      <a:pt x="2453" y="950"/>
                      <a:pt x="2358" y="481"/>
                      <a:pt x="2268" y="18"/>
                    </a:cubicBezTo>
                    <a:cubicBezTo>
                      <a:pt x="2164" y="6"/>
                      <a:pt x="2063" y="1"/>
                      <a:pt x="1966"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6"/>
              <p:cNvSpPr/>
              <p:nvPr/>
            </p:nvSpPr>
            <p:spPr>
              <a:xfrm>
                <a:off x="3086025" y="4802350"/>
                <a:ext cx="60325" cy="36850"/>
              </a:xfrm>
              <a:custGeom>
                <a:avLst/>
                <a:gdLst/>
                <a:ahLst/>
                <a:cxnLst/>
                <a:rect l="l" t="t" r="r" b="b"/>
                <a:pathLst>
                  <a:path w="2413" h="1474" extrusionOk="0">
                    <a:moveTo>
                      <a:pt x="37" y="0"/>
                    </a:moveTo>
                    <a:cubicBezTo>
                      <a:pt x="34" y="0"/>
                      <a:pt x="30" y="1"/>
                      <a:pt x="25" y="4"/>
                    </a:cubicBezTo>
                    <a:cubicBezTo>
                      <a:pt x="10" y="9"/>
                      <a:pt x="0" y="19"/>
                      <a:pt x="5" y="38"/>
                    </a:cubicBezTo>
                    <a:cubicBezTo>
                      <a:pt x="179" y="562"/>
                      <a:pt x="469" y="1050"/>
                      <a:pt x="842" y="1449"/>
                    </a:cubicBezTo>
                    <a:cubicBezTo>
                      <a:pt x="847" y="1454"/>
                      <a:pt x="852" y="1459"/>
                      <a:pt x="862" y="1459"/>
                    </a:cubicBezTo>
                    <a:cubicBezTo>
                      <a:pt x="1062" y="1464"/>
                      <a:pt x="1251" y="1474"/>
                      <a:pt x="1445" y="1474"/>
                    </a:cubicBezTo>
                    <a:cubicBezTo>
                      <a:pt x="1784" y="1474"/>
                      <a:pt x="2108" y="1459"/>
                      <a:pt x="2412" y="1449"/>
                    </a:cubicBezTo>
                    <a:lnTo>
                      <a:pt x="2412" y="1414"/>
                    </a:lnTo>
                    <a:lnTo>
                      <a:pt x="2412" y="1384"/>
                    </a:lnTo>
                    <a:cubicBezTo>
                      <a:pt x="2083" y="1397"/>
                      <a:pt x="1750" y="1413"/>
                      <a:pt x="1403" y="1413"/>
                    </a:cubicBezTo>
                    <a:cubicBezTo>
                      <a:pt x="1230" y="1413"/>
                      <a:pt x="1053" y="1409"/>
                      <a:pt x="872" y="1399"/>
                    </a:cubicBezTo>
                    <a:cubicBezTo>
                      <a:pt x="508" y="1005"/>
                      <a:pt x="229" y="527"/>
                      <a:pt x="60" y="19"/>
                    </a:cubicBezTo>
                    <a:cubicBezTo>
                      <a:pt x="56" y="11"/>
                      <a:pt x="49" y="0"/>
                      <a:pt x="37"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6"/>
              <p:cNvSpPr/>
              <p:nvPr/>
            </p:nvSpPr>
            <p:spPr>
              <a:xfrm>
                <a:off x="3095350" y="4788650"/>
                <a:ext cx="56975" cy="38725"/>
              </a:xfrm>
              <a:custGeom>
                <a:avLst/>
                <a:gdLst/>
                <a:ahLst/>
                <a:cxnLst/>
                <a:rect l="l" t="t" r="r" b="b"/>
                <a:pathLst>
                  <a:path w="2279" h="1549" extrusionOk="0">
                    <a:moveTo>
                      <a:pt x="38" y="0"/>
                    </a:moveTo>
                    <a:cubicBezTo>
                      <a:pt x="35" y="0"/>
                      <a:pt x="30" y="1"/>
                      <a:pt x="26" y="3"/>
                    </a:cubicBezTo>
                    <a:cubicBezTo>
                      <a:pt x="11" y="8"/>
                      <a:pt x="1" y="18"/>
                      <a:pt x="6" y="38"/>
                    </a:cubicBezTo>
                    <a:cubicBezTo>
                      <a:pt x="180" y="586"/>
                      <a:pt x="454" y="1085"/>
                      <a:pt x="818" y="1533"/>
                    </a:cubicBezTo>
                    <a:cubicBezTo>
                      <a:pt x="823" y="1538"/>
                      <a:pt x="828" y="1548"/>
                      <a:pt x="843" y="1548"/>
                    </a:cubicBezTo>
                    <a:cubicBezTo>
                      <a:pt x="1327" y="1538"/>
                      <a:pt x="1810" y="1503"/>
                      <a:pt x="2254" y="1434"/>
                    </a:cubicBezTo>
                    <a:cubicBezTo>
                      <a:pt x="2273" y="1429"/>
                      <a:pt x="2278" y="1414"/>
                      <a:pt x="2278" y="1399"/>
                    </a:cubicBezTo>
                    <a:cubicBezTo>
                      <a:pt x="2273" y="1379"/>
                      <a:pt x="2264" y="1374"/>
                      <a:pt x="2244" y="1374"/>
                    </a:cubicBezTo>
                    <a:cubicBezTo>
                      <a:pt x="1800" y="1449"/>
                      <a:pt x="1332" y="1484"/>
                      <a:pt x="853" y="1484"/>
                    </a:cubicBezTo>
                    <a:cubicBezTo>
                      <a:pt x="504" y="1050"/>
                      <a:pt x="235" y="557"/>
                      <a:pt x="61" y="18"/>
                    </a:cubicBezTo>
                    <a:cubicBezTo>
                      <a:pt x="57" y="11"/>
                      <a:pt x="50" y="0"/>
                      <a:pt x="3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6"/>
              <p:cNvSpPr/>
              <p:nvPr/>
            </p:nvSpPr>
            <p:spPr>
              <a:xfrm>
                <a:off x="3120150" y="4780125"/>
                <a:ext cx="33425" cy="33175"/>
              </a:xfrm>
              <a:custGeom>
                <a:avLst/>
                <a:gdLst/>
                <a:ahLst/>
                <a:cxnLst/>
                <a:rect l="l" t="t" r="r" b="b"/>
                <a:pathLst>
                  <a:path w="1337" h="1327" extrusionOk="0">
                    <a:moveTo>
                      <a:pt x="31" y="0"/>
                    </a:moveTo>
                    <a:cubicBezTo>
                      <a:pt x="11" y="0"/>
                      <a:pt x="1" y="10"/>
                      <a:pt x="1" y="30"/>
                    </a:cubicBezTo>
                    <a:cubicBezTo>
                      <a:pt x="11" y="454"/>
                      <a:pt x="60" y="883"/>
                      <a:pt x="145" y="1301"/>
                    </a:cubicBezTo>
                    <a:cubicBezTo>
                      <a:pt x="150" y="1316"/>
                      <a:pt x="160" y="1326"/>
                      <a:pt x="175" y="1326"/>
                    </a:cubicBezTo>
                    <a:cubicBezTo>
                      <a:pt x="594" y="1251"/>
                      <a:pt x="972" y="1147"/>
                      <a:pt x="1316" y="1007"/>
                    </a:cubicBezTo>
                    <a:cubicBezTo>
                      <a:pt x="1331" y="1002"/>
                      <a:pt x="1336" y="992"/>
                      <a:pt x="1331" y="972"/>
                    </a:cubicBezTo>
                    <a:cubicBezTo>
                      <a:pt x="1328" y="957"/>
                      <a:pt x="1321" y="951"/>
                      <a:pt x="1309" y="951"/>
                    </a:cubicBezTo>
                    <a:cubicBezTo>
                      <a:pt x="1305" y="951"/>
                      <a:pt x="1301" y="951"/>
                      <a:pt x="1296" y="952"/>
                    </a:cubicBezTo>
                    <a:cubicBezTo>
                      <a:pt x="958" y="1082"/>
                      <a:pt x="584" y="1182"/>
                      <a:pt x="195" y="1256"/>
                    </a:cubicBezTo>
                    <a:cubicBezTo>
                      <a:pt x="120" y="853"/>
                      <a:pt x="75" y="439"/>
                      <a:pt x="60" y="30"/>
                    </a:cubicBezTo>
                    <a:cubicBezTo>
                      <a:pt x="60" y="10"/>
                      <a:pt x="50" y="0"/>
                      <a:pt x="3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6"/>
              <p:cNvSpPr/>
              <p:nvPr/>
            </p:nvSpPr>
            <p:spPr>
              <a:xfrm>
                <a:off x="3090500" y="4804925"/>
                <a:ext cx="38525" cy="83000"/>
              </a:xfrm>
              <a:custGeom>
                <a:avLst/>
                <a:gdLst/>
                <a:ahLst/>
                <a:cxnLst/>
                <a:rect l="l" t="t" r="r" b="b"/>
                <a:pathLst>
                  <a:path w="1541" h="3320" extrusionOk="0">
                    <a:moveTo>
                      <a:pt x="1540" y="0"/>
                    </a:moveTo>
                    <a:lnTo>
                      <a:pt x="1540" y="0"/>
                    </a:lnTo>
                    <a:cubicBezTo>
                      <a:pt x="733" y="932"/>
                      <a:pt x="190" y="2098"/>
                      <a:pt x="0" y="3319"/>
                    </a:cubicBezTo>
                    <a:cubicBezTo>
                      <a:pt x="110" y="3300"/>
                      <a:pt x="215" y="3280"/>
                      <a:pt x="359" y="3240"/>
                    </a:cubicBezTo>
                    <a:cubicBezTo>
                      <a:pt x="469" y="2078"/>
                      <a:pt x="883" y="957"/>
                      <a:pt x="1540"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6"/>
              <p:cNvSpPr/>
              <p:nvPr/>
            </p:nvSpPr>
            <p:spPr>
              <a:xfrm>
                <a:off x="3089750" y="4804350"/>
                <a:ext cx="40525" cy="84450"/>
              </a:xfrm>
              <a:custGeom>
                <a:avLst/>
                <a:gdLst/>
                <a:ahLst/>
                <a:cxnLst/>
                <a:rect l="l" t="t" r="r" b="b"/>
                <a:pathLst>
                  <a:path w="1621" h="3378" extrusionOk="0">
                    <a:moveTo>
                      <a:pt x="1237" y="507"/>
                    </a:moveTo>
                    <a:lnTo>
                      <a:pt x="1237" y="507"/>
                    </a:lnTo>
                    <a:cubicBezTo>
                      <a:pt x="753" y="1344"/>
                      <a:pt x="454" y="2276"/>
                      <a:pt x="354" y="3243"/>
                    </a:cubicBezTo>
                    <a:cubicBezTo>
                      <a:pt x="245" y="3273"/>
                      <a:pt x="155" y="3293"/>
                      <a:pt x="70" y="3313"/>
                    </a:cubicBezTo>
                    <a:cubicBezTo>
                      <a:pt x="230" y="2306"/>
                      <a:pt x="643" y="1334"/>
                      <a:pt x="1237" y="507"/>
                    </a:cubicBezTo>
                    <a:close/>
                    <a:moveTo>
                      <a:pt x="1584" y="0"/>
                    </a:moveTo>
                    <a:cubicBezTo>
                      <a:pt x="1576" y="0"/>
                      <a:pt x="1566" y="2"/>
                      <a:pt x="1561" y="8"/>
                    </a:cubicBezTo>
                    <a:cubicBezTo>
                      <a:pt x="748" y="945"/>
                      <a:pt x="200" y="2126"/>
                      <a:pt x="6" y="3347"/>
                    </a:cubicBezTo>
                    <a:cubicBezTo>
                      <a:pt x="1" y="3352"/>
                      <a:pt x="6" y="3367"/>
                      <a:pt x="16" y="3372"/>
                    </a:cubicBezTo>
                    <a:cubicBezTo>
                      <a:pt x="16" y="3377"/>
                      <a:pt x="26" y="3377"/>
                      <a:pt x="30" y="3377"/>
                    </a:cubicBezTo>
                    <a:cubicBezTo>
                      <a:pt x="145" y="3352"/>
                      <a:pt x="250" y="3337"/>
                      <a:pt x="399" y="3298"/>
                    </a:cubicBezTo>
                    <a:cubicBezTo>
                      <a:pt x="414" y="3298"/>
                      <a:pt x="424" y="3288"/>
                      <a:pt x="424" y="3273"/>
                    </a:cubicBezTo>
                    <a:cubicBezTo>
                      <a:pt x="544" y="2116"/>
                      <a:pt x="948" y="1000"/>
                      <a:pt x="1610" y="48"/>
                    </a:cubicBezTo>
                    <a:cubicBezTo>
                      <a:pt x="1620" y="33"/>
                      <a:pt x="1615" y="8"/>
                      <a:pt x="1600" y="3"/>
                    </a:cubicBezTo>
                    <a:cubicBezTo>
                      <a:pt x="1596" y="1"/>
                      <a:pt x="1590" y="0"/>
                      <a:pt x="158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6"/>
              <p:cNvSpPr/>
              <p:nvPr/>
            </p:nvSpPr>
            <p:spPr>
              <a:xfrm>
                <a:off x="3088250" y="4852350"/>
                <a:ext cx="81650" cy="75500"/>
              </a:xfrm>
              <a:custGeom>
                <a:avLst/>
                <a:gdLst/>
                <a:ahLst/>
                <a:cxnLst/>
                <a:rect l="l" t="t" r="r" b="b"/>
                <a:pathLst>
                  <a:path w="3266" h="3020" extrusionOk="0">
                    <a:moveTo>
                      <a:pt x="1624" y="0"/>
                    </a:moveTo>
                    <a:cubicBezTo>
                      <a:pt x="1317" y="0"/>
                      <a:pt x="1011" y="87"/>
                      <a:pt x="758" y="261"/>
                    </a:cubicBezTo>
                    <a:cubicBezTo>
                      <a:pt x="250" y="615"/>
                      <a:pt x="1" y="1318"/>
                      <a:pt x="165" y="1921"/>
                    </a:cubicBezTo>
                    <a:cubicBezTo>
                      <a:pt x="335" y="2524"/>
                      <a:pt x="913" y="2982"/>
                      <a:pt x="1536" y="3017"/>
                    </a:cubicBezTo>
                    <a:cubicBezTo>
                      <a:pt x="1561" y="3019"/>
                      <a:pt x="1587" y="3019"/>
                      <a:pt x="1612" y="3019"/>
                    </a:cubicBezTo>
                    <a:cubicBezTo>
                      <a:pt x="2210" y="3019"/>
                      <a:pt x="2801" y="2630"/>
                      <a:pt x="3026" y="2075"/>
                    </a:cubicBezTo>
                    <a:cubicBezTo>
                      <a:pt x="3265" y="1502"/>
                      <a:pt x="3131" y="730"/>
                      <a:pt x="2518" y="281"/>
                    </a:cubicBezTo>
                    <a:cubicBezTo>
                      <a:pt x="2259" y="94"/>
                      <a:pt x="1941" y="0"/>
                      <a:pt x="1624"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6"/>
              <p:cNvSpPr/>
              <p:nvPr/>
            </p:nvSpPr>
            <p:spPr>
              <a:xfrm>
                <a:off x="3125625" y="4862225"/>
                <a:ext cx="27575" cy="29550"/>
              </a:xfrm>
              <a:custGeom>
                <a:avLst/>
                <a:gdLst/>
                <a:ahLst/>
                <a:cxnLst/>
                <a:rect l="l" t="t" r="r" b="b"/>
                <a:pathLst>
                  <a:path w="1103" h="1182" extrusionOk="0">
                    <a:moveTo>
                      <a:pt x="584" y="1"/>
                    </a:moveTo>
                    <a:cubicBezTo>
                      <a:pt x="484" y="105"/>
                      <a:pt x="415" y="235"/>
                      <a:pt x="380" y="380"/>
                    </a:cubicBezTo>
                    <a:cubicBezTo>
                      <a:pt x="320" y="368"/>
                      <a:pt x="260" y="361"/>
                      <a:pt x="199" y="361"/>
                    </a:cubicBezTo>
                    <a:cubicBezTo>
                      <a:pt x="133" y="361"/>
                      <a:pt x="66" y="369"/>
                      <a:pt x="1" y="385"/>
                    </a:cubicBezTo>
                    <a:cubicBezTo>
                      <a:pt x="41" y="559"/>
                      <a:pt x="200" y="674"/>
                      <a:pt x="365" y="704"/>
                    </a:cubicBezTo>
                    <a:cubicBezTo>
                      <a:pt x="365" y="868"/>
                      <a:pt x="415" y="1037"/>
                      <a:pt x="509" y="1182"/>
                    </a:cubicBezTo>
                    <a:cubicBezTo>
                      <a:pt x="609" y="1057"/>
                      <a:pt x="689" y="923"/>
                      <a:pt x="744" y="768"/>
                    </a:cubicBezTo>
                    <a:cubicBezTo>
                      <a:pt x="883" y="758"/>
                      <a:pt x="1013" y="684"/>
                      <a:pt x="1102" y="574"/>
                    </a:cubicBezTo>
                    <a:cubicBezTo>
                      <a:pt x="1010" y="472"/>
                      <a:pt x="874" y="413"/>
                      <a:pt x="740" y="413"/>
                    </a:cubicBezTo>
                    <a:cubicBezTo>
                      <a:pt x="730" y="413"/>
                      <a:pt x="719" y="414"/>
                      <a:pt x="709" y="414"/>
                    </a:cubicBezTo>
                    <a:cubicBezTo>
                      <a:pt x="714" y="265"/>
                      <a:pt x="674" y="115"/>
                      <a:pt x="584"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6"/>
              <p:cNvSpPr/>
              <p:nvPr/>
            </p:nvSpPr>
            <p:spPr>
              <a:xfrm>
                <a:off x="3109450" y="4856950"/>
                <a:ext cx="22200" cy="10600"/>
              </a:xfrm>
              <a:custGeom>
                <a:avLst/>
                <a:gdLst/>
                <a:ahLst/>
                <a:cxnLst/>
                <a:rect l="l" t="t" r="r" b="b"/>
                <a:pathLst>
                  <a:path w="888" h="424" extrusionOk="0">
                    <a:moveTo>
                      <a:pt x="560" y="0"/>
                    </a:moveTo>
                    <a:cubicBezTo>
                      <a:pt x="505" y="0"/>
                      <a:pt x="449" y="6"/>
                      <a:pt x="399" y="17"/>
                    </a:cubicBezTo>
                    <a:cubicBezTo>
                      <a:pt x="214" y="62"/>
                      <a:pt x="0" y="212"/>
                      <a:pt x="65" y="361"/>
                    </a:cubicBezTo>
                    <a:cubicBezTo>
                      <a:pt x="86" y="408"/>
                      <a:pt x="118" y="424"/>
                      <a:pt x="157" y="424"/>
                    </a:cubicBezTo>
                    <a:cubicBezTo>
                      <a:pt x="243" y="424"/>
                      <a:pt x="363" y="343"/>
                      <a:pt x="483" y="336"/>
                    </a:cubicBezTo>
                    <a:cubicBezTo>
                      <a:pt x="658" y="321"/>
                      <a:pt x="887" y="346"/>
                      <a:pt x="862" y="172"/>
                    </a:cubicBezTo>
                    <a:cubicBezTo>
                      <a:pt x="844" y="45"/>
                      <a:pt x="705" y="0"/>
                      <a:pt x="560" y="0"/>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6"/>
              <p:cNvSpPr/>
              <p:nvPr/>
            </p:nvSpPr>
            <p:spPr>
              <a:xfrm>
                <a:off x="3024850" y="4863400"/>
                <a:ext cx="90225" cy="86025"/>
              </a:xfrm>
              <a:custGeom>
                <a:avLst/>
                <a:gdLst/>
                <a:ahLst/>
                <a:cxnLst/>
                <a:rect l="l" t="t" r="r" b="b"/>
                <a:pathLst>
                  <a:path w="3609" h="3441" extrusionOk="0">
                    <a:moveTo>
                      <a:pt x="1902" y="0"/>
                    </a:moveTo>
                    <a:cubicBezTo>
                      <a:pt x="1431" y="0"/>
                      <a:pt x="957" y="181"/>
                      <a:pt x="628" y="517"/>
                    </a:cubicBezTo>
                    <a:cubicBezTo>
                      <a:pt x="135" y="1025"/>
                      <a:pt x="0" y="1848"/>
                      <a:pt x="304" y="2481"/>
                    </a:cubicBezTo>
                    <a:cubicBezTo>
                      <a:pt x="579" y="3058"/>
                      <a:pt x="1211" y="3440"/>
                      <a:pt x="1849" y="3440"/>
                    </a:cubicBezTo>
                    <a:cubicBezTo>
                      <a:pt x="1916" y="3440"/>
                      <a:pt x="1982" y="3436"/>
                      <a:pt x="2048" y="3428"/>
                    </a:cubicBezTo>
                    <a:cubicBezTo>
                      <a:pt x="2746" y="3338"/>
                      <a:pt x="3364" y="2760"/>
                      <a:pt x="3479" y="2062"/>
                    </a:cubicBezTo>
                    <a:cubicBezTo>
                      <a:pt x="3608" y="1374"/>
                      <a:pt x="3319" y="457"/>
                      <a:pt x="2587" y="138"/>
                    </a:cubicBezTo>
                    <a:cubicBezTo>
                      <a:pt x="2371" y="45"/>
                      <a:pt x="2137" y="0"/>
                      <a:pt x="1902"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6"/>
              <p:cNvSpPr/>
              <p:nvPr/>
            </p:nvSpPr>
            <p:spPr>
              <a:xfrm>
                <a:off x="3055000" y="4869450"/>
                <a:ext cx="28675" cy="35550"/>
              </a:xfrm>
              <a:custGeom>
                <a:avLst/>
                <a:gdLst/>
                <a:ahLst/>
                <a:cxnLst/>
                <a:rect l="l" t="t" r="r" b="b"/>
                <a:pathLst>
                  <a:path w="1147" h="1422" extrusionOk="0">
                    <a:moveTo>
                      <a:pt x="489" y="1"/>
                    </a:moveTo>
                    <a:cubicBezTo>
                      <a:pt x="389" y="190"/>
                      <a:pt x="359" y="415"/>
                      <a:pt x="389" y="624"/>
                    </a:cubicBezTo>
                    <a:cubicBezTo>
                      <a:pt x="214" y="699"/>
                      <a:pt x="90" y="788"/>
                      <a:pt x="0" y="908"/>
                    </a:cubicBezTo>
                    <a:cubicBezTo>
                      <a:pt x="150" y="963"/>
                      <a:pt x="314" y="998"/>
                      <a:pt x="474" y="1008"/>
                    </a:cubicBezTo>
                    <a:cubicBezTo>
                      <a:pt x="493" y="1172"/>
                      <a:pt x="598" y="1337"/>
                      <a:pt x="743" y="1421"/>
                    </a:cubicBezTo>
                    <a:cubicBezTo>
                      <a:pt x="807" y="1267"/>
                      <a:pt x="837" y="1102"/>
                      <a:pt x="822" y="943"/>
                    </a:cubicBezTo>
                    <a:cubicBezTo>
                      <a:pt x="957" y="863"/>
                      <a:pt x="1072" y="743"/>
                      <a:pt x="1146" y="599"/>
                    </a:cubicBezTo>
                    <a:cubicBezTo>
                      <a:pt x="1061" y="564"/>
                      <a:pt x="970" y="547"/>
                      <a:pt x="878" y="547"/>
                    </a:cubicBezTo>
                    <a:cubicBezTo>
                      <a:pt x="824" y="547"/>
                      <a:pt x="771" y="553"/>
                      <a:pt x="718" y="564"/>
                    </a:cubicBezTo>
                    <a:cubicBezTo>
                      <a:pt x="693" y="365"/>
                      <a:pt x="613" y="165"/>
                      <a:pt x="489"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6"/>
              <p:cNvSpPr/>
              <p:nvPr/>
            </p:nvSpPr>
            <p:spPr>
              <a:xfrm>
                <a:off x="3032450" y="4880600"/>
                <a:ext cx="18325" cy="30650"/>
              </a:xfrm>
              <a:custGeom>
                <a:avLst/>
                <a:gdLst/>
                <a:ahLst/>
                <a:cxnLst/>
                <a:rect l="l" t="t" r="r" b="b"/>
                <a:pathLst>
                  <a:path w="733" h="1226" extrusionOk="0">
                    <a:moveTo>
                      <a:pt x="532" y="0"/>
                    </a:moveTo>
                    <a:cubicBezTo>
                      <a:pt x="435" y="0"/>
                      <a:pt x="312" y="71"/>
                      <a:pt x="214" y="337"/>
                    </a:cubicBezTo>
                    <a:cubicBezTo>
                      <a:pt x="95" y="651"/>
                      <a:pt x="0" y="1200"/>
                      <a:pt x="244" y="1224"/>
                    </a:cubicBezTo>
                    <a:cubicBezTo>
                      <a:pt x="253" y="1225"/>
                      <a:pt x="261" y="1226"/>
                      <a:pt x="269" y="1226"/>
                    </a:cubicBezTo>
                    <a:cubicBezTo>
                      <a:pt x="485" y="1226"/>
                      <a:pt x="439" y="911"/>
                      <a:pt x="573" y="666"/>
                    </a:cubicBezTo>
                    <a:cubicBezTo>
                      <a:pt x="713" y="417"/>
                      <a:pt x="733" y="128"/>
                      <a:pt x="673" y="53"/>
                    </a:cubicBezTo>
                    <a:cubicBezTo>
                      <a:pt x="644" y="28"/>
                      <a:pt x="593" y="0"/>
                      <a:pt x="532" y="0"/>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6"/>
              <p:cNvSpPr/>
              <p:nvPr/>
            </p:nvSpPr>
            <p:spPr>
              <a:xfrm>
                <a:off x="3082900" y="4909275"/>
                <a:ext cx="91600" cy="80250"/>
              </a:xfrm>
              <a:custGeom>
                <a:avLst/>
                <a:gdLst/>
                <a:ahLst/>
                <a:cxnLst/>
                <a:rect l="l" t="t" r="r" b="b"/>
                <a:pathLst>
                  <a:path w="3664" h="3210" extrusionOk="0">
                    <a:moveTo>
                      <a:pt x="1898" y="1"/>
                    </a:moveTo>
                    <a:cubicBezTo>
                      <a:pt x="1529" y="1"/>
                      <a:pt x="1161" y="107"/>
                      <a:pt x="863" y="322"/>
                    </a:cubicBezTo>
                    <a:cubicBezTo>
                      <a:pt x="270" y="745"/>
                      <a:pt x="0" y="1588"/>
                      <a:pt x="275" y="2260"/>
                    </a:cubicBezTo>
                    <a:cubicBezTo>
                      <a:pt x="499" y="2822"/>
                      <a:pt x="1099" y="3210"/>
                      <a:pt x="1696" y="3210"/>
                    </a:cubicBezTo>
                    <a:cubicBezTo>
                      <a:pt x="1815" y="3210"/>
                      <a:pt x="1933" y="3195"/>
                      <a:pt x="2049" y="3162"/>
                    </a:cubicBezTo>
                    <a:cubicBezTo>
                      <a:pt x="2986" y="2908"/>
                      <a:pt x="3619" y="2320"/>
                      <a:pt x="3644" y="1593"/>
                    </a:cubicBezTo>
                    <a:cubicBezTo>
                      <a:pt x="3664" y="1074"/>
                      <a:pt x="3345" y="586"/>
                      <a:pt x="2911" y="297"/>
                    </a:cubicBezTo>
                    <a:cubicBezTo>
                      <a:pt x="2614" y="100"/>
                      <a:pt x="2255" y="1"/>
                      <a:pt x="1898"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6"/>
              <p:cNvSpPr/>
              <p:nvPr/>
            </p:nvSpPr>
            <p:spPr>
              <a:xfrm>
                <a:off x="3115050" y="4916425"/>
                <a:ext cx="26175" cy="25700"/>
              </a:xfrm>
              <a:custGeom>
                <a:avLst/>
                <a:gdLst/>
                <a:ahLst/>
                <a:cxnLst/>
                <a:rect l="l" t="t" r="r" b="b"/>
                <a:pathLst>
                  <a:path w="1047" h="1028" extrusionOk="0">
                    <a:moveTo>
                      <a:pt x="409" y="1"/>
                    </a:moveTo>
                    <a:cubicBezTo>
                      <a:pt x="364" y="125"/>
                      <a:pt x="339" y="260"/>
                      <a:pt x="349" y="399"/>
                    </a:cubicBezTo>
                    <a:cubicBezTo>
                      <a:pt x="225" y="404"/>
                      <a:pt x="100" y="449"/>
                      <a:pt x="0" y="524"/>
                    </a:cubicBezTo>
                    <a:cubicBezTo>
                      <a:pt x="140" y="614"/>
                      <a:pt x="289" y="664"/>
                      <a:pt x="449" y="674"/>
                    </a:cubicBezTo>
                    <a:cubicBezTo>
                      <a:pt x="484" y="803"/>
                      <a:pt x="558" y="933"/>
                      <a:pt x="663" y="1027"/>
                    </a:cubicBezTo>
                    <a:cubicBezTo>
                      <a:pt x="728" y="898"/>
                      <a:pt x="763" y="763"/>
                      <a:pt x="778" y="629"/>
                    </a:cubicBezTo>
                    <a:cubicBezTo>
                      <a:pt x="887" y="539"/>
                      <a:pt x="982" y="429"/>
                      <a:pt x="1047" y="305"/>
                    </a:cubicBezTo>
                    <a:cubicBezTo>
                      <a:pt x="973" y="279"/>
                      <a:pt x="897" y="267"/>
                      <a:pt x="822" y="267"/>
                    </a:cubicBezTo>
                    <a:cubicBezTo>
                      <a:pt x="752" y="267"/>
                      <a:pt x="681" y="278"/>
                      <a:pt x="613" y="300"/>
                    </a:cubicBezTo>
                    <a:lnTo>
                      <a:pt x="409" y="1"/>
                    </a:ln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6"/>
              <p:cNvSpPr/>
              <p:nvPr/>
            </p:nvSpPr>
            <p:spPr>
              <a:xfrm>
                <a:off x="3091400" y="4930600"/>
                <a:ext cx="17700" cy="28350"/>
              </a:xfrm>
              <a:custGeom>
                <a:avLst/>
                <a:gdLst/>
                <a:ahLst/>
                <a:cxnLst/>
                <a:rect l="l" t="t" r="r" b="b"/>
                <a:pathLst>
                  <a:path w="708" h="1134" extrusionOk="0">
                    <a:moveTo>
                      <a:pt x="448" y="1"/>
                    </a:moveTo>
                    <a:cubicBezTo>
                      <a:pt x="295" y="1"/>
                      <a:pt x="149" y="174"/>
                      <a:pt x="89" y="391"/>
                    </a:cubicBezTo>
                    <a:cubicBezTo>
                      <a:pt x="1" y="728"/>
                      <a:pt x="81" y="1134"/>
                      <a:pt x="301" y="1134"/>
                    </a:cubicBezTo>
                    <a:cubicBezTo>
                      <a:pt x="305" y="1134"/>
                      <a:pt x="309" y="1134"/>
                      <a:pt x="313" y="1133"/>
                    </a:cubicBezTo>
                    <a:cubicBezTo>
                      <a:pt x="548" y="1113"/>
                      <a:pt x="428" y="789"/>
                      <a:pt x="528" y="585"/>
                    </a:cubicBezTo>
                    <a:cubicBezTo>
                      <a:pt x="627" y="376"/>
                      <a:pt x="707" y="92"/>
                      <a:pt x="528" y="17"/>
                    </a:cubicBezTo>
                    <a:cubicBezTo>
                      <a:pt x="501" y="6"/>
                      <a:pt x="475" y="1"/>
                      <a:pt x="448"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000" name="Google Shape;1000;p6"/>
          <p:cNvGrpSpPr/>
          <p:nvPr/>
        </p:nvGrpSpPr>
        <p:grpSpPr>
          <a:xfrm>
            <a:off x="156032" y="4327999"/>
            <a:ext cx="443782" cy="661820"/>
            <a:chOff x="4844191" y="3069396"/>
            <a:chExt cx="443782" cy="661820"/>
          </a:xfrm>
        </p:grpSpPr>
        <p:sp>
          <p:nvSpPr>
            <p:cNvPr id="1001" name="Google Shape;1001;p6"/>
            <p:cNvSpPr/>
            <p:nvPr/>
          </p:nvSpPr>
          <p:spPr>
            <a:xfrm>
              <a:off x="4844593" y="3070722"/>
              <a:ext cx="443196" cy="660494"/>
            </a:xfrm>
            <a:custGeom>
              <a:avLst/>
              <a:gdLst/>
              <a:ahLst/>
              <a:cxnLst/>
              <a:rect l="l" t="t" r="r" b="b"/>
              <a:pathLst>
                <a:path w="6804" h="10140" extrusionOk="0">
                  <a:moveTo>
                    <a:pt x="4296" y="8660"/>
                  </a:moveTo>
                  <a:cubicBezTo>
                    <a:pt x="4296" y="8670"/>
                    <a:pt x="4301" y="8680"/>
                    <a:pt x="4301" y="8685"/>
                  </a:cubicBezTo>
                  <a:cubicBezTo>
                    <a:pt x="4271" y="8710"/>
                    <a:pt x="4231" y="8729"/>
                    <a:pt x="4197" y="8749"/>
                  </a:cubicBezTo>
                  <a:lnTo>
                    <a:pt x="4197" y="8685"/>
                  </a:lnTo>
                  <a:cubicBezTo>
                    <a:pt x="4201" y="8685"/>
                    <a:pt x="4206" y="8685"/>
                    <a:pt x="4211" y="8680"/>
                  </a:cubicBezTo>
                  <a:cubicBezTo>
                    <a:pt x="4236" y="8675"/>
                    <a:pt x="4271" y="8670"/>
                    <a:pt x="4296" y="8660"/>
                  </a:cubicBezTo>
                  <a:close/>
                  <a:moveTo>
                    <a:pt x="3424" y="8774"/>
                  </a:moveTo>
                  <a:lnTo>
                    <a:pt x="3424" y="8844"/>
                  </a:lnTo>
                  <a:cubicBezTo>
                    <a:pt x="3414" y="8819"/>
                    <a:pt x="3409" y="8799"/>
                    <a:pt x="3404" y="8774"/>
                  </a:cubicBezTo>
                  <a:close/>
                  <a:moveTo>
                    <a:pt x="2678" y="1"/>
                  </a:moveTo>
                  <a:cubicBezTo>
                    <a:pt x="2622" y="1"/>
                    <a:pt x="2578" y="59"/>
                    <a:pt x="2547" y="112"/>
                  </a:cubicBezTo>
                  <a:cubicBezTo>
                    <a:pt x="2437" y="327"/>
                    <a:pt x="2467" y="586"/>
                    <a:pt x="2497" y="830"/>
                  </a:cubicBezTo>
                  <a:cubicBezTo>
                    <a:pt x="2587" y="1478"/>
                    <a:pt x="2671" y="2126"/>
                    <a:pt x="2756" y="2779"/>
                  </a:cubicBezTo>
                  <a:cubicBezTo>
                    <a:pt x="2662" y="2405"/>
                    <a:pt x="2542" y="2046"/>
                    <a:pt x="2397" y="1692"/>
                  </a:cubicBezTo>
                  <a:cubicBezTo>
                    <a:pt x="2288" y="1423"/>
                    <a:pt x="2163" y="1159"/>
                    <a:pt x="1984" y="935"/>
                  </a:cubicBezTo>
                  <a:cubicBezTo>
                    <a:pt x="1945" y="888"/>
                    <a:pt x="1884" y="838"/>
                    <a:pt x="1823" y="838"/>
                  </a:cubicBezTo>
                  <a:cubicBezTo>
                    <a:pt x="1807" y="838"/>
                    <a:pt x="1790" y="841"/>
                    <a:pt x="1774" y="850"/>
                  </a:cubicBezTo>
                  <a:cubicBezTo>
                    <a:pt x="1715" y="880"/>
                    <a:pt x="1710" y="960"/>
                    <a:pt x="1720" y="1029"/>
                  </a:cubicBezTo>
                  <a:cubicBezTo>
                    <a:pt x="1749" y="1279"/>
                    <a:pt x="1889" y="1503"/>
                    <a:pt x="2014" y="1722"/>
                  </a:cubicBezTo>
                  <a:cubicBezTo>
                    <a:pt x="2233" y="2106"/>
                    <a:pt x="2412" y="2520"/>
                    <a:pt x="2547" y="2948"/>
                  </a:cubicBezTo>
                  <a:lnTo>
                    <a:pt x="2622" y="3192"/>
                  </a:lnTo>
                  <a:cubicBezTo>
                    <a:pt x="2617" y="3192"/>
                    <a:pt x="2617" y="3192"/>
                    <a:pt x="2612" y="3187"/>
                  </a:cubicBezTo>
                  <a:cubicBezTo>
                    <a:pt x="2592" y="3143"/>
                    <a:pt x="2582" y="3103"/>
                    <a:pt x="2562" y="3063"/>
                  </a:cubicBezTo>
                  <a:cubicBezTo>
                    <a:pt x="2558" y="3048"/>
                    <a:pt x="2545" y="3041"/>
                    <a:pt x="2531" y="3041"/>
                  </a:cubicBezTo>
                  <a:cubicBezTo>
                    <a:pt x="2526" y="3041"/>
                    <a:pt x="2522" y="3042"/>
                    <a:pt x="2517" y="3043"/>
                  </a:cubicBezTo>
                  <a:cubicBezTo>
                    <a:pt x="2497" y="3048"/>
                    <a:pt x="2492" y="3068"/>
                    <a:pt x="2497" y="3088"/>
                  </a:cubicBezTo>
                  <a:cubicBezTo>
                    <a:pt x="2512" y="3113"/>
                    <a:pt x="2522" y="3143"/>
                    <a:pt x="2537" y="3168"/>
                  </a:cubicBezTo>
                  <a:cubicBezTo>
                    <a:pt x="2492" y="3160"/>
                    <a:pt x="2450" y="3156"/>
                    <a:pt x="2408" y="3156"/>
                  </a:cubicBezTo>
                  <a:cubicBezTo>
                    <a:pt x="2366" y="3156"/>
                    <a:pt x="2325" y="3160"/>
                    <a:pt x="2283" y="3168"/>
                  </a:cubicBezTo>
                  <a:cubicBezTo>
                    <a:pt x="2407" y="3491"/>
                    <a:pt x="2542" y="3840"/>
                    <a:pt x="2392" y="4124"/>
                  </a:cubicBezTo>
                  <a:cubicBezTo>
                    <a:pt x="2258" y="4374"/>
                    <a:pt x="1949" y="4468"/>
                    <a:pt x="1670" y="4543"/>
                  </a:cubicBezTo>
                  <a:cubicBezTo>
                    <a:pt x="1570" y="4568"/>
                    <a:pt x="1465" y="4598"/>
                    <a:pt x="1366" y="4633"/>
                  </a:cubicBezTo>
                  <a:cubicBezTo>
                    <a:pt x="1490" y="4558"/>
                    <a:pt x="1620" y="4488"/>
                    <a:pt x="1749" y="4418"/>
                  </a:cubicBezTo>
                  <a:cubicBezTo>
                    <a:pt x="1764" y="4413"/>
                    <a:pt x="1769" y="4394"/>
                    <a:pt x="1764" y="4374"/>
                  </a:cubicBezTo>
                  <a:cubicBezTo>
                    <a:pt x="1761" y="4366"/>
                    <a:pt x="1749" y="4362"/>
                    <a:pt x="1735" y="4362"/>
                  </a:cubicBezTo>
                  <a:cubicBezTo>
                    <a:pt x="1730" y="4362"/>
                    <a:pt x="1725" y="4362"/>
                    <a:pt x="1720" y="4364"/>
                  </a:cubicBezTo>
                  <a:cubicBezTo>
                    <a:pt x="1500" y="4473"/>
                    <a:pt x="1296" y="4593"/>
                    <a:pt x="1102" y="4722"/>
                  </a:cubicBezTo>
                  <a:cubicBezTo>
                    <a:pt x="728" y="4872"/>
                    <a:pt x="394" y="5086"/>
                    <a:pt x="214" y="5430"/>
                  </a:cubicBezTo>
                  <a:cubicBezTo>
                    <a:pt x="0" y="5834"/>
                    <a:pt x="55" y="6317"/>
                    <a:pt x="115" y="6776"/>
                  </a:cubicBezTo>
                  <a:cubicBezTo>
                    <a:pt x="180" y="7279"/>
                    <a:pt x="264" y="7822"/>
                    <a:pt x="618" y="8196"/>
                  </a:cubicBezTo>
                  <a:lnTo>
                    <a:pt x="623" y="8201"/>
                  </a:lnTo>
                  <a:cubicBezTo>
                    <a:pt x="827" y="8570"/>
                    <a:pt x="1141" y="8829"/>
                    <a:pt x="1490" y="8924"/>
                  </a:cubicBezTo>
                  <a:lnTo>
                    <a:pt x="1495" y="8924"/>
                  </a:lnTo>
                  <a:cubicBezTo>
                    <a:pt x="1510" y="8924"/>
                    <a:pt x="1520" y="8919"/>
                    <a:pt x="1525" y="8899"/>
                  </a:cubicBezTo>
                  <a:cubicBezTo>
                    <a:pt x="1535" y="8879"/>
                    <a:pt x="1520" y="8869"/>
                    <a:pt x="1500" y="8859"/>
                  </a:cubicBezTo>
                  <a:cubicBezTo>
                    <a:pt x="1226" y="8784"/>
                    <a:pt x="987" y="8605"/>
                    <a:pt x="793" y="8351"/>
                  </a:cubicBezTo>
                  <a:lnTo>
                    <a:pt x="793" y="8351"/>
                  </a:lnTo>
                  <a:cubicBezTo>
                    <a:pt x="1126" y="8600"/>
                    <a:pt x="1570" y="8685"/>
                    <a:pt x="1994" y="8734"/>
                  </a:cubicBezTo>
                  <a:cubicBezTo>
                    <a:pt x="2208" y="9009"/>
                    <a:pt x="2467" y="9208"/>
                    <a:pt x="2756" y="9303"/>
                  </a:cubicBezTo>
                  <a:lnTo>
                    <a:pt x="2766" y="9303"/>
                  </a:lnTo>
                  <a:cubicBezTo>
                    <a:pt x="2781" y="9303"/>
                    <a:pt x="2791" y="9298"/>
                    <a:pt x="2796" y="9283"/>
                  </a:cubicBezTo>
                  <a:cubicBezTo>
                    <a:pt x="2806" y="9268"/>
                    <a:pt x="2791" y="9253"/>
                    <a:pt x="2781" y="9248"/>
                  </a:cubicBezTo>
                  <a:cubicBezTo>
                    <a:pt x="2522" y="9158"/>
                    <a:pt x="2288" y="8994"/>
                    <a:pt x="2088" y="8749"/>
                  </a:cubicBezTo>
                  <a:lnTo>
                    <a:pt x="2093" y="8749"/>
                  </a:lnTo>
                  <a:cubicBezTo>
                    <a:pt x="2367" y="8779"/>
                    <a:pt x="2642" y="8799"/>
                    <a:pt x="2921" y="8804"/>
                  </a:cubicBezTo>
                  <a:cubicBezTo>
                    <a:pt x="2861" y="8909"/>
                    <a:pt x="2786" y="9004"/>
                    <a:pt x="2691" y="9078"/>
                  </a:cubicBezTo>
                  <a:cubicBezTo>
                    <a:pt x="2681" y="9093"/>
                    <a:pt x="2681" y="9108"/>
                    <a:pt x="2691" y="9123"/>
                  </a:cubicBezTo>
                  <a:cubicBezTo>
                    <a:pt x="2696" y="9128"/>
                    <a:pt x="2706" y="9133"/>
                    <a:pt x="2716" y="9133"/>
                  </a:cubicBezTo>
                  <a:cubicBezTo>
                    <a:pt x="2721" y="9133"/>
                    <a:pt x="2731" y="9133"/>
                    <a:pt x="2736" y="9128"/>
                  </a:cubicBezTo>
                  <a:cubicBezTo>
                    <a:pt x="2841" y="9033"/>
                    <a:pt x="2931" y="8929"/>
                    <a:pt x="2990" y="8804"/>
                  </a:cubicBezTo>
                  <a:lnTo>
                    <a:pt x="3085" y="8804"/>
                  </a:lnTo>
                  <a:cubicBezTo>
                    <a:pt x="3045" y="8954"/>
                    <a:pt x="2995" y="9108"/>
                    <a:pt x="2921" y="9258"/>
                  </a:cubicBezTo>
                  <a:cubicBezTo>
                    <a:pt x="2821" y="9452"/>
                    <a:pt x="2666" y="9642"/>
                    <a:pt x="2472" y="9796"/>
                  </a:cubicBezTo>
                  <a:cubicBezTo>
                    <a:pt x="2462" y="9801"/>
                    <a:pt x="2462" y="9821"/>
                    <a:pt x="2467" y="9831"/>
                  </a:cubicBezTo>
                  <a:cubicBezTo>
                    <a:pt x="2472" y="9846"/>
                    <a:pt x="2487" y="9851"/>
                    <a:pt x="2492" y="9851"/>
                  </a:cubicBezTo>
                  <a:lnTo>
                    <a:pt x="2497" y="9851"/>
                  </a:lnTo>
                  <a:cubicBezTo>
                    <a:pt x="2761" y="9776"/>
                    <a:pt x="2995" y="9607"/>
                    <a:pt x="3145" y="9392"/>
                  </a:cubicBezTo>
                  <a:cubicBezTo>
                    <a:pt x="3265" y="9218"/>
                    <a:pt x="3334" y="9009"/>
                    <a:pt x="3344" y="8799"/>
                  </a:cubicBezTo>
                  <a:lnTo>
                    <a:pt x="3354" y="8799"/>
                  </a:lnTo>
                  <a:cubicBezTo>
                    <a:pt x="3379" y="8894"/>
                    <a:pt x="3404" y="8984"/>
                    <a:pt x="3429" y="9073"/>
                  </a:cubicBezTo>
                  <a:cubicBezTo>
                    <a:pt x="3419" y="9158"/>
                    <a:pt x="3414" y="9248"/>
                    <a:pt x="3404" y="9328"/>
                  </a:cubicBezTo>
                  <a:cubicBezTo>
                    <a:pt x="3404" y="9347"/>
                    <a:pt x="3414" y="9357"/>
                    <a:pt x="3429" y="9367"/>
                  </a:cubicBezTo>
                  <a:lnTo>
                    <a:pt x="3434" y="9367"/>
                  </a:lnTo>
                  <a:cubicBezTo>
                    <a:pt x="3444" y="9367"/>
                    <a:pt x="3464" y="9352"/>
                    <a:pt x="3464" y="9342"/>
                  </a:cubicBezTo>
                  <a:cubicBezTo>
                    <a:pt x="3469" y="9283"/>
                    <a:pt x="3479" y="9233"/>
                    <a:pt x="3484" y="9178"/>
                  </a:cubicBezTo>
                  <a:lnTo>
                    <a:pt x="3489" y="9178"/>
                  </a:lnTo>
                  <a:cubicBezTo>
                    <a:pt x="3509" y="9173"/>
                    <a:pt x="3514" y="9153"/>
                    <a:pt x="3509" y="9143"/>
                  </a:cubicBezTo>
                  <a:cubicBezTo>
                    <a:pt x="3504" y="9118"/>
                    <a:pt x="3494" y="9093"/>
                    <a:pt x="3489" y="9073"/>
                  </a:cubicBezTo>
                  <a:cubicBezTo>
                    <a:pt x="3494" y="8979"/>
                    <a:pt x="3504" y="8884"/>
                    <a:pt x="3494" y="8799"/>
                  </a:cubicBezTo>
                  <a:lnTo>
                    <a:pt x="3539" y="8799"/>
                  </a:lnTo>
                  <a:cubicBezTo>
                    <a:pt x="3494" y="9283"/>
                    <a:pt x="3658" y="9771"/>
                    <a:pt x="3987" y="10125"/>
                  </a:cubicBezTo>
                  <a:cubicBezTo>
                    <a:pt x="3992" y="10130"/>
                    <a:pt x="4002" y="10140"/>
                    <a:pt x="4012" y="10140"/>
                  </a:cubicBezTo>
                  <a:cubicBezTo>
                    <a:pt x="4017" y="10140"/>
                    <a:pt x="4027" y="10140"/>
                    <a:pt x="4032" y="10130"/>
                  </a:cubicBezTo>
                  <a:cubicBezTo>
                    <a:pt x="4042" y="10125"/>
                    <a:pt x="4052" y="10105"/>
                    <a:pt x="4042" y="10095"/>
                  </a:cubicBezTo>
                  <a:cubicBezTo>
                    <a:pt x="3833" y="9696"/>
                    <a:pt x="3758" y="9228"/>
                    <a:pt x="3828" y="8779"/>
                  </a:cubicBezTo>
                  <a:cubicBezTo>
                    <a:pt x="3853" y="8779"/>
                    <a:pt x="3868" y="8774"/>
                    <a:pt x="3893" y="8774"/>
                  </a:cubicBezTo>
                  <a:cubicBezTo>
                    <a:pt x="3902" y="8799"/>
                    <a:pt x="3907" y="8824"/>
                    <a:pt x="3907" y="8854"/>
                  </a:cubicBezTo>
                  <a:lnTo>
                    <a:pt x="3863" y="8854"/>
                  </a:lnTo>
                  <a:cubicBezTo>
                    <a:pt x="3843" y="8854"/>
                    <a:pt x="3833" y="8869"/>
                    <a:pt x="3833" y="8884"/>
                  </a:cubicBezTo>
                  <a:cubicBezTo>
                    <a:pt x="3833" y="8904"/>
                    <a:pt x="3843" y="8919"/>
                    <a:pt x="3863" y="8919"/>
                  </a:cubicBezTo>
                  <a:lnTo>
                    <a:pt x="3927" y="8919"/>
                  </a:lnTo>
                  <a:cubicBezTo>
                    <a:pt x="4002" y="9178"/>
                    <a:pt x="4152" y="9427"/>
                    <a:pt x="4366" y="9622"/>
                  </a:cubicBezTo>
                  <a:cubicBezTo>
                    <a:pt x="4376" y="9627"/>
                    <a:pt x="4381" y="9627"/>
                    <a:pt x="4386" y="9627"/>
                  </a:cubicBezTo>
                  <a:cubicBezTo>
                    <a:pt x="4391" y="9627"/>
                    <a:pt x="4401" y="9627"/>
                    <a:pt x="4406" y="9622"/>
                  </a:cubicBezTo>
                  <a:cubicBezTo>
                    <a:pt x="4416" y="9617"/>
                    <a:pt x="4426" y="9597"/>
                    <a:pt x="4416" y="9582"/>
                  </a:cubicBezTo>
                  <a:cubicBezTo>
                    <a:pt x="4306" y="9323"/>
                    <a:pt x="4236" y="9083"/>
                    <a:pt x="4211" y="8854"/>
                  </a:cubicBezTo>
                  <a:cubicBezTo>
                    <a:pt x="4256" y="8834"/>
                    <a:pt x="4301" y="8809"/>
                    <a:pt x="4336" y="8784"/>
                  </a:cubicBezTo>
                  <a:cubicBezTo>
                    <a:pt x="4366" y="8859"/>
                    <a:pt x="4401" y="8934"/>
                    <a:pt x="4441" y="9004"/>
                  </a:cubicBezTo>
                  <a:cubicBezTo>
                    <a:pt x="4451" y="9019"/>
                    <a:pt x="4461" y="9024"/>
                    <a:pt x="4466" y="9024"/>
                  </a:cubicBezTo>
                  <a:cubicBezTo>
                    <a:pt x="4476" y="9024"/>
                    <a:pt x="4481" y="9024"/>
                    <a:pt x="4481" y="9019"/>
                  </a:cubicBezTo>
                  <a:cubicBezTo>
                    <a:pt x="4491" y="9009"/>
                    <a:pt x="4501" y="8994"/>
                    <a:pt x="4491" y="8974"/>
                  </a:cubicBezTo>
                  <a:cubicBezTo>
                    <a:pt x="4456" y="8904"/>
                    <a:pt x="4416" y="8829"/>
                    <a:pt x="4386" y="8749"/>
                  </a:cubicBezTo>
                  <a:cubicBezTo>
                    <a:pt x="4431" y="8719"/>
                    <a:pt x="4466" y="8685"/>
                    <a:pt x="4506" y="8650"/>
                  </a:cubicBezTo>
                  <a:cubicBezTo>
                    <a:pt x="4899" y="8535"/>
                    <a:pt x="5273" y="8376"/>
                    <a:pt x="5602" y="8136"/>
                  </a:cubicBezTo>
                  <a:lnTo>
                    <a:pt x="5602" y="8136"/>
                  </a:lnTo>
                  <a:cubicBezTo>
                    <a:pt x="5552" y="8206"/>
                    <a:pt x="5497" y="8276"/>
                    <a:pt x="5428" y="8336"/>
                  </a:cubicBezTo>
                  <a:cubicBezTo>
                    <a:pt x="5413" y="8351"/>
                    <a:pt x="5413" y="8371"/>
                    <a:pt x="5428" y="8381"/>
                  </a:cubicBezTo>
                  <a:cubicBezTo>
                    <a:pt x="5433" y="8386"/>
                    <a:pt x="5437" y="8396"/>
                    <a:pt x="5452" y="8396"/>
                  </a:cubicBezTo>
                  <a:cubicBezTo>
                    <a:pt x="5457" y="8396"/>
                    <a:pt x="5462" y="8396"/>
                    <a:pt x="5472" y="8386"/>
                  </a:cubicBezTo>
                  <a:cubicBezTo>
                    <a:pt x="5587" y="8281"/>
                    <a:pt x="5682" y="8156"/>
                    <a:pt x="5751" y="8032"/>
                  </a:cubicBezTo>
                  <a:cubicBezTo>
                    <a:pt x="5861" y="7937"/>
                    <a:pt x="5976" y="7847"/>
                    <a:pt x="6070" y="7733"/>
                  </a:cubicBezTo>
                  <a:cubicBezTo>
                    <a:pt x="6544" y="7165"/>
                    <a:pt x="6803" y="6427"/>
                    <a:pt x="6664" y="5729"/>
                  </a:cubicBezTo>
                  <a:cubicBezTo>
                    <a:pt x="6514" y="5031"/>
                    <a:pt x="5921" y="4423"/>
                    <a:pt x="5208" y="4364"/>
                  </a:cubicBezTo>
                  <a:cubicBezTo>
                    <a:pt x="5145" y="4355"/>
                    <a:pt x="5079" y="4352"/>
                    <a:pt x="5012" y="4352"/>
                  </a:cubicBezTo>
                  <a:cubicBezTo>
                    <a:pt x="4956" y="4352"/>
                    <a:pt x="4900" y="4354"/>
                    <a:pt x="4844" y="4359"/>
                  </a:cubicBezTo>
                  <a:cubicBezTo>
                    <a:pt x="4770" y="4309"/>
                    <a:pt x="4700" y="4264"/>
                    <a:pt x="4625" y="4219"/>
                  </a:cubicBezTo>
                  <a:cubicBezTo>
                    <a:pt x="4620" y="4217"/>
                    <a:pt x="4615" y="4216"/>
                    <a:pt x="4610" y="4216"/>
                  </a:cubicBezTo>
                  <a:cubicBezTo>
                    <a:pt x="4600" y="4216"/>
                    <a:pt x="4590" y="4221"/>
                    <a:pt x="4580" y="4234"/>
                  </a:cubicBezTo>
                  <a:cubicBezTo>
                    <a:pt x="4575" y="4244"/>
                    <a:pt x="4575" y="4264"/>
                    <a:pt x="4595" y="4274"/>
                  </a:cubicBezTo>
                  <a:cubicBezTo>
                    <a:pt x="4635" y="4309"/>
                    <a:pt x="4685" y="4334"/>
                    <a:pt x="4730" y="4364"/>
                  </a:cubicBezTo>
                  <a:cubicBezTo>
                    <a:pt x="4699" y="4364"/>
                    <a:pt x="4669" y="4365"/>
                    <a:pt x="4639" y="4365"/>
                  </a:cubicBezTo>
                  <a:cubicBezTo>
                    <a:pt x="4383" y="4365"/>
                    <a:pt x="4140" y="4339"/>
                    <a:pt x="3952" y="4169"/>
                  </a:cubicBezTo>
                  <a:cubicBezTo>
                    <a:pt x="3668" y="3925"/>
                    <a:pt x="3663" y="3496"/>
                    <a:pt x="3688" y="3123"/>
                  </a:cubicBezTo>
                  <a:lnTo>
                    <a:pt x="3688" y="3123"/>
                  </a:lnTo>
                  <a:cubicBezTo>
                    <a:pt x="3648" y="3128"/>
                    <a:pt x="3608" y="3138"/>
                    <a:pt x="3569" y="3143"/>
                  </a:cubicBezTo>
                  <a:cubicBezTo>
                    <a:pt x="3584" y="3093"/>
                    <a:pt x="3598" y="3038"/>
                    <a:pt x="3613" y="2988"/>
                  </a:cubicBezTo>
                  <a:lnTo>
                    <a:pt x="3613" y="2973"/>
                  </a:lnTo>
                  <a:cubicBezTo>
                    <a:pt x="3633" y="2918"/>
                    <a:pt x="3643" y="2863"/>
                    <a:pt x="3663" y="2804"/>
                  </a:cubicBezTo>
                  <a:cubicBezTo>
                    <a:pt x="3803" y="2375"/>
                    <a:pt x="3982" y="1956"/>
                    <a:pt x="4206" y="1568"/>
                  </a:cubicBezTo>
                  <a:cubicBezTo>
                    <a:pt x="4261" y="1468"/>
                    <a:pt x="4316" y="1323"/>
                    <a:pt x="4236" y="1249"/>
                  </a:cubicBezTo>
                  <a:cubicBezTo>
                    <a:pt x="4209" y="1224"/>
                    <a:pt x="4173" y="1213"/>
                    <a:pt x="4135" y="1213"/>
                  </a:cubicBezTo>
                  <a:cubicBezTo>
                    <a:pt x="4098" y="1213"/>
                    <a:pt x="4059" y="1224"/>
                    <a:pt x="4027" y="1244"/>
                  </a:cubicBezTo>
                  <a:cubicBezTo>
                    <a:pt x="3962" y="1284"/>
                    <a:pt x="3917" y="1348"/>
                    <a:pt x="3888" y="1418"/>
                  </a:cubicBezTo>
                  <a:cubicBezTo>
                    <a:pt x="3633" y="1872"/>
                    <a:pt x="3494" y="2375"/>
                    <a:pt x="3404" y="2893"/>
                  </a:cubicBezTo>
                  <a:cubicBezTo>
                    <a:pt x="3384" y="2998"/>
                    <a:pt x="3364" y="3098"/>
                    <a:pt x="3354" y="3202"/>
                  </a:cubicBezTo>
                  <a:cubicBezTo>
                    <a:pt x="3329" y="3212"/>
                    <a:pt x="3304" y="3222"/>
                    <a:pt x="3284" y="3227"/>
                  </a:cubicBezTo>
                  <a:lnTo>
                    <a:pt x="3284" y="3212"/>
                  </a:lnTo>
                  <a:cubicBezTo>
                    <a:pt x="3289" y="3118"/>
                    <a:pt x="3294" y="3028"/>
                    <a:pt x="3304" y="2938"/>
                  </a:cubicBezTo>
                  <a:cubicBezTo>
                    <a:pt x="3364" y="2106"/>
                    <a:pt x="3514" y="1284"/>
                    <a:pt x="3743" y="496"/>
                  </a:cubicBezTo>
                  <a:cubicBezTo>
                    <a:pt x="3768" y="421"/>
                    <a:pt x="3788" y="327"/>
                    <a:pt x="3743" y="262"/>
                  </a:cubicBezTo>
                  <a:cubicBezTo>
                    <a:pt x="3717" y="223"/>
                    <a:pt x="3673" y="207"/>
                    <a:pt x="3627" y="207"/>
                  </a:cubicBezTo>
                  <a:cubicBezTo>
                    <a:pt x="3577" y="207"/>
                    <a:pt x="3525" y="226"/>
                    <a:pt x="3489" y="257"/>
                  </a:cubicBezTo>
                  <a:cubicBezTo>
                    <a:pt x="3414" y="322"/>
                    <a:pt x="3389" y="421"/>
                    <a:pt x="3359" y="511"/>
                  </a:cubicBezTo>
                  <a:cubicBezTo>
                    <a:pt x="3135" y="1343"/>
                    <a:pt x="3060" y="2201"/>
                    <a:pt x="3070" y="3063"/>
                  </a:cubicBezTo>
                  <a:cubicBezTo>
                    <a:pt x="3060" y="3068"/>
                    <a:pt x="3055" y="3088"/>
                    <a:pt x="3055" y="3098"/>
                  </a:cubicBezTo>
                  <a:cubicBezTo>
                    <a:pt x="3060" y="3118"/>
                    <a:pt x="3065" y="3143"/>
                    <a:pt x="3070" y="3163"/>
                  </a:cubicBezTo>
                  <a:cubicBezTo>
                    <a:pt x="3070" y="3202"/>
                    <a:pt x="3070" y="3252"/>
                    <a:pt x="3080" y="3297"/>
                  </a:cubicBezTo>
                  <a:lnTo>
                    <a:pt x="3080" y="3337"/>
                  </a:lnTo>
                  <a:cubicBezTo>
                    <a:pt x="3055" y="3347"/>
                    <a:pt x="3035" y="3367"/>
                    <a:pt x="3010" y="3377"/>
                  </a:cubicBezTo>
                  <a:cubicBezTo>
                    <a:pt x="3005" y="3287"/>
                    <a:pt x="3000" y="3192"/>
                    <a:pt x="2990" y="3103"/>
                  </a:cubicBezTo>
                  <a:cubicBezTo>
                    <a:pt x="2936" y="2141"/>
                    <a:pt x="2871" y="1174"/>
                    <a:pt x="2816" y="207"/>
                  </a:cubicBezTo>
                  <a:cubicBezTo>
                    <a:pt x="2811" y="122"/>
                    <a:pt x="2786" y="13"/>
                    <a:pt x="2696" y="3"/>
                  </a:cubicBezTo>
                  <a:cubicBezTo>
                    <a:pt x="2690" y="1"/>
                    <a:pt x="2684" y="1"/>
                    <a:pt x="2678"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02" name="Google Shape;1002;p6"/>
            <p:cNvGrpSpPr/>
            <p:nvPr/>
          </p:nvGrpSpPr>
          <p:grpSpPr>
            <a:xfrm>
              <a:off x="4844191" y="3069396"/>
              <a:ext cx="443782" cy="659387"/>
              <a:chOff x="3332850" y="4738500"/>
              <a:chExt cx="170325" cy="253075"/>
            </a:xfrm>
          </p:grpSpPr>
          <p:sp>
            <p:nvSpPr>
              <p:cNvPr id="1003" name="Google Shape;1003;p6"/>
              <p:cNvSpPr/>
              <p:nvPr/>
            </p:nvSpPr>
            <p:spPr>
              <a:xfrm>
                <a:off x="3393775" y="4738500"/>
                <a:ext cx="15475" cy="104250"/>
              </a:xfrm>
              <a:custGeom>
                <a:avLst/>
                <a:gdLst/>
                <a:ahLst/>
                <a:cxnLst/>
                <a:rect l="l" t="t" r="r" b="b"/>
                <a:pathLst>
                  <a:path w="619" h="4170" extrusionOk="0">
                    <a:moveTo>
                      <a:pt x="257" y="1"/>
                    </a:moveTo>
                    <a:cubicBezTo>
                      <a:pt x="195" y="1"/>
                      <a:pt x="143" y="58"/>
                      <a:pt x="115" y="115"/>
                    </a:cubicBezTo>
                    <a:cubicBezTo>
                      <a:pt x="0" y="330"/>
                      <a:pt x="30" y="589"/>
                      <a:pt x="65" y="828"/>
                    </a:cubicBezTo>
                    <a:cubicBezTo>
                      <a:pt x="214" y="1935"/>
                      <a:pt x="354" y="3041"/>
                      <a:pt x="503" y="4142"/>
                    </a:cubicBezTo>
                    <a:cubicBezTo>
                      <a:pt x="539" y="4161"/>
                      <a:pt x="565" y="4170"/>
                      <a:pt x="584" y="4170"/>
                    </a:cubicBezTo>
                    <a:cubicBezTo>
                      <a:pt x="600" y="4170"/>
                      <a:pt x="611" y="4164"/>
                      <a:pt x="618" y="4152"/>
                    </a:cubicBezTo>
                    <a:cubicBezTo>
                      <a:pt x="538" y="2837"/>
                      <a:pt x="464" y="1521"/>
                      <a:pt x="379" y="205"/>
                    </a:cubicBezTo>
                    <a:cubicBezTo>
                      <a:pt x="374" y="120"/>
                      <a:pt x="349" y="16"/>
                      <a:pt x="264" y="1"/>
                    </a:cubicBezTo>
                    <a:cubicBezTo>
                      <a:pt x="262" y="1"/>
                      <a:pt x="259" y="1"/>
                      <a:pt x="257"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6"/>
              <p:cNvSpPr/>
              <p:nvPr/>
            </p:nvSpPr>
            <p:spPr>
              <a:xfrm>
                <a:off x="3402475" y="4813400"/>
                <a:ext cx="5775" cy="13100"/>
              </a:xfrm>
              <a:custGeom>
                <a:avLst/>
                <a:gdLst/>
                <a:ahLst/>
                <a:cxnLst/>
                <a:rect l="l" t="t" r="r" b="b"/>
                <a:pathLst>
                  <a:path w="231" h="524" extrusionOk="0">
                    <a:moveTo>
                      <a:pt x="1" y="0"/>
                    </a:moveTo>
                    <a:lnTo>
                      <a:pt x="1" y="0"/>
                    </a:lnTo>
                    <a:cubicBezTo>
                      <a:pt x="26" y="170"/>
                      <a:pt x="51" y="334"/>
                      <a:pt x="71" y="499"/>
                    </a:cubicBezTo>
                    <a:cubicBezTo>
                      <a:pt x="126" y="508"/>
                      <a:pt x="180" y="518"/>
                      <a:pt x="230" y="523"/>
                    </a:cubicBezTo>
                    <a:cubicBezTo>
                      <a:pt x="225" y="389"/>
                      <a:pt x="215" y="249"/>
                      <a:pt x="205" y="115"/>
                    </a:cubicBezTo>
                    <a:cubicBezTo>
                      <a:pt x="140" y="70"/>
                      <a:pt x="71" y="35"/>
                      <a:pt x="1"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6"/>
              <p:cNvSpPr/>
              <p:nvPr/>
            </p:nvSpPr>
            <p:spPr>
              <a:xfrm>
                <a:off x="3408225" y="4743825"/>
                <a:ext cx="19325" cy="98625"/>
              </a:xfrm>
              <a:custGeom>
                <a:avLst/>
                <a:gdLst/>
                <a:ahLst/>
                <a:cxnLst/>
                <a:rect l="l" t="t" r="r" b="b"/>
                <a:pathLst>
                  <a:path w="773" h="3945" extrusionOk="0">
                    <a:moveTo>
                      <a:pt x="606" y="0"/>
                    </a:moveTo>
                    <a:cubicBezTo>
                      <a:pt x="558" y="0"/>
                      <a:pt x="507" y="19"/>
                      <a:pt x="469" y="52"/>
                    </a:cubicBezTo>
                    <a:cubicBezTo>
                      <a:pt x="394" y="112"/>
                      <a:pt x="364" y="211"/>
                      <a:pt x="339" y="306"/>
                    </a:cubicBezTo>
                    <a:cubicBezTo>
                      <a:pt x="20" y="1482"/>
                      <a:pt x="0" y="2728"/>
                      <a:pt x="115" y="3944"/>
                    </a:cubicBezTo>
                    <a:cubicBezTo>
                      <a:pt x="259" y="3815"/>
                      <a:pt x="249" y="3665"/>
                      <a:pt x="249" y="3506"/>
                    </a:cubicBezTo>
                    <a:cubicBezTo>
                      <a:pt x="254" y="2419"/>
                      <a:pt x="419" y="1333"/>
                      <a:pt x="723" y="286"/>
                    </a:cubicBezTo>
                    <a:cubicBezTo>
                      <a:pt x="748" y="211"/>
                      <a:pt x="773" y="117"/>
                      <a:pt x="723" y="57"/>
                    </a:cubicBezTo>
                    <a:cubicBezTo>
                      <a:pt x="696" y="18"/>
                      <a:pt x="652" y="0"/>
                      <a:pt x="606"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6"/>
              <p:cNvSpPr/>
              <p:nvPr/>
            </p:nvSpPr>
            <p:spPr>
              <a:xfrm>
                <a:off x="3409725" y="4812150"/>
                <a:ext cx="5750" cy="14725"/>
              </a:xfrm>
              <a:custGeom>
                <a:avLst/>
                <a:gdLst/>
                <a:ahLst/>
                <a:cxnLst/>
                <a:rect l="l" t="t" r="r" b="b"/>
                <a:pathLst>
                  <a:path w="230" h="589" extrusionOk="0">
                    <a:moveTo>
                      <a:pt x="229" y="0"/>
                    </a:moveTo>
                    <a:cubicBezTo>
                      <a:pt x="150" y="40"/>
                      <a:pt x="75" y="90"/>
                      <a:pt x="0" y="140"/>
                    </a:cubicBezTo>
                    <a:cubicBezTo>
                      <a:pt x="0" y="289"/>
                      <a:pt x="5" y="434"/>
                      <a:pt x="10" y="583"/>
                    </a:cubicBezTo>
                    <a:cubicBezTo>
                      <a:pt x="75" y="588"/>
                      <a:pt x="135" y="588"/>
                      <a:pt x="199" y="588"/>
                    </a:cubicBezTo>
                    <a:cubicBezTo>
                      <a:pt x="204" y="394"/>
                      <a:pt x="209" y="195"/>
                      <a:pt x="229"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6"/>
              <p:cNvSpPr/>
              <p:nvPr/>
            </p:nvSpPr>
            <p:spPr>
              <a:xfrm>
                <a:off x="3375700" y="4759250"/>
                <a:ext cx="31800" cy="83200"/>
              </a:xfrm>
              <a:custGeom>
                <a:avLst/>
                <a:gdLst/>
                <a:ahLst/>
                <a:cxnLst/>
                <a:rect l="l" t="t" r="r" b="b"/>
                <a:pathLst>
                  <a:path w="1272" h="3328" extrusionOk="0">
                    <a:moveTo>
                      <a:pt x="119" y="1"/>
                    </a:moveTo>
                    <a:cubicBezTo>
                      <a:pt x="103" y="1"/>
                      <a:pt x="86" y="5"/>
                      <a:pt x="70" y="13"/>
                    </a:cubicBezTo>
                    <a:cubicBezTo>
                      <a:pt x="5" y="43"/>
                      <a:pt x="0" y="123"/>
                      <a:pt x="15" y="193"/>
                    </a:cubicBezTo>
                    <a:cubicBezTo>
                      <a:pt x="45" y="442"/>
                      <a:pt x="180" y="666"/>
                      <a:pt x="304" y="885"/>
                    </a:cubicBezTo>
                    <a:cubicBezTo>
                      <a:pt x="673" y="1533"/>
                      <a:pt x="927" y="2236"/>
                      <a:pt x="1062" y="2974"/>
                    </a:cubicBezTo>
                    <a:cubicBezTo>
                      <a:pt x="1077" y="3108"/>
                      <a:pt x="1112" y="3263"/>
                      <a:pt x="1271" y="3327"/>
                    </a:cubicBezTo>
                    <a:cubicBezTo>
                      <a:pt x="1211" y="2480"/>
                      <a:pt x="1017" y="1643"/>
                      <a:pt x="693" y="855"/>
                    </a:cubicBezTo>
                    <a:cubicBezTo>
                      <a:pt x="579" y="586"/>
                      <a:pt x="454" y="322"/>
                      <a:pt x="275" y="98"/>
                    </a:cubicBezTo>
                    <a:cubicBezTo>
                      <a:pt x="235" y="51"/>
                      <a:pt x="178" y="1"/>
                      <a:pt x="119"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6"/>
              <p:cNvSpPr/>
              <p:nvPr/>
            </p:nvSpPr>
            <p:spPr>
              <a:xfrm>
                <a:off x="3396750" y="4812025"/>
                <a:ext cx="8875" cy="14100"/>
              </a:xfrm>
              <a:custGeom>
                <a:avLst/>
                <a:gdLst/>
                <a:ahLst/>
                <a:cxnLst/>
                <a:rect l="l" t="t" r="r" b="b"/>
                <a:pathLst>
                  <a:path w="355" h="564" extrusionOk="0">
                    <a:moveTo>
                      <a:pt x="1" y="0"/>
                    </a:moveTo>
                    <a:cubicBezTo>
                      <a:pt x="51" y="175"/>
                      <a:pt x="100" y="349"/>
                      <a:pt x="145" y="529"/>
                    </a:cubicBezTo>
                    <a:cubicBezTo>
                      <a:pt x="210" y="544"/>
                      <a:pt x="280" y="554"/>
                      <a:pt x="355" y="563"/>
                    </a:cubicBezTo>
                    <a:cubicBezTo>
                      <a:pt x="330" y="394"/>
                      <a:pt x="300" y="230"/>
                      <a:pt x="260" y="70"/>
                    </a:cubicBezTo>
                    <a:cubicBezTo>
                      <a:pt x="175" y="30"/>
                      <a:pt x="85" y="5"/>
                      <a:pt x="1"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6"/>
              <p:cNvSpPr/>
              <p:nvPr/>
            </p:nvSpPr>
            <p:spPr>
              <a:xfrm>
                <a:off x="3414200" y="4768975"/>
                <a:ext cx="26925" cy="71725"/>
              </a:xfrm>
              <a:custGeom>
                <a:avLst/>
                <a:gdLst/>
                <a:ahLst/>
                <a:cxnLst/>
                <a:rect l="l" t="t" r="r" b="b"/>
                <a:pathLst>
                  <a:path w="1077" h="2869" extrusionOk="0">
                    <a:moveTo>
                      <a:pt x="887" y="0"/>
                    </a:moveTo>
                    <a:cubicBezTo>
                      <a:pt x="849" y="0"/>
                      <a:pt x="810" y="13"/>
                      <a:pt x="778" y="33"/>
                    </a:cubicBezTo>
                    <a:cubicBezTo>
                      <a:pt x="718" y="78"/>
                      <a:pt x="678" y="142"/>
                      <a:pt x="643" y="207"/>
                    </a:cubicBezTo>
                    <a:cubicBezTo>
                      <a:pt x="205" y="1000"/>
                      <a:pt x="100" y="1917"/>
                      <a:pt x="0" y="2814"/>
                    </a:cubicBezTo>
                    <a:cubicBezTo>
                      <a:pt x="80" y="2859"/>
                      <a:pt x="120" y="2864"/>
                      <a:pt x="155" y="2869"/>
                    </a:cubicBezTo>
                    <a:cubicBezTo>
                      <a:pt x="245" y="1991"/>
                      <a:pt x="519" y="1124"/>
                      <a:pt x="957" y="357"/>
                    </a:cubicBezTo>
                    <a:cubicBezTo>
                      <a:pt x="1017" y="257"/>
                      <a:pt x="1077" y="122"/>
                      <a:pt x="992" y="43"/>
                    </a:cubicBezTo>
                    <a:cubicBezTo>
                      <a:pt x="962" y="13"/>
                      <a:pt x="925" y="0"/>
                      <a:pt x="887"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6"/>
              <p:cNvSpPr/>
              <p:nvPr/>
            </p:nvSpPr>
            <p:spPr>
              <a:xfrm>
                <a:off x="3415575" y="4808900"/>
                <a:ext cx="9125" cy="17975"/>
              </a:xfrm>
              <a:custGeom>
                <a:avLst/>
                <a:gdLst/>
                <a:ahLst/>
                <a:cxnLst/>
                <a:rect l="l" t="t" r="r" b="b"/>
                <a:pathLst>
                  <a:path w="365" h="719" extrusionOk="0">
                    <a:moveTo>
                      <a:pt x="364" y="1"/>
                    </a:moveTo>
                    <a:cubicBezTo>
                      <a:pt x="269" y="21"/>
                      <a:pt x="180" y="51"/>
                      <a:pt x="95" y="80"/>
                    </a:cubicBezTo>
                    <a:cubicBezTo>
                      <a:pt x="55" y="295"/>
                      <a:pt x="25" y="504"/>
                      <a:pt x="0" y="718"/>
                    </a:cubicBezTo>
                    <a:lnTo>
                      <a:pt x="50" y="718"/>
                    </a:lnTo>
                    <a:cubicBezTo>
                      <a:pt x="95" y="713"/>
                      <a:pt x="145" y="713"/>
                      <a:pt x="190" y="698"/>
                    </a:cubicBezTo>
                    <a:cubicBezTo>
                      <a:pt x="230" y="464"/>
                      <a:pt x="294" y="230"/>
                      <a:pt x="364"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6"/>
              <p:cNvSpPr/>
              <p:nvPr/>
            </p:nvSpPr>
            <p:spPr>
              <a:xfrm>
                <a:off x="3395000" y="4953425"/>
                <a:ext cx="21225" cy="30550"/>
              </a:xfrm>
              <a:custGeom>
                <a:avLst/>
                <a:gdLst/>
                <a:ahLst/>
                <a:cxnLst/>
                <a:rect l="l" t="t" r="r" b="b"/>
                <a:pathLst>
                  <a:path w="849" h="1222" extrusionOk="0">
                    <a:moveTo>
                      <a:pt x="674" y="1"/>
                    </a:moveTo>
                    <a:cubicBezTo>
                      <a:pt x="629" y="230"/>
                      <a:pt x="574" y="464"/>
                      <a:pt x="464" y="674"/>
                    </a:cubicBezTo>
                    <a:cubicBezTo>
                      <a:pt x="355" y="888"/>
                      <a:pt x="185" y="1072"/>
                      <a:pt x="1" y="1222"/>
                    </a:cubicBezTo>
                    <a:cubicBezTo>
                      <a:pt x="255" y="1152"/>
                      <a:pt x="479" y="993"/>
                      <a:pt x="629" y="773"/>
                    </a:cubicBezTo>
                    <a:cubicBezTo>
                      <a:pt x="778" y="554"/>
                      <a:pt x="848" y="290"/>
                      <a:pt x="823" y="26"/>
                    </a:cubicBezTo>
                    <a:cubicBezTo>
                      <a:pt x="793" y="16"/>
                      <a:pt x="763" y="6"/>
                      <a:pt x="67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6"/>
              <p:cNvSpPr/>
              <p:nvPr/>
            </p:nvSpPr>
            <p:spPr>
              <a:xfrm>
                <a:off x="3394275" y="4952700"/>
                <a:ext cx="22575" cy="32025"/>
              </a:xfrm>
              <a:custGeom>
                <a:avLst/>
                <a:gdLst/>
                <a:ahLst/>
                <a:cxnLst/>
                <a:rect l="l" t="t" r="r" b="b"/>
                <a:pathLst>
                  <a:path w="903" h="1281" extrusionOk="0">
                    <a:moveTo>
                      <a:pt x="728" y="60"/>
                    </a:moveTo>
                    <a:cubicBezTo>
                      <a:pt x="773" y="70"/>
                      <a:pt x="802" y="75"/>
                      <a:pt x="822" y="75"/>
                    </a:cubicBezTo>
                    <a:cubicBezTo>
                      <a:pt x="842" y="319"/>
                      <a:pt x="773" y="573"/>
                      <a:pt x="633" y="778"/>
                    </a:cubicBezTo>
                    <a:cubicBezTo>
                      <a:pt x="523" y="947"/>
                      <a:pt x="359" y="1082"/>
                      <a:pt x="174" y="1166"/>
                    </a:cubicBezTo>
                    <a:cubicBezTo>
                      <a:pt x="319" y="1027"/>
                      <a:pt x="434" y="872"/>
                      <a:pt x="518" y="718"/>
                    </a:cubicBezTo>
                    <a:cubicBezTo>
                      <a:pt x="633" y="498"/>
                      <a:pt x="693" y="269"/>
                      <a:pt x="728" y="60"/>
                    </a:cubicBezTo>
                    <a:close/>
                    <a:moveTo>
                      <a:pt x="698" y="0"/>
                    </a:moveTo>
                    <a:cubicBezTo>
                      <a:pt x="683" y="0"/>
                      <a:pt x="663" y="5"/>
                      <a:pt x="663" y="25"/>
                    </a:cubicBezTo>
                    <a:cubicBezTo>
                      <a:pt x="628" y="229"/>
                      <a:pt x="573" y="474"/>
                      <a:pt x="459" y="693"/>
                    </a:cubicBezTo>
                    <a:cubicBezTo>
                      <a:pt x="359" y="882"/>
                      <a:pt x="204" y="1072"/>
                      <a:pt x="10" y="1226"/>
                    </a:cubicBezTo>
                    <a:cubicBezTo>
                      <a:pt x="0" y="1231"/>
                      <a:pt x="0" y="1251"/>
                      <a:pt x="5" y="1261"/>
                    </a:cubicBezTo>
                    <a:cubicBezTo>
                      <a:pt x="5" y="1276"/>
                      <a:pt x="20" y="1281"/>
                      <a:pt x="30" y="1281"/>
                    </a:cubicBezTo>
                    <a:cubicBezTo>
                      <a:pt x="35" y="1281"/>
                      <a:pt x="35" y="1281"/>
                      <a:pt x="35" y="1276"/>
                    </a:cubicBezTo>
                    <a:cubicBezTo>
                      <a:pt x="299" y="1206"/>
                      <a:pt x="533" y="1042"/>
                      <a:pt x="683" y="817"/>
                    </a:cubicBezTo>
                    <a:cubicBezTo>
                      <a:pt x="832" y="593"/>
                      <a:pt x="902" y="309"/>
                      <a:pt x="877" y="45"/>
                    </a:cubicBezTo>
                    <a:cubicBezTo>
                      <a:pt x="877" y="30"/>
                      <a:pt x="867" y="20"/>
                      <a:pt x="852" y="20"/>
                    </a:cubicBezTo>
                    <a:cubicBezTo>
                      <a:pt x="817" y="10"/>
                      <a:pt x="782" y="5"/>
                      <a:pt x="69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6"/>
              <p:cNvSpPr/>
              <p:nvPr/>
            </p:nvSpPr>
            <p:spPr>
              <a:xfrm>
                <a:off x="3420050" y="4952825"/>
                <a:ext cx="12975" cy="37900"/>
              </a:xfrm>
              <a:custGeom>
                <a:avLst/>
                <a:gdLst/>
                <a:ahLst/>
                <a:cxnLst/>
                <a:rect l="l" t="t" r="r" b="b"/>
                <a:pathLst>
                  <a:path w="519" h="1516" extrusionOk="0">
                    <a:moveTo>
                      <a:pt x="335" y="0"/>
                    </a:moveTo>
                    <a:cubicBezTo>
                      <a:pt x="285" y="5"/>
                      <a:pt x="225" y="5"/>
                      <a:pt x="110" y="25"/>
                    </a:cubicBezTo>
                    <a:cubicBezTo>
                      <a:pt x="1" y="548"/>
                      <a:pt x="145" y="1116"/>
                      <a:pt x="519" y="1515"/>
                    </a:cubicBezTo>
                    <a:cubicBezTo>
                      <a:pt x="275" y="1052"/>
                      <a:pt x="210" y="503"/>
                      <a:pt x="335"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6"/>
              <p:cNvSpPr/>
              <p:nvPr/>
            </p:nvSpPr>
            <p:spPr>
              <a:xfrm>
                <a:off x="3419175" y="4952200"/>
                <a:ext cx="14600" cy="39375"/>
              </a:xfrm>
              <a:custGeom>
                <a:avLst/>
                <a:gdLst/>
                <a:ahLst/>
                <a:cxnLst/>
                <a:rect l="l" t="t" r="r" b="b"/>
                <a:pathLst>
                  <a:path w="584" h="1575" extrusionOk="0">
                    <a:moveTo>
                      <a:pt x="335" y="65"/>
                    </a:moveTo>
                    <a:cubicBezTo>
                      <a:pt x="235" y="474"/>
                      <a:pt x="275" y="922"/>
                      <a:pt x="424" y="1321"/>
                    </a:cubicBezTo>
                    <a:cubicBezTo>
                      <a:pt x="180" y="962"/>
                      <a:pt x="86" y="513"/>
                      <a:pt x="170" y="75"/>
                    </a:cubicBezTo>
                    <a:cubicBezTo>
                      <a:pt x="245" y="65"/>
                      <a:pt x="295" y="65"/>
                      <a:pt x="335" y="65"/>
                    </a:cubicBezTo>
                    <a:close/>
                    <a:moveTo>
                      <a:pt x="370" y="0"/>
                    </a:moveTo>
                    <a:cubicBezTo>
                      <a:pt x="310" y="0"/>
                      <a:pt x="255" y="0"/>
                      <a:pt x="130" y="20"/>
                    </a:cubicBezTo>
                    <a:cubicBezTo>
                      <a:pt x="120" y="20"/>
                      <a:pt x="105" y="30"/>
                      <a:pt x="105" y="45"/>
                    </a:cubicBezTo>
                    <a:cubicBezTo>
                      <a:pt x="1" y="593"/>
                      <a:pt x="155" y="1161"/>
                      <a:pt x="529" y="1565"/>
                    </a:cubicBezTo>
                    <a:cubicBezTo>
                      <a:pt x="534" y="1570"/>
                      <a:pt x="549" y="1575"/>
                      <a:pt x="554" y="1575"/>
                    </a:cubicBezTo>
                    <a:cubicBezTo>
                      <a:pt x="559" y="1575"/>
                      <a:pt x="569" y="1570"/>
                      <a:pt x="569" y="1565"/>
                    </a:cubicBezTo>
                    <a:cubicBezTo>
                      <a:pt x="584" y="1560"/>
                      <a:pt x="584" y="1540"/>
                      <a:pt x="579" y="1525"/>
                    </a:cubicBezTo>
                    <a:cubicBezTo>
                      <a:pt x="345" y="1077"/>
                      <a:pt x="275" y="528"/>
                      <a:pt x="399" y="35"/>
                    </a:cubicBezTo>
                    <a:cubicBezTo>
                      <a:pt x="399" y="30"/>
                      <a:pt x="399" y="20"/>
                      <a:pt x="395" y="10"/>
                    </a:cubicBezTo>
                    <a:cubicBezTo>
                      <a:pt x="385" y="5"/>
                      <a:pt x="380" y="0"/>
                      <a:pt x="370"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6"/>
              <p:cNvSpPr/>
              <p:nvPr/>
            </p:nvSpPr>
            <p:spPr>
              <a:xfrm>
                <a:off x="3430400" y="4954350"/>
                <a:ext cx="11975" cy="23525"/>
              </a:xfrm>
              <a:custGeom>
                <a:avLst/>
                <a:gdLst/>
                <a:ahLst/>
                <a:cxnLst/>
                <a:rect l="l" t="t" r="r" b="b"/>
                <a:pathLst>
                  <a:path w="479" h="941" extrusionOk="0">
                    <a:moveTo>
                      <a:pt x="192" y="1"/>
                    </a:moveTo>
                    <a:cubicBezTo>
                      <a:pt x="117" y="1"/>
                      <a:pt x="59" y="13"/>
                      <a:pt x="0" y="29"/>
                    </a:cubicBezTo>
                    <a:cubicBezTo>
                      <a:pt x="30" y="383"/>
                      <a:pt x="220" y="707"/>
                      <a:pt x="479" y="941"/>
                    </a:cubicBezTo>
                    <a:cubicBezTo>
                      <a:pt x="344" y="627"/>
                      <a:pt x="259" y="313"/>
                      <a:pt x="259" y="4"/>
                    </a:cubicBezTo>
                    <a:cubicBezTo>
                      <a:pt x="235" y="2"/>
                      <a:pt x="213" y="1"/>
                      <a:pt x="19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6"/>
              <p:cNvSpPr/>
              <p:nvPr/>
            </p:nvSpPr>
            <p:spPr>
              <a:xfrm>
                <a:off x="3429775" y="4953725"/>
                <a:ext cx="13600" cy="25025"/>
              </a:xfrm>
              <a:custGeom>
                <a:avLst/>
                <a:gdLst/>
                <a:ahLst/>
                <a:cxnLst/>
                <a:rect l="l" t="t" r="r" b="b"/>
                <a:pathLst>
                  <a:path w="544" h="1001" extrusionOk="0">
                    <a:moveTo>
                      <a:pt x="260" y="54"/>
                    </a:moveTo>
                    <a:cubicBezTo>
                      <a:pt x="260" y="293"/>
                      <a:pt x="309" y="557"/>
                      <a:pt x="419" y="831"/>
                    </a:cubicBezTo>
                    <a:cubicBezTo>
                      <a:pt x="220" y="612"/>
                      <a:pt x="95" y="343"/>
                      <a:pt x="60" y="69"/>
                    </a:cubicBezTo>
                    <a:cubicBezTo>
                      <a:pt x="125" y="59"/>
                      <a:pt x="180" y="54"/>
                      <a:pt x="260" y="54"/>
                    </a:cubicBezTo>
                    <a:close/>
                    <a:moveTo>
                      <a:pt x="224" y="1"/>
                    </a:moveTo>
                    <a:cubicBezTo>
                      <a:pt x="145" y="1"/>
                      <a:pt x="84" y="13"/>
                      <a:pt x="25" y="29"/>
                    </a:cubicBezTo>
                    <a:cubicBezTo>
                      <a:pt x="5" y="29"/>
                      <a:pt x="0" y="39"/>
                      <a:pt x="0" y="59"/>
                    </a:cubicBezTo>
                    <a:cubicBezTo>
                      <a:pt x="30" y="403"/>
                      <a:pt x="205" y="742"/>
                      <a:pt x="484" y="991"/>
                    </a:cubicBezTo>
                    <a:cubicBezTo>
                      <a:pt x="494" y="1001"/>
                      <a:pt x="499" y="1001"/>
                      <a:pt x="504" y="1001"/>
                    </a:cubicBezTo>
                    <a:cubicBezTo>
                      <a:pt x="507" y="1001"/>
                      <a:pt x="513" y="996"/>
                      <a:pt x="517" y="996"/>
                    </a:cubicBezTo>
                    <a:cubicBezTo>
                      <a:pt x="520" y="996"/>
                      <a:pt x="522" y="997"/>
                      <a:pt x="524" y="1001"/>
                    </a:cubicBezTo>
                    <a:cubicBezTo>
                      <a:pt x="534" y="991"/>
                      <a:pt x="544" y="976"/>
                      <a:pt x="534" y="961"/>
                    </a:cubicBezTo>
                    <a:cubicBezTo>
                      <a:pt x="384" y="627"/>
                      <a:pt x="319" y="318"/>
                      <a:pt x="324" y="34"/>
                    </a:cubicBezTo>
                    <a:cubicBezTo>
                      <a:pt x="324" y="14"/>
                      <a:pt x="309" y="4"/>
                      <a:pt x="294" y="4"/>
                    </a:cubicBezTo>
                    <a:cubicBezTo>
                      <a:pt x="269" y="2"/>
                      <a:pt x="246" y="1"/>
                      <a:pt x="22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6"/>
              <p:cNvSpPr/>
              <p:nvPr/>
            </p:nvSpPr>
            <p:spPr>
              <a:xfrm>
                <a:off x="3399625" y="4953700"/>
                <a:ext cx="9750" cy="13225"/>
              </a:xfrm>
              <a:custGeom>
                <a:avLst/>
                <a:gdLst/>
                <a:ahLst/>
                <a:cxnLst/>
                <a:rect l="l" t="t" r="r" b="b"/>
                <a:pathLst>
                  <a:path w="390" h="529" extrusionOk="0">
                    <a:moveTo>
                      <a:pt x="354" y="1"/>
                    </a:moveTo>
                    <a:cubicBezTo>
                      <a:pt x="344" y="1"/>
                      <a:pt x="331" y="9"/>
                      <a:pt x="324" y="20"/>
                    </a:cubicBezTo>
                    <a:cubicBezTo>
                      <a:pt x="259" y="189"/>
                      <a:pt x="155" y="344"/>
                      <a:pt x="15" y="468"/>
                    </a:cubicBezTo>
                    <a:cubicBezTo>
                      <a:pt x="0" y="483"/>
                      <a:pt x="0" y="503"/>
                      <a:pt x="15" y="513"/>
                    </a:cubicBezTo>
                    <a:cubicBezTo>
                      <a:pt x="20" y="518"/>
                      <a:pt x="35" y="528"/>
                      <a:pt x="40" y="528"/>
                    </a:cubicBezTo>
                    <a:cubicBezTo>
                      <a:pt x="55" y="528"/>
                      <a:pt x="60" y="518"/>
                      <a:pt x="50" y="513"/>
                    </a:cubicBezTo>
                    <a:cubicBezTo>
                      <a:pt x="200" y="389"/>
                      <a:pt x="314" y="219"/>
                      <a:pt x="384" y="40"/>
                    </a:cubicBezTo>
                    <a:cubicBezTo>
                      <a:pt x="389" y="30"/>
                      <a:pt x="374" y="10"/>
                      <a:pt x="364" y="5"/>
                    </a:cubicBezTo>
                    <a:cubicBezTo>
                      <a:pt x="361" y="2"/>
                      <a:pt x="358" y="1"/>
                      <a:pt x="35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6"/>
              <p:cNvSpPr/>
              <p:nvPr/>
            </p:nvSpPr>
            <p:spPr>
              <a:xfrm>
                <a:off x="3417800" y="4952575"/>
                <a:ext cx="2775" cy="20075"/>
              </a:xfrm>
              <a:custGeom>
                <a:avLst/>
                <a:gdLst/>
                <a:ahLst/>
                <a:cxnLst/>
                <a:rect l="l" t="t" r="r" b="b"/>
                <a:pathLst>
                  <a:path w="111" h="803" extrusionOk="0">
                    <a:moveTo>
                      <a:pt x="61" y="0"/>
                    </a:moveTo>
                    <a:cubicBezTo>
                      <a:pt x="41" y="0"/>
                      <a:pt x="31" y="10"/>
                      <a:pt x="31" y="30"/>
                    </a:cubicBezTo>
                    <a:cubicBezTo>
                      <a:pt x="41" y="279"/>
                      <a:pt x="36" y="523"/>
                      <a:pt x="1" y="763"/>
                    </a:cubicBezTo>
                    <a:cubicBezTo>
                      <a:pt x="1" y="783"/>
                      <a:pt x="11" y="802"/>
                      <a:pt x="31" y="802"/>
                    </a:cubicBezTo>
                    <a:cubicBezTo>
                      <a:pt x="51" y="802"/>
                      <a:pt x="61" y="788"/>
                      <a:pt x="61" y="778"/>
                    </a:cubicBezTo>
                    <a:cubicBezTo>
                      <a:pt x="96" y="528"/>
                      <a:pt x="111" y="279"/>
                      <a:pt x="91" y="30"/>
                    </a:cubicBezTo>
                    <a:cubicBezTo>
                      <a:pt x="91" y="10"/>
                      <a:pt x="81" y="0"/>
                      <a:pt x="6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6"/>
              <p:cNvSpPr/>
              <p:nvPr/>
            </p:nvSpPr>
            <p:spPr>
              <a:xfrm>
                <a:off x="3439625" y="4951675"/>
                <a:ext cx="5875" cy="11750"/>
              </a:xfrm>
              <a:custGeom>
                <a:avLst/>
                <a:gdLst/>
                <a:ahLst/>
                <a:cxnLst/>
                <a:rect l="l" t="t" r="r" b="b"/>
                <a:pathLst>
                  <a:path w="235" h="470" extrusionOk="0">
                    <a:moveTo>
                      <a:pt x="38" y="0"/>
                    </a:moveTo>
                    <a:cubicBezTo>
                      <a:pt x="35" y="0"/>
                      <a:pt x="33" y="1"/>
                      <a:pt x="30" y="1"/>
                    </a:cubicBezTo>
                    <a:cubicBezTo>
                      <a:pt x="10" y="11"/>
                      <a:pt x="0" y="21"/>
                      <a:pt x="5" y="41"/>
                    </a:cubicBezTo>
                    <a:cubicBezTo>
                      <a:pt x="40" y="181"/>
                      <a:pt x="95" y="320"/>
                      <a:pt x="175" y="450"/>
                    </a:cubicBezTo>
                    <a:cubicBezTo>
                      <a:pt x="180" y="465"/>
                      <a:pt x="185" y="470"/>
                      <a:pt x="199" y="470"/>
                    </a:cubicBezTo>
                    <a:lnTo>
                      <a:pt x="214" y="470"/>
                    </a:lnTo>
                    <a:cubicBezTo>
                      <a:pt x="234" y="460"/>
                      <a:pt x="234" y="440"/>
                      <a:pt x="229" y="425"/>
                    </a:cubicBezTo>
                    <a:cubicBezTo>
                      <a:pt x="160" y="300"/>
                      <a:pt x="105" y="166"/>
                      <a:pt x="65" y="26"/>
                    </a:cubicBezTo>
                    <a:cubicBezTo>
                      <a:pt x="61" y="13"/>
                      <a:pt x="53" y="0"/>
                      <a:pt x="3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6"/>
              <p:cNvSpPr/>
              <p:nvPr/>
            </p:nvSpPr>
            <p:spPr>
              <a:xfrm>
                <a:off x="3332850" y="4816875"/>
                <a:ext cx="170325" cy="141575"/>
              </a:xfrm>
              <a:custGeom>
                <a:avLst/>
                <a:gdLst/>
                <a:ahLst/>
                <a:cxnLst/>
                <a:rect l="l" t="t" r="r" b="b"/>
                <a:pathLst>
                  <a:path w="6813" h="5663" extrusionOk="0">
                    <a:moveTo>
                      <a:pt x="3688" y="1"/>
                    </a:moveTo>
                    <a:lnTo>
                      <a:pt x="3688" y="1"/>
                    </a:lnTo>
                    <a:cubicBezTo>
                      <a:pt x="3349" y="51"/>
                      <a:pt x="3140" y="150"/>
                      <a:pt x="2975" y="275"/>
                    </a:cubicBezTo>
                    <a:cubicBezTo>
                      <a:pt x="2816" y="83"/>
                      <a:pt x="2624" y="7"/>
                      <a:pt x="2432" y="7"/>
                    </a:cubicBezTo>
                    <a:cubicBezTo>
                      <a:pt x="2384" y="7"/>
                      <a:pt x="2335" y="12"/>
                      <a:pt x="2288" y="21"/>
                    </a:cubicBezTo>
                    <a:cubicBezTo>
                      <a:pt x="2412" y="345"/>
                      <a:pt x="2557" y="693"/>
                      <a:pt x="2402" y="978"/>
                    </a:cubicBezTo>
                    <a:cubicBezTo>
                      <a:pt x="2263" y="1227"/>
                      <a:pt x="1954" y="1321"/>
                      <a:pt x="1680" y="1396"/>
                    </a:cubicBezTo>
                    <a:cubicBezTo>
                      <a:pt x="1111" y="1546"/>
                      <a:pt x="493" y="1765"/>
                      <a:pt x="219" y="2278"/>
                    </a:cubicBezTo>
                    <a:cubicBezTo>
                      <a:pt x="0" y="2687"/>
                      <a:pt x="60" y="3170"/>
                      <a:pt x="120" y="3624"/>
                    </a:cubicBezTo>
                    <a:cubicBezTo>
                      <a:pt x="189" y="4132"/>
                      <a:pt x="274" y="4671"/>
                      <a:pt x="623" y="5044"/>
                    </a:cubicBezTo>
                    <a:cubicBezTo>
                      <a:pt x="992" y="5438"/>
                      <a:pt x="1560" y="5543"/>
                      <a:pt x="2093" y="5602"/>
                    </a:cubicBezTo>
                    <a:cubicBezTo>
                      <a:pt x="2431" y="5638"/>
                      <a:pt x="2772" y="5662"/>
                      <a:pt x="3112" y="5662"/>
                    </a:cubicBezTo>
                    <a:cubicBezTo>
                      <a:pt x="3485" y="5662"/>
                      <a:pt x="3856" y="5633"/>
                      <a:pt x="4221" y="5558"/>
                    </a:cubicBezTo>
                    <a:cubicBezTo>
                      <a:pt x="4909" y="5413"/>
                      <a:pt x="5592" y="5094"/>
                      <a:pt x="6070" y="4571"/>
                    </a:cubicBezTo>
                    <a:cubicBezTo>
                      <a:pt x="6549" y="4043"/>
                      <a:pt x="6813" y="3300"/>
                      <a:pt x="6663" y="2602"/>
                    </a:cubicBezTo>
                    <a:cubicBezTo>
                      <a:pt x="6514" y="1914"/>
                      <a:pt x="5921" y="1306"/>
                      <a:pt x="5208" y="1242"/>
                    </a:cubicBezTo>
                    <a:cubicBezTo>
                      <a:pt x="5138" y="1235"/>
                      <a:pt x="5066" y="1233"/>
                      <a:pt x="4993" y="1233"/>
                    </a:cubicBezTo>
                    <a:cubicBezTo>
                      <a:pt x="4880" y="1233"/>
                      <a:pt x="4765" y="1238"/>
                      <a:pt x="4652" y="1238"/>
                    </a:cubicBezTo>
                    <a:cubicBezTo>
                      <a:pt x="4393" y="1238"/>
                      <a:pt x="4144" y="1213"/>
                      <a:pt x="3952" y="1047"/>
                    </a:cubicBezTo>
                    <a:cubicBezTo>
                      <a:pt x="3673" y="803"/>
                      <a:pt x="3673" y="374"/>
                      <a:pt x="3688" y="1"/>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6"/>
              <p:cNvSpPr/>
              <p:nvPr/>
            </p:nvSpPr>
            <p:spPr>
              <a:xfrm>
                <a:off x="3365225" y="4814350"/>
                <a:ext cx="39650" cy="156675"/>
              </a:xfrm>
              <a:custGeom>
                <a:avLst/>
                <a:gdLst/>
                <a:ahLst/>
                <a:cxnLst/>
                <a:rect l="l" t="t" r="r" b="b"/>
                <a:pathLst>
                  <a:path w="1586" h="6267" extrusionOk="0">
                    <a:moveTo>
                      <a:pt x="1229" y="0"/>
                    </a:moveTo>
                    <a:cubicBezTo>
                      <a:pt x="1226" y="0"/>
                      <a:pt x="1222" y="1"/>
                      <a:pt x="1217" y="2"/>
                    </a:cubicBezTo>
                    <a:cubicBezTo>
                      <a:pt x="1197" y="12"/>
                      <a:pt x="1192" y="27"/>
                      <a:pt x="1197" y="47"/>
                    </a:cubicBezTo>
                    <a:cubicBezTo>
                      <a:pt x="1322" y="346"/>
                      <a:pt x="1446" y="655"/>
                      <a:pt x="1476" y="984"/>
                    </a:cubicBezTo>
                    <a:cubicBezTo>
                      <a:pt x="1516" y="1348"/>
                      <a:pt x="1411" y="1682"/>
                      <a:pt x="1197" y="1881"/>
                    </a:cubicBezTo>
                    <a:cubicBezTo>
                      <a:pt x="1092" y="1991"/>
                      <a:pt x="953" y="2065"/>
                      <a:pt x="818" y="2130"/>
                    </a:cubicBezTo>
                    <a:cubicBezTo>
                      <a:pt x="699" y="2195"/>
                      <a:pt x="579" y="2255"/>
                      <a:pt x="474" y="2344"/>
                    </a:cubicBezTo>
                    <a:cubicBezTo>
                      <a:pt x="225" y="2544"/>
                      <a:pt x="71" y="2878"/>
                      <a:pt x="36" y="3261"/>
                    </a:cubicBezTo>
                    <a:cubicBezTo>
                      <a:pt x="1" y="3610"/>
                      <a:pt x="71" y="3964"/>
                      <a:pt x="140" y="4273"/>
                    </a:cubicBezTo>
                    <a:cubicBezTo>
                      <a:pt x="240" y="4737"/>
                      <a:pt x="345" y="5110"/>
                      <a:pt x="539" y="5454"/>
                    </a:cubicBezTo>
                    <a:cubicBezTo>
                      <a:pt x="768" y="5858"/>
                      <a:pt x="1092" y="6152"/>
                      <a:pt x="1461" y="6267"/>
                    </a:cubicBezTo>
                    <a:lnTo>
                      <a:pt x="1471" y="6267"/>
                    </a:lnTo>
                    <a:cubicBezTo>
                      <a:pt x="1486" y="6267"/>
                      <a:pt x="1496" y="6262"/>
                      <a:pt x="1496" y="6237"/>
                    </a:cubicBezTo>
                    <a:cubicBezTo>
                      <a:pt x="1501" y="6227"/>
                      <a:pt x="1496" y="6207"/>
                      <a:pt x="1476" y="6202"/>
                    </a:cubicBezTo>
                    <a:cubicBezTo>
                      <a:pt x="1127" y="6087"/>
                      <a:pt x="813" y="5808"/>
                      <a:pt x="594" y="5414"/>
                    </a:cubicBezTo>
                    <a:cubicBezTo>
                      <a:pt x="404" y="5081"/>
                      <a:pt x="300" y="4712"/>
                      <a:pt x="200" y="4258"/>
                    </a:cubicBezTo>
                    <a:cubicBezTo>
                      <a:pt x="125" y="3939"/>
                      <a:pt x="66" y="3600"/>
                      <a:pt x="95" y="3261"/>
                    </a:cubicBezTo>
                    <a:cubicBezTo>
                      <a:pt x="125" y="2893"/>
                      <a:pt x="280" y="2574"/>
                      <a:pt x="514" y="2389"/>
                    </a:cubicBezTo>
                    <a:cubicBezTo>
                      <a:pt x="614" y="2305"/>
                      <a:pt x="738" y="2245"/>
                      <a:pt x="848" y="2180"/>
                    </a:cubicBezTo>
                    <a:cubicBezTo>
                      <a:pt x="993" y="2115"/>
                      <a:pt x="1127" y="2040"/>
                      <a:pt x="1247" y="1926"/>
                    </a:cubicBezTo>
                    <a:cubicBezTo>
                      <a:pt x="1471" y="1706"/>
                      <a:pt x="1586" y="1368"/>
                      <a:pt x="1546" y="979"/>
                    </a:cubicBezTo>
                    <a:cubicBezTo>
                      <a:pt x="1516" y="645"/>
                      <a:pt x="1386" y="326"/>
                      <a:pt x="1262" y="22"/>
                    </a:cubicBezTo>
                    <a:cubicBezTo>
                      <a:pt x="1250" y="7"/>
                      <a:pt x="1242" y="0"/>
                      <a:pt x="1229"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6"/>
              <p:cNvSpPr/>
              <p:nvPr/>
            </p:nvSpPr>
            <p:spPr>
              <a:xfrm>
                <a:off x="3409100" y="4815100"/>
                <a:ext cx="11350" cy="152825"/>
              </a:xfrm>
              <a:custGeom>
                <a:avLst/>
                <a:gdLst/>
                <a:ahLst/>
                <a:cxnLst/>
                <a:rect l="l" t="t" r="r" b="b"/>
                <a:pathLst>
                  <a:path w="454" h="6113" extrusionOk="0">
                    <a:moveTo>
                      <a:pt x="33" y="1"/>
                    </a:moveTo>
                    <a:cubicBezTo>
                      <a:pt x="30" y="1"/>
                      <a:pt x="28" y="1"/>
                      <a:pt x="25" y="2"/>
                    </a:cubicBezTo>
                    <a:cubicBezTo>
                      <a:pt x="10" y="7"/>
                      <a:pt x="0" y="22"/>
                      <a:pt x="5" y="42"/>
                    </a:cubicBezTo>
                    <a:cubicBezTo>
                      <a:pt x="239" y="779"/>
                      <a:pt x="175" y="1577"/>
                      <a:pt x="105" y="2349"/>
                    </a:cubicBezTo>
                    <a:cubicBezTo>
                      <a:pt x="80" y="2598"/>
                      <a:pt x="60" y="2858"/>
                      <a:pt x="50" y="3107"/>
                    </a:cubicBezTo>
                    <a:cubicBezTo>
                      <a:pt x="5" y="4114"/>
                      <a:pt x="115" y="5115"/>
                      <a:pt x="399" y="6087"/>
                    </a:cubicBezTo>
                    <a:cubicBezTo>
                      <a:pt x="404" y="6107"/>
                      <a:pt x="414" y="6112"/>
                      <a:pt x="429" y="6112"/>
                    </a:cubicBezTo>
                    <a:cubicBezTo>
                      <a:pt x="439" y="6107"/>
                      <a:pt x="454" y="6097"/>
                      <a:pt x="449" y="6077"/>
                    </a:cubicBezTo>
                    <a:cubicBezTo>
                      <a:pt x="175" y="5110"/>
                      <a:pt x="55" y="4114"/>
                      <a:pt x="105" y="3112"/>
                    </a:cubicBezTo>
                    <a:cubicBezTo>
                      <a:pt x="115" y="2863"/>
                      <a:pt x="140" y="2608"/>
                      <a:pt x="160" y="2359"/>
                    </a:cubicBezTo>
                    <a:cubicBezTo>
                      <a:pt x="229" y="1577"/>
                      <a:pt x="299" y="774"/>
                      <a:pt x="60" y="22"/>
                    </a:cubicBezTo>
                    <a:cubicBezTo>
                      <a:pt x="56" y="10"/>
                      <a:pt x="45" y="1"/>
                      <a:pt x="3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6"/>
              <p:cNvSpPr/>
              <p:nvPr/>
            </p:nvSpPr>
            <p:spPr>
              <a:xfrm>
                <a:off x="3417325" y="4813850"/>
                <a:ext cx="41375" cy="147075"/>
              </a:xfrm>
              <a:custGeom>
                <a:avLst/>
                <a:gdLst/>
                <a:ahLst/>
                <a:cxnLst/>
                <a:rect l="l" t="t" r="r" b="b"/>
                <a:pathLst>
                  <a:path w="1655" h="5883" extrusionOk="0">
                    <a:moveTo>
                      <a:pt x="102" y="1"/>
                    </a:moveTo>
                    <a:cubicBezTo>
                      <a:pt x="88" y="1"/>
                      <a:pt x="75" y="10"/>
                      <a:pt x="75" y="27"/>
                    </a:cubicBezTo>
                    <a:cubicBezTo>
                      <a:pt x="0" y="600"/>
                      <a:pt x="174" y="1213"/>
                      <a:pt x="548" y="1652"/>
                    </a:cubicBezTo>
                    <a:cubicBezTo>
                      <a:pt x="643" y="1766"/>
                      <a:pt x="748" y="1866"/>
                      <a:pt x="847" y="1966"/>
                    </a:cubicBezTo>
                    <a:cubicBezTo>
                      <a:pt x="992" y="2100"/>
                      <a:pt x="1141" y="2250"/>
                      <a:pt x="1251" y="2419"/>
                    </a:cubicBezTo>
                    <a:cubicBezTo>
                      <a:pt x="1570" y="2898"/>
                      <a:pt x="1565" y="3506"/>
                      <a:pt x="1520" y="4183"/>
                    </a:cubicBezTo>
                    <a:cubicBezTo>
                      <a:pt x="1500" y="4532"/>
                      <a:pt x="1475" y="4926"/>
                      <a:pt x="1316" y="5255"/>
                    </a:cubicBezTo>
                    <a:cubicBezTo>
                      <a:pt x="1177" y="5542"/>
                      <a:pt x="877" y="5825"/>
                      <a:pt x="523" y="5825"/>
                    </a:cubicBezTo>
                    <a:cubicBezTo>
                      <a:pt x="508" y="5825"/>
                      <a:pt x="493" y="5824"/>
                      <a:pt x="478" y="5823"/>
                    </a:cubicBezTo>
                    <a:cubicBezTo>
                      <a:pt x="469" y="5823"/>
                      <a:pt x="449" y="5833"/>
                      <a:pt x="449" y="5853"/>
                    </a:cubicBezTo>
                    <a:cubicBezTo>
                      <a:pt x="449" y="5863"/>
                      <a:pt x="459" y="5883"/>
                      <a:pt x="478" y="5883"/>
                    </a:cubicBezTo>
                    <a:lnTo>
                      <a:pt x="523" y="5883"/>
                    </a:lnTo>
                    <a:cubicBezTo>
                      <a:pt x="907" y="5883"/>
                      <a:pt x="1226" y="5584"/>
                      <a:pt x="1371" y="5285"/>
                    </a:cubicBezTo>
                    <a:cubicBezTo>
                      <a:pt x="1540" y="4941"/>
                      <a:pt x="1565" y="4542"/>
                      <a:pt x="1580" y="4193"/>
                    </a:cubicBezTo>
                    <a:cubicBezTo>
                      <a:pt x="1615" y="3660"/>
                      <a:pt x="1655" y="2933"/>
                      <a:pt x="1301" y="2389"/>
                    </a:cubicBezTo>
                    <a:cubicBezTo>
                      <a:pt x="1191" y="2215"/>
                      <a:pt x="1042" y="2065"/>
                      <a:pt x="892" y="1921"/>
                    </a:cubicBezTo>
                    <a:cubicBezTo>
                      <a:pt x="792" y="1821"/>
                      <a:pt x="683" y="1721"/>
                      <a:pt x="598" y="1617"/>
                    </a:cubicBezTo>
                    <a:cubicBezTo>
                      <a:pt x="234" y="1188"/>
                      <a:pt x="70" y="595"/>
                      <a:pt x="135" y="42"/>
                    </a:cubicBezTo>
                    <a:cubicBezTo>
                      <a:pt x="145" y="22"/>
                      <a:pt x="130" y="2"/>
                      <a:pt x="110" y="2"/>
                    </a:cubicBezTo>
                    <a:cubicBezTo>
                      <a:pt x="107" y="1"/>
                      <a:pt x="104" y="1"/>
                      <a:pt x="10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6"/>
              <p:cNvSpPr/>
              <p:nvPr/>
            </p:nvSpPr>
            <p:spPr>
              <a:xfrm>
                <a:off x="3447100" y="4844075"/>
                <a:ext cx="37025" cy="103650"/>
              </a:xfrm>
              <a:custGeom>
                <a:avLst/>
                <a:gdLst/>
                <a:ahLst/>
                <a:cxnLst/>
                <a:rect l="l" t="t" r="r" b="b"/>
                <a:pathLst>
                  <a:path w="1481" h="4146" extrusionOk="0">
                    <a:moveTo>
                      <a:pt x="35" y="0"/>
                    </a:moveTo>
                    <a:cubicBezTo>
                      <a:pt x="22" y="0"/>
                      <a:pt x="9" y="7"/>
                      <a:pt x="5" y="14"/>
                    </a:cubicBezTo>
                    <a:cubicBezTo>
                      <a:pt x="0" y="29"/>
                      <a:pt x="5" y="54"/>
                      <a:pt x="15" y="59"/>
                    </a:cubicBezTo>
                    <a:cubicBezTo>
                      <a:pt x="399" y="303"/>
                      <a:pt x="827" y="577"/>
                      <a:pt x="1077" y="986"/>
                    </a:cubicBezTo>
                    <a:cubicBezTo>
                      <a:pt x="1281" y="1325"/>
                      <a:pt x="1346" y="1729"/>
                      <a:pt x="1376" y="2082"/>
                    </a:cubicBezTo>
                    <a:cubicBezTo>
                      <a:pt x="1401" y="2381"/>
                      <a:pt x="1426" y="2775"/>
                      <a:pt x="1346" y="3159"/>
                    </a:cubicBezTo>
                    <a:cubicBezTo>
                      <a:pt x="1286" y="3428"/>
                      <a:pt x="1156" y="3807"/>
                      <a:pt x="852" y="4091"/>
                    </a:cubicBezTo>
                    <a:cubicBezTo>
                      <a:pt x="837" y="4101"/>
                      <a:pt x="837" y="4121"/>
                      <a:pt x="852" y="4131"/>
                    </a:cubicBezTo>
                    <a:cubicBezTo>
                      <a:pt x="857" y="4141"/>
                      <a:pt x="872" y="4146"/>
                      <a:pt x="877" y="4146"/>
                    </a:cubicBezTo>
                    <a:cubicBezTo>
                      <a:pt x="887" y="4146"/>
                      <a:pt x="897" y="4146"/>
                      <a:pt x="887" y="4131"/>
                    </a:cubicBezTo>
                    <a:cubicBezTo>
                      <a:pt x="1206" y="3832"/>
                      <a:pt x="1346" y="3448"/>
                      <a:pt x="1401" y="3169"/>
                    </a:cubicBezTo>
                    <a:cubicBezTo>
                      <a:pt x="1480" y="2775"/>
                      <a:pt x="1455" y="2376"/>
                      <a:pt x="1431" y="2072"/>
                    </a:cubicBezTo>
                    <a:cubicBezTo>
                      <a:pt x="1401" y="1714"/>
                      <a:pt x="1336" y="1300"/>
                      <a:pt x="1126" y="951"/>
                    </a:cubicBezTo>
                    <a:cubicBezTo>
                      <a:pt x="872" y="527"/>
                      <a:pt x="434" y="243"/>
                      <a:pt x="50" y="4"/>
                    </a:cubicBezTo>
                    <a:cubicBezTo>
                      <a:pt x="46" y="1"/>
                      <a:pt x="40" y="0"/>
                      <a:pt x="35"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6"/>
              <p:cNvSpPr/>
              <p:nvPr/>
            </p:nvSpPr>
            <p:spPr>
              <a:xfrm>
                <a:off x="3340075" y="4847175"/>
                <a:ext cx="37025" cy="114375"/>
              </a:xfrm>
              <a:custGeom>
                <a:avLst/>
                <a:gdLst/>
                <a:ahLst/>
                <a:cxnLst/>
                <a:rect l="l" t="t" r="r" b="b"/>
                <a:pathLst>
                  <a:path w="1481" h="4575" extrusionOk="0">
                    <a:moveTo>
                      <a:pt x="1444" y="1"/>
                    </a:moveTo>
                    <a:cubicBezTo>
                      <a:pt x="1440" y="1"/>
                      <a:pt x="1435" y="2"/>
                      <a:pt x="1430" y="5"/>
                    </a:cubicBezTo>
                    <a:cubicBezTo>
                      <a:pt x="877" y="304"/>
                      <a:pt x="359" y="608"/>
                      <a:pt x="135" y="1131"/>
                    </a:cubicBezTo>
                    <a:cubicBezTo>
                      <a:pt x="5" y="1450"/>
                      <a:pt x="0" y="1799"/>
                      <a:pt x="5" y="2158"/>
                    </a:cubicBezTo>
                    <a:cubicBezTo>
                      <a:pt x="20" y="2631"/>
                      <a:pt x="35" y="3130"/>
                      <a:pt x="209" y="3578"/>
                    </a:cubicBezTo>
                    <a:cubicBezTo>
                      <a:pt x="404" y="4091"/>
                      <a:pt x="778" y="4455"/>
                      <a:pt x="1206" y="4575"/>
                    </a:cubicBezTo>
                    <a:lnTo>
                      <a:pt x="1216" y="4575"/>
                    </a:lnTo>
                    <a:cubicBezTo>
                      <a:pt x="1226" y="4575"/>
                      <a:pt x="1241" y="4565"/>
                      <a:pt x="1246" y="4545"/>
                    </a:cubicBezTo>
                    <a:cubicBezTo>
                      <a:pt x="1246" y="4525"/>
                      <a:pt x="1241" y="4515"/>
                      <a:pt x="1221" y="4505"/>
                    </a:cubicBezTo>
                    <a:cubicBezTo>
                      <a:pt x="807" y="4395"/>
                      <a:pt x="454" y="4042"/>
                      <a:pt x="269" y="3553"/>
                    </a:cubicBezTo>
                    <a:cubicBezTo>
                      <a:pt x="100" y="3110"/>
                      <a:pt x="75" y="2626"/>
                      <a:pt x="70" y="2158"/>
                    </a:cubicBezTo>
                    <a:cubicBezTo>
                      <a:pt x="60" y="1804"/>
                      <a:pt x="70" y="1460"/>
                      <a:pt x="199" y="1156"/>
                    </a:cubicBezTo>
                    <a:cubicBezTo>
                      <a:pt x="409" y="653"/>
                      <a:pt x="922" y="349"/>
                      <a:pt x="1465" y="60"/>
                    </a:cubicBezTo>
                    <a:cubicBezTo>
                      <a:pt x="1475" y="45"/>
                      <a:pt x="1480" y="30"/>
                      <a:pt x="1475" y="15"/>
                    </a:cubicBezTo>
                    <a:cubicBezTo>
                      <a:pt x="1468" y="8"/>
                      <a:pt x="1456" y="1"/>
                      <a:pt x="144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026" name="Google Shape;1026;p6"/>
          <p:cNvGrpSpPr/>
          <p:nvPr/>
        </p:nvGrpSpPr>
        <p:grpSpPr>
          <a:xfrm>
            <a:off x="240742" y="288912"/>
            <a:ext cx="2655433" cy="675607"/>
            <a:chOff x="240742" y="229458"/>
            <a:chExt cx="2655433" cy="675607"/>
          </a:xfrm>
        </p:grpSpPr>
        <p:sp>
          <p:nvSpPr>
            <p:cNvPr id="1027" name="Google Shape;1027;p6"/>
            <p:cNvSpPr/>
            <p:nvPr/>
          </p:nvSpPr>
          <p:spPr>
            <a:xfrm>
              <a:off x="240742" y="229458"/>
              <a:ext cx="717776" cy="675607"/>
            </a:xfrm>
            <a:custGeom>
              <a:avLst/>
              <a:gdLst/>
              <a:ahLst/>
              <a:cxnLst/>
              <a:rect l="l" t="t" r="r" b="b"/>
              <a:pathLst>
                <a:path w="4371633" h="4114800" extrusionOk="0">
                  <a:moveTo>
                    <a:pt x="0" y="0"/>
                  </a:moveTo>
                  <a:lnTo>
                    <a:pt x="4371634" y="0"/>
                  </a:lnTo>
                  <a:lnTo>
                    <a:pt x="4371634" y="4114800"/>
                  </a:lnTo>
                  <a:lnTo>
                    <a:pt x="0" y="4114800"/>
                  </a:lnTo>
                  <a:lnTo>
                    <a:pt x="0" y="0"/>
                  </a:lnTo>
                  <a:close/>
                </a:path>
              </a:pathLst>
            </a:custGeom>
            <a:blipFill rotWithShape="1">
              <a:blip r:embed="rId3">
                <a:alphaModFix/>
              </a:blip>
              <a:stretch>
                <a:fillRect/>
              </a:stretch>
            </a:blipFill>
            <a:ln>
              <a:noFill/>
            </a:ln>
          </p:spPr>
        </p:sp>
        <p:sp>
          <p:nvSpPr>
            <p:cNvPr id="1028" name="Google Shape;1028;p6"/>
            <p:cNvSpPr txBox="1"/>
            <p:nvPr/>
          </p:nvSpPr>
          <p:spPr>
            <a:xfrm>
              <a:off x="1002061" y="384999"/>
              <a:ext cx="1894114"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500" b="1" i="0" u="none" strike="noStrike" cap="none">
                  <a:solidFill>
                    <a:srgbClr val="517135"/>
                  </a:solidFill>
                  <a:latin typeface="Arial"/>
                  <a:ea typeface="Arial"/>
                  <a:cs typeface="Arial"/>
                  <a:sym typeface="Arial"/>
                </a:rPr>
                <a:t>KHÁM PHÁ </a:t>
              </a:r>
              <a:endParaRPr/>
            </a:p>
          </p:txBody>
        </p:sp>
      </p:grpSp>
      <p:grpSp>
        <p:nvGrpSpPr>
          <p:cNvPr id="1029" name="Google Shape;1029;p6"/>
          <p:cNvGrpSpPr/>
          <p:nvPr/>
        </p:nvGrpSpPr>
        <p:grpSpPr>
          <a:xfrm>
            <a:off x="395347" y="1163915"/>
            <a:ext cx="8566067" cy="1629054"/>
            <a:chOff x="395347" y="1190171"/>
            <a:chExt cx="8566067" cy="1629054"/>
          </a:xfrm>
        </p:grpSpPr>
        <p:grpSp>
          <p:nvGrpSpPr>
            <p:cNvPr id="1030" name="Google Shape;1030;p6"/>
            <p:cNvGrpSpPr/>
            <p:nvPr/>
          </p:nvGrpSpPr>
          <p:grpSpPr>
            <a:xfrm>
              <a:off x="395347" y="1190171"/>
              <a:ext cx="8521593" cy="1503556"/>
              <a:chOff x="395347" y="1190171"/>
              <a:chExt cx="8521593" cy="1503556"/>
            </a:xfrm>
          </p:grpSpPr>
          <p:sp>
            <p:nvSpPr>
              <p:cNvPr id="1031" name="Google Shape;1031;p6"/>
              <p:cNvSpPr/>
              <p:nvPr/>
            </p:nvSpPr>
            <p:spPr>
              <a:xfrm>
                <a:off x="483935" y="1266987"/>
                <a:ext cx="8433005" cy="1426740"/>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2" name="Google Shape;1032;p6"/>
              <p:cNvSpPr/>
              <p:nvPr/>
            </p:nvSpPr>
            <p:spPr>
              <a:xfrm>
                <a:off x="395347" y="1190171"/>
                <a:ext cx="8433005" cy="1426740"/>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3" name="Google Shape;1033;p6"/>
              <p:cNvSpPr txBox="1"/>
              <p:nvPr/>
            </p:nvSpPr>
            <p:spPr>
              <a:xfrm>
                <a:off x="513114" y="1262618"/>
                <a:ext cx="8190269"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Hãy kể tên một số loại thực phẩm mà em biết. Theo em, có những nhóm thực phẩm nào? Hãy phân chia các thực phẩm vừa kể tên vào từng nhóm thực phẩm đó. </a:t>
                </a:r>
                <a:endParaRPr/>
              </a:p>
            </p:txBody>
          </p:sp>
        </p:grpSp>
        <p:sp>
          <p:nvSpPr>
            <p:cNvPr id="1034" name="Google Shape;1034;p6"/>
            <p:cNvSpPr/>
            <p:nvPr/>
          </p:nvSpPr>
          <p:spPr>
            <a:xfrm>
              <a:off x="8462604" y="2324043"/>
              <a:ext cx="498810" cy="495182"/>
            </a:xfrm>
            <a:custGeom>
              <a:avLst/>
              <a:gdLst/>
              <a:ahLst/>
              <a:cxnLst/>
              <a:rect l="l" t="t" r="r" b="b"/>
              <a:pathLst>
                <a:path w="837817" h="831724" extrusionOk="0">
                  <a:moveTo>
                    <a:pt x="0" y="0"/>
                  </a:moveTo>
                  <a:lnTo>
                    <a:pt x="837817" y="0"/>
                  </a:lnTo>
                  <a:lnTo>
                    <a:pt x="837817" y="831724"/>
                  </a:lnTo>
                  <a:lnTo>
                    <a:pt x="0" y="831724"/>
                  </a:lnTo>
                  <a:lnTo>
                    <a:pt x="0" y="0"/>
                  </a:lnTo>
                  <a:close/>
                </a:path>
              </a:pathLst>
            </a:custGeom>
            <a:blipFill rotWithShape="1">
              <a:blip r:embed="rId4">
                <a:alphaModFix/>
              </a:blip>
              <a:stretch>
                <a:fillRect/>
              </a:stretch>
            </a:blipFill>
            <a:ln>
              <a:noFill/>
            </a:ln>
          </p:spPr>
        </p:sp>
      </p:grpSp>
      <p:pic>
        <p:nvPicPr>
          <p:cNvPr id="1035" name="Google Shape;1035;p6"/>
          <p:cNvPicPr preferRelativeResize="0"/>
          <p:nvPr/>
        </p:nvPicPr>
        <p:blipFill rotWithShape="1">
          <a:blip r:embed="rId5">
            <a:alphaModFix/>
          </a:blip>
          <a:srcRect t="59837" b="8150"/>
          <a:stretch/>
        </p:blipFill>
        <p:spPr>
          <a:xfrm>
            <a:off x="-2" y="3192550"/>
            <a:ext cx="9143997" cy="19509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 calcmode="lin" valueType="num">
                                      <p:cBhvr additive="base">
                                        <p:cTn id="11" dur="500"/>
                                        <p:tgtEl>
                                          <p:spTgt spid="1029"/>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35"/>
                                        </p:tgtEl>
                                        <p:attrNameLst>
                                          <p:attrName>style.visibility</p:attrName>
                                        </p:attrNameLst>
                                      </p:cBhvr>
                                      <p:to>
                                        <p:strVal val="visible"/>
                                      </p:to>
                                    </p:set>
                                    <p:anim calcmode="lin" valueType="num">
                                      <p:cBhvr additive="base">
                                        <p:cTn id="14" dur="500"/>
                                        <p:tgtEl>
                                          <p:spTgt spid="1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79"/>
        <p:cNvGrpSpPr/>
        <p:nvPr/>
      </p:nvGrpSpPr>
      <p:grpSpPr>
        <a:xfrm>
          <a:off x="0" y="0"/>
          <a:ext cx="0" cy="0"/>
          <a:chOff x="0" y="0"/>
          <a:chExt cx="0" cy="0"/>
        </a:xfrm>
      </p:grpSpPr>
      <p:sp>
        <p:nvSpPr>
          <p:cNvPr id="1980" name="Google Shape;1980;p60"/>
          <p:cNvSpPr txBox="1"/>
          <p:nvPr/>
        </p:nvSpPr>
        <p:spPr>
          <a:xfrm>
            <a:off x="0" y="632779"/>
            <a:ext cx="502647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1" u="none" strike="noStrike" cap="none">
                <a:solidFill>
                  <a:srgbClr val="C00000"/>
                </a:solidFill>
                <a:latin typeface="Arial"/>
                <a:ea typeface="Arial"/>
                <a:cs typeface="Arial"/>
                <a:sym typeface="Arial"/>
              </a:rPr>
              <a:t>Câu 6: </a:t>
            </a:r>
            <a:r>
              <a:rPr lang="en-US" sz="2200" b="0" i="0" u="none" strike="noStrike" cap="none">
                <a:solidFill>
                  <a:srgbClr val="000000"/>
                </a:solidFill>
                <a:latin typeface="Arial"/>
                <a:ea typeface="Arial"/>
                <a:cs typeface="Arial"/>
                <a:sym typeface="Arial"/>
              </a:rPr>
              <a:t>Cho các nhận định sau:</a:t>
            </a:r>
            <a:endParaRPr sz="2200" b="0" i="0" u="none" strike="noStrike" cap="none">
              <a:solidFill>
                <a:srgbClr val="000000"/>
              </a:solidFill>
              <a:latin typeface="Arial"/>
              <a:ea typeface="Arial"/>
              <a:cs typeface="Arial"/>
              <a:sym typeface="Arial"/>
            </a:endParaRPr>
          </a:p>
        </p:txBody>
      </p:sp>
      <p:sp>
        <p:nvSpPr>
          <p:cNvPr id="1981" name="Google Shape;1981;p60"/>
          <p:cNvSpPr/>
          <p:nvPr/>
        </p:nvSpPr>
        <p:spPr>
          <a:xfrm>
            <a:off x="4775201" y="746964"/>
            <a:ext cx="4100285" cy="8055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A. 1.	</a:t>
            </a:r>
            <a:endParaRPr sz="1800" b="0" i="0" u="none" strike="noStrike" cap="none">
              <a:solidFill>
                <a:srgbClr val="000000"/>
              </a:solidFill>
              <a:latin typeface="Arial"/>
              <a:ea typeface="Arial"/>
              <a:cs typeface="Arial"/>
              <a:sym typeface="Arial"/>
            </a:endParaRPr>
          </a:p>
        </p:txBody>
      </p:sp>
      <p:sp>
        <p:nvSpPr>
          <p:cNvPr id="1982" name="Google Shape;1982;p60"/>
          <p:cNvSpPr/>
          <p:nvPr/>
        </p:nvSpPr>
        <p:spPr>
          <a:xfrm>
            <a:off x="4775202" y="1756907"/>
            <a:ext cx="4100285" cy="8055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2.	</a:t>
            </a:r>
            <a:endParaRPr sz="1800" b="0" i="0" u="none" strike="noStrike" cap="none">
              <a:solidFill>
                <a:srgbClr val="000000"/>
              </a:solidFill>
              <a:latin typeface="Arial"/>
              <a:ea typeface="Arial"/>
              <a:cs typeface="Arial"/>
              <a:sym typeface="Arial"/>
            </a:endParaRPr>
          </a:p>
        </p:txBody>
      </p:sp>
      <p:sp>
        <p:nvSpPr>
          <p:cNvPr id="1983" name="Google Shape;1983;p60"/>
          <p:cNvSpPr/>
          <p:nvPr/>
        </p:nvSpPr>
        <p:spPr>
          <a:xfrm>
            <a:off x="4775201" y="2800737"/>
            <a:ext cx="4100285" cy="8055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3.	</a:t>
            </a:r>
            <a:endParaRPr sz="1800" b="0" i="0" u="none" strike="noStrike" cap="none">
              <a:solidFill>
                <a:srgbClr val="000000"/>
              </a:solidFill>
              <a:latin typeface="Arial"/>
              <a:ea typeface="Arial"/>
              <a:cs typeface="Arial"/>
              <a:sym typeface="Arial"/>
            </a:endParaRPr>
          </a:p>
        </p:txBody>
      </p:sp>
      <p:sp>
        <p:nvSpPr>
          <p:cNvPr id="1984" name="Google Shape;1984;p60"/>
          <p:cNvSpPr/>
          <p:nvPr/>
        </p:nvSpPr>
        <p:spPr>
          <a:xfrm>
            <a:off x="4775202" y="3810680"/>
            <a:ext cx="4100285" cy="805543"/>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4.</a:t>
            </a:r>
            <a:endParaRPr sz="1800" b="0" i="0" u="none" strike="noStrike" cap="none">
              <a:solidFill>
                <a:srgbClr val="000000"/>
              </a:solidFill>
              <a:latin typeface="Arial"/>
              <a:ea typeface="Arial"/>
              <a:cs typeface="Arial"/>
              <a:sym typeface="Arial"/>
            </a:endParaRPr>
          </a:p>
        </p:txBody>
      </p:sp>
      <p:sp>
        <p:nvSpPr>
          <p:cNvPr id="1985" name="Google Shape;1985;p60"/>
          <p:cNvSpPr/>
          <p:nvPr/>
        </p:nvSpPr>
        <p:spPr>
          <a:xfrm>
            <a:off x="4775200" y="2800736"/>
            <a:ext cx="4100285" cy="805543"/>
          </a:xfrm>
          <a:prstGeom prst="roundRect">
            <a:avLst>
              <a:gd name="adj" fmla="val 8582"/>
            </a:avLst>
          </a:prstGeom>
          <a:solidFill>
            <a:srgbClr val="A0DAB4"/>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3.	</a:t>
            </a:r>
            <a:endParaRPr sz="1800" b="0" i="0" u="none" strike="noStrike" cap="none">
              <a:solidFill>
                <a:srgbClr val="000000"/>
              </a:solidFill>
              <a:latin typeface="Arial"/>
              <a:ea typeface="Arial"/>
              <a:cs typeface="Arial"/>
              <a:sym typeface="Arial"/>
            </a:endParaRPr>
          </a:p>
        </p:txBody>
      </p:sp>
      <p:sp>
        <p:nvSpPr>
          <p:cNvPr id="1986" name="Google Shape;1986;p60"/>
          <p:cNvSpPr txBox="1"/>
          <p:nvPr/>
        </p:nvSpPr>
        <p:spPr>
          <a:xfrm>
            <a:off x="217713" y="1171053"/>
            <a:ext cx="4368800" cy="3780522"/>
          </a:xfrm>
          <a:prstGeom prst="rect">
            <a:avLst/>
          </a:prstGeom>
          <a:solidFill>
            <a:srgbClr val="FFFFFF"/>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(1) Cho thực phẩm vào luộc hay nấu khi nước chưa sôi.</a:t>
            </a:r>
            <a:endParaRPr/>
          </a:p>
          <a:p>
            <a:pPr marL="0" marR="0" lvl="0" indent="0" algn="just"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(2) Đun nấu ở nhiệt độ thích hợp với từng loại thực phẩm.</a:t>
            </a:r>
            <a:endParaRPr/>
          </a:p>
          <a:p>
            <a:pPr marL="0" marR="0" lvl="0" indent="0" algn="just"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(3) Khi nấu hạn chế khuấy, đảo nhiều.</a:t>
            </a:r>
            <a:endParaRPr/>
          </a:p>
          <a:p>
            <a:pPr marL="0" marR="0" lvl="0" indent="0" algn="just"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(4) Hạn chế hâm nóng lại thức ăn nhiều lần sau bảo quản.</a:t>
            </a:r>
            <a:endParaRPr/>
          </a:p>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Có bao nhiêu nhận định đúng về bảo quản chất dinh dưỡng khi chế biến?</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0"/>
                                        </p:tgtEl>
                                        <p:attrNameLst>
                                          <p:attrName>style.visibility</p:attrName>
                                        </p:attrNameLst>
                                      </p:cBhvr>
                                      <p:to>
                                        <p:strVal val="visible"/>
                                      </p:to>
                                    </p:set>
                                    <p:animEffect transition="in" filter="fade">
                                      <p:cBhvr>
                                        <p:cTn id="7" dur="500"/>
                                        <p:tgtEl>
                                          <p:spTgt spid="19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86"/>
                                        </p:tgtEl>
                                        <p:attrNameLst>
                                          <p:attrName>style.visibility</p:attrName>
                                        </p:attrNameLst>
                                      </p:cBhvr>
                                      <p:to>
                                        <p:strVal val="visible"/>
                                      </p:to>
                                    </p:set>
                                    <p:animEffect transition="in" filter="fade">
                                      <p:cBhvr>
                                        <p:cTn id="11" dur="500"/>
                                        <p:tgtEl>
                                          <p:spTgt spid="19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81"/>
                                        </p:tgtEl>
                                        <p:attrNameLst>
                                          <p:attrName>style.visibility</p:attrName>
                                        </p:attrNameLst>
                                      </p:cBhvr>
                                      <p:to>
                                        <p:strVal val="visible"/>
                                      </p:to>
                                    </p:set>
                                    <p:animEffect transition="in" filter="fade">
                                      <p:cBhvr>
                                        <p:cTn id="15" dur="500"/>
                                        <p:tgtEl>
                                          <p:spTgt spid="1981"/>
                                        </p:tgtEl>
                                      </p:cBhvr>
                                    </p:animEffect>
                                  </p:childTnLst>
                                </p:cTn>
                              </p:par>
                              <p:par>
                                <p:cTn id="16" presetID="10" presetClass="entr" presetSubtype="0" fill="hold" nodeType="withEffect">
                                  <p:stCondLst>
                                    <p:cond delay="0"/>
                                  </p:stCondLst>
                                  <p:childTnLst>
                                    <p:set>
                                      <p:cBhvr>
                                        <p:cTn id="17" dur="1" fill="hold">
                                          <p:stCondLst>
                                            <p:cond delay="0"/>
                                          </p:stCondLst>
                                        </p:cTn>
                                        <p:tgtEl>
                                          <p:spTgt spid="1982"/>
                                        </p:tgtEl>
                                        <p:attrNameLst>
                                          <p:attrName>style.visibility</p:attrName>
                                        </p:attrNameLst>
                                      </p:cBhvr>
                                      <p:to>
                                        <p:strVal val="visible"/>
                                      </p:to>
                                    </p:set>
                                    <p:animEffect transition="in" filter="fade">
                                      <p:cBhvr>
                                        <p:cTn id="18" dur="500"/>
                                        <p:tgtEl>
                                          <p:spTgt spid="1982"/>
                                        </p:tgtEl>
                                      </p:cBhvr>
                                    </p:animEffect>
                                  </p:childTnLst>
                                </p:cTn>
                              </p:par>
                              <p:par>
                                <p:cTn id="19" presetID="10" presetClass="entr" presetSubtype="0" fill="hold" nodeType="withEffect">
                                  <p:stCondLst>
                                    <p:cond delay="0"/>
                                  </p:stCondLst>
                                  <p:childTnLst>
                                    <p:set>
                                      <p:cBhvr>
                                        <p:cTn id="20" dur="1" fill="hold">
                                          <p:stCondLst>
                                            <p:cond delay="0"/>
                                          </p:stCondLst>
                                        </p:cTn>
                                        <p:tgtEl>
                                          <p:spTgt spid="1983"/>
                                        </p:tgtEl>
                                        <p:attrNameLst>
                                          <p:attrName>style.visibility</p:attrName>
                                        </p:attrNameLst>
                                      </p:cBhvr>
                                      <p:to>
                                        <p:strVal val="visible"/>
                                      </p:to>
                                    </p:set>
                                    <p:animEffect transition="in" filter="fade">
                                      <p:cBhvr>
                                        <p:cTn id="21" dur="500"/>
                                        <p:tgtEl>
                                          <p:spTgt spid="1983"/>
                                        </p:tgtEl>
                                      </p:cBhvr>
                                    </p:animEffect>
                                  </p:childTnLst>
                                </p:cTn>
                              </p:par>
                              <p:par>
                                <p:cTn id="22" presetID="10" presetClass="entr" presetSubtype="0" fill="hold" nodeType="withEffect">
                                  <p:stCondLst>
                                    <p:cond delay="0"/>
                                  </p:stCondLst>
                                  <p:childTnLst>
                                    <p:set>
                                      <p:cBhvr>
                                        <p:cTn id="23" dur="1" fill="hold">
                                          <p:stCondLst>
                                            <p:cond delay="0"/>
                                          </p:stCondLst>
                                        </p:cTn>
                                        <p:tgtEl>
                                          <p:spTgt spid="1984"/>
                                        </p:tgtEl>
                                        <p:attrNameLst>
                                          <p:attrName>style.visibility</p:attrName>
                                        </p:attrNameLst>
                                      </p:cBhvr>
                                      <p:to>
                                        <p:strVal val="visible"/>
                                      </p:to>
                                    </p:set>
                                    <p:animEffect transition="in" filter="fade">
                                      <p:cBhvr>
                                        <p:cTn id="24" dur="500"/>
                                        <p:tgtEl>
                                          <p:spTgt spid="198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85"/>
                                        </p:tgtEl>
                                        <p:attrNameLst>
                                          <p:attrName>style.visibility</p:attrName>
                                        </p:attrNameLst>
                                      </p:cBhvr>
                                      <p:to>
                                        <p:strVal val="visible"/>
                                      </p:to>
                                    </p:set>
                                    <p:animEffect transition="in" filter="fade">
                                      <p:cBhvr>
                                        <p:cTn id="29" dur="500"/>
                                        <p:tgtEl>
                                          <p:spTgt spid="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90"/>
        <p:cNvGrpSpPr/>
        <p:nvPr/>
      </p:nvGrpSpPr>
      <p:grpSpPr>
        <a:xfrm>
          <a:off x="0" y="0"/>
          <a:ext cx="0" cy="0"/>
          <a:chOff x="0" y="0"/>
          <a:chExt cx="0" cy="0"/>
        </a:xfrm>
      </p:grpSpPr>
      <p:sp>
        <p:nvSpPr>
          <p:cNvPr id="1991" name="Google Shape;1991;p61"/>
          <p:cNvSpPr txBox="1"/>
          <p:nvPr/>
        </p:nvSpPr>
        <p:spPr>
          <a:xfrm>
            <a:off x="632316" y="541569"/>
            <a:ext cx="787936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1" u="none" strike="noStrike" cap="none">
                <a:solidFill>
                  <a:srgbClr val="C00000"/>
                </a:solidFill>
                <a:latin typeface="Arial"/>
                <a:ea typeface="Arial"/>
                <a:cs typeface="Arial"/>
                <a:sym typeface="Arial"/>
              </a:rPr>
              <a:t>Câu 7: </a:t>
            </a:r>
            <a:r>
              <a:rPr lang="en-US" sz="2200" b="0" i="0" u="none" strike="noStrike" cap="none">
                <a:solidFill>
                  <a:srgbClr val="000000"/>
                </a:solidFill>
                <a:latin typeface="Arial"/>
                <a:ea typeface="Arial"/>
                <a:cs typeface="Arial"/>
                <a:sym typeface="Arial"/>
              </a:rPr>
              <a:t>Tại sao không nên ngâm rửa thịt, cá sau khi cắt, thái?</a:t>
            </a:r>
            <a:endParaRPr sz="2200" b="0" i="0" u="none" strike="noStrike" cap="none">
              <a:solidFill>
                <a:srgbClr val="000000"/>
              </a:solidFill>
              <a:latin typeface="Arial"/>
              <a:ea typeface="Arial"/>
              <a:cs typeface="Arial"/>
              <a:sym typeface="Arial"/>
            </a:endParaRPr>
          </a:p>
        </p:txBody>
      </p:sp>
      <p:sp>
        <p:nvSpPr>
          <p:cNvPr id="1992" name="Google Shape;1992;p61"/>
          <p:cNvSpPr/>
          <p:nvPr/>
        </p:nvSpPr>
        <p:spPr>
          <a:xfrm>
            <a:off x="268514"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A. Dễ làm thịt, cá bị khô, gia tăng sinh vật gây bệnh.</a:t>
            </a:r>
            <a:endParaRPr sz="1800" b="0" i="0" u="none" strike="noStrike" cap="none">
              <a:solidFill>
                <a:srgbClr val="000000"/>
              </a:solidFill>
              <a:latin typeface="Arial"/>
              <a:ea typeface="Arial"/>
              <a:cs typeface="Arial"/>
              <a:sym typeface="Arial"/>
            </a:endParaRPr>
          </a:p>
        </p:txBody>
      </p:sp>
      <p:sp>
        <p:nvSpPr>
          <p:cNvPr id="1993" name="Google Shape;1993;p61"/>
          <p:cNvSpPr/>
          <p:nvPr/>
        </p:nvSpPr>
        <p:spPr>
          <a:xfrm>
            <a:off x="4775202" y="1219199"/>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Dễ làm mất các khoáng chất có trong thịt, cá.</a:t>
            </a:r>
            <a:endParaRPr sz="1800" b="0" i="0" u="none" strike="noStrike" cap="none">
              <a:solidFill>
                <a:srgbClr val="000000"/>
              </a:solidFill>
              <a:latin typeface="Arial"/>
              <a:ea typeface="Arial"/>
              <a:cs typeface="Arial"/>
              <a:sym typeface="Arial"/>
            </a:endParaRPr>
          </a:p>
        </p:txBody>
      </p:sp>
      <p:sp>
        <p:nvSpPr>
          <p:cNvPr id="1994" name="Google Shape;1994;p61"/>
          <p:cNvSpPr/>
          <p:nvPr/>
        </p:nvSpPr>
        <p:spPr>
          <a:xfrm>
            <a:off x="268514"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C. Làm tăng các chất khoáng có trong thịt, cá.</a:t>
            </a:r>
            <a:endParaRPr sz="1800" b="0" i="0" u="none" strike="noStrike" cap="none">
              <a:solidFill>
                <a:srgbClr val="000000"/>
              </a:solidFill>
              <a:latin typeface="Arial"/>
              <a:ea typeface="Arial"/>
              <a:cs typeface="Arial"/>
              <a:sym typeface="Arial"/>
            </a:endParaRPr>
          </a:p>
        </p:txBody>
      </p:sp>
      <p:sp>
        <p:nvSpPr>
          <p:cNvPr id="1995" name="Google Shape;1995;p61"/>
          <p:cNvSpPr/>
          <p:nvPr/>
        </p:nvSpPr>
        <p:spPr>
          <a:xfrm>
            <a:off x="4775202" y="3171371"/>
            <a:ext cx="4100285" cy="1705429"/>
          </a:xfrm>
          <a:prstGeom prst="roundRect">
            <a:avLst>
              <a:gd name="adj" fmla="val 8582"/>
            </a:avLst>
          </a:prstGeom>
          <a:solidFill>
            <a:srgbClr val="FAF3EC"/>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D. Làm giảm thời gian sử dụng thực phẩm.</a:t>
            </a:r>
            <a:endParaRPr sz="1800" b="0" i="0" u="none" strike="noStrike" cap="none">
              <a:solidFill>
                <a:srgbClr val="000000"/>
              </a:solidFill>
              <a:latin typeface="Arial"/>
              <a:ea typeface="Arial"/>
              <a:cs typeface="Arial"/>
              <a:sym typeface="Arial"/>
            </a:endParaRPr>
          </a:p>
        </p:txBody>
      </p:sp>
      <p:sp>
        <p:nvSpPr>
          <p:cNvPr id="1996" name="Google Shape;1996;p61"/>
          <p:cNvSpPr/>
          <p:nvPr/>
        </p:nvSpPr>
        <p:spPr>
          <a:xfrm>
            <a:off x="4775202" y="1219199"/>
            <a:ext cx="4100285" cy="1705429"/>
          </a:xfrm>
          <a:prstGeom prst="roundRect">
            <a:avLst>
              <a:gd name="adj" fmla="val 8582"/>
            </a:avLst>
          </a:prstGeom>
          <a:solidFill>
            <a:srgbClr val="A0DAB4"/>
          </a:solidFill>
          <a:ln w="25400" cap="flat" cmpd="sng">
            <a:solidFill>
              <a:srgbClr val="565C5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B. Dễ làm mất các khoáng chất có trong thịt, cá.</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fade">
                                      <p:cBhvr>
                                        <p:cTn id="7" dur="500"/>
                                        <p:tgtEl>
                                          <p:spTgt spid="19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92"/>
                                        </p:tgtEl>
                                        <p:attrNameLst>
                                          <p:attrName>style.visibility</p:attrName>
                                        </p:attrNameLst>
                                      </p:cBhvr>
                                      <p:to>
                                        <p:strVal val="visible"/>
                                      </p:to>
                                    </p:set>
                                    <p:animEffect transition="in" filter="fade">
                                      <p:cBhvr>
                                        <p:cTn id="11" dur="500"/>
                                        <p:tgtEl>
                                          <p:spTgt spid="1992"/>
                                        </p:tgtEl>
                                      </p:cBhvr>
                                    </p:animEffect>
                                  </p:childTnLst>
                                </p:cTn>
                              </p:par>
                              <p:par>
                                <p:cTn id="12" presetID="10" presetClass="entr" presetSubtype="0" fill="hold" nodeType="withEffect">
                                  <p:stCondLst>
                                    <p:cond delay="0"/>
                                  </p:stCondLst>
                                  <p:childTnLst>
                                    <p:set>
                                      <p:cBhvr>
                                        <p:cTn id="13" dur="1" fill="hold">
                                          <p:stCondLst>
                                            <p:cond delay="0"/>
                                          </p:stCondLst>
                                        </p:cTn>
                                        <p:tgtEl>
                                          <p:spTgt spid="1993"/>
                                        </p:tgtEl>
                                        <p:attrNameLst>
                                          <p:attrName>style.visibility</p:attrName>
                                        </p:attrNameLst>
                                      </p:cBhvr>
                                      <p:to>
                                        <p:strVal val="visible"/>
                                      </p:to>
                                    </p:set>
                                    <p:animEffect transition="in" filter="fade">
                                      <p:cBhvr>
                                        <p:cTn id="14" dur="500"/>
                                        <p:tgtEl>
                                          <p:spTgt spid="1993"/>
                                        </p:tgtEl>
                                      </p:cBhvr>
                                    </p:animEffect>
                                  </p:childTnLst>
                                </p:cTn>
                              </p:par>
                              <p:par>
                                <p:cTn id="15" presetID="10" presetClass="entr" presetSubtype="0" fill="hold" nodeType="withEffect">
                                  <p:stCondLst>
                                    <p:cond delay="0"/>
                                  </p:stCondLst>
                                  <p:childTnLst>
                                    <p:set>
                                      <p:cBhvr>
                                        <p:cTn id="16" dur="1" fill="hold">
                                          <p:stCondLst>
                                            <p:cond delay="0"/>
                                          </p:stCondLst>
                                        </p:cTn>
                                        <p:tgtEl>
                                          <p:spTgt spid="1994"/>
                                        </p:tgtEl>
                                        <p:attrNameLst>
                                          <p:attrName>style.visibility</p:attrName>
                                        </p:attrNameLst>
                                      </p:cBhvr>
                                      <p:to>
                                        <p:strVal val="visible"/>
                                      </p:to>
                                    </p:set>
                                    <p:animEffect transition="in" filter="fade">
                                      <p:cBhvr>
                                        <p:cTn id="17" dur="500"/>
                                        <p:tgtEl>
                                          <p:spTgt spid="1994"/>
                                        </p:tgtEl>
                                      </p:cBhvr>
                                    </p:animEffect>
                                  </p:childTnLst>
                                </p:cTn>
                              </p:par>
                              <p:par>
                                <p:cTn id="18" presetID="10" presetClass="entr" presetSubtype="0" fill="hold" nodeType="withEffect">
                                  <p:stCondLst>
                                    <p:cond delay="0"/>
                                  </p:stCondLst>
                                  <p:childTnLst>
                                    <p:set>
                                      <p:cBhvr>
                                        <p:cTn id="19" dur="1" fill="hold">
                                          <p:stCondLst>
                                            <p:cond delay="0"/>
                                          </p:stCondLst>
                                        </p:cTn>
                                        <p:tgtEl>
                                          <p:spTgt spid="1995"/>
                                        </p:tgtEl>
                                        <p:attrNameLst>
                                          <p:attrName>style.visibility</p:attrName>
                                        </p:attrNameLst>
                                      </p:cBhvr>
                                      <p:to>
                                        <p:strVal val="visible"/>
                                      </p:to>
                                    </p:set>
                                    <p:animEffect transition="in" filter="fade">
                                      <p:cBhvr>
                                        <p:cTn id="20" dur="500"/>
                                        <p:tgtEl>
                                          <p:spTgt spid="199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96"/>
                                        </p:tgtEl>
                                        <p:attrNameLst>
                                          <p:attrName>style.visibility</p:attrName>
                                        </p:attrNameLst>
                                      </p:cBhvr>
                                      <p:to>
                                        <p:strVal val="visible"/>
                                      </p:to>
                                    </p:set>
                                    <p:animEffect transition="in" filter="fade">
                                      <p:cBhvr>
                                        <p:cTn id="25" dur="500"/>
                                        <p:tgtEl>
                                          <p:spTgt spid="1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Google Shape;2001;p62"/>
          <p:cNvSpPr txBox="1"/>
          <p:nvPr/>
        </p:nvSpPr>
        <p:spPr>
          <a:xfrm>
            <a:off x="248717" y="197509"/>
            <a:ext cx="447690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1" u="none" strike="noStrike" cap="none">
                <a:solidFill>
                  <a:srgbClr val="002060"/>
                </a:solidFill>
                <a:latin typeface="Arial"/>
                <a:ea typeface="Arial"/>
                <a:cs typeface="Arial"/>
                <a:sym typeface="Arial"/>
              </a:rPr>
              <a:t>Em hãy trả lời các câu hỏi sau đây: </a:t>
            </a:r>
            <a:endParaRPr/>
          </a:p>
        </p:txBody>
      </p:sp>
      <p:grpSp>
        <p:nvGrpSpPr>
          <p:cNvPr id="2002" name="Google Shape;2002;p62"/>
          <p:cNvGrpSpPr/>
          <p:nvPr/>
        </p:nvGrpSpPr>
        <p:grpSpPr>
          <a:xfrm>
            <a:off x="180137" y="712184"/>
            <a:ext cx="8590789" cy="872034"/>
            <a:chOff x="180137" y="712184"/>
            <a:chExt cx="8590789" cy="872034"/>
          </a:xfrm>
        </p:grpSpPr>
        <p:grpSp>
          <p:nvGrpSpPr>
            <p:cNvPr id="2003" name="Google Shape;2003;p62"/>
            <p:cNvGrpSpPr/>
            <p:nvPr/>
          </p:nvGrpSpPr>
          <p:grpSpPr>
            <a:xfrm>
              <a:off x="180137" y="885139"/>
              <a:ext cx="526124" cy="526124"/>
              <a:chOff x="1028700" y="4610433"/>
              <a:chExt cx="824190" cy="824190"/>
            </a:xfrm>
          </p:grpSpPr>
          <p:grpSp>
            <p:nvGrpSpPr>
              <p:cNvPr id="2004" name="Google Shape;2004;p62"/>
              <p:cNvGrpSpPr/>
              <p:nvPr/>
            </p:nvGrpSpPr>
            <p:grpSpPr>
              <a:xfrm>
                <a:off x="1028700" y="4610433"/>
                <a:ext cx="824190" cy="824190"/>
                <a:chOff x="0" y="0"/>
                <a:chExt cx="812800" cy="812800"/>
              </a:xfrm>
            </p:grpSpPr>
            <p:sp>
              <p:nvSpPr>
                <p:cNvPr id="2005" name="Google Shape;2005;p6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9928"/>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07" name="Google Shape;2007;p62"/>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3">
                  <a:alphaModFix/>
                </a:blip>
                <a:stretch>
                  <a:fillRect/>
                </a:stretch>
              </a:blipFill>
              <a:ln>
                <a:noFill/>
              </a:ln>
            </p:spPr>
          </p:sp>
        </p:grpSp>
        <p:sp>
          <p:nvSpPr>
            <p:cNvPr id="2008" name="Google Shape;2008;p62"/>
            <p:cNvSpPr txBox="1"/>
            <p:nvPr/>
          </p:nvSpPr>
          <p:spPr>
            <a:xfrm>
              <a:off x="829124" y="712184"/>
              <a:ext cx="7941802"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1" i="1" u="none" strike="noStrike" cap="none">
                  <a:solidFill>
                    <a:srgbClr val="C00000"/>
                  </a:solidFill>
                  <a:latin typeface="Arial"/>
                  <a:ea typeface="Arial"/>
                  <a:cs typeface="Arial"/>
                  <a:sym typeface="Arial"/>
                </a:rPr>
                <a:t>Câu 1. </a:t>
              </a:r>
              <a:r>
                <a:rPr lang="en-US" sz="1800" b="0" i="0" u="none" strike="noStrike" cap="none">
                  <a:solidFill>
                    <a:srgbClr val="000000"/>
                  </a:solidFill>
                  <a:latin typeface="Arial"/>
                  <a:ea typeface="Arial"/>
                  <a:cs typeface="Arial"/>
                  <a:sym typeface="Arial"/>
                </a:rPr>
                <a:t>Trình bày các cách bảo quản chất dinh dưỡng trong thực phẩm thường áp dụng tại gia đình em.</a:t>
              </a:r>
              <a:endParaRPr sz="1800" b="0" i="0" u="none" strike="noStrike" cap="none">
                <a:solidFill>
                  <a:srgbClr val="000000"/>
                </a:solidFill>
                <a:latin typeface="Arial"/>
                <a:ea typeface="Arial"/>
                <a:cs typeface="Arial"/>
                <a:sym typeface="Arial"/>
              </a:endParaRPr>
            </a:p>
          </p:txBody>
        </p:sp>
      </p:grpSp>
      <p:grpSp>
        <p:nvGrpSpPr>
          <p:cNvPr id="2009" name="Google Shape;2009;p62"/>
          <p:cNvGrpSpPr/>
          <p:nvPr/>
        </p:nvGrpSpPr>
        <p:grpSpPr>
          <a:xfrm>
            <a:off x="180137" y="1760068"/>
            <a:ext cx="8590789" cy="872034"/>
            <a:chOff x="180137" y="712184"/>
            <a:chExt cx="8590789" cy="872034"/>
          </a:xfrm>
        </p:grpSpPr>
        <p:grpSp>
          <p:nvGrpSpPr>
            <p:cNvPr id="2010" name="Google Shape;2010;p62"/>
            <p:cNvGrpSpPr/>
            <p:nvPr/>
          </p:nvGrpSpPr>
          <p:grpSpPr>
            <a:xfrm>
              <a:off x="180137" y="885139"/>
              <a:ext cx="526124" cy="526124"/>
              <a:chOff x="1028700" y="4610433"/>
              <a:chExt cx="824190" cy="824190"/>
            </a:xfrm>
          </p:grpSpPr>
          <p:grpSp>
            <p:nvGrpSpPr>
              <p:cNvPr id="2011" name="Google Shape;2011;p62"/>
              <p:cNvGrpSpPr/>
              <p:nvPr/>
            </p:nvGrpSpPr>
            <p:grpSpPr>
              <a:xfrm>
                <a:off x="1028700" y="4610433"/>
                <a:ext cx="824190" cy="824190"/>
                <a:chOff x="0" y="0"/>
                <a:chExt cx="812800" cy="812800"/>
              </a:xfrm>
            </p:grpSpPr>
            <p:sp>
              <p:nvSpPr>
                <p:cNvPr id="2012" name="Google Shape;2012;p6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9928"/>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14" name="Google Shape;2014;p62"/>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3">
                  <a:alphaModFix/>
                </a:blip>
                <a:stretch>
                  <a:fillRect/>
                </a:stretch>
              </a:blipFill>
              <a:ln>
                <a:noFill/>
              </a:ln>
            </p:spPr>
          </p:sp>
        </p:grpSp>
        <p:sp>
          <p:nvSpPr>
            <p:cNvPr id="2015" name="Google Shape;2015;p62"/>
            <p:cNvSpPr txBox="1"/>
            <p:nvPr/>
          </p:nvSpPr>
          <p:spPr>
            <a:xfrm>
              <a:off x="829124" y="712184"/>
              <a:ext cx="7941802"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1" i="1" u="none" strike="noStrike" cap="none">
                  <a:solidFill>
                    <a:srgbClr val="C00000"/>
                  </a:solidFill>
                  <a:latin typeface="Arial"/>
                  <a:ea typeface="Arial"/>
                  <a:cs typeface="Arial"/>
                  <a:sym typeface="Arial"/>
                </a:rPr>
                <a:t>Câu 2. </a:t>
              </a:r>
              <a:r>
                <a:rPr lang="en-US" sz="1800" b="0" i="0" u="none" strike="noStrike" cap="none">
                  <a:solidFill>
                    <a:srgbClr val="000000"/>
                  </a:solidFill>
                  <a:latin typeface="Arial"/>
                  <a:ea typeface="Arial"/>
                  <a:cs typeface="Arial"/>
                  <a:sym typeface="Arial"/>
                </a:rPr>
                <a:t>Hãy kể tên một số thực phẩm được bảo quản bằng phương pháp làm khô mà em biết.</a:t>
              </a:r>
              <a:endParaRPr sz="1800" b="0" i="0" u="none" strike="noStrike" cap="none">
                <a:solidFill>
                  <a:srgbClr val="000000"/>
                </a:solidFill>
                <a:latin typeface="Arial"/>
                <a:ea typeface="Arial"/>
                <a:cs typeface="Arial"/>
                <a:sym typeface="Arial"/>
              </a:endParaRPr>
            </a:p>
          </p:txBody>
        </p:sp>
      </p:grpSp>
      <p:grpSp>
        <p:nvGrpSpPr>
          <p:cNvPr id="2016" name="Google Shape;2016;p62"/>
          <p:cNvGrpSpPr/>
          <p:nvPr/>
        </p:nvGrpSpPr>
        <p:grpSpPr>
          <a:xfrm>
            <a:off x="180137" y="2807952"/>
            <a:ext cx="8590789" cy="872034"/>
            <a:chOff x="180137" y="712184"/>
            <a:chExt cx="8590789" cy="872034"/>
          </a:xfrm>
        </p:grpSpPr>
        <p:grpSp>
          <p:nvGrpSpPr>
            <p:cNvPr id="2017" name="Google Shape;2017;p62"/>
            <p:cNvGrpSpPr/>
            <p:nvPr/>
          </p:nvGrpSpPr>
          <p:grpSpPr>
            <a:xfrm>
              <a:off x="180137" y="885139"/>
              <a:ext cx="526124" cy="526124"/>
              <a:chOff x="1028700" y="4610433"/>
              <a:chExt cx="824190" cy="824190"/>
            </a:xfrm>
          </p:grpSpPr>
          <p:grpSp>
            <p:nvGrpSpPr>
              <p:cNvPr id="2018" name="Google Shape;2018;p62"/>
              <p:cNvGrpSpPr/>
              <p:nvPr/>
            </p:nvGrpSpPr>
            <p:grpSpPr>
              <a:xfrm>
                <a:off x="1028700" y="4610433"/>
                <a:ext cx="824190" cy="824190"/>
                <a:chOff x="0" y="0"/>
                <a:chExt cx="812800" cy="812800"/>
              </a:xfrm>
            </p:grpSpPr>
            <p:sp>
              <p:nvSpPr>
                <p:cNvPr id="2019" name="Google Shape;2019;p6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9928"/>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21" name="Google Shape;2021;p62"/>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3">
                  <a:alphaModFix/>
                </a:blip>
                <a:stretch>
                  <a:fillRect/>
                </a:stretch>
              </a:blipFill>
              <a:ln>
                <a:noFill/>
              </a:ln>
            </p:spPr>
          </p:sp>
        </p:grpSp>
        <p:sp>
          <p:nvSpPr>
            <p:cNvPr id="2022" name="Google Shape;2022;p62"/>
            <p:cNvSpPr txBox="1"/>
            <p:nvPr/>
          </p:nvSpPr>
          <p:spPr>
            <a:xfrm>
              <a:off x="829124" y="712184"/>
              <a:ext cx="7941802"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1" i="1" u="none" strike="noStrike" cap="none">
                  <a:solidFill>
                    <a:srgbClr val="C00000"/>
                  </a:solidFill>
                  <a:latin typeface="Arial"/>
                  <a:ea typeface="Arial"/>
                  <a:cs typeface="Arial"/>
                  <a:sym typeface="Arial"/>
                </a:rPr>
                <a:t>Câu 3. </a:t>
              </a:r>
              <a:r>
                <a:rPr lang="en-US" sz="1800" b="0" i="0" u="none" strike="noStrike" cap="none">
                  <a:solidFill>
                    <a:srgbClr val="000000"/>
                  </a:solidFill>
                  <a:latin typeface="Arial"/>
                  <a:ea typeface="Arial"/>
                  <a:cs typeface="Arial"/>
                  <a:sym typeface="Arial"/>
                </a:rPr>
                <a:t>Tại sao ướp muối có thể tiêu diệt, ngăn ngừa vi sinh vật gây hỏng thực phẩm?</a:t>
              </a:r>
              <a:endParaRPr sz="1800" b="0" i="0" u="none" strike="noStrike" cap="none">
                <a:solidFill>
                  <a:srgbClr val="000000"/>
                </a:solidFill>
                <a:latin typeface="Arial"/>
                <a:ea typeface="Arial"/>
                <a:cs typeface="Arial"/>
                <a:sym typeface="Arial"/>
              </a:endParaRPr>
            </a:p>
          </p:txBody>
        </p:sp>
      </p:grpSp>
      <p:pic>
        <p:nvPicPr>
          <p:cNvPr id="2023" name="Google Shape;2023;p62"/>
          <p:cNvPicPr preferRelativeResize="0"/>
          <p:nvPr/>
        </p:nvPicPr>
        <p:blipFill rotWithShape="1">
          <a:blip r:embed="rId4">
            <a:alphaModFix/>
          </a:blip>
          <a:srcRect t="59837" b="8150"/>
          <a:stretch/>
        </p:blipFill>
        <p:spPr>
          <a:xfrm>
            <a:off x="0" y="3855836"/>
            <a:ext cx="9143997" cy="19509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1"/>
                                        </p:tgtEl>
                                        <p:attrNameLst>
                                          <p:attrName>style.visibility</p:attrName>
                                        </p:attrNameLst>
                                      </p:cBhvr>
                                      <p:to>
                                        <p:strVal val="visible"/>
                                      </p:to>
                                    </p:set>
                                    <p:animEffect transition="in" filter="fade">
                                      <p:cBhvr>
                                        <p:cTn id="7" dur="500"/>
                                        <p:tgtEl>
                                          <p:spTgt spid="20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02"/>
                                        </p:tgtEl>
                                        <p:attrNameLst>
                                          <p:attrName>style.visibility</p:attrName>
                                        </p:attrNameLst>
                                      </p:cBhvr>
                                      <p:to>
                                        <p:strVal val="visible"/>
                                      </p:to>
                                    </p:set>
                                    <p:animEffect transition="in" filter="fade">
                                      <p:cBhvr>
                                        <p:cTn id="11" dur="500"/>
                                        <p:tgtEl>
                                          <p:spTgt spid="2002"/>
                                        </p:tgtEl>
                                      </p:cBhvr>
                                    </p:animEffect>
                                  </p:childTnLst>
                                </p:cTn>
                              </p:par>
                              <p:par>
                                <p:cTn id="12" presetID="10" presetClass="entr" presetSubtype="0" fill="hold" nodeType="withEffect">
                                  <p:stCondLst>
                                    <p:cond delay="0"/>
                                  </p:stCondLst>
                                  <p:childTnLst>
                                    <p:set>
                                      <p:cBhvr>
                                        <p:cTn id="13" dur="1" fill="hold">
                                          <p:stCondLst>
                                            <p:cond delay="0"/>
                                          </p:stCondLst>
                                        </p:cTn>
                                        <p:tgtEl>
                                          <p:spTgt spid="2009"/>
                                        </p:tgtEl>
                                        <p:attrNameLst>
                                          <p:attrName>style.visibility</p:attrName>
                                        </p:attrNameLst>
                                      </p:cBhvr>
                                      <p:to>
                                        <p:strVal val="visible"/>
                                      </p:to>
                                    </p:set>
                                    <p:animEffect transition="in" filter="fade">
                                      <p:cBhvr>
                                        <p:cTn id="14" dur="500"/>
                                        <p:tgtEl>
                                          <p:spTgt spid="2009"/>
                                        </p:tgtEl>
                                      </p:cBhvr>
                                    </p:animEffect>
                                  </p:childTnLst>
                                </p:cTn>
                              </p:par>
                              <p:par>
                                <p:cTn id="15" presetID="10" presetClass="entr" presetSubtype="0" fill="hold" nodeType="withEffect">
                                  <p:stCondLst>
                                    <p:cond delay="0"/>
                                  </p:stCondLst>
                                  <p:childTnLst>
                                    <p:set>
                                      <p:cBhvr>
                                        <p:cTn id="16" dur="1" fill="hold">
                                          <p:stCondLst>
                                            <p:cond delay="0"/>
                                          </p:stCondLst>
                                        </p:cTn>
                                        <p:tgtEl>
                                          <p:spTgt spid="2016"/>
                                        </p:tgtEl>
                                        <p:attrNameLst>
                                          <p:attrName>style.visibility</p:attrName>
                                        </p:attrNameLst>
                                      </p:cBhvr>
                                      <p:to>
                                        <p:strVal val="visible"/>
                                      </p:to>
                                    </p:set>
                                    <p:animEffect transition="in" filter="fade">
                                      <p:cBhvr>
                                        <p:cTn id="17" dur="500"/>
                                        <p:tgtEl>
                                          <p:spTgt spid="2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grpSp>
        <p:nvGrpSpPr>
          <p:cNvPr id="2028" name="Google Shape;2028;p63"/>
          <p:cNvGrpSpPr/>
          <p:nvPr/>
        </p:nvGrpSpPr>
        <p:grpSpPr>
          <a:xfrm>
            <a:off x="276605" y="239994"/>
            <a:ext cx="8590789" cy="958660"/>
            <a:chOff x="180137" y="704689"/>
            <a:chExt cx="8590789" cy="958660"/>
          </a:xfrm>
        </p:grpSpPr>
        <p:grpSp>
          <p:nvGrpSpPr>
            <p:cNvPr id="2029" name="Google Shape;2029;p63"/>
            <p:cNvGrpSpPr/>
            <p:nvPr/>
          </p:nvGrpSpPr>
          <p:grpSpPr>
            <a:xfrm>
              <a:off x="180137" y="885139"/>
              <a:ext cx="526124" cy="526124"/>
              <a:chOff x="1028700" y="4610433"/>
              <a:chExt cx="824190" cy="824190"/>
            </a:xfrm>
          </p:grpSpPr>
          <p:grpSp>
            <p:nvGrpSpPr>
              <p:cNvPr id="2030" name="Google Shape;2030;p63"/>
              <p:cNvGrpSpPr/>
              <p:nvPr/>
            </p:nvGrpSpPr>
            <p:grpSpPr>
              <a:xfrm>
                <a:off x="1028700" y="4610433"/>
                <a:ext cx="824190" cy="824190"/>
                <a:chOff x="0" y="0"/>
                <a:chExt cx="812800" cy="812800"/>
              </a:xfrm>
            </p:grpSpPr>
            <p:sp>
              <p:nvSpPr>
                <p:cNvPr id="2031" name="Google Shape;2031;p6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9928"/>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3" name="Google Shape;2033;p63"/>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3">
                  <a:alphaModFix/>
                </a:blip>
                <a:stretch>
                  <a:fillRect/>
                </a:stretch>
              </a:blipFill>
              <a:ln>
                <a:noFill/>
              </a:ln>
            </p:spPr>
          </p:sp>
        </p:grpSp>
        <p:sp>
          <p:nvSpPr>
            <p:cNvPr id="2034" name="Google Shape;2034;p63"/>
            <p:cNvSpPr txBox="1"/>
            <p:nvPr/>
          </p:nvSpPr>
          <p:spPr>
            <a:xfrm>
              <a:off x="829124" y="704689"/>
              <a:ext cx="7941802" cy="95866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1" u="none" strike="noStrike" cap="none">
                  <a:solidFill>
                    <a:srgbClr val="C00000"/>
                  </a:solidFill>
                  <a:latin typeface="Arial"/>
                  <a:ea typeface="Arial"/>
                  <a:cs typeface="Arial"/>
                  <a:sym typeface="Arial"/>
                </a:rPr>
                <a:t>Câu 1. </a:t>
              </a:r>
              <a:r>
                <a:rPr lang="en-US" sz="2000" b="0" i="0" u="none" strike="noStrike" cap="none">
                  <a:solidFill>
                    <a:srgbClr val="000000"/>
                  </a:solidFill>
                  <a:latin typeface="Arial"/>
                  <a:ea typeface="Arial"/>
                  <a:cs typeface="Arial"/>
                  <a:sym typeface="Arial"/>
                </a:rPr>
                <a:t>Trình bày các cách bảo quản chất dinh dưỡng trong thực phẩm thường áp dụng tại gia đình em.</a:t>
              </a:r>
              <a:endParaRPr sz="2000" b="0" i="0" u="none" strike="noStrike" cap="none">
                <a:solidFill>
                  <a:srgbClr val="000000"/>
                </a:solidFill>
                <a:latin typeface="Arial"/>
                <a:ea typeface="Arial"/>
                <a:cs typeface="Arial"/>
                <a:sym typeface="Arial"/>
              </a:endParaRPr>
            </a:p>
          </p:txBody>
        </p:sp>
      </p:grpSp>
      <p:sp>
        <p:nvSpPr>
          <p:cNvPr id="2035" name="Google Shape;2035;p63"/>
          <p:cNvSpPr/>
          <p:nvPr/>
        </p:nvSpPr>
        <p:spPr>
          <a:xfrm>
            <a:off x="2307945" y="1469987"/>
            <a:ext cx="4528109" cy="592531"/>
          </a:xfrm>
          <a:prstGeom prst="roundRect">
            <a:avLst>
              <a:gd name="adj" fmla="val 16667"/>
            </a:avLst>
          </a:prstGeom>
          <a:solidFill>
            <a:srgbClr val="C2EAF2"/>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1" u="none" strike="noStrike" cap="none">
                <a:solidFill>
                  <a:srgbClr val="000000"/>
                </a:solidFill>
                <a:latin typeface="Arial"/>
                <a:ea typeface="Arial"/>
                <a:cs typeface="Arial"/>
                <a:sym typeface="Arial"/>
              </a:rPr>
              <a:t>Một số cách bảo quản thực phẩm </a:t>
            </a:r>
            <a:endParaRPr/>
          </a:p>
        </p:txBody>
      </p:sp>
      <p:grpSp>
        <p:nvGrpSpPr>
          <p:cNvPr id="2036" name="Google Shape;2036;p63"/>
          <p:cNvGrpSpPr/>
          <p:nvPr/>
        </p:nvGrpSpPr>
        <p:grpSpPr>
          <a:xfrm>
            <a:off x="306757" y="2821811"/>
            <a:ext cx="2565296" cy="1707395"/>
            <a:chOff x="405123" y="2821811"/>
            <a:chExt cx="2565296" cy="1707395"/>
          </a:xfrm>
        </p:grpSpPr>
        <p:pic>
          <p:nvPicPr>
            <p:cNvPr id="2037" name="Google Shape;2037;p63" descr="10 Cách bảo quản thực phẩm trong tủ lạnh bạn cần biết | Cleanipedia"/>
            <p:cNvPicPr preferRelativeResize="0"/>
            <p:nvPr/>
          </p:nvPicPr>
          <p:blipFill rotWithShape="1">
            <a:blip r:embed="rId4">
              <a:alphaModFix/>
            </a:blip>
            <a:srcRect/>
            <a:stretch/>
          </p:blipFill>
          <p:spPr>
            <a:xfrm>
              <a:off x="405123" y="3181424"/>
              <a:ext cx="2565296" cy="1347782"/>
            </a:xfrm>
            <a:prstGeom prst="rect">
              <a:avLst/>
            </a:prstGeom>
            <a:noFill/>
            <a:ln>
              <a:noFill/>
            </a:ln>
          </p:spPr>
        </p:pic>
        <p:sp>
          <p:nvSpPr>
            <p:cNvPr id="2038" name="Google Shape;2038;p63"/>
            <p:cNvSpPr/>
            <p:nvPr/>
          </p:nvSpPr>
          <p:spPr>
            <a:xfrm>
              <a:off x="405123" y="2821811"/>
              <a:ext cx="2557757" cy="592532"/>
            </a:xfrm>
            <a:prstGeom prst="roundRect">
              <a:avLst>
                <a:gd name="adj" fmla="val 9049"/>
              </a:avLst>
            </a:prstGeom>
            <a:solidFill>
              <a:srgbClr val="F8EC6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bảo quản lạnh</a:t>
              </a:r>
              <a:endParaRPr/>
            </a:p>
          </p:txBody>
        </p:sp>
      </p:grpSp>
      <p:grpSp>
        <p:nvGrpSpPr>
          <p:cNvPr id="2039" name="Google Shape;2039;p63"/>
          <p:cNvGrpSpPr/>
          <p:nvPr/>
        </p:nvGrpSpPr>
        <p:grpSpPr>
          <a:xfrm>
            <a:off x="3274745" y="2821811"/>
            <a:ext cx="2565296" cy="1770142"/>
            <a:chOff x="543665" y="2952913"/>
            <a:chExt cx="2565296" cy="1770142"/>
          </a:xfrm>
        </p:grpSpPr>
        <p:pic>
          <p:nvPicPr>
            <p:cNvPr id="2040" name="Google Shape;2040;p63" descr="Thịt đông lạnh nên bảo quản bao lâu là tốt nhất?"/>
            <p:cNvPicPr preferRelativeResize="0"/>
            <p:nvPr/>
          </p:nvPicPr>
          <p:blipFill rotWithShape="1">
            <a:blip r:embed="rId5">
              <a:alphaModFix/>
            </a:blip>
            <a:srcRect/>
            <a:stretch/>
          </p:blipFill>
          <p:spPr>
            <a:xfrm>
              <a:off x="543665" y="3380282"/>
              <a:ext cx="2565296" cy="1342773"/>
            </a:xfrm>
            <a:prstGeom prst="round2SameRect">
              <a:avLst>
                <a:gd name="adj1" fmla="val 16667"/>
                <a:gd name="adj2" fmla="val 0"/>
              </a:avLst>
            </a:prstGeom>
            <a:noFill/>
            <a:ln>
              <a:noFill/>
            </a:ln>
          </p:spPr>
        </p:pic>
        <p:sp>
          <p:nvSpPr>
            <p:cNvPr id="2041" name="Google Shape;2041;p63"/>
            <p:cNvSpPr/>
            <p:nvPr/>
          </p:nvSpPr>
          <p:spPr>
            <a:xfrm>
              <a:off x="551204" y="2952913"/>
              <a:ext cx="2557757" cy="592532"/>
            </a:xfrm>
            <a:prstGeom prst="roundRect">
              <a:avLst>
                <a:gd name="adj" fmla="val 9049"/>
              </a:avLst>
            </a:prstGeom>
            <a:solidFill>
              <a:srgbClr val="F8EC6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Làm đông lạnh</a:t>
              </a:r>
              <a:endParaRPr/>
            </a:p>
          </p:txBody>
        </p:sp>
      </p:grpSp>
      <p:grpSp>
        <p:nvGrpSpPr>
          <p:cNvPr id="2042" name="Google Shape;2042;p63"/>
          <p:cNvGrpSpPr/>
          <p:nvPr/>
        </p:nvGrpSpPr>
        <p:grpSpPr>
          <a:xfrm>
            <a:off x="6293714" y="2821811"/>
            <a:ext cx="2557757" cy="1770142"/>
            <a:chOff x="6293714" y="2821811"/>
            <a:chExt cx="2557757" cy="1770142"/>
          </a:xfrm>
        </p:grpSpPr>
        <p:pic>
          <p:nvPicPr>
            <p:cNvPr id="2043" name="Google Shape;2043;p63" descr="CÁC PHƯƠNG PHÁP SƠ CHẾ CÀ PHÊ PHỔ BIẾN – The Coffee House"/>
            <p:cNvPicPr preferRelativeResize="0"/>
            <p:nvPr/>
          </p:nvPicPr>
          <p:blipFill rotWithShape="1">
            <a:blip r:embed="rId6">
              <a:alphaModFix/>
            </a:blip>
            <a:srcRect/>
            <a:stretch/>
          </p:blipFill>
          <p:spPr>
            <a:xfrm>
              <a:off x="6301253" y="2900597"/>
              <a:ext cx="2535990" cy="1691356"/>
            </a:xfrm>
            <a:prstGeom prst="rect">
              <a:avLst/>
            </a:prstGeom>
            <a:noFill/>
            <a:ln>
              <a:noFill/>
            </a:ln>
          </p:spPr>
        </p:pic>
        <p:sp>
          <p:nvSpPr>
            <p:cNvPr id="2044" name="Google Shape;2044;p63"/>
            <p:cNvSpPr/>
            <p:nvPr/>
          </p:nvSpPr>
          <p:spPr>
            <a:xfrm>
              <a:off x="6293714" y="2821811"/>
              <a:ext cx="2557757" cy="592532"/>
            </a:xfrm>
            <a:prstGeom prst="roundRect">
              <a:avLst>
                <a:gd name="adj" fmla="val 9049"/>
              </a:avLst>
            </a:prstGeom>
            <a:solidFill>
              <a:srgbClr val="F8EC6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Làm khô</a:t>
              </a:r>
              <a:endParaRPr/>
            </a:p>
          </p:txBody>
        </p:sp>
      </p:grpSp>
      <p:cxnSp>
        <p:nvCxnSpPr>
          <p:cNvPr id="2045" name="Google Shape;2045;p63"/>
          <p:cNvCxnSpPr>
            <a:stCxn id="2035" idx="2"/>
            <a:endCxn id="2038" idx="0"/>
          </p:cNvCxnSpPr>
          <p:nvPr/>
        </p:nvCxnSpPr>
        <p:spPr>
          <a:xfrm rot="5400000">
            <a:off x="2699100" y="948918"/>
            <a:ext cx="759300" cy="2986500"/>
          </a:xfrm>
          <a:prstGeom prst="bentConnector3">
            <a:avLst>
              <a:gd name="adj1" fmla="val 49999"/>
            </a:avLst>
          </a:prstGeom>
          <a:noFill/>
          <a:ln w="19050" cap="flat" cmpd="sng">
            <a:solidFill>
              <a:srgbClr val="000000"/>
            </a:solidFill>
            <a:prstDash val="solid"/>
            <a:round/>
            <a:headEnd type="none" w="sm" len="sm"/>
            <a:tailEnd type="none" w="sm" len="sm"/>
          </a:ln>
        </p:spPr>
      </p:cxnSp>
      <p:cxnSp>
        <p:nvCxnSpPr>
          <p:cNvPr id="2046" name="Google Shape;2046;p63"/>
          <p:cNvCxnSpPr>
            <a:stCxn id="2035" idx="2"/>
            <a:endCxn id="2044" idx="0"/>
          </p:cNvCxnSpPr>
          <p:nvPr/>
        </p:nvCxnSpPr>
        <p:spPr>
          <a:xfrm rot="-5400000" flipH="1">
            <a:off x="5692650" y="941868"/>
            <a:ext cx="759300" cy="3000600"/>
          </a:xfrm>
          <a:prstGeom prst="bentConnector3">
            <a:avLst>
              <a:gd name="adj1" fmla="val 49999"/>
            </a:avLst>
          </a:prstGeom>
          <a:noFill/>
          <a:ln w="19050" cap="flat" cmpd="sng">
            <a:solidFill>
              <a:srgbClr val="000000"/>
            </a:solidFill>
            <a:prstDash val="solid"/>
            <a:round/>
            <a:headEnd type="none" w="sm" len="sm"/>
            <a:tailEnd type="none" w="sm" len="sm"/>
          </a:ln>
        </p:spPr>
      </p:cxnSp>
      <p:cxnSp>
        <p:nvCxnSpPr>
          <p:cNvPr id="2047" name="Google Shape;2047;p63"/>
          <p:cNvCxnSpPr>
            <a:stCxn id="2035" idx="2"/>
            <a:endCxn id="2041" idx="0"/>
          </p:cNvCxnSpPr>
          <p:nvPr/>
        </p:nvCxnSpPr>
        <p:spPr>
          <a:xfrm flipH="1">
            <a:off x="4561200" y="2062518"/>
            <a:ext cx="10800" cy="759300"/>
          </a:xfrm>
          <a:prstGeom prst="straightConnector1">
            <a:avLst/>
          </a:prstGeom>
          <a:noFill/>
          <a:ln w="19050" cap="flat" cmpd="sng">
            <a:solidFill>
              <a:srgbClr val="000000"/>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8"/>
                                        </p:tgtEl>
                                        <p:attrNameLst>
                                          <p:attrName>style.visibility</p:attrName>
                                        </p:attrNameLst>
                                      </p:cBhvr>
                                      <p:to>
                                        <p:strVal val="visible"/>
                                      </p:to>
                                    </p:set>
                                    <p:animEffect transition="in" filter="fade">
                                      <p:cBhvr>
                                        <p:cTn id="7" dur="500"/>
                                        <p:tgtEl>
                                          <p:spTgt spid="2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5"/>
                                        </p:tgtEl>
                                        <p:attrNameLst>
                                          <p:attrName>style.visibility</p:attrName>
                                        </p:attrNameLst>
                                      </p:cBhvr>
                                      <p:to>
                                        <p:strVal val="visible"/>
                                      </p:to>
                                    </p:set>
                                    <p:animEffect transition="in" filter="fade">
                                      <p:cBhvr>
                                        <p:cTn id="12" dur="500"/>
                                        <p:tgtEl>
                                          <p:spTgt spid="203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45"/>
                                        </p:tgtEl>
                                        <p:attrNameLst>
                                          <p:attrName>style.visibility</p:attrName>
                                        </p:attrNameLst>
                                      </p:cBhvr>
                                      <p:to>
                                        <p:strVal val="visible"/>
                                      </p:to>
                                    </p:set>
                                    <p:animEffect transition="in" filter="fade">
                                      <p:cBhvr>
                                        <p:cTn id="16" dur="500"/>
                                        <p:tgtEl>
                                          <p:spTgt spid="2045"/>
                                        </p:tgtEl>
                                      </p:cBhvr>
                                    </p:animEffect>
                                  </p:childTnLst>
                                </p:cTn>
                              </p:par>
                              <p:par>
                                <p:cTn id="17" presetID="10" presetClass="entr" presetSubtype="0" fill="hold" nodeType="withEffect">
                                  <p:stCondLst>
                                    <p:cond delay="0"/>
                                  </p:stCondLst>
                                  <p:childTnLst>
                                    <p:set>
                                      <p:cBhvr>
                                        <p:cTn id="18" dur="1" fill="hold">
                                          <p:stCondLst>
                                            <p:cond delay="0"/>
                                          </p:stCondLst>
                                        </p:cTn>
                                        <p:tgtEl>
                                          <p:spTgt spid="2047"/>
                                        </p:tgtEl>
                                        <p:attrNameLst>
                                          <p:attrName>style.visibility</p:attrName>
                                        </p:attrNameLst>
                                      </p:cBhvr>
                                      <p:to>
                                        <p:strVal val="visible"/>
                                      </p:to>
                                    </p:set>
                                    <p:animEffect transition="in" filter="fade">
                                      <p:cBhvr>
                                        <p:cTn id="19" dur="500"/>
                                        <p:tgtEl>
                                          <p:spTgt spid="2047"/>
                                        </p:tgtEl>
                                      </p:cBhvr>
                                    </p:animEffect>
                                  </p:childTnLst>
                                </p:cTn>
                              </p:par>
                              <p:par>
                                <p:cTn id="20" presetID="10" presetClass="entr" presetSubtype="0" fill="hold" nodeType="withEffect">
                                  <p:stCondLst>
                                    <p:cond delay="0"/>
                                  </p:stCondLst>
                                  <p:childTnLst>
                                    <p:set>
                                      <p:cBhvr>
                                        <p:cTn id="21" dur="1" fill="hold">
                                          <p:stCondLst>
                                            <p:cond delay="0"/>
                                          </p:stCondLst>
                                        </p:cTn>
                                        <p:tgtEl>
                                          <p:spTgt spid="2046"/>
                                        </p:tgtEl>
                                        <p:attrNameLst>
                                          <p:attrName>style.visibility</p:attrName>
                                        </p:attrNameLst>
                                      </p:cBhvr>
                                      <p:to>
                                        <p:strVal val="visible"/>
                                      </p:to>
                                    </p:set>
                                    <p:animEffect transition="in" filter="fade">
                                      <p:cBhvr>
                                        <p:cTn id="22" dur="500"/>
                                        <p:tgtEl>
                                          <p:spTgt spid="204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036"/>
                                        </p:tgtEl>
                                        <p:attrNameLst>
                                          <p:attrName>style.visibility</p:attrName>
                                        </p:attrNameLst>
                                      </p:cBhvr>
                                      <p:to>
                                        <p:strVal val="visible"/>
                                      </p:to>
                                    </p:set>
                                    <p:animEffect transition="in" filter="fade">
                                      <p:cBhvr>
                                        <p:cTn id="26" dur="500"/>
                                        <p:tgtEl>
                                          <p:spTgt spid="2036"/>
                                        </p:tgtEl>
                                      </p:cBhvr>
                                    </p:animEffect>
                                  </p:childTnLst>
                                </p:cTn>
                              </p:par>
                              <p:par>
                                <p:cTn id="27" presetID="10" presetClass="entr" presetSubtype="0" fill="hold" nodeType="withEffect">
                                  <p:stCondLst>
                                    <p:cond delay="0"/>
                                  </p:stCondLst>
                                  <p:childTnLst>
                                    <p:set>
                                      <p:cBhvr>
                                        <p:cTn id="28" dur="1" fill="hold">
                                          <p:stCondLst>
                                            <p:cond delay="0"/>
                                          </p:stCondLst>
                                        </p:cTn>
                                        <p:tgtEl>
                                          <p:spTgt spid="2039"/>
                                        </p:tgtEl>
                                        <p:attrNameLst>
                                          <p:attrName>style.visibility</p:attrName>
                                        </p:attrNameLst>
                                      </p:cBhvr>
                                      <p:to>
                                        <p:strVal val="visible"/>
                                      </p:to>
                                    </p:set>
                                    <p:animEffect transition="in" filter="fade">
                                      <p:cBhvr>
                                        <p:cTn id="29" dur="500"/>
                                        <p:tgtEl>
                                          <p:spTgt spid="2039"/>
                                        </p:tgtEl>
                                      </p:cBhvr>
                                    </p:animEffect>
                                  </p:childTnLst>
                                </p:cTn>
                              </p:par>
                              <p:par>
                                <p:cTn id="30" presetID="10" presetClass="entr" presetSubtype="0" fill="hold" nodeType="withEffect">
                                  <p:stCondLst>
                                    <p:cond delay="0"/>
                                  </p:stCondLst>
                                  <p:childTnLst>
                                    <p:set>
                                      <p:cBhvr>
                                        <p:cTn id="31" dur="1" fill="hold">
                                          <p:stCondLst>
                                            <p:cond delay="0"/>
                                          </p:stCondLst>
                                        </p:cTn>
                                        <p:tgtEl>
                                          <p:spTgt spid="2042"/>
                                        </p:tgtEl>
                                        <p:attrNameLst>
                                          <p:attrName>style.visibility</p:attrName>
                                        </p:attrNameLst>
                                      </p:cBhvr>
                                      <p:to>
                                        <p:strVal val="visible"/>
                                      </p:to>
                                    </p:set>
                                    <p:animEffect transition="in" filter="fade">
                                      <p:cBhvr>
                                        <p:cTn id="32" dur="500"/>
                                        <p:tgtEl>
                                          <p:spTgt spid="2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grpSp>
        <p:nvGrpSpPr>
          <p:cNvPr id="2052" name="Google Shape;2052;p64"/>
          <p:cNvGrpSpPr/>
          <p:nvPr/>
        </p:nvGrpSpPr>
        <p:grpSpPr>
          <a:xfrm>
            <a:off x="276605" y="225364"/>
            <a:ext cx="8590789" cy="958660"/>
            <a:chOff x="180137" y="690059"/>
            <a:chExt cx="8590789" cy="958660"/>
          </a:xfrm>
        </p:grpSpPr>
        <p:grpSp>
          <p:nvGrpSpPr>
            <p:cNvPr id="2053" name="Google Shape;2053;p64"/>
            <p:cNvGrpSpPr/>
            <p:nvPr/>
          </p:nvGrpSpPr>
          <p:grpSpPr>
            <a:xfrm>
              <a:off x="180137" y="885139"/>
              <a:ext cx="526124" cy="526124"/>
              <a:chOff x="1028700" y="4610433"/>
              <a:chExt cx="824190" cy="824190"/>
            </a:xfrm>
          </p:grpSpPr>
          <p:grpSp>
            <p:nvGrpSpPr>
              <p:cNvPr id="2054" name="Google Shape;2054;p64"/>
              <p:cNvGrpSpPr/>
              <p:nvPr/>
            </p:nvGrpSpPr>
            <p:grpSpPr>
              <a:xfrm>
                <a:off x="1028700" y="4610433"/>
                <a:ext cx="824190" cy="824190"/>
                <a:chOff x="0" y="0"/>
                <a:chExt cx="812800" cy="812800"/>
              </a:xfrm>
            </p:grpSpPr>
            <p:sp>
              <p:nvSpPr>
                <p:cNvPr id="2055" name="Google Shape;2055;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9928"/>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57" name="Google Shape;2057;p64"/>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3">
                  <a:alphaModFix/>
                </a:blip>
                <a:stretch>
                  <a:fillRect/>
                </a:stretch>
              </a:blipFill>
              <a:ln>
                <a:noFill/>
              </a:ln>
            </p:spPr>
          </p:sp>
        </p:grpSp>
        <p:sp>
          <p:nvSpPr>
            <p:cNvPr id="2058" name="Google Shape;2058;p64"/>
            <p:cNvSpPr txBox="1"/>
            <p:nvPr/>
          </p:nvSpPr>
          <p:spPr>
            <a:xfrm>
              <a:off x="829124" y="690059"/>
              <a:ext cx="7941802" cy="95866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1" u="none" strike="noStrike" cap="none">
                  <a:solidFill>
                    <a:srgbClr val="C00000"/>
                  </a:solidFill>
                  <a:latin typeface="Arial"/>
                  <a:ea typeface="Arial"/>
                  <a:cs typeface="Arial"/>
                  <a:sym typeface="Arial"/>
                </a:rPr>
                <a:t>Câu 2. </a:t>
              </a:r>
              <a:r>
                <a:rPr lang="en-US" sz="2000" b="0" i="0" u="none" strike="noStrike" cap="none">
                  <a:solidFill>
                    <a:srgbClr val="000000"/>
                  </a:solidFill>
                  <a:latin typeface="Arial"/>
                  <a:ea typeface="Arial"/>
                  <a:cs typeface="Arial"/>
                  <a:sym typeface="Arial"/>
                </a:rPr>
                <a:t>Hãy kể tên một số thực phẩm được bảo quản bằng phương pháp làm khô mà em biết.</a:t>
              </a:r>
              <a:endParaRPr sz="2000" b="0" i="0" u="none" strike="noStrike" cap="none">
                <a:solidFill>
                  <a:srgbClr val="000000"/>
                </a:solidFill>
                <a:latin typeface="Arial"/>
                <a:ea typeface="Arial"/>
                <a:cs typeface="Arial"/>
                <a:sym typeface="Arial"/>
              </a:endParaRPr>
            </a:p>
          </p:txBody>
        </p:sp>
      </p:grpSp>
      <p:pic>
        <p:nvPicPr>
          <p:cNvPr id="2059" name="Google Shape;2059;p64" descr="Cách bảo quản trái cây sấy khô hiệu quả tại nhà"/>
          <p:cNvPicPr preferRelativeResize="0"/>
          <p:nvPr/>
        </p:nvPicPr>
        <p:blipFill rotWithShape="1">
          <a:blip r:embed="rId4">
            <a:alphaModFix/>
          </a:blip>
          <a:srcRect l="22894" t="1171" r="45078" b="-1170"/>
          <a:stretch/>
        </p:blipFill>
        <p:spPr>
          <a:xfrm>
            <a:off x="71333" y="1486806"/>
            <a:ext cx="2204736" cy="3596734"/>
          </a:xfrm>
          <a:prstGeom prst="rect">
            <a:avLst/>
          </a:prstGeom>
          <a:noFill/>
          <a:ln>
            <a:noFill/>
          </a:ln>
        </p:spPr>
      </p:pic>
      <p:pic>
        <p:nvPicPr>
          <p:cNvPr id="2060" name="Google Shape;2060;p64" descr="Cách làm lạp xưởng người Hoa thơm ngon đúng điệu"/>
          <p:cNvPicPr preferRelativeResize="0"/>
          <p:nvPr/>
        </p:nvPicPr>
        <p:blipFill rotWithShape="1">
          <a:blip r:embed="rId5">
            <a:alphaModFix/>
          </a:blip>
          <a:srcRect r="61027"/>
          <a:stretch/>
        </p:blipFill>
        <p:spPr>
          <a:xfrm>
            <a:off x="2374759" y="1486806"/>
            <a:ext cx="2204736" cy="3535702"/>
          </a:xfrm>
          <a:prstGeom prst="rect">
            <a:avLst/>
          </a:prstGeom>
          <a:noFill/>
          <a:ln>
            <a:noFill/>
          </a:ln>
        </p:spPr>
      </p:pic>
      <p:pic>
        <p:nvPicPr>
          <p:cNvPr id="2061" name="Google Shape;2061;p64" descr="Tổng hợp những loại hạt sấy số thơm ngon được yêu thích nhất hiện nay"/>
          <p:cNvPicPr preferRelativeResize="0"/>
          <p:nvPr/>
        </p:nvPicPr>
        <p:blipFill rotWithShape="1">
          <a:blip r:embed="rId6">
            <a:alphaModFix/>
          </a:blip>
          <a:srcRect l="2800" r="56159"/>
          <a:stretch/>
        </p:blipFill>
        <p:spPr>
          <a:xfrm>
            <a:off x="4678185" y="1486806"/>
            <a:ext cx="2204736" cy="3581400"/>
          </a:xfrm>
          <a:prstGeom prst="rect">
            <a:avLst/>
          </a:prstGeom>
          <a:noFill/>
          <a:ln>
            <a:noFill/>
          </a:ln>
        </p:spPr>
      </p:pic>
      <p:pic>
        <p:nvPicPr>
          <p:cNvPr id="2062" name="Google Shape;2062;p64" descr="Cách làm ruốc (chà bông) thịt lợn bông tơi đơn giản tại nhà"/>
          <p:cNvPicPr preferRelativeResize="0"/>
          <p:nvPr/>
        </p:nvPicPr>
        <p:blipFill rotWithShape="1">
          <a:blip r:embed="rId7">
            <a:alphaModFix/>
          </a:blip>
          <a:srcRect l="38516" r="23294"/>
          <a:stretch/>
        </p:blipFill>
        <p:spPr>
          <a:xfrm>
            <a:off x="6981611" y="1494473"/>
            <a:ext cx="2051660" cy="3581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9"/>
                                        </p:tgtEl>
                                        <p:attrNameLst>
                                          <p:attrName>style.visibility</p:attrName>
                                        </p:attrNameLst>
                                      </p:cBhvr>
                                      <p:to>
                                        <p:strVal val="visible"/>
                                      </p:to>
                                    </p:set>
                                    <p:animEffect transition="in" filter="fade">
                                      <p:cBhvr>
                                        <p:cTn id="11" dur="500"/>
                                        <p:tgtEl>
                                          <p:spTgt spid="2059"/>
                                        </p:tgtEl>
                                      </p:cBhvr>
                                    </p:animEffect>
                                  </p:childTnLst>
                                </p:cTn>
                              </p:par>
                              <p:par>
                                <p:cTn id="12" presetID="10" presetClass="entr" presetSubtype="0" fill="hold" nodeType="withEffect">
                                  <p:stCondLst>
                                    <p:cond delay="0"/>
                                  </p:stCondLst>
                                  <p:childTnLst>
                                    <p:set>
                                      <p:cBhvr>
                                        <p:cTn id="13" dur="1" fill="hold">
                                          <p:stCondLst>
                                            <p:cond delay="0"/>
                                          </p:stCondLst>
                                        </p:cTn>
                                        <p:tgtEl>
                                          <p:spTgt spid="2060"/>
                                        </p:tgtEl>
                                        <p:attrNameLst>
                                          <p:attrName>style.visibility</p:attrName>
                                        </p:attrNameLst>
                                      </p:cBhvr>
                                      <p:to>
                                        <p:strVal val="visible"/>
                                      </p:to>
                                    </p:set>
                                    <p:animEffect transition="in" filter="fade">
                                      <p:cBhvr>
                                        <p:cTn id="14" dur="500"/>
                                        <p:tgtEl>
                                          <p:spTgt spid="2060"/>
                                        </p:tgtEl>
                                      </p:cBhvr>
                                    </p:animEffec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5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062"/>
                                        </p:tgtEl>
                                        <p:attrNameLst>
                                          <p:attrName>style.visibility</p:attrName>
                                        </p:attrNameLst>
                                      </p:cBhvr>
                                      <p:to>
                                        <p:strVal val="visible"/>
                                      </p:to>
                                    </p:set>
                                    <p:animEffect transition="in" filter="fade">
                                      <p:cBhvr>
                                        <p:cTn id="20"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grpSp>
        <p:nvGrpSpPr>
          <p:cNvPr id="2067" name="Google Shape;2067;p65"/>
          <p:cNvGrpSpPr/>
          <p:nvPr/>
        </p:nvGrpSpPr>
        <p:grpSpPr>
          <a:xfrm>
            <a:off x="276605" y="225364"/>
            <a:ext cx="8590789" cy="958660"/>
            <a:chOff x="180137" y="690059"/>
            <a:chExt cx="8590789" cy="958660"/>
          </a:xfrm>
        </p:grpSpPr>
        <p:grpSp>
          <p:nvGrpSpPr>
            <p:cNvPr id="2068" name="Google Shape;2068;p65"/>
            <p:cNvGrpSpPr/>
            <p:nvPr/>
          </p:nvGrpSpPr>
          <p:grpSpPr>
            <a:xfrm>
              <a:off x="180137" y="885139"/>
              <a:ext cx="526124" cy="526124"/>
              <a:chOff x="1028700" y="4610433"/>
              <a:chExt cx="824190" cy="824190"/>
            </a:xfrm>
          </p:grpSpPr>
          <p:grpSp>
            <p:nvGrpSpPr>
              <p:cNvPr id="2069" name="Google Shape;2069;p65"/>
              <p:cNvGrpSpPr/>
              <p:nvPr/>
            </p:nvGrpSpPr>
            <p:grpSpPr>
              <a:xfrm>
                <a:off x="1028700" y="4610433"/>
                <a:ext cx="824190" cy="824190"/>
                <a:chOff x="0" y="0"/>
                <a:chExt cx="812800" cy="812800"/>
              </a:xfrm>
            </p:grpSpPr>
            <p:sp>
              <p:nvSpPr>
                <p:cNvPr id="2070" name="Google Shape;2070;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89928"/>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72" name="Google Shape;2072;p65"/>
              <p:cNvSpPr/>
              <p:nvPr/>
            </p:nvSpPr>
            <p:spPr>
              <a:xfrm>
                <a:off x="1218218" y="4815810"/>
                <a:ext cx="445153" cy="413436"/>
              </a:xfrm>
              <a:custGeom>
                <a:avLst/>
                <a:gdLst/>
                <a:ahLst/>
                <a:cxnLst/>
                <a:rect l="l" t="t" r="r" b="b"/>
                <a:pathLst>
                  <a:path w="445153" h="413436" extrusionOk="0">
                    <a:moveTo>
                      <a:pt x="0" y="0"/>
                    </a:moveTo>
                    <a:lnTo>
                      <a:pt x="445153" y="0"/>
                    </a:lnTo>
                    <a:lnTo>
                      <a:pt x="445153" y="413436"/>
                    </a:lnTo>
                    <a:lnTo>
                      <a:pt x="0" y="413436"/>
                    </a:lnTo>
                    <a:lnTo>
                      <a:pt x="0" y="0"/>
                    </a:lnTo>
                    <a:close/>
                  </a:path>
                </a:pathLst>
              </a:custGeom>
              <a:blipFill rotWithShape="1">
                <a:blip r:embed="rId3">
                  <a:alphaModFix/>
                </a:blip>
                <a:stretch>
                  <a:fillRect/>
                </a:stretch>
              </a:blipFill>
              <a:ln>
                <a:noFill/>
              </a:ln>
            </p:spPr>
          </p:sp>
        </p:grpSp>
        <p:sp>
          <p:nvSpPr>
            <p:cNvPr id="2073" name="Google Shape;2073;p65"/>
            <p:cNvSpPr txBox="1"/>
            <p:nvPr/>
          </p:nvSpPr>
          <p:spPr>
            <a:xfrm>
              <a:off x="829124" y="690059"/>
              <a:ext cx="7941802" cy="95866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1" i="1" u="none" strike="noStrike" cap="none">
                  <a:solidFill>
                    <a:srgbClr val="C00000"/>
                  </a:solidFill>
                  <a:latin typeface="Arial"/>
                  <a:ea typeface="Arial"/>
                  <a:cs typeface="Arial"/>
                  <a:sym typeface="Arial"/>
                </a:rPr>
                <a:t>Câu 3. </a:t>
              </a:r>
              <a:r>
                <a:rPr lang="en-US" sz="2000" b="0" i="0" u="none" strike="noStrike" cap="none">
                  <a:solidFill>
                    <a:srgbClr val="000000"/>
                  </a:solidFill>
                  <a:latin typeface="Arial"/>
                  <a:ea typeface="Arial"/>
                  <a:cs typeface="Arial"/>
                  <a:sym typeface="Arial"/>
                </a:rPr>
                <a:t>Tại sao ướp muối có thể tiêu diệt, ngăn ngừa vi sinh vật gây hỏng thực phẩm?</a:t>
              </a:r>
              <a:endParaRPr sz="2000" b="0" i="0" u="none" strike="noStrike" cap="none">
                <a:solidFill>
                  <a:srgbClr val="000000"/>
                </a:solidFill>
                <a:latin typeface="Arial"/>
                <a:ea typeface="Arial"/>
                <a:cs typeface="Arial"/>
                <a:sym typeface="Arial"/>
              </a:endParaRPr>
            </a:p>
          </p:txBody>
        </p:sp>
      </p:grpSp>
      <p:pic>
        <p:nvPicPr>
          <p:cNvPr id="2074" name="Google Shape;2074;p65" descr="Muối dưa cải chua bằng nước nóng"/>
          <p:cNvPicPr preferRelativeResize="0"/>
          <p:nvPr/>
        </p:nvPicPr>
        <p:blipFill rotWithShape="1">
          <a:blip r:embed="rId4">
            <a:alphaModFix/>
          </a:blip>
          <a:srcRect l="18100" t="8965" r="16812" b="8434"/>
          <a:stretch/>
        </p:blipFill>
        <p:spPr>
          <a:xfrm>
            <a:off x="6281593" y="943151"/>
            <a:ext cx="2585801" cy="2187642"/>
          </a:xfrm>
          <a:prstGeom prst="rect">
            <a:avLst/>
          </a:prstGeom>
          <a:noFill/>
          <a:ln>
            <a:noFill/>
          </a:ln>
        </p:spPr>
      </p:pic>
      <p:pic>
        <p:nvPicPr>
          <p:cNvPr id="2075" name="Google Shape;2075;p65" descr="Cách bảo quản thịt heo đã ướp chuẩn mà ai cũng nên biết"/>
          <p:cNvPicPr preferRelativeResize="0"/>
          <p:nvPr/>
        </p:nvPicPr>
        <p:blipFill rotWithShape="1">
          <a:blip r:embed="rId5">
            <a:alphaModFix/>
          </a:blip>
          <a:srcRect/>
          <a:stretch/>
        </p:blipFill>
        <p:spPr>
          <a:xfrm>
            <a:off x="6281592" y="3216112"/>
            <a:ext cx="2585801" cy="1722144"/>
          </a:xfrm>
          <a:prstGeom prst="rect">
            <a:avLst/>
          </a:prstGeom>
          <a:noFill/>
          <a:ln>
            <a:noFill/>
          </a:ln>
        </p:spPr>
      </p:pic>
      <p:sp>
        <p:nvSpPr>
          <p:cNvPr id="2076" name="Google Shape;2076;p65"/>
          <p:cNvSpPr txBox="1"/>
          <p:nvPr/>
        </p:nvSpPr>
        <p:spPr>
          <a:xfrm>
            <a:off x="464695" y="1728867"/>
            <a:ext cx="5538866" cy="25340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Trong môi trường muối có nồng độ cao sẽ tạo ra môi trường ưu trương khiến nước từ trong tế bào vi khuẩn, nấm,… bị rút ra ngoài gây hiện tượng co nguyên sinh, dẫn đến vi sinh vật gây hại không thể tăng số lượng để phân hủy thực phẩm được. </a:t>
            </a:r>
            <a:endParaRPr sz="18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 Giúp thực phẩm được bảo quản lâu hơn.</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7"/>
                                        </p:tgtEl>
                                        <p:attrNameLst>
                                          <p:attrName>style.visibility</p:attrName>
                                        </p:attrNameLst>
                                      </p:cBhvr>
                                      <p:to>
                                        <p:strVal val="visible"/>
                                      </p:to>
                                    </p:set>
                                    <p:animEffect transition="in" filter="fade">
                                      <p:cBhvr>
                                        <p:cTn id="7" dur="500"/>
                                        <p:tgtEl>
                                          <p:spTgt spid="2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6"/>
                                        </p:tgtEl>
                                        <p:attrNameLst>
                                          <p:attrName>style.visibility</p:attrName>
                                        </p:attrNameLst>
                                      </p:cBhvr>
                                      <p:to>
                                        <p:strVal val="visible"/>
                                      </p:to>
                                    </p:set>
                                    <p:animEffect transition="in" filter="fade">
                                      <p:cBhvr>
                                        <p:cTn id="12" dur="500"/>
                                        <p:tgtEl>
                                          <p:spTgt spid="2076"/>
                                        </p:tgtEl>
                                      </p:cBhvr>
                                    </p:animEffect>
                                  </p:childTnLst>
                                </p:cTn>
                              </p:par>
                              <p:par>
                                <p:cTn id="13" presetID="10" presetClass="entr" presetSubtype="0" fill="hold" nodeType="withEffect">
                                  <p:stCondLst>
                                    <p:cond delay="0"/>
                                  </p:stCondLst>
                                  <p:childTnLst>
                                    <p:set>
                                      <p:cBhvr>
                                        <p:cTn id="14" dur="1" fill="hold">
                                          <p:stCondLst>
                                            <p:cond delay="0"/>
                                          </p:stCondLst>
                                        </p:cTn>
                                        <p:tgtEl>
                                          <p:spTgt spid="2075"/>
                                        </p:tgtEl>
                                        <p:attrNameLst>
                                          <p:attrName>style.visibility</p:attrName>
                                        </p:attrNameLst>
                                      </p:cBhvr>
                                      <p:to>
                                        <p:strVal val="visible"/>
                                      </p:to>
                                    </p:set>
                                    <p:animEffect transition="in" filter="fade">
                                      <p:cBhvr>
                                        <p:cTn id="15" dur="500"/>
                                        <p:tgtEl>
                                          <p:spTgt spid="2075"/>
                                        </p:tgtEl>
                                      </p:cBhvr>
                                    </p:animEffect>
                                  </p:childTnLst>
                                </p:cTn>
                              </p:par>
                              <p:par>
                                <p:cTn id="16" presetID="10" presetClass="entr" presetSubtype="0" fill="hold" nodeType="withEffect">
                                  <p:stCondLst>
                                    <p:cond delay="0"/>
                                  </p:stCondLst>
                                  <p:childTnLst>
                                    <p:set>
                                      <p:cBhvr>
                                        <p:cTn id="17" dur="1" fill="hold">
                                          <p:stCondLst>
                                            <p:cond delay="0"/>
                                          </p:stCondLst>
                                        </p:cTn>
                                        <p:tgtEl>
                                          <p:spTgt spid="2074"/>
                                        </p:tgtEl>
                                        <p:attrNameLst>
                                          <p:attrName>style.visibility</p:attrName>
                                        </p:attrNameLst>
                                      </p:cBhvr>
                                      <p:to>
                                        <p:strVal val="visible"/>
                                      </p:to>
                                    </p:set>
                                    <p:animEffect transition="in" filter="fade">
                                      <p:cBhvr>
                                        <p:cTn id="18"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p66"/>
          <p:cNvSpPr txBox="1"/>
          <p:nvPr/>
        </p:nvSpPr>
        <p:spPr>
          <a:xfrm>
            <a:off x="2376714" y="217714"/>
            <a:ext cx="4390572"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500" b="1" i="0" u="none" strike="noStrike" cap="none">
                <a:solidFill>
                  <a:srgbClr val="0070C0"/>
                </a:solidFill>
                <a:latin typeface="Arial"/>
                <a:ea typeface="Arial"/>
                <a:cs typeface="Arial"/>
                <a:sym typeface="Arial"/>
              </a:rPr>
              <a:t>VẬN DỤNG </a:t>
            </a:r>
            <a:endParaRPr/>
          </a:p>
        </p:txBody>
      </p:sp>
      <p:grpSp>
        <p:nvGrpSpPr>
          <p:cNvPr id="2082" name="Google Shape;2082;p66"/>
          <p:cNvGrpSpPr/>
          <p:nvPr/>
        </p:nvGrpSpPr>
        <p:grpSpPr>
          <a:xfrm>
            <a:off x="328386" y="1059543"/>
            <a:ext cx="8487228" cy="1359807"/>
            <a:chOff x="215900" y="1059543"/>
            <a:chExt cx="8487228" cy="1359807"/>
          </a:xfrm>
        </p:grpSpPr>
        <p:sp>
          <p:nvSpPr>
            <p:cNvPr id="2083" name="Google Shape;2083;p66"/>
            <p:cNvSpPr/>
            <p:nvPr/>
          </p:nvSpPr>
          <p:spPr>
            <a:xfrm>
              <a:off x="215900" y="1059543"/>
              <a:ext cx="8487228" cy="1359807"/>
            </a:xfrm>
            <a:prstGeom prst="roundRect">
              <a:avLst>
                <a:gd name="adj" fmla="val 9729"/>
              </a:avLst>
            </a:prstGeom>
            <a:solidFill>
              <a:srgbClr val="FAF3EC"/>
            </a:solidFill>
            <a:ln w="19050" cap="flat" cmpd="sng">
              <a:solidFill>
                <a:srgbClr val="7E44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4" name="Google Shape;2084;p66"/>
            <p:cNvSpPr txBox="1"/>
            <p:nvPr/>
          </p:nvSpPr>
          <p:spPr>
            <a:xfrm>
              <a:off x="328385" y="1081314"/>
              <a:ext cx="8262257"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Từ nội dung kiến thức đã học, kết hợp với thực tế tại địa phương, hãy nêu cách lựa chọn thực phẩm và phân tích các biện pháp bảo quản chất dinh dưỡng có trong thực phẩm ở gia đình em. </a:t>
              </a:r>
              <a:endParaRPr/>
            </a:p>
          </p:txBody>
        </p:sp>
      </p:grpSp>
      <p:pic>
        <p:nvPicPr>
          <p:cNvPr id="2085" name="Google Shape;2085;p66" descr="6 Cách bảo quản thực phẩm tươi ngon các mẹ phải biết"/>
          <p:cNvPicPr preferRelativeResize="0"/>
          <p:nvPr/>
        </p:nvPicPr>
        <p:blipFill rotWithShape="1">
          <a:blip r:embed="rId3">
            <a:alphaModFix/>
          </a:blip>
          <a:srcRect l="7436" r="3689"/>
          <a:stretch/>
        </p:blipFill>
        <p:spPr>
          <a:xfrm>
            <a:off x="183243" y="2630237"/>
            <a:ext cx="3447143" cy="2419349"/>
          </a:xfrm>
          <a:prstGeom prst="rect">
            <a:avLst/>
          </a:prstGeom>
          <a:noFill/>
          <a:ln>
            <a:noFill/>
          </a:ln>
        </p:spPr>
      </p:pic>
      <p:pic>
        <p:nvPicPr>
          <p:cNvPr id="2086" name="Google Shape;2086;p66" descr="Hướng dẫn cách bảo quản thực phẩm đã chế biến trong tủ lạnh"/>
          <p:cNvPicPr preferRelativeResize="0"/>
          <p:nvPr/>
        </p:nvPicPr>
        <p:blipFill rotWithShape="1">
          <a:blip r:embed="rId4">
            <a:alphaModFix/>
          </a:blip>
          <a:srcRect l="10662" r="8099"/>
          <a:stretch/>
        </p:blipFill>
        <p:spPr>
          <a:xfrm>
            <a:off x="3686627" y="2635388"/>
            <a:ext cx="2619829" cy="2414198"/>
          </a:xfrm>
          <a:prstGeom prst="rect">
            <a:avLst/>
          </a:prstGeom>
          <a:noFill/>
          <a:ln>
            <a:noFill/>
          </a:ln>
        </p:spPr>
      </p:pic>
      <p:pic>
        <p:nvPicPr>
          <p:cNvPr id="2087" name="Google Shape;2087;p66" descr="Quy định Nhiệt Độ Bảo Quản Thực Phẩm: Hướng Dẫn Chi Tiết và Cập Nhật Mới  Nhất"/>
          <p:cNvPicPr preferRelativeResize="0"/>
          <p:nvPr/>
        </p:nvPicPr>
        <p:blipFill rotWithShape="1">
          <a:blip r:embed="rId5">
            <a:alphaModFix/>
          </a:blip>
          <a:srcRect l="11479" r="8829"/>
          <a:stretch/>
        </p:blipFill>
        <p:spPr>
          <a:xfrm>
            <a:off x="6388898" y="2630236"/>
            <a:ext cx="2571859" cy="24193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1"/>
                                        </p:tgtEl>
                                        <p:attrNameLst>
                                          <p:attrName>style.visibility</p:attrName>
                                        </p:attrNameLst>
                                      </p:cBhvr>
                                      <p:to>
                                        <p:strVal val="visible"/>
                                      </p:to>
                                    </p:set>
                                    <p:animEffect transition="in" filter="fade">
                                      <p:cBhvr>
                                        <p:cTn id="7" dur="500"/>
                                        <p:tgtEl>
                                          <p:spTgt spid="20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82"/>
                                        </p:tgtEl>
                                        <p:attrNameLst>
                                          <p:attrName>style.visibility</p:attrName>
                                        </p:attrNameLst>
                                      </p:cBhvr>
                                      <p:to>
                                        <p:strVal val="visible"/>
                                      </p:to>
                                    </p:set>
                                    <p:animEffect transition="in" filter="fade">
                                      <p:cBhvr>
                                        <p:cTn id="11" dur="500"/>
                                        <p:tgtEl>
                                          <p:spTgt spid="2082"/>
                                        </p:tgtEl>
                                      </p:cBhvr>
                                    </p:animEffect>
                                  </p:childTnLst>
                                </p:cTn>
                              </p:par>
                              <p:par>
                                <p:cTn id="12" presetID="10" presetClass="entr" presetSubtype="0" fill="hold" nodeType="withEffect">
                                  <p:stCondLst>
                                    <p:cond delay="0"/>
                                  </p:stCondLst>
                                  <p:childTnLst>
                                    <p:set>
                                      <p:cBhvr>
                                        <p:cTn id="13" dur="1" fill="hold">
                                          <p:stCondLst>
                                            <p:cond delay="0"/>
                                          </p:stCondLst>
                                        </p:cTn>
                                        <p:tgtEl>
                                          <p:spTgt spid="2085"/>
                                        </p:tgtEl>
                                        <p:attrNameLst>
                                          <p:attrName>style.visibility</p:attrName>
                                        </p:attrNameLst>
                                      </p:cBhvr>
                                      <p:to>
                                        <p:strVal val="visible"/>
                                      </p:to>
                                    </p:set>
                                    <p:animEffect transition="in" filter="fade">
                                      <p:cBhvr>
                                        <p:cTn id="14" dur="500"/>
                                        <p:tgtEl>
                                          <p:spTgt spid="2085"/>
                                        </p:tgtEl>
                                      </p:cBhvr>
                                    </p:animEffect>
                                  </p:childTnLst>
                                </p:cTn>
                              </p:par>
                              <p:par>
                                <p:cTn id="15" presetID="10" presetClass="entr" presetSubtype="0" fill="hold" nodeType="withEffect">
                                  <p:stCondLst>
                                    <p:cond delay="0"/>
                                  </p:stCondLst>
                                  <p:childTnLst>
                                    <p:set>
                                      <p:cBhvr>
                                        <p:cTn id="16" dur="1" fill="hold">
                                          <p:stCondLst>
                                            <p:cond delay="0"/>
                                          </p:stCondLst>
                                        </p:cTn>
                                        <p:tgtEl>
                                          <p:spTgt spid="2086"/>
                                        </p:tgtEl>
                                        <p:attrNameLst>
                                          <p:attrName>style.visibility</p:attrName>
                                        </p:attrNameLst>
                                      </p:cBhvr>
                                      <p:to>
                                        <p:strVal val="visible"/>
                                      </p:to>
                                    </p:set>
                                    <p:animEffect transition="in" filter="fade">
                                      <p:cBhvr>
                                        <p:cTn id="17" dur="500"/>
                                        <p:tgtEl>
                                          <p:spTgt spid="2086"/>
                                        </p:tgtEl>
                                      </p:cBhvr>
                                    </p:animEffect>
                                  </p:childTnLst>
                                </p:cTn>
                              </p:par>
                              <p:par>
                                <p:cTn id="18" presetID="10" presetClass="entr" presetSubtype="0" fill="hold" nodeType="withEffect">
                                  <p:stCondLst>
                                    <p:cond delay="0"/>
                                  </p:stCondLst>
                                  <p:childTnLst>
                                    <p:set>
                                      <p:cBhvr>
                                        <p:cTn id="19" dur="1" fill="hold">
                                          <p:stCondLst>
                                            <p:cond delay="0"/>
                                          </p:stCondLst>
                                        </p:cTn>
                                        <p:tgtEl>
                                          <p:spTgt spid="2087"/>
                                        </p:tgtEl>
                                        <p:attrNameLst>
                                          <p:attrName>style.visibility</p:attrName>
                                        </p:attrNameLst>
                                      </p:cBhvr>
                                      <p:to>
                                        <p:strVal val="visible"/>
                                      </p:to>
                                    </p:set>
                                    <p:animEffect transition="in" filter="fade">
                                      <p:cBhvr>
                                        <p:cTn id="20" dur="500"/>
                                        <p:tgtEl>
                                          <p:spTgt spid="2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grpSp>
        <p:nvGrpSpPr>
          <p:cNvPr id="2092" name="Google Shape;2092;p67"/>
          <p:cNvGrpSpPr/>
          <p:nvPr/>
        </p:nvGrpSpPr>
        <p:grpSpPr>
          <a:xfrm>
            <a:off x="313306" y="1505059"/>
            <a:ext cx="8517391" cy="2704084"/>
            <a:chOff x="313304" y="1454259"/>
            <a:chExt cx="8517391" cy="2704084"/>
          </a:xfrm>
        </p:grpSpPr>
        <p:sp>
          <p:nvSpPr>
            <p:cNvPr id="2093" name="Google Shape;2093;p67"/>
            <p:cNvSpPr/>
            <p:nvPr/>
          </p:nvSpPr>
          <p:spPr>
            <a:xfrm>
              <a:off x="313304" y="1454259"/>
              <a:ext cx="8517391" cy="2704084"/>
            </a:xfrm>
            <a:prstGeom prst="roundRect">
              <a:avLst>
                <a:gd name="adj" fmla="val 7274"/>
              </a:avLst>
            </a:prstGeom>
            <a:solidFill>
              <a:srgbClr val="FFFFFF"/>
            </a:solidFill>
            <a:ln w="25400" cap="flat" cmpd="sng">
              <a:solidFill>
                <a:srgbClr val="7E44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94" name="Google Shape;2094;p67"/>
            <p:cNvSpPr txBox="1"/>
            <p:nvPr/>
          </p:nvSpPr>
          <p:spPr>
            <a:xfrm>
              <a:off x="474831" y="1539287"/>
              <a:ext cx="8194335" cy="25340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Kĩ sư công nghệ thực phẩm là tên gọi dành cho những người làm công tác theo dõi, kiểm tra quá trình sản xuất thực phẩm, chất lượng sản phẩm và giá trị dinh dưỡng của thực phẩm. Kĩ sư công nghệ thực phẩm có thể làm việc tại các công ty thực phẩm, viện nghiên cứu về thực phẩm, các trường đại học, cơ quan có chuyên ngành liên quan đếnthực phẩm. Em nhận thấy bản thân mình có phù hợp với ngành nghề này không? Tại sao?</a:t>
              </a:r>
              <a:endParaRPr sz="1800" b="0" i="0" u="none" strike="noStrike" cap="none">
                <a:solidFill>
                  <a:srgbClr val="000000"/>
                </a:solidFill>
                <a:latin typeface="Arial"/>
                <a:ea typeface="Arial"/>
                <a:cs typeface="Arial"/>
                <a:sym typeface="Arial"/>
              </a:endParaRPr>
            </a:p>
          </p:txBody>
        </p:sp>
      </p:grpSp>
      <p:sp>
        <p:nvSpPr>
          <p:cNvPr id="2095" name="Google Shape;2095;p67"/>
          <p:cNvSpPr txBox="1"/>
          <p:nvPr/>
        </p:nvSpPr>
        <p:spPr>
          <a:xfrm>
            <a:off x="2315028" y="746964"/>
            <a:ext cx="4513943"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500" b="1" i="0" u="none" strike="noStrike" cap="none">
                <a:solidFill>
                  <a:srgbClr val="002060"/>
                </a:solidFill>
                <a:latin typeface="Arial"/>
                <a:ea typeface="Arial"/>
                <a:cs typeface="Arial"/>
                <a:sym typeface="Arial"/>
              </a:rPr>
              <a:t>KẾT NỐI NGHỀ NGHIỆP </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5"/>
                                        </p:tgtEl>
                                        <p:attrNameLst>
                                          <p:attrName>style.visibility</p:attrName>
                                        </p:attrNameLst>
                                      </p:cBhvr>
                                      <p:to>
                                        <p:strVal val="visible"/>
                                      </p:to>
                                    </p:set>
                                    <p:animEffect transition="in" filter="fade">
                                      <p:cBhvr>
                                        <p:cTn id="7" dur="500"/>
                                        <p:tgtEl>
                                          <p:spTgt spid="20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92"/>
                                        </p:tgtEl>
                                        <p:attrNameLst>
                                          <p:attrName>style.visibility</p:attrName>
                                        </p:attrNameLst>
                                      </p:cBhvr>
                                      <p:to>
                                        <p:strVal val="visible"/>
                                      </p:to>
                                    </p:set>
                                    <p:animEffect transition="in" filter="fade">
                                      <p:cBhvr>
                                        <p:cTn id="11" dur="500"/>
                                        <p:tgtEl>
                                          <p:spTgt spid="2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69"/>
          <p:cNvSpPr/>
          <p:nvPr/>
        </p:nvSpPr>
        <p:spPr>
          <a:xfrm rot="10342507" flipH="1">
            <a:off x="1120369" y="3903820"/>
            <a:ext cx="749136" cy="555667"/>
          </a:xfrm>
          <a:custGeom>
            <a:avLst/>
            <a:gdLst/>
            <a:ahLst/>
            <a:cxnLst/>
            <a:rect l="l" t="t" r="r" b="b"/>
            <a:pathLst>
              <a:path w="23238" h="17234" extrusionOk="0">
                <a:moveTo>
                  <a:pt x="16923" y="1"/>
                </a:moveTo>
                <a:cubicBezTo>
                  <a:pt x="16785" y="1"/>
                  <a:pt x="16646" y="6"/>
                  <a:pt x="16508" y="18"/>
                </a:cubicBezTo>
                <a:cubicBezTo>
                  <a:pt x="15282" y="114"/>
                  <a:pt x="14111" y="652"/>
                  <a:pt x="13304" y="1584"/>
                </a:cubicBezTo>
                <a:cubicBezTo>
                  <a:pt x="13179" y="1733"/>
                  <a:pt x="13059" y="1889"/>
                  <a:pt x="12945" y="2056"/>
                </a:cubicBezTo>
                <a:cubicBezTo>
                  <a:pt x="12623" y="2457"/>
                  <a:pt x="12378" y="2917"/>
                  <a:pt x="12174" y="3395"/>
                </a:cubicBezTo>
                <a:cubicBezTo>
                  <a:pt x="11923" y="4005"/>
                  <a:pt x="11720" y="4638"/>
                  <a:pt x="11433" y="5236"/>
                </a:cubicBezTo>
                <a:cubicBezTo>
                  <a:pt x="11152" y="5833"/>
                  <a:pt x="10770" y="6365"/>
                  <a:pt x="10232" y="6760"/>
                </a:cubicBezTo>
                <a:cubicBezTo>
                  <a:pt x="9724" y="7142"/>
                  <a:pt x="9132" y="7381"/>
                  <a:pt x="8523" y="7555"/>
                </a:cubicBezTo>
                <a:cubicBezTo>
                  <a:pt x="7214" y="7913"/>
                  <a:pt x="5857" y="7913"/>
                  <a:pt x="4524" y="8134"/>
                </a:cubicBezTo>
                <a:cubicBezTo>
                  <a:pt x="3843" y="8254"/>
                  <a:pt x="3168" y="8433"/>
                  <a:pt x="2552" y="8756"/>
                </a:cubicBezTo>
                <a:cubicBezTo>
                  <a:pt x="1990" y="9049"/>
                  <a:pt x="1506" y="9461"/>
                  <a:pt x="1118" y="9951"/>
                </a:cubicBezTo>
                <a:cubicBezTo>
                  <a:pt x="371" y="10902"/>
                  <a:pt x="0" y="12151"/>
                  <a:pt x="167" y="13352"/>
                </a:cubicBezTo>
                <a:cubicBezTo>
                  <a:pt x="341" y="14541"/>
                  <a:pt x="1022" y="15629"/>
                  <a:pt x="1978" y="16346"/>
                </a:cubicBezTo>
                <a:cubicBezTo>
                  <a:pt x="2831" y="16983"/>
                  <a:pt x="3851" y="17234"/>
                  <a:pt x="4886" y="17234"/>
                </a:cubicBezTo>
                <a:cubicBezTo>
                  <a:pt x="5222" y="17234"/>
                  <a:pt x="5559" y="17208"/>
                  <a:pt x="5893" y="17159"/>
                </a:cubicBezTo>
                <a:cubicBezTo>
                  <a:pt x="7411" y="16950"/>
                  <a:pt x="8804" y="16334"/>
                  <a:pt x="10238" y="15838"/>
                </a:cubicBezTo>
                <a:cubicBezTo>
                  <a:pt x="10955" y="15593"/>
                  <a:pt x="11696" y="15384"/>
                  <a:pt x="12449" y="15271"/>
                </a:cubicBezTo>
                <a:cubicBezTo>
                  <a:pt x="12822" y="15214"/>
                  <a:pt x="13194" y="15193"/>
                  <a:pt x="13566" y="15193"/>
                </a:cubicBezTo>
                <a:cubicBezTo>
                  <a:pt x="13986" y="15193"/>
                  <a:pt x="14406" y="15221"/>
                  <a:pt x="14828" y="15259"/>
                </a:cubicBezTo>
                <a:cubicBezTo>
                  <a:pt x="15445" y="15305"/>
                  <a:pt x="16063" y="15363"/>
                  <a:pt x="16680" y="15363"/>
                </a:cubicBezTo>
                <a:cubicBezTo>
                  <a:pt x="16852" y="15363"/>
                  <a:pt x="17023" y="15359"/>
                  <a:pt x="17195" y="15348"/>
                </a:cubicBezTo>
                <a:cubicBezTo>
                  <a:pt x="17870" y="15300"/>
                  <a:pt x="18516" y="15145"/>
                  <a:pt x="19131" y="14870"/>
                </a:cubicBezTo>
                <a:cubicBezTo>
                  <a:pt x="20291" y="14350"/>
                  <a:pt x="21259" y="13448"/>
                  <a:pt x="21934" y="12378"/>
                </a:cubicBezTo>
                <a:cubicBezTo>
                  <a:pt x="22693" y="11165"/>
                  <a:pt x="23076" y="9742"/>
                  <a:pt x="23160" y="8314"/>
                </a:cubicBezTo>
                <a:cubicBezTo>
                  <a:pt x="23237" y="6891"/>
                  <a:pt x="23046" y="5415"/>
                  <a:pt x="22478" y="4088"/>
                </a:cubicBezTo>
                <a:cubicBezTo>
                  <a:pt x="21970" y="2875"/>
                  <a:pt x="21157" y="1799"/>
                  <a:pt x="20082" y="1040"/>
                </a:cubicBezTo>
                <a:cubicBezTo>
                  <a:pt x="19155" y="385"/>
                  <a:pt x="18053" y="1"/>
                  <a:pt x="169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09" name="Google Shape;2109;p69"/>
          <p:cNvGrpSpPr/>
          <p:nvPr/>
        </p:nvGrpSpPr>
        <p:grpSpPr>
          <a:xfrm>
            <a:off x="7389943" y="179338"/>
            <a:ext cx="260104" cy="248834"/>
            <a:chOff x="6582850" y="3918225"/>
            <a:chExt cx="128675" cy="123100"/>
          </a:xfrm>
        </p:grpSpPr>
        <p:sp>
          <p:nvSpPr>
            <p:cNvPr id="2110" name="Google Shape;2110;p69"/>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69"/>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2" name="Google Shape;2112;p69"/>
          <p:cNvGrpSpPr/>
          <p:nvPr/>
        </p:nvGrpSpPr>
        <p:grpSpPr>
          <a:xfrm>
            <a:off x="7056620" y="638040"/>
            <a:ext cx="274910" cy="246004"/>
            <a:chOff x="6390175" y="3941675"/>
            <a:chExt cx="136000" cy="121700"/>
          </a:xfrm>
        </p:grpSpPr>
        <p:sp>
          <p:nvSpPr>
            <p:cNvPr id="2113" name="Google Shape;2113;p69"/>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69"/>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5" name="Google Shape;2115;p69"/>
          <p:cNvGrpSpPr/>
          <p:nvPr/>
        </p:nvGrpSpPr>
        <p:grpSpPr>
          <a:xfrm rot="3023853">
            <a:off x="783797" y="4384907"/>
            <a:ext cx="465621" cy="454379"/>
            <a:chOff x="5966600" y="3904575"/>
            <a:chExt cx="162575" cy="158650"/>
          </a:xfrm>
        </p:grpSpPr>
        <p:sp>
          <p:nvSpPr>
            <p:cNvPr id="2116" name="Google Shape;2116;p69"/>
            <p:cNvSpPr/>
            <p:nvPr/>
          </p:nvSpPr>
          <p:spPr>
            <a:xfrm>
              <a:off x="5966600" y="3904575"/>
              <a:ext cx="162575" cy="158450"/>
            </a:xfrm>
            <a:custGeom>
              <a:avLst/>
              <a:gdLst/>
              <a:ahLst/>
              <a:cxnLst/>
              <a:rect l="l" t="t" r="r" b="b"/>
              <a:pathLst>
                <a:path w="6503" h="6338" extrusionOk="0">
                  <a:moveTo>
                    <a:pt x="1325" y="0"/>
                  </a:moveTo>
                  <a:cubicBezTo>
                    <a:pt x="1029" y="0"/>
                    <a:pt x="788" y="154"/>
                    <a:pt x="658" y="258"/>
                  </a:cubicBezTo>
                  <a:cubicBezTo>
                    <a:pt x="436" y="461"/>
                    <a:pt x="0" y="1035"/>
                    <a:pt x="646" y="1758"/>
                  </a:cubicBezTo>
                  <a:cubicBezTo>
                    <a:pt x="1464" y="2690"/>
                    <a:pt x="466" y="4089"/>
                    <a:pt x="1668" y="5230"/>
                  </a:cubicBezTo>
                  <a:cubicBezTo>
                    <a:pt x="1993" y="5540"/>
                    <a:pt x="2312" y="5648"/>
                    <a:pt x="2614" y="5648"/>
                  </a:cubicBezTo>
                  <a:cubicBezTo>
                    <a:pt x="3331" y="5648"/>
                    <a:pt x="3960" y="5038"/>
                    <a:pt x="4382" y="5038"/>
                  </a:cubicBezTo>
                  <a:cubicBezTo>
                    <a:pt x="4439" y="5038"/>
                    <a:pt x="4493" y="5049"/>
                    <a:pt x="4542" y="5075"/>
                  </a:cubicBezTo>
                  <a:cubicBezTo>
                    <a:pt x="4602" y="5105"/>
                    <a:pt x="4656" y="5147"/>
                    <a:pt x="4704" y="5200"/>
                  </a:cubicBezTo>
                  <a:cubicBezTo>
                    <a:pt x="5007" y="5557"/>
                    <a:pt x="5086" y="6338"/>
                    <a:pt x="5493" y="6338"/>
                  </a:cubicBezTo>
                  <a:cubicBezTo>
                    <a:pt x="5591" y="6338"/>
                    <a:pt x="5708" y="6293"/>
                    <a:pt x="5851" y="6187"/>
                  </a:cubicBezTo>
                  <a:cubicBezTo>
                    <a:pt x="6503" y="5523"/>
                    <a:pt x="5409" y="5350"/>
                    <a:pt x="5032" y="4920"/>
                  </a:cubicBezTo>
                  <a:cubicBezTo>
                    <a:pt x="4985" y="4866"/>
                    <a:pt x="4949" y="4806"/>
                    <a:pt x="4925" y="4746"/>
                  </a:cubicBezTo>
                  <a:cubicBezTo>
                    <a:pt x="4710" y="4155"/>
                    <a:pt x="6437" y="3276"/>
                    <a:pt x="5463" y="1931"/>
                  </a:cubicBezTo>
                  <a:cubicBezTo>
                    <a:pt x="4495" y="586"/>
                    <a:pt x="2976" y="1381"/>
                    <a:pt x="2152" y="443"/>
                  </a:cubicBezTo>
                  <a:cubicBezTo>
                    <a:pt x="1860" y="108"/>
                    <a:pt x="1574" y="0"/>
                    <a:pt x="13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17" name="Google Shape;2117;p69"/>
            <p:cNvGrpSpPr/>
            <p:nvPr/>
          </p:nvGrpSpPr>
          <p:grpSpPr>
            <a:xfrm>
              <a:off x="5966600" y="3904675"/>
              <a:ext cx="162575" cy="158550"/>
              <a:chOff x="3316700" y="3904675"/>
              <a:chExt cx="162575" cy="158550"/>
            </a:xfrm>
          </p:grpSpPr>
          <p:sp>
            <p:nvSpPr>
              <p:cNvPr id="2118" name="Google Shape;2118;p69"/>
              <p:cNvSpPr/>
              <p:nvPr/>
            </p:nvSpPr>
            <p:spPr>
              <a:xfrm>
                <a:off x="3316700" y="3904675"/>
                <a:ext cx="162575" cy="158550"/>
              </a:xfrm>
              <a:custGeom>
                <a:avLst/>
                <a:gdLst/>
                <a:ahLst/>
                <a:cxnLst/>
                <a:rect l="l" t="t" r="r" b="b"/>
                <a:pathLst>
                  <a:path w="6503" h="6342" extrusionOk="0">
                    <a:moveTo>
                      <a:pt x="1323" y="0"/>
                    </a:moveTo>
                    <a:cubicBezTo>
                      <a:pt x="1028" y="0"/>
                      <a:pt x="787" y="153"/>
                      <a:pt x="657" y="260"/>
                    </a:cubicBezTo>
                    <a:cubicBezTo>
                      <a:pt x="436" y="469"/>
                      <a:pt x="0" y="1025"/>
                      <a:pt x="646" y="1760"/>
                    </a:cubicBezTo>
                    <a:cubicBezTo>
                      <a:pt x="1458" y="2692"/>
                      <a:pt x="466" y="4091"/>
                      <a:pt x="1668" y="5232"/>
                    </a:cubicBezTo>
                    <a:cubicBezTo>
                      <a:pt x="1993" y="5544"/>
                      <a:pt x="2312" y="5653"/>
                      <a:pt x="2615" y="5653"/>
                    </a:cubicBezTo>
                    <a:cubicBezTo>
                      <a:pt x="3332" y="5653"/>
                      <a:pt x="3960" y="5040"/>
                      <a:pt x="4383" y="5040"/>
                    </a:cubicBezTo>
                    <a:cubicBezTo>
                      <a:pt x="4440" y="5040"/>
                      <a:pt x="4493" y="5051"/>
                      <a:pt x="4542" y="5077"/>
                    </a:cubicBezTo>
                    <a:cubicBezTo>
                      <a:pt x="4602" y="5107"/>
                      <a:pt x="4656" y="5149"/>
                      <a:pt x="4704" y="5202"/>
                    </a:cubicBezTo>
                    <a:cubicBezTo>
                      <a:pt x="5007" y="5554"/>
                      <a:pt x="5086" y="6341"/>
                      <a:pt x="5493" y="6341"/>
                    </a:cubicBezTo>
                    <a:cubicBezTo>
                      <a:pt x="5591" y="6341"/>
                      <a:pt x="5708" y="6296"/>
                      <a:pt x="5851" y="6189"/>
                    </a:cubicBezTo>
                    <a:cubicBezTo>
                      <a:pt x="6503" y="5531"/>
                      <a:pt x="5409" y="5364"/>
                      <a:pt x="5032" y="4922"/>
                    </a:cubicBezTo>
                    <a:cubicBezTo>
                      <a:pt x="4985" y="4868"/>
                      <a:pt x="4949" y="4808"/>
                      <a:pt x="4925" y="4748"/>
                    </a:cubicBezTo>
                    <a:cubicBezTo>
                      <a:pt x="4710" y="4151"/>
                      <a:pt x="6437" y="3272"/>
                      <a:pt x="5463" y="1927"/>
                    </a:cubicBezTo>
                    <a:cubicBezTo>
                      <a:pt x="4494" y="582"/>
                      <a:pt x="2976" y="1377"/>
                      <a:pt x="2152" y="445"/>
                    </a:cubicBezTo>
                    <a:cubicBezTo>
                      <a:pt x="1859" y="109"/>
                      <a:pt x="1571" y="0"/>
                      <a:pt x="132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69"/>
              <p:cNvSpPr/>
              <p:nvPr/>
            </p:nvSpPr>
            <p:spPr>
              <a:xfrm>
                <a:off x="3353275" y="3936475"/>
                <a:ext cx="76025" cy="85675"/>
              </a:xfrm>
              <a:custGeom>
                <a:avLst/>
                <a:gdLst/>
                <a:ahLst/>
                <a:cxnLst/>
                <a:rect l="l" t="t" r="r" b="b"/>
                <a:pathLst>
                  <a:path w="3041" h="3427" extrusionOk="0">
                    <a:moveTo>
                      <a:pt x="1260" y="1"/>
                    </a:moveTo>
                    <a:cubicBezTo>
                      <a:pt x="1236" y="1"/>
                      <a:pt x="1209" y="16"/>
                      <a:pt x="1203" y="46"/>
                    </a:cubicBezTo>
                    <a:cubicBezTo>
                      <a:pt x="1173" y="446"/>
                      <a:pt x="1191" y="840"/>
                      <a:pt x="1250" y="1235"/>
                    </a:cubicBezTo>
                    <a:cubicBezTo>
                      <a:pt x="1185" y="1151"/>
                      <a:pt x="1125" y="1080"/>
                      <a:pt x="1053" y="996"/>
                    </a:cubicBezTo>
                    <a:cubicBezTo>
                      <a:pt x="874" y="775"/>
                      <a:pt x="689" y="554"/>
                      <a:pt x="509" y="332"/>
                    </a:cubicBezTo>
                    <a:cubicBezTo>
                      <a:pt x="501" y="321"/>
                      <a:pt x="491" y="317"/>
                      <a:pt x="481" y="317"/>
                    </a:cubicBezTo>
                    <a:cubicBezTo>
                      <a:pt x="448" y="317"/>
                      <a:pt x="416" y="366"/>
                      <a:pt x="444" y="398"/>
                    </a:cubicBezTo>
                    <a:cubicBezTo>
                      <a:pt x="683" y="691"/>
                      <a:pt x="922" y="972"/>
                      <a:pt x="1155" y="1265"/>
                    </a:cubicBezTo>
                    <a:lnTo>
                      <a:pt x="79" y="1044"/>
                    </a:lnTo>
                    <a:cubicBezTo>
                      <a:pt x="74" y="1042"/>
                      <a:pt x="69" y="1041"/>
                      <a:pt x="65" y="1041"/>
                    </a:cubicBezTo>
                    <a:cubicBezTo>
                      <a:pt x="16" y="1041"/>
                      <a:pt x="0" y="1122"/>
                      <a:pt x="55" y="1133"/>
                    </a:cubicBezTo>
                    <a:cubicBezTo>
                      <a:pt x="450" y="1211"/>
                      <a:pt x="856" y="1295"/>
                      <a:pt x="1250" y="1384"/>
                    </a:cubicBezTo>
                    <a:cubicBezTo>
                      <a:pt x="1633" y="1839"/>
                      <a:pt x="2004" y="2305"/>
                      <a:pt x="2386" y="2759"/>
                    </a:cubicBezTo>
                    <a:cubicBezTo>
                      <a:pt x="2392" y="2765"/>
                      <a:pt x="2398" y="2783"/>
                      <a:pt x="2416" y="2789"/>
                    </a:cubicBezTo>
                    <a:cubicBezTo>
                      <a:pt x="1735" y="2633"/>
                      <a:pt x="1047" y="2484"/>
                      <a:pt x="366" y="2329"/>
                    </a:cubicBezTo>
                    <a:cubicBezTo>
                      <a:pt x="361" y="2327"/>
                      <a:pt x="355" y="2326"/>
                      <a:pt x="351" y="2326"/>
                    </a:cubicBezTo>
                    <a:cubicBezTo>
                      <a:pt x="304" y="2326"/>
                      <a:pt x="294" y="2402"/>
                      <a:pt x="348" y="2418"/>
                    </a:cubicBezTo>
                    <a:lnTo>
                      <a:pt x="2517" y="2908"/>
                    </a:lnTo>
                    <a:cubicBezTo>
                      <a:pt x="2661" y="3082"/>
                      <a:pt x="2804" y="3255"/>
                      <a:pt x="2936" y="3416"/>
                    </a:cubicBezTo>
                    <a:cubicBezTo>
                      <a:pt x="2945" y="3424"/>
                      <a:pt x="2956" y="3427"/>
                      <a:pt x="2966" y="3427"/>
                    </a:cubicBezTo>
                    <a:cubicBezTo>
                      <a:pt x="3006" y="3427"/>
                      <a:pt x="3041" y="3378"/>
                      <a:pt x="3008" y="3345"/>
                    </a:cubicBezTo>
                    <a:cubicBezTo>
                      <a:pt x="2882" y="3195"/>
                      <a:pt x="2763" y="3046"/>
                      <a:pt x="2631" y="2896"/>
                    </a:cubicBezTo>
                    <a:cubicBezTo>
                      <a:pt x="2643" y="2885"/>
                      <a:pt x="2643" y="2879"/>
                      <a:pt x="2643" y="2873"/>
                    </a:cubicBezTo>
                    <a:cubicBezTo>
                      <a:pt x="2607" y="2209"/>
                      <a:pt x="2589" y="1540"/>
                      <a:pt x="2559" y="870"/>
                    </a:cubicBezTo>
                    <a:cubicBezTo>
                      <a:pt x="2559" y="840"/>
                      <a:pt x="2535" y="826"/>
                      <a:pt x="2512" y="826"/>
                    </a:cubicBezTo>
                    <a:cubicBezTo>
                      <a:pt x="2488" y="826"/>
                      <a:pt x="2464" y="840"/>
                      <a:pt x="2464" y="870"/>
                    </a:cubicBezTo>
                    <a:cubicBezTo>
                      <a:pt x="2494" y="1510"/>
                      <a:pt x="2512" y="2149"/>
                      <a:pt x="2541" y="2789"/>
                    </a:cubicBezTo>
                    <a:cubicBezTo>
                      <a:pt x="2147" y="2311"/>
                      <a:pt x="1758" y="1839"/>
                      <a:pt x="1364" y="1360"/>
                    </a:cubicBezTo>
                    <a:cubicBezTo>
                      <a:pt x="1370" y="1354"/>
                      <a:pt x="1370" y="1343"/>
                      <a:pt x="1370" y="1331"/>
                    </a:cubicBezTo>
                    <a:cubicBezTo>
                      <a:pt x="1286" y="906"/>
                      <a:pt x="1274" y="476"/>
                      <a:pt x="1304" y="46"/>
                    </a:cubicBezTo>
                    <a:cubicBezTo>
                      <a:pt x="1307" y="16"/>
                      <a:pt x="1285" y="1"/>
                      <a:pt x="126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20" name="Google Shape;2120;p69"/>
          <p:cNvGrpSpPr/>
          <p:nvPr/>
        </p:nvGrpSpPr>
        <p:grpSpPr>
          <a:xfrm rot="2170348">
            <a:off x="8053234" y="1151654"/>
            <a:ext cx="519166" cy="458705"/>
            <a:chOff x="6063731" y="3208900"/>
            <a:chExt cx="147169" cy="130025"/>
          </a:xfrm>
        </p:grpSpPr>
        <p:sp>
          <p:nvSpPr>
            <p:cNvPr id="2121" name="Google Shape;2121;p69"/>
            <p:cNvSpPr/>
            <p:nvPr/>
          </p:nvSpPr>
          <p:spPr>
            <a:xfrm>
              <a:off x="6085375" y="3208900"/>
              <a:ext cx="125525" cy="130025"/>
            </a:xfrm>
            <a:custGeom>
              <a:avLst/>
              <a:gdLst/>
              <a:ahLst/>
              <a:cxnLst/>
              <a:rect l="l" t="t" r="r" b="b"/>
              <a:pathLst>
                <a:path w="5021" h="5201" extrusionOk="0">
                  <a:moveTo>
                    <a:pt x="4059" y="0"/>
                  </a:moveTo>
                  <a:cubicBezTo>
                    <a:pt x="1" y="1232"/>
                    <a:pt x="509" y="3999"/>
                    <a:pt x="807" y="4907"/>
                  </a:cubicBezTo>
                  <a:cubicBezTo>
                    <a:pt x="795" y="4937"/>
                    <a:pt x="807" y="4961"/>
                    <a:pt x="831" y="4967"/>
                  </a:cubicBezTo>
                  <a:cubicBezTo>
                    <a:pt x="885" y="5116"/>
                    <a:pt x="921" y="5200"/>
                    <a:pt x="921" y="5200"/>
                  </a:cubicBezTo>
                  <a:cubicBezTo>
                    <a:pt x="921" y="5200"/>
                    <a:pt x="5021" y="5027"/>
                    <a:pt x="40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22" name="Google Shape;2122;p69"/>
            <p:cNvGrpSpPr/>
            <p:nvPr/>
          </p:nvGrpSpPr>
          <p:grpSpPr>
            <a:xfrm>
              <a:off x="6063731" y="3208900"/>
              <a:ext cx="146450" cy="130025"/>
              <a:chOff x="3414550" y="3208900"/>
              <a:chExt cx="146450" cy="130025"/>
            </a:xfrm>
          </p:grpSpPr>
          <p:sp>
            <p:nvSpPr>
              <p:cNvPr id="2123" name="Google Shape;2123;p69"/>
              <p:cNvSpPr/>
              <p:nvPr/>
            </p:nvSpPr>
            <p:spPr>
              <a:xfrm>
                <a:off x="3414550" y="3208900"/>
                <a:ext cx="146450" cy="130025"/>
              </a:xfrm>
              <a:custGeom>
                <a:avLst/>
                <a:gdLst/>
                <a:ahLst/>
                <a:cxnLst/>
                <a:rect l="l" t="t" r="r" b="b"/>
                <a:pathLst>
                  <a:path w="5858" h="5201" extrusionOk="0">
                    <a:moveTo>
                      <a:pt x="4896" y="0"/>
                    </a:moveTo>
                    <a:lnTo>
                      <a:pt x="4896" y="0"/>
                    </a:lnTo>
                    <a:cubicBezTo>
                      <a:pt x="1" y="1495"/>
                      <a:pt x="1758" y="5200"/>
                      <a:pt x="1758" y="5200"/>
                    </a:cubicBezTo>
                    <a:cubicBezTo>
                      <a:pt x="1758" y="5200"/>
                      <a:pt x="5858" y="5027"/>
                      <a:pt x="4896"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69"/>
              <p:cNvSpPr/>
              <p:nvPr/>
            </p:nvSpPr>
            <p:spPr>
              <a:xfrm>
                <a:off x="3455400" y="3233600"/>
                <a:ext cx="71725" cy="99575"/>
              </a:xfrm>
              <a:custGeom>
                <a:avLst/>
                <a:gdLst/>
                <a:ahLst/>
                <a:cxnLst/>
                <a:rect l="l" t="t" r="r" b="b"/>
                <a:pathLst>
                  <a:path w="2869" h="3983" extrusionOk="0">
                    <a:moveTo>
                      <a:pt x="2795" y="0"/>
                    </a:moveTo>
                    <a:cubicBezTo>
                      <a:pt x="2780" y="0"/>
                      <a:pt x="2764" y="7"/>
                      <a:pt x="2754" y="23"/>
                    </a:cubicBezTo>
                    <a:cubicBezTo>
                      <a:pt x="2419" y="459"/>
                      <a:pt x="2090" y="907"/>
                      <a:pt x="1767" y="1355"/>
                    </a:cubicBezTo>
                    <a:cubicBezTo>
                      <a:pt x="1767" y="1056"/>
                      <a:pt x="1773" y="758"/>
                      <a:pt x="1773" y="459"/>
                    </a:cubicBezTo>
                    <a:cubicBezTo>
                      <a:pt x="1773" y="426"/>
                      <a:pt x="1748" y="409"/>
                      <a:pt x="1723" y="409"/>
                    </a:cubicBezTo>
                    <a:cubicBezTo>
                      <a:pt x="1697" y="409"/>
                      <a:pt x="1672" y="426"/>
                      <a:pt x="1672" y="459"/>
                    </a:cubicBezTo>
                    <a:cubicBezTo>
                      <a:pt x="1672" y="811"/>
                      <a:pt x="1660" y="1158"/>
                      <a:pt x="1660" y="1505"/>
                    </a:cubicBezTo>
                    <a:cubicBezTo>
                      <a:pt x="1301" y="2013"/>
                      <a:pt x="949" y="2521"/>
                      <a:pt x="602" y="3041"/>
                    </a:cubicBezTo>
                    <a:cubicBezTo>
                      <a:pt x="596" y="3047"/>
                      <a:pt x="584" y="3053"/>
                      <a:pt x="584" y="3059"/>
                    </a:cubicBezTo>
                    <a:cubicBezTo>
                      <a:pt x="584" y="2575"/>
                      <a:pt x="596" y="2090"/>
                      <a:pt x="596" y="1594"/>
                    </a:cubicBezTo>
                    <a:cubicBezTo>
                      <a:pt x="596" y="1561"/>
                      <a:pt x="569" y="1545"/>
                      <a:pt x="542" y="1545"/>
                    </a:cubicBezTo>
                    <a:cubicBezTo>
                      <a:pt x="515" y="1545"/>
                      <a:pt x="488" y="1561"/>
                      <a:pt x="488" y="1594"/>
                    </a:cubicBezTo>
                    <a:cubicBezTo>
                      <a:pt x="488" y="2132"/>
                      <a:pt x="482" y="2682"/>
                      <a:pt x="482" y="3220"/>
                    </a:cubicBezTo>
                    <a:cubicBezTo>
                      <a:pt x="333" y="3447"/>
                      <a:pt x="178" y="3674"/>
                      <a:pt x="28" y="3907"/>
                    </a:cubicBezTo>
                    <a:cubicBezTo>
                      <a:pt x="0" y="3948"/>
                      <a:pt x="32" y="3983"/>
                      <a:pt x="68" y="3983"/>
                    </a:cubicBezTo>
                    <a:cubicBezTo>
                      <a:pt x="86" y="3983"/>
                      <a:pt x="104" y="3975"/>
                      <a:pt x="118" y="3955"/>
                    </a:cubicBezTo>
                    <a:lnTo>
                      <a:pt x="542" y="3310"/>
                    </a:lnTo>
                    <a:cubicBezTo>
                      <a:pt x="1146" y="3089"/>
                      <a:pt x="1744" y="2867"/>
                      <a:pt x="2347" y="2652"/>
                    </a:cubicBezTo>
                    <a:cubicBezTo>
                      <a:pt x="2401" y="2631"/>
                      <a:pt x="2392" y="2541"/>
                      <a:pt x="2337" y="2541"/>
                    </a:cubicBezTo>
                    <a:cubicBezTo>
                      <a:pt x="2331" y="2541"/>
                      <a:pt x="2324" y="2542"/>
                      <a:pt x="2317" y="2545"/>
                    </a:cubicBezTo>
                    <a:cubicBezTo>
                      <a:pt x="1761" y="2748"/>
                      <a:pt x="1200" y="2957"/>
                      <a:pt x="638" y="3160"/>
                    </a:cubicBezTo>
                    <a:cubicBezTo>
                      <a:pt x="991" y="2634"/>
                      <a:pt x="1343" y="2126"/>
                      <a:pt x="1708" y="1612"/>
                    </a:cubicBezTo>
                    <a:lnTo>
                      <a:pt x="1732" y="1612"/>
                    </a:lnTo>
                    <a:cubicBezTo>
                      <a:pt x="2090" y="1547"/>
                      <a:pt x="2449" y="1475"/>
                      <a:pt x="2795" y="1409"/>
                    </a:cubicBezTo>
                    <a:cubicBezTo>
                      <a:pt x="2863" y="1398"/>
                      <a:pt x="2840" y="1307"/>
                      <a:pt x="2777" y="1307"/>
                    </a:cubicBezTo>
                    <a:cubicBezTo>
                      <a:pt x="2773" y="1307"/>
                      <a:pt x="2770" y="1307"/>
                      <a:pt x="2766" y="1307"/>
                    </a:cubicBezTo>
                    <a:lnTo>
                      <a:pt x="1779" y="1487"/>
                    </a:lnTo>
                    <a:cubicBezTo>
                      <a:pt x="1923" y="1284"/>
                      <a:pt x="2066" y="1086"/>
                      <a:pt x="2216" y="895"/>
                    </a:cubicBezTo>
                    <a:cubicBezTo>
                      <a:pt x="2419" y="632"/>
                      <a:pt x="2628" y="357"/>
                      <a:pt x="2843" y="70"/>
                    </a:cubicBezTo>
                    <a:cubicBezTo>
                      <a:pt x="2869" y="37"/>
                      <a:pt x="2832" y="0"/>
                      <a:pt x="2795"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25" name="Google Shape;2125;p69"/>
          <p:cNvGrpSpPr/>
          <p:nvPr/>
        </p:nvGrpSpPr>
        <p:grpSpPr>
          <a:xfrm>
            <a:off x="306572" y="4702528"/>
            <a:ext cx="307505" cy="233775"/>
            <a:chOff x="5515663" y="2866075"/>
            <a:chExt cx="152125" cy="115650"/>
          </a:xfrm>
        </p:grpSpPr>
        <p:sp>
          <p:nvSpPr>
            <p:cNvPr id="2126" name="Google Shape;2126;p69"/>
            <p:cNvSpPr/>
            <p:nvPr/>
          </p:nvSpPr>
          <p:spPr>
            <a:xfrm>
              <a:off x="5518200" y="2866075"/>
              <a:ext cx="147050" cy="115650"/>
            </a:xfrm>
            <a:custGeom>
              <a:avLst/>
              <a:gdLst/>
              <a:ahLst/>
              <a:cxnLst/>
              <a:rect l="l" t="t" r="r" b="b"/>
              <a:pathLst>
                <a:path w="5882" h="4626" extrusionOk="0">
                  <a:moveTo>
                    <a:pt x="2538" y="0"/>
                  </a:moveTo>
                  <a:cubicBezTo>
                    <a:pt x="1869" y="0"/>
                    <a:pt x="1207" y="300"/>
                    <a:pt x="765" y="870"/>
                  </a:cubicBezTo>
                  <a:cubicBezTo>
                    <a:pt x="0" y="1850"/>
                    <a:pt x="179" y="3260"/>
                    <a:pt x="1160" y="4025"/>
                  </a:cubicBezTo>
                  <a:cubicBezTo>
                    <a:pt x="1457" y="4256"/>
                    <a:pt x="1734" y="4356"/>
                    <a:pt x="1997" y="4356"/>
                  </a:cubicBezTo>
                  <a:cubicBezTo>
                    <a:pt x="2470" y="4356"/>
                    <a:pt x="2897" y="4033"/>
                    <a:pt x="3311" y="3565"/>
                  </a:cubicBezTo>
                  <a:cubicBezTo>
                    <a:pt x="3424" y="3899"/>
                    <a:pt x="3735" y="4625"/>
                    <a:pt x="4227" y="4625"/>
                  </a:cubicBezTo>
                  <a:cubicBezTo>
                    <a:pt x="4439" y="4625"/>
                    <a:pt x="4684" y="4491"/>
                    <a:pt x="4961" y="4133"/>
                  </a:cubicBezTo>
                  <a:cubicBezTo>
                    <a:pt x="5881" y="2950"/>
                    <a:pt x="4518" y="2698"/>
                    <a:pt x="4022" y="2657"/>
                  </a:cubicBezTo>
                  <a:cubicBezTo>
                    <a:pt x="4548" y="1856"/>
                    <a:pt x="4740" y="1109"/>
                    <a:pt x="3915" y="475"/>
                  </a:cubicBezTo>
                  <a:cubicBezTo>
                    <a:pt x="3505" y="155"/>
                    <a:pt x="3019" y="0"/>
                    <a:pt x="25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27" name="Google Shape;2127;p69"/>
            <p:cNvGrpSpPr/>
            <p:nvPr/>
          </p:nvGrpSpPr>
          <p:grpSpPr>
            <a:xfrm>
              <a:off x="5515663" y="2866075"/>
              <a:ext cx="152125" cy="115625"/>
              <a:chOff x="2868300" y="2866075"/>
              <a:chExt cx="152125" cy="115625"/>
            </a:xfrm>
          </p:grpSpPr>
          <p:sp>
            <p:nvSpPr>
              <p:cNvPr id="2128" name="Google Shape;2128;p69"/>
              <p:cNvSpPr/>
              <p:nvPr/>
            </p:nvSpPr>
            <p:spPr>
              <a:xfrm>
                <a:off x="2949875" y="2932025"/>
                <a:ext cx="70550" cy="49675"/>
              </a:xfrm>
              <a:custGeom>
                <a:avLst/>
                <a:gdLst/>
                <a:ahLst/>
                <a:cxnLst/>
                <a:rect l="l" t="t" r="r" b="b"/>
                <a:pathLst>
                  <a:path w="2822" h="1987" extrusionOk="0">
                    <a:moveTo>
                      <a:pt x="592" y="1"/>
                    </a:moveTo>
                    <a:lnTo>
                      <a:pt x="0" y="766"/>
                    </a:lnTo>
                    <a:cubicBezTo>
                      <a:pt x="0" y="766"/>
                      <a:pt x="334" y="1986"/>
                      <a:pt x="971" y="1986"/>
                    </a:cubicBezTo>
                    <a:cubicBezTo>
                      <a:pt x="1182" y="1986"/>
                      <a:pt x="1427" y="1852"/>
                      <a:pt x="1704" y="1495"/>
                    </a:cubicBezTo>
                    <a:cubicBezTo>
                      <a:pt x="2821" y="60"/>
                      <a:pt x="592" y="1"/>
                      <a:pt x="5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69"/>
              <p:cNvSpPr/>
              <p:nvPr/>
            </p:nvSpPr>
            <p:spPr>
              <a:xfrm>
                <a:off x="2868300" y="2866075"/>
                <a:ext cx="122525" cy="108925"/>
              </a:xfrm>
              <a:custGeom>
                <a:avLst/>
                <a:gdLst/>
                <a:ahLst/>
                <a:cxnLst/>
                <a:rect l="l" t="t" r="r" b="b"/>
                <a:pathLst>
                  <a:path w="4901" h="4357" extrusionOk="0">
                    <a:moveTo>
                      <a:pt x="2541" y="1"/>
                    </a:moveTo>
                    <a:cubicBezTo>
                      <a:pt x="1870" y="1"/>
                      <a:pt x="1207" y="301"/>
                      <a:pt x="765" y="876"/>
                    </a:cubicBezTo>
                    <a:cubicBezTo>
                      <a:pt x="0" y="1856"/>
                      <a:pt x="179" y="3266"/>
                      <a:pt x="1160" y="4031"/>
                    </a:cubicBezTo>
                    <a:cubicBezTo>
                      <a:pt x="1455" y="4258"/>
                      <a:pt x="1730" y="4356"/>
                      <a:pt x="1992" y="4356"/>
                    </a:cubicBezTo>
                    <a:cubicBezTo>
                      <a:pt x="2606" y="4356"/>
                      <a:pt x="3144" y="3818"/>
                      <a:pt x="3676" y="3135"/>
                    </a:cubicBezTo>
                    <a:cubicBezTo>
                      <a:pt x="4441" y="2155"/>
                      <a:pt x="4901" y="1234"/>
                      <a:pt x="3921" y="475"/>
                    </a:cubicBezTo>
                    <a:cubicBezTo>
                      <a:pt x="3509" y="156"/>
                      <a:pt x="3023" y="1"/>
                      <a:pt x="2541"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69"/>
              <p:cNvSpPr/>
              <p:nvPr/>
            </p:nvSpPr>
            <p:spPr>
              <a:xfrm>
                <a:off x="2879050" y="2919600"/>
                <a:ext cx="27725" cy="45375"/>
              </a:xfrm>
              <a:custGeom>
                <a:avLst/>
                <a:gdLst/>
                <a:ahLst/>
                <a:cxnLst/>
                <a:rect l="l" t="t" r="r" b="b"/>
                <a:pathLst>
                  <a:path w="1109" h="1815" extrusionOk="0">
                    <a:moveTo>
                      <a:pt x="96" y="0"/>
                    </a:moveTo>
                    <a:cubicBezTo>
                      <a:pt x="68" y="0"/>
                      <a:pt x="36" y="17"/>
                      <a:pt x="30" y="49"/>
                    </a:cubicBezTo>
                    <a:cubicBezTo>
                      <a:pt x="0" y="761"/>
                      <a:pt x="389" y="1454"/>
                      <a:pt x="1004" y="1807"/>
                    </a:cubicBezTo>
                    <a:cubicBezTo>
                      <a:pt x="1014" y="1812"/>
                      <a:pt x="1023" y="1815"/>
                      <a:pt x="1031" y="1815"/>
                    </a:cubicBezTo>
                    <a:cubicBezTo>
                      <a:pt x="1078" y="1815"/>
                      <a:pt x="1109" y="1741"/>
                      <a:pt x="1058" y="1711"/>
                    </a:cubicBezTo>
                    <a:cubicBezTo>
                      <a:pt x="479" y="1376"/>
                      <a:pt x="126" y="719"/>
                      <a:pt x="144" y="49"/>
                    </a:cubicBezTo>
                    <a:cubicBezTo>
                      <a:pt x="150" y="17"/>
                      <a:pt x="124" y="0"/>
                      <a:pt x="9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69"/>
              <p:cNvSpPr/>
              <p:nvPr/>
            </p:nvSpPr>
            <p:spPr>
              <a:xfrm>
                <a:off x="2897875" y="2947050"/>
                <a:ext cx="13950" cy="12175"/>
              </a:xfrm>
              <a:custGeom>
                <a:avLst/>
                <a:gdLst/>
                <a:ahLst/>
                <a:cxnLst/>
                <a:rect l="l" t="t" r="r" b="b"/>
                <a:pathLst>
                  <a:path w="558" h="487" extrusionOk="0">
                    <a:moveTo>
                      <a:pt x="83" y="0"/>
                    </a:moveTo>
                    <a:cubicBezTo>
                      <a:pt x="38" y="0"/>
                      <a:pt x="0" y="57"/>
                      <a:pt x="42" y="99"/>
                    </a:cubicBezTo>
                    <a:cubicBezTo>
                      <a:pt x="174" y="224"/>
                      <a:pt x="311" y="344"/>
                      <a:pt x="449" y="470"/>
                    </a:cubicBezTo>
                    <a:cubicBezTo>
                      <a:pt x="458" y="482"/>
                      <a:pt x="470" y="487"/>
                      <a:pt x="481" y="487"/>
                    </a:cubicBezTo>
                    <a:cubicBezTo>
                      <a:pt x="519" y="487"/>
                      <a:pt x="557" y="427"/>
                      <a:pt x="520" y="386"/>
                    </a:cubicBezTo>
                    <a:cubicBezTo>
                      <a:pt x="389" y="260"/>
                      <a:pt x="251" y="141"/>
                      <a:pt x="120" y="15"/>
                    </a:cubicBezTo>
                    <a:cubicBezTo>
                      <a:pt x="108" y="5"/>
                      <a:pt x="95" y="0"/>
                      <a:pt x="8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69"/>
              <p:cNvSpPr/>
              <p:nvPr/>
            </p:nvSpPr>
            <p:spPr>
              <a:xfrm>
                <a:off x="2958325" y="2882225"/>
                <a:ext cx="18025" cy="30875"/>
              </a:xfrm>
              <a:custGeom>
                <a:avLst/>
                <a:gdLst/>
                <a:ahLst/>
                <a:cxnLst/>
                <a:rect l="l" t="t" r="r" b="b"/>
                <a:pathLst>
                  <a:path w="721" h="1235" extrusionOk="0">
                    <a:moveTo>
                      <a:pt x="78" y="1"/>
                    </a:moveTo>
                    <a:cubicBezTo>
                      <a:pt x="31" y="1"/>
                      <a:pt x="0" y="74"/>
                      <a:pt x="51" y="104"/>
                    </a:cubicBezTo>
                    <a:cubicBezTo>
                      <a:pt x="397" y="331"/>
                      <a:pt x="607" y="756"/>
                      <a:pt x="553" y="1168"/>
                    </a:cubicBezTo>
                    <a:cubicBezTo>
                      <a:pt x="549" y="1208"/>
                      <a:pt x="585" y="1235"/>
                      <a:pt x="617" y="1235"/>
                    </a:cubicBezTo>
                    <a:cubicBezTo>
                      <a:pt x="637" y="1235"/>
                      <a:pt x="656" y="1224"/>
                      <a:pt x="660" y="1198"/>
                    </a:cubicBezTo>
                    <a:cubicBezTo>
                      <a:pt x="720" y="726"/>
                      <a:pt x="499" y="254"/>
                      <a:pt x="105" y="8"/>
                    </a:cubicBezTo>
                    <a:cubicBezTo>
                      <a:pt x="95" y="3"/>
                      <a:pt x="86" y="1"/>
                      <a:pt x="78"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33" name="Google Shape;2133;p69"/>
          <p:cNvGrpSpPr/>
          <p:nvPr/>
        </p:nvGrpSpPr>
        <p:grpSpPr>
          <a:xfrm>
            <a:off x="227513" y="3437093"/>
            <a:ext cx="465627" cy="963563"/>
            <a:chOff x="5567394" y="3256700"/>
            <a:chExt cx="162875" cy="337075"/>
          </a:xfrm>
        </p:grpSpPr>
        <p:sp>
          <p:nvSpPr>
            <p:cNvPr id="2134" name="Google Shape;2134;p69"/>
            <p:cNvSpPr/>
            <p:nvPr/>
          </p:nvSpPr>
          <p:spPr>
            <a:xfrm>
              <a:off x="5567394" y="3256700"/>
              <a:ext cx="162875" cy="337075"/>
            </a:xfrm>
            <a:custGeom>
              <a:avLst/>
              <a:gdLst/>
              <a:ahLst/>
              <a:cxnLst/>
              <a:rect l="l" t="t" r="r" b="b"/>
              <a:pathLst>
                <a:path w="6515" h="13483" extrusionOk="0">
                  <a:moveTo>
                    <a:pt x="2552" y="1"/>
                  </a:moveTo>
                  <a:cubicBezTo>
                    <a:pt x="2182" y="479"/>
                    <a:pt x="2038" y="1017"/>
                    <a:pt x="1996" y="1262"/>
                  </a:cubicBezTo>
                  <a:cubicBezTo>
                    <a:pt x="1656" y="993"/>
                    <a:pt x="1219" y="754"/>
                    <a:pt x="759" y="700"/>
                  </a:cubicBezTo>
                  <a:cubicBezTo>
                    <a:pt x="759" y="700"/>
                    <a:pt x="120" y="1280"/>
                    <a:pt x="0" y="2206"/>
                  </a:cubicBezTo>
                  <a:cubicBezTo>
                    <a:pt x="0" y="2206"/>
                    <a:pt x="526" y="2374"/>
                    <a:pt x="885" y="2750"/>
                  </a:cubicBezTo>
                  <a:cubicBezTo>
                    <a:pt x="640" y="3169"/>
                    <a:pt x="598" y="3521"/>
                    <a:pt x="598" y="3521"/>
                  </a:cubicBezTo>
                  <a:cubicBezTo>
                    <a:pt x="613" y="3521"/>
                    <a:pt x="629" y="3521"/>
                    <a:pt x="644" y="3521"/>
                  </a:cubicBezTo>
                  <a:cubicBezTo>
                    <a:pt x="1838" y="3521"/>
                    <a:pt x="2869" y="4657"/>
                    <a:pt x="2869" y="4657"/>
                  </a:cubicBezTo>
                  <a:cubicBezTo>
                    <a:pt x="2869" y="4657"/>
                    <a:pt x="3580" y="9145"/>
                    <a:pt x="4094" y="11715"/>
                  </a:cubicBezTo>
                  <a:cubicBezTo>
                    <a:pt x="4178" y="12140"/>
                    <a:pt x="4262" y="12504"/>
                    <a:pt x="4333" y="12797"/>
                  </a:cubicBezTo>
                  <a:cubicBezTo>
                    <a:pt x="4434" y="13195"/>
                    <a:pt x="4792" y="13482"/>
                    <a:pt x="5196" y="13482"/>
                  </a:cubicBezTo>
                  <a:cubicBezTo>
                    <a:pt x="5223" y="13482"/>
                    <a:pt x="5250" y="13481"/>
                    <a:pt x="5278" y="13478"/>
                  </a:cubicBezTo>
                  <a:cubicBezTo>
                    <a:pt x="5391" y="13472"/>
                    <a:pt x="5499" y="13448"/>
                    <a:pt x="5606" y="13425"/>
                  </a:cubicBezTo>
                  <a:lnTo>
                    <a:pt x="5612" y="13425"/>
                  </a:lnTo>
                  <a:cubicBezTo>
                    <a:pt x="5720" y="13395"/>
                    <a:pt x="5827" y="13353"/>
                    <a:pt x="5923" y="13305"/>
                  </a:cubicBezTo>
                  <a:cubicBezTo>
                    <a:pt x="6323" y="13114"/>
                    <a:pt x="6515" y="12654"/>
                    <a:pt x="6389" y="12235"/>
                  </a:cubicBezTo>
                  <a:cubicBezTo>
                    <a:pt x="6300" y="11924"/>
                    <a:pt x="6162" y="11530"/>
                    <a:pt x="6007" y="11082"/>
                  </a:cubicBezTo>
                  <a:cubicBezTo>
                    <a:pt x="5140" y="8589"/>
                    <a:pt x="3502" y="4483"/>
                    <a:pt x="3502" y="4483"/>
                  </a:cubicBezTo>
                  <a:cubicBezTo>
                    <a:pt x="3700" y="3234"/>
                    <a:pt x="4399" y="2816"/>
                    <a:pt x="4399" y="2816"/>
                  </a:cubicBezTo>
                  <a:cubicBezTo>
                    <a:pt x="4279" y="2416"/>
                    <a:pt x="3813" y="1914"/>
                    <a:pt x="3544" y="1651"/>
                  </a:cubicBezTo>
                  <a:cubicBezTo>
                    <a:pt x="3652" y="1238"/>
                    <a:pt x="3903" y="838"/>
                    <a:pt x="3903" y="838"/>
                  </a:cubicBezTo>
                  <a:cubicBezTo>
                    <a:pt x="3275" y="85"/>
                    <a:pt x="2552" y="1"/>
                    <a:pt x="255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35" name="Google Shape;2135;p69"/>
            <p:cNvGrpSpPr/>
            <p:nvPr/>
          </p:nvGrpSpPr>
          <p:grpSpPr>
            <a:xfrm>
              <a:off x="5567394" y="3256700"/>
              <a:ext cx="162875" cy="336900"/>
              <a:chOff x="2907000" y="3256700"/>
              <a:chExt cx="162875" cy="336900"/>
            </a:xfrm>
          </p:grpSpPr>
          <p:sp>
            <p:nvSpPr>
              <p:cNvPr id="2136" name="Google Shape;2136;p69"/>
              <p:cNvSpPr/>
              <p:nvPr/>
            </p:nvSpPr>
            <p:spPr>
              <a:xfrm>
                <a:off x="3009350" y="3533275"/>
                <a:ext cx="60525" cy="60325"/>
              </a:xfrm>
              <a:custGeom>
                <a:avLst/>
                <a:gdLst/>
                <a:ahLst/>
                <a:cxnLst/>
                <a:rect l="l" t="t" r="r" b="b"/>
                <a:pathLst>
                  <a:path w="2421" h="2413" extrusionOk="0">
                    <a:moveTo>
                      <a:pt x="1919" y="1"/>
                    </a:moveTo>
                    <a:cubicBezTo>
                      <a:pt x="1919" y="1"/>
                      <a:pt x="1865" y="563"/>
                      <a:pt x="1064" y="778"/>
                    </a:cubicBezTo>
                    <a:cubicBezTo>
                      <a:pt x="876" y="829"/>
                      <a:pt x="717" y="848"/>
                      <a:pt x="584" y="848"/>
                    </a:cubicBezTo>
                    <a:cubicBezTo>
                      <a:pt x="157" y="848"/>
                      <a:pt x="0" y="646"/>
                      <a:pt x="0" y="646"/>
                    </a:cubicBezTo>
                    <a:lnTo>
                      <a:pt x="0" y="646"/>
                    </a:lnTo>
                    <a:cubicBezTo>
                      <a:pt x="90" y="1071"/>
                      <a:pt x="161" y="1435"/>
                      <a:pt x="239" y="1728"/>
                    </a:cubicBezTo>
                    <a:cubicBezTo>
                      <a:pt x="335" y="2129"/>
                      <a:pt x="692" y="2412"/>
                      <a:pt x="1104" y="2412"/>
                    </a:cubicBezTo>
                    <a:cubicBezTo>
                      <a:pt x="1129" y="2412"/>
                      <a:pt x="1153" y="2411"/>
                      <a:pt x="1177" y="2409"/>
                    </a:cubicBezTo>
                    <a:cubicBezTo>
                      <a:pt x="1285" y="2397"/>
                      <a:pt x="1405" y="2385"/>
                      <a:pt x="1506" y="2356"/>
                    </a:cubicBezTo>
                    <a:lnTo>
                      <a:pt x="1512" y="2356"/>
                    </a:lnTo>
                    <a:cubicBezTo>
                      <a:pt x="1620" y="2326"/>
                      <a:pt x="1733" y="2278"/>
                      <a:pt x="1829" y="2236"/>
                    </a:cubicBezTo>
                    <a:cubicBezTo>
                      <a:pt x="2223" y="2051"/>
                      <a:pt x="2421" y="1591"/>
                      <a:pt x="2295" y="1166"/>
                    </a:cubicBezTo>
                    <a:cubicBezTo>
                      <a:pt x="2193" y="855"/>
                      <a:pt x="2062" y="455"/>
                      <a:pt x="1919" y="1"/>
                    </a:cubicBezTo>
                    <a:close/>
                  </a:path>
                </a:pathLst>
              </a:custGeom>
              <a:solidFill>
                <a:srgbClr val="EBC8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69"/>
              <p:cNvSpPr/>
              <p:nvPr/>
            </p:nvSpPr>
            <p:spPr>
              <a:xfrm>
                <a:off x="2921775" y="3300800"/>
                <a:ext cx="135250" cy="253900"/>
              </a:xfrm>
              <a:custGeom>
                <a:avLst/>
                <a:gdLst/>
                <a:ahLst/>
                <a:cxnLst/>
                <a:rect l="l" t="t" r="r" b="b"/>
                <a:pathLst>
                  <a:path w="5410" h="10156" extrusionOk="0">
                    <a:moveTo>
                      <a:pt x="1351" y="0"/>
                    </a:moveTo>
                    <a:cubicBezTo>
                      <a:pt x="808" y="275"/>
                      <a:pt x="473" y="652"/>
                      <a:pt x="282" y="986"/>
                    </a:cubicBezTo>
                    <a:cubicBezTo>
                      <a:pt x="37" y="1405"/>
                      <a:pt x="1" y="1757"/>
                      <a:pt x="1" y="1757"/>
                    </a:cubicBezTo>
                    <a:cubicBezTo>
                      <a:pt x="13" y="1757"/>
                      <a:pt x="25" y="1757"/>
                      <a:pt x="37" y="1757"/>
                    </a:cubicBezTo>
                    <a:cubicBezTo>
                      <a:pt x="1218" y="1757"/>
                      <a:pt x="2260" y="2893"/>
                      <a:pt x="2260" y="2893"/>
                    </a:cubicBezTo>
                    <a:cubicBezTo>
                      <a:pt x="2260" y="2893"/>
                      <a:pt x="2965" y="7381"/>
                      <a:pt x="3485" y="9951"/>
                    </a:cubicBezTo>
                    <a:cubicBezTo>
                      <a:pt x="3485" y="9951"/>
                      <a:pt x="3641" y="10156"/>
                      <a:pt x="4069" y="10156"/>
                    </a:cubicBezTo>
                    <a:cubicBezTo>
                      <a:pt x="4203" y="10156"/>
                      <a:pt x="4364" y="10135"/>
                      <a:pt x="4555" y="10083"/>
                    </a:cubicBezTo>
                    <a:cubicBezTo>
                      <a:pt x="5356" y="9868"/>
                      <a:pt x="5410" y="9306"/>
                      <a:pt x="5410" y="9306"/>
                    </a:cubicBezTo>
                    <a:cubicBezTo>
                      <a:pt x="4543" y="6819"/>
                      <a:pt x="2905" y="2719"/>
                      <a:pt x="2905" y="2719"/>
                    </a:cubicBezTo>
                    <a:lnTo>
                      <a:pt x="2905" y="2713"/>
                    </a:lnTo>
                    <a:cubicBezTo>
                      <a:pt x="2732" y="1859"/>
                      <a:pt x="2338" y="1172"/>
                      <a:pt x="1985" y="699"/>
                    </a:cubicBezTo>
                    <a:cubicBezTo>
                      <a:pt x="1650" y="245"/>
                      <a:pt x="1351" y="0"/>
                      <a:pt x="135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69"/>
              <p:cNvSpPr/>
              <p:nvPr/>
            </p:nvSpPr>
            <p:spPr>
              <a:xfrm>
                <a:off x="2971525" y="3293325"/>
                <a:ext cx="45450" cy="75325"/>
              </a:xfrm>
              <a:custGeom>
                <a:avLst/>
                <a:gdLst/>
                <a:ahLst/>
                <a:cxnLst/>
                <a:rect l="l" t="t" r="r" b="b"/>
                <a:pathLst>
                  <a:path w="1818" h="3013" extrusionOk="0">
                    <a:moveTo>
                      <a:pt x="772" y="0"/>
                    </a:moveTo>
                    <a:cubicBezTo>
                      <a:pt x="539" y="150"/>
                      <a:pt x="354" y="389"/>
                      <a:pt x="222" y="598"/>
                    </a:cubicBezTo>
                    <a:cubicBezTo>
                      <a:pt x="79" y="813"/>
                      <a:pt x="1" y="992"/>
                      <a:pt x="1" y="992"/>
                    </a:cubicBezTo>
                    <a:cubicBezTo>
                      <a:pt x="354" y="1459"/>
                      <a:pt x="760" y="2146"/>
                      <a:pt x="921" y="3001"/>
                    </a:cubicBezTo>
                    <a:lnTo>
                      <a:pt x="921" y="3012"/>
                    </a:lnTo>
                    <a:cubicBezTo>
                      <a:pt x="1113" y="1763"/>
                      <a:pt x="1818" y="1345"/>
                      <a:pt x="1818" y="1345"/>
                    </a:cubicBezTo>
                    <a:cubicBezTo>
                      <a:pt x="1698" y="939"/>
                      <a:pt x="1226" y="443"/>
                      <a:pt x="957" y="174"/>
                    </a:cubicBezTo>
                    <a:cubicBezTo>
                      <a:pt x="850" y="66"/>
                      <a:pt x="772" y="0"/>
                      <a:pt x="772"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69"/>
              <p:cNvSpPr/>
              <p:nvPr/>
            </p:nvSpPr>
            <p:spPr>
              <a:xfrm>
                <a:off x="2907000" y="3274050"/>
                <a:ext cx="69950" cy="51275"/>
              </a:xfrm>
              <a:custGeom>
                <a:avLst/>
                <a:gdLst/>
                <a:ahLst/>
                <a:cxnLst/>
                <a:rect l="l" t="t" r="r" b="b"/>
                <a:pathLst>
                  <a:path w="2798" h="2051" extrusionOk="0">
                    <a:moveTo>
                      <a:pt x="753" y="0"/>
                    </a:moveTo>
                    <a:cubicBezTo>
                      <a:pt x="753" y="0"/>
                      <a:pt x="120" y="586"/>
                      <a:pt x="0" y="1500"/>
                    </a:cubicBezTo>
                    <a:cubicBezTo>
                      <a:pt x="0" y="1500"/>
                      <a:pt x="526" y="1674"/>
                      <a:pt x="879" y="2050"/>
                    </a:cubicBezTo>
                    <a:cubicBezTo>
                      <a:pt x="1076" y="1710"/>
                      <a:pt x="1405" y="1339"/>
                      <a:pt x="1948" y="1064"/>
                    </a:cubicBezTo>
                    <a:cubicBezTo>
                      <a:pt x="1948" y="1064"/>
                      <a:pt x="2241" y="1309"/>
                      <a:pt x="2582" y="1763"/>
                    </a:cubicBezTo>
                    <a:cubicBezTo>
                      <a:pt x="2582" y="1763"/>
                      <a:pt x="2660" y="1584"/>
                      <a:pt x="2797" y="1369"/>
                    </a:cubicBezTo>
                    <a:cubicBezTo>
                      <a:pt x="2797" y="1369"/>
                      <a:pt x="2480" y="945"/>
                      <a:pt x="1990" y="562"/>
                    </a:cubicBezTo>
                    <a:cubicBezTo>
                      <a:pt x="1650" y="293"/>
                      <a:pt x="1213" y="54"/>
                      <a:pt x="7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69"/>
              <p:cNvSpPr/>
              <p:nvPr/>
            </p:nvSpPr>
            <p:spPr>
              <a:xfrm>
                <a:off x="2956900" y="3256700"/>
                <a:ext cx="47525" cy="51725"/>
              </a:xfrm>
              <a:custGeom>
                <a:avLst/>
                <a:gdLst/>
                <a:ahLst/>
                <a:cxnLst/>
                <a:rect l="l" t="t" r="r" b="b"/>
                <a:pathLst>
                  <a:path w="1901" h="2069" extrusionOk="0">
                    <a:moveTo>
                      <a:pt x="553" y="1"/>
                    </a:moveTo>
                    <a:cubicBezTo>
                      <a:pt x="551" y="1"/>
                      <a:pt x="550" y="1"/>
                      <a:pt x="550" y="1"/>
                    </a:cubicBezTo>
                    <a:cubicBezTo>
                      <a:pt x="180" y="479"/>
                      <a:pt x="42" y="1011"/>
                      <a:pt x="0" y="1262"/>
                    </a:cubicBezTo>
                    <a:cubicBezTo>
                      <a:pt x="484" y="1645"/>
                      <a:pt x="801" y="2069"/>
                      <a:pt x="801" y="2069"/>
                    </a:cubicBezTo>
                    <a:cubicBezTo>
                      <a:pt x="939" y="1860"/>
                      <a:pt x="1124" y="1621"/>
                      <a:pt x="1357" y="1471"/>
                    </a:cubicBezTo>
                    <a:cubicBezTo>
                      <a:pt x="1357" y="1471"/>
                      <a:pt x="1435" y="1531"/>
                      <a:pt x="1542" y="1645"/>
                    </a:cubicBezTo>
                    <a:cubicBezTo>
                      <a:pt x="1656" y="1232"/>
                      <a:pt x="1901" y="832"/>
                      <a:pt x="1901" y="832"/>
                    </a:cubicBezTo>
                    <a:cubicBezTo>
                      <a:pt x="1295" y="93"/>
                      <a:pt x="599" y="1"/>
                      <a:pt x="55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69"/>
              <p:cNvSpPr/>
              <p:nvPr/>
            </p:nvSpPr>
            <p:spPr>
              <a:xfrm>
                <a:off x="2929400" y="3332650"/>
                <a:ext cx="20550" cy="11775"/>
              </a:xfrm>
              <a:custGeom>
                <a:avLst/>
                <a:gdLst/>
                <a:ahLst/>
                <a:cxnLst/>
                <a:rect l="l" t="t" r="r" b="b"/>
                <a:pathLst>
                  <a:path w="822" h="471" extrusionOk="0">
                    <a:moveTo>
                      <a:pt x="50" y="1"/>
                    </a:moveTo>
                    <a:cubicBezTo>
                      <a:pt x="29" y="1"/>
                      <a:pt x="11" y="13"/>
                      <a:pt x="7" y="35"/>
                    </a:cubicBezTo>
                    <a:cubicBezTo>
                      <a:pt x="1" y="53"/>
                      <a:pt x="7" y="95"/>
                      <a:pt x="36" y="101"/>
                    </a:cubicBezTo>
                    <a:cubicBezTo>
                      <a:pt x="281" y="172"/>
                      <a:pt x="515" y="292"/>
                      <a:pt x="718" y="459"/>
                    </a:cubicBezTo>
                    <a:cubicBezTo>
                      <a:pt x="725" y="467"/>
                      <a:pt x="734" y="470"/>
                      <a:pt x="743" y="470"/>
                    </a:cubicBezTo>
                    <a:cubicBezTo>
                      <a:pt x="782" y="470"/>
                      <a:pt x="821" y="405"/>
                      <a:pt x="778" y="376"/>
                    </a:cubicBezTo>
                    <a:cubicBezTo>
                      <a:pt x="568" y="214"/>
                      <a:pt x="329" y="83"/>
                      <a:pt x="72" y="5"/>
                    </a:cubicBezTo>
                    <a:cubicBezTo>
                      <a:pt x="65" y="2"/>
                      <a:pt x="57" y="1"/>
                      <a:pt x="5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69"/>
              <p:cNvSpPr/>
              <p:nvPr/>
            </p:nvSpPr>
            <p:spPr>
              <a:xfrm>
                <a:off x="2936350" y="3322975"/>
                <a:ext cx="19100" cy="14200"/>
              </a:xfrm>
              <a:custGeom>
                <a:avLst/>
                <a:gdLst/>
                <a:ahLst/>
                <a:cxnLst/>
                <a:rect l="l" t="t" r="r" b="b"/>
                <a:pathLst>
                  <a:path w="764" h="568" extrusionOk="0">
                    <a:moveTo>
                      <a:pt x="82" y="0"/>
                    </a:moveTo>
                    <a:cubicBezTo>
                      <a:pt x="37" y="0"/>
                      <a:pt x="0" y="59"/>
                      <a:pt x="39" y="93"/>
                    </a:cubicBezTo>
                    <a:lnTo>
                      <a:pt x="655" y="553"/>
                    </a:lnTo>
                    <a:cubicBezTo>
                      <a:pt x="666" y="564"/>
                      <a:pt x="678" y="568"/>
                      <a:pt x="689" y="568"/>
                    </a:cubicBezTo>
                    <a:cubicBezTo>
                      <a:pt x="731" y="568"/>
                      <a:pt x="763" y="508"/>
                      <a:pt x="721" y="470"/>
                    </a:cubicBezTo>
                    <a:cubicBezTo>
                      <a:pt x="523" y="314"/>
                      <a:pt x="320" y="165"/>
                      <a:pt x="111" y="10"/>
                    </a:cubicBezTo>
                    <a:cubicBezTo>
                      <a:pt x="101" y="3"/>
                      <a:pt x="91" y="0"/>
                      <a:pt x="8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69"/>
              <p:cNvSpPr/>
              <p:nvPr/>
            </p:nvSpPr>
            <p:spPr>
              <a:xfrm>
                <a:off x="2946100" y="3314475"/>
                <a:ext cx="13650" cy="14725"/>
              </a:xfrm>
              <a:custGeom>
                <a:avLst/>
                <a:gdLst/>
                <a:ahLst/>
                <a:cxnLst/>
                <a:rect l="l" t="t" r="r" b="b"/>
                <a:pathLst>
                  <a:path w="546" h="589" extrusionOk="0">
                    <a:moveTo>
                      <a:pt x="77" y="1"/>
                    </a:moveTo>
                    <a:cubicBezTo>
                      <a:pt x="38" y="1"/>
                      <a:pt x="1" y="47"/>
                      <a:pt x="32" y="87"/>
                    </a:cubicBezTo>
                    <a:cubicBezTo>
                      <a:pt x="169" y="254"/>
                      <a:pt x="301" y="409"/>
                      <a:pt x="432" y="571"/>
                    </a:cubicBezTo>
                    <a:cubicBezTo>
                      <a:pt x="443" y="583"/>
                      <a:pt x="457" y="588"/>
                      <a:pt x="470" y="588"/>
                    </a:cubicBezTo>
                    <a:cubicBezTo>
                      <a:pt x="508" y="588"/>
                      <a:pt x="545" y="545"/>
                      <a:pt x="510" y="505"/>
                    </a:cubicBezTo>
                    <a:cubicBezTo>
                      <a:pt x="378" y="344"/>
                      <a:pt x="241" y="182"/>
                      <a:pt x="115" y="21"/>
                    </a:cubicBezTo>
                    <a:cubicBezTo>
                      <a:pt x="104" y="7"/>
                      <a:pt x="91" y="1"/>
                      <a:pt x="7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69"/>
              <p:cNvSpPr/>
              <p:nvPr/>
            </p:nvSpPr>
            <p:spPr>
              <a:xfrm>
                <a:off x="3002325" y="3409150"/>
                <a:ext cx="29500" cy="95850"/>
              </a:xfrm>
              <a:custGeom>
                <a:avLst/>
                <a:gdLst/>
                <a:ahLst/>
                <a:cxnLst/>
                <a:rect l="l" t="t" r="r" b="b"/>
                <a:pathLst>
                  <a:path w="1180" h="3834" extrusionOk="0">
                    <a:moveTo>
                      <a:pt x="68" y="0"/>
                    </a:moveTo>
                    <a:cubicBezTo>
                      <a:pt x="37" y="0"/>
                      <a:pt x="1" y="30"/>
                      <a:pt x="12" y="71"/>
                    </a:cubicBezTo>
                    <a:cubicBezTo>
                      <a:pt x="287" y="1039"/>
                      <a:pt x="556" y="2007"/>
                      <a:pt x="831" y="2970"/>
                    </a:cubicBezTo>
                    <a:cubicBezTo>
                      <a:pt x="915" y="3250"/>
                      <a:pt x="986" y="3525"/>
                      <a:pt x="1070" y="3800"/>
                    </a:cubicBezTo>
                    <a:cubicBezTo>
                      <a:pt x="1076" y="3824"/>
                      <a:pt x="1093" y="3834"/>
                      <a:pt x="1111" y="3834"/>
                    </a:cubicBezTo>
                    <a:cubicBezTo>
                      <a:pt x="1143" y="3834"/>
                      <a:pt x="1179" y="3803"/>
                      <a:pt x="1172" y="3764"/>
                    </a:cubicBezTo>
                    <a:cubicBezTo>
                      <a:pt x="891" y="2796"/>
                      <a:pt x="622" y="1828"/>
                      <a:pt x="347" y="866"/>
                    </a:cubicBezTo>
                    <a:cubicBezTo>
                      <a:pt x="263" y="591"/>
                      <a:pt x="191" y="310"/>
                      <a:pt x="108" y="35"/>
                    </a:cubicBezTo>
                    <a:cubicBezTo>
                      <a:pt x="103" y="11"/>
                      <a:pt x="86" y="0"/>
                      <a:pt x="6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69"/>
              <p:cNvSpPr/>
              <p:nvPr/>
            </p:nvSpPr>
            <p:spPr>
              <a:xfrm>
                <a:off x="3015625" y="3479400"/>
                <a:ext cx="8725" cy="23575"/>
              </a:xfrm>
              <a:custGeom>
                <a:avLst/>
                <a:gdLst/>
                <a:ahLst/>
                <a:cxnLst/>
                <a:rect l="l" t="t" r="r" b="b"/>
                <a:pathLst>
                  <a:path w="349" h="943" extrusionOk="0">
                    <a:moveTo>
                      <a:pt x="67" y="1"/>
                    </a:moveTo>
                    <a:cubicBezTo>
                      <a:pt x="36" y="1"/>
                      <a:pt x="1" y="32"/>
                      <a:pt x="12" y="70"/>
                    </a:cubicBezTo>
                    <a:cubicBezTo>
                      <a:pt x="84" y="351"/>
                      <a:pt x="167" y="632"/>
                      <a:pt x="239" y="907"/>
                    </a:cubicBezTo>
                    <a:cubicBezTo>
                      <a:pt x="246" y="932"/>
                      <a:pt x="262" y="943"/>
                      <a:pt x="280" y="943"/>
                    </a:cubicBezTo>
                    <a:cubicBezTo>
                      <a:pt x="312" y="943"/>
                      <a:pt x="348" y="909"/>
                      <a:pt x="341" y="871"/>
                    </a:cubicBezTo>
                    <a:cubicBezTo>
                      <a:pt x="263" y="596"/>
                      <a:pt x="179" y="309"/>
                      <a:pt x="108" y="34"/>
                    </a:cubicBezTo>
                    <a:cubicBezTo>
                      <a:pt x="101" y="10"/>
                      <a:pt x="85" y="1"/>
                      <a:pt x="67"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69"/>
              <p:cNvSpPr/>
              <p:nvPr/>
            </p:nvSpPr>
            <p:spPr>
              <a:xfrm>
                <a:off x="2972575" y="3307025"/>
                <a:ext cx="7050" cy="14600"/>
              </a:xfrm>
              <a:custGeom>
                <a:avLst/>
                <a:gdLst/>
                <a:ahLst/>
                <a:cxnLst/>
                <a:rect l="l" t="t" r="r" b="b"/>
                <a:pathLst>
                  <a:path w="282" h="584" extrusionOk="0">
                    <a:moveTo>
                      <a:pt x="228" y="0"/>
                    </a:moveTo>
                    <a:cubicBezTo>
                      <a:pt x="207" y="0"/>
                      <a:pt x="183" y="9"/>
                      <a:pt x="174" y="32"/>
                    </a:cubicBezTo>
                    <a:lnTo>
                      <a:pt x="7" y="510"/>
                    </a:lnTo>
                    <a:cubicBezTo>
                      <a:pt x="1" y="540"/>
                      <a:pt x="7" y="570"/>
                      <a:pt x="37" y="582"/>
                    </a:cubicBezTo>
                    <a:cubicBezTo>
                      <a:pt x="42" y="583"/>
                      <a:pt x="48" y="584"/>
                      <a:pt x="54" y="584"/>
                    </a:cubicBezTo>
                    <a:cubicBezTo>
                      <a:pt x="75" y="584"/>
                      <a:pt x="98" y="575"/>
                      <a:pt x="102" y="552"/>
                    </a:cubicBezTo>
                    <a:lnTo>
                      <a:pt x="276" y="74"/>
                    </a:lnTo>
                    <a:cubicBezTo>
                      <a:pt x="282" y="50"/>
                      <a:pt x="276" y="20"/>
                      <a:pt x="246" y="2"/>
                    </a:cubicBezTo>
                    <a:cubicBezTo>
                      <a:pt x="240" y="1"/>
                      <a:pt x="234" y="0"/>
                      <a:pt x="22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69"/>
              <p:cNvSpPr/>
              <p:nvPr/>
            </p:nvSpPr>
            <p:spPr>
              <a:xfrm>
                <a:off x="2963375" y="3265650"/>
                <a:ext cx="11700" cy="24050"/>
              </a:xfrm>
              <a:custGeom>
                <a:avLst/>
                <a:gdLst/>
                <a:ahLst/>
                <a:cxnLst/>
                <a:rect l="l" t="t" r="r" b="b"/>
                <a:pathLst>
                  <a:path w="468" h="962" extrusionOk="0">
                    <a:moveTo>
                      <a:pt x="402" y="1"/>
                    </a:moveTo>
                    <a:cubicBezTo>
                      <a:pt x="384" y="1"/>
                      <a:pt x="365" y="10"/>
                      <a:pt x="357" y="31"/>
                    </a:cubicBezTo>
                    <a:cubicBezTo>
                      <a:pt x="243" y="312"/>
                      <a:pt x="130" y="605"/>
                      <a:pt x="16" y="892"/>
                    </a:cubicBezTo>
                    <a:cubicBezTo>
                      <a:pt x="1" y="930"/>
                      <a:pt x="35" y="961"/>
                      <a:pt x="67" y="961"/>
                    </a:cubicBezTo>
                    <a:cubicBezTo>
                      <a:pt x="85" y="961"/>
                      <a:pt x="103" y="952"/>
                      <a:pt x="112" y="928"/>
                    </a:cubicBezTo>
                    <a:cubicBezTo>
                      <a:pt x="225" y="641"/>
                      <a:pt x="345" y="354"/>
                      <a:pt x="452" y="67"/>
                    </a:cubicBezTo>
                    <a:cubicBezTo>
                      <a:pt x="468" y="29"/>
                      <a:pt x="434" y="1"/>
                      <a:pt x="40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69"/>
              <p:cNvSpPr/>
              <p:nvPr/>
            </p:nvSpPr>
            <p:spPr>
              <a:xfrm>
                <a:off x="2969150" y="3273875"/>
                <a:ext cx="10200" cy="19175"/>
              </a:xfrm>
              <a:custGeom>
                <a:avLst/>
                <a:gdLst/>
                <a:ahLst/>
                <a:cxnLst/>
                <a:rect l="l" t="t" r="r" b="b"/>
                <a:pathLst>
                  <a:path w="408" h="767" extrusionOk="0">
                    <a:moveTo>
                      <a:pt x="342" y="0"/>
                    </a:moveTo>
                    <a:cubicBezTo>
                      <a:pt x="323" y="0"/>
                      <a:pt x="304" y="10"/>
                      <a:pt x="293" y="31"/>
                    </a:cubicBezTo>
                    <a:cubicBezTo>
                      <a:pt x="204" y="252"/>
                      <a:pt x="114" y="479"/>
                      <a:pt x="12" y="695"/>
                    </a:cubicBezTo>
                    <a:cubicBezTo>
                      <a:pt x="1" y="733"/>
                      <a:pt x="36" y="766"/>
                      <a:pt x="69" y="766"/>
                    </a:cubicBezTo>
                    <a:cubicBezTo>
                      <a:pt x="88" y="766"/>
                      <a:pt x="105" y="756"/>
                      <a:pt x="114" y="730"/>
                    </a:cubicBezTo>
                    <a:cubicBezTo>
                      <a:pt x="204" y="509"/>
                      <a:pt x="293" y="282"/>
                      <a:pt x="389" y="67"/>
                    </a:cubicBezTo>
                    <a:cubicBezTo>
                      <a:pt x="408" y="29"/>
                      <a:pt x="376" y="0"/>
                      <a:pt x="342"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69"/>
              <p:cNvSpPr/>
              <p:nvPr/>
            </p:nvSpPr>
            <p:spPr>
              <a:xfrm>
                <a:off x="2977075" y="3281475"/>
                <a:ext cx="4800" cy="8175"/>
              </a:xfrm>
              <a:custGeom>
                <a:avLst/>
                <a:gdLst/>
                <a:ahLst/>
                <a:cxnLst/>
                <a:rect l="l" t="t" r="r" b="b"/>
                <a:pathLst>
                  <a:path w="192" h="327" extrusionOk="0">
                    <a:moveTo>
                      <a:pt x="138" y="0"/>
                    </a:moveTo>
                    <a:cubicBezTo>
                      <a:pt x="117" y="0"/>
                      <a:pt x="94" y="9"/>
                      <a:pt x="90" y="32"/>
                    </a:cubicBezTo>
                    <a:cubicBezTo>
                      <a:pt x="54" y="110"/>
                      <a:pt x="36" y="181"/>
                      <a:pt x="6" y="259"/>
                    </a:cubicBezTo>
                    <a:cubicBezTo>
                      <a:pt x="0" y="277"/>
                      <a:pt x="6" y="319"/>
                      <a:pt x="36" y="325"/>
                    </a:cubicBezTo>
                    <a:cubicBezTo>
                      <a:pt x="41" y="326"/>
                      <a:pt x="47" y="327"/>
                      <a:pt x="53" y="327"/>
                    </a:cubicBezTo>
                    <a:cubicBezTo>
                      <a:pt x="74" y="327"/>
                      <a:pt x="97" y="318"/>
                      <a:pt x="102" y="295"/>
                    </a:cubicBezTo>
                    <a:cubicBezTo>
                      <a:pt x="132" y="217"/>
                      <a:pt x="155" y="146"/>
                      <a:pt x="185" y="68"/>
                    </a:cubicBezTo>
                    <a:cubicBezTo>
                      <a:pt x="191" y="50"/>
                      <a:pt x="185" y="8"/>
                      <a:pt x="155" y="2"/>
                    </a:cubicBezTo>
                    <a:cubicBezTo>
                      <a:pt x="150" y="1"/>
                      <a:pt x="144" y="0"/>
                      <a:pt x="13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0" name="Google Shape;2150;p69"/>
          <p:cNvGrpSpPr/>
          <p:nvPr/>
        </p:nvGrpSpPr>
        <p:grpSpPr>
          <a:xfrm>
            <a:off x="7556472" y="339933"/>
            <a:ext cx="770129" cy="900909"/>
            <a:chOff x="5565850" y="1126175"/>
            <a:chExt cx="187850" cy="219750"/>
          </a:xfrm>
        </p:grpSpPr>
        <p:sp>
          <p:nvSpPr>
            <p:cNvPr id="2151" name="Google Shape;2151;p69"/>
            <p:cNvSpPr/>
            <p:nvPr/>
          </p:nvSpPr>
          <p:spPr>
            <a:xfrm>
              <a:off x="5565850" y="1126275"/>
              <a:ext cx="187850" cy="219650"/>
            </a:xfrm>
            <a:custGeom>
              <a:avLst/>
              <a:gdLst/>
              <a:ahLst/>
              <a:cxnLst/>
              <a:rect l="l" t="t" r="r" b="b"/>
              <a:pathLst>
                <a:path w="7514" h="8786" extrusionOk="0">
                  <a:moveTo>
                    <a:pt x="5248" y="0"/>
                  </a:moveTo>
                  <a:cubicBezTo>
                    <a:pt x="5214" y="0"/>
                    <a:pt x="5180" y="5"/>
                    <a:pt x="5147" y="9"/>
                  </a:cubicBezTo>
                  <a:cubicBezTo>
                    <a:pt x="4943" y="33"/>
                    <a:pt x="4782" y="230"/>
                    <a:pt x="4746" y="457"/>
                  </a:cubicBezTo>
                  <a:cubicBezTo>
                    <a:pt x="4662" y="1043"/>
                    <a:pt x="4298" y="1366"/>
                    <a:pt x="4298" y="1366"/>
                  </a:cubicBezTo>
                  <a:cubicBezTo>
                    <a:pt x="4183" y="1345"/>
                    <a:pt x="4075" y="1337"/>
                    <a:pt x="3979" y="1337"/>
                  </a:cubicBezTo>
                  <a:cubicBezTo>
                    <a:pt x="3689" y="1337"/>
                    <a:pt x="3497" y="1407"/>
                    <a:pt x="3497" y="1407"/>
                  </a:cubicBezTo>
                  <a:cubicBezTo>
                    <a:pt x="3416" y="1390"/>
                    <a:pt x="3332" y="1380"/>
                    <a:pt x="3245" y="1380"/>
                  </a:cubicBezTo>
                  <a:cubicBezTo>
                    <a:pt x="3152" y="1380"/>
                    <a:pt x="3055" y="1392"/>
                    <a:pt x="2953" y="1419"/>
                  </a:cubicBezTo>
                  <a:cubicBezTo>
                    <a:pt x="2923" y="1276"/>
                    <a:pt x="2816" y="1049"/>
                    <a:pt x="2421" y="947"/>
                  </a:cubicBezTo>
                  <a:cubicBezTo>
                    <a:pt x="2363" y="932"/>
                    <a:pt x="2303" y="924"/>
                    <a:pt x="2243" y="924"/>
                  </a:cubicBezTo>
                  <a:cubicBezTo>
                    <a:pt x="1390" y="924"/>
                    <a:pt x="320" y="2420"/>
                    <a:pt x="443" y="4545"/>
                  </a:cubicBezTo>
                  <a:cubicBezTo>
                    <a:pt x="562" y="6804"/>
                    <a:pt x="1" y="7545"/>
                    <a:pt x="1369" y="8000"/>
                  </a:cubicBezTo>
                  <a:cubicBezTo>
                    <a:pt x="1369" y="8000"/>
                    <a:pt x="1564" y="8271"/>
                    <a:pt x="2015" y="8271"/>
                  </a:cubicBezTo>
                  <a:cubicBezTo>
                    <a:pt x="2083" y="8271"/>
                    <a:pt x="2156" y="8265"/>
                    <a:pt x="2236" y="8251"/>
                  </a:cubicBezTo>
                  <a:cubicBezTo>
                    <a:pt x="2524" y="8612"/>
                    <a:pt x="2835" y="8670"/>
                    <a:pt x="3004" y="8670"/>
                  </a:cubicBezTo>
                  <a:cubicBezTo>
                    <a:pt x="3084" y="8670"/>
                    <a:pt x="3132" y="8657"/>
                    <a:pt x="3132" y="8657"/>
                  </a:cubicBezTo>
                  <a:cubicBezTo>
                    <a:pt x="3374" y="8744"/>
                    <a:pt x="3573" y="8785"/>
                    <a:pt x="3746" y="8785"/>
                  </a:cubicBezTo>
                  <a:cubicBezTo>
                    <a:pt x="4539" y="8785"/>
                    <a:pt x="4775" y="7910"/>
                    <a:pt x="6007" y="6511"/>
                  </a:cubicBezTo>
                  <a:cubicBezTo>
                    <a:pt x="7513" y="4808"/>
                    <a:pt x="7507" y="2812"/>
                    <a:pt x="6677" y="2459"/>
                  </a:cubicBezTo>
                  <a:cubicBezTo>
                    <a:pt x="6544" y="2401"/>
                    <a:pt x="6430" y="2380"/>
                    <a:pt x="6333" y="2380"/>
                  </a:cubicBezTo>
                  <a:cubicBezTo>
                    <a:pt x="6159" y="2380"/>
                    <a:pt x="6040" y="2450"/>
                    <a:pt x="5971" y="2507"/>
                  </a:cubicBezTo>
                  <a:cubicBezTo>
                    <a:pt x="5810" y="2304"/>
                    <a:pt x="5631" y="2184"/>
                    <a:pt x="5445" y="2125"/>
                  </a:cubicBezTo>
                  <a:cubicBezTo>
                    <a:pt x="5410" y="1790"/>
                    <a:pt x="4913" y="1634"/>
                    <a:pt x="4913" y="1634"/>
                  </a:cubicBezTo>
                  <a:cubicBezTo>
                    <a:pt x="5320" y="1354"/>
                    <a:pt x="5511" y="893"/>
                    <a:pt x="5601" y="601"/>
                  </a:cubicBezTo>
                  <a:cubicBezTo>
                    <a:pt x="5690" y="308"/>
                    <a:pt x="5541" y="27"/>
                    <a:pt x="5290" y="3"/>
                  </a:cubicBezTo>
                  <a:cubicBezTo>
                    <a:pt x="5276" y="1"/>
                    <a:pt x="5262" y="0"/>
                    <a:pt x="524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52" name="Google Shape;2152;p69"/>
            <p:cNvGrpSpPr/>
            <p:nvPr/>
          </p:nvGrpSpPr>
          <p:grpSpPr>
            <a:xfrm>
              <a:off x="5565850" y="1126175"/>
              <a:ext cx="187850" cy="219750"/>
              <a:chOff x="2915950" y="1126175"/>
              <a:chExt cx="187850" cy="219750"/>
            </a:xfrm>
          </p:grpSpPr>
          <p:sp>
            <p:nvSpPr>
              <p:cNvPr id="2153" name="Google Shape;2153;p69"/>
              <p:cNvSpPr/>
              <p:nvPr/>
            </p:nvSpPr>
            <p:spPr>
              <a:xfrm>
                <a:off x="2915950" y="1148950"/>
                <a:ext cx="73550" cy="177325"/>
              </a:xfrm>
              <a:custGeom>
                <a:avLst/>
                <a:gdLst/>
                <a:ahLst/>
                <a:cxnLst/>
                <a:rect l="l" t="t" r="r" b="b"/>
                <a:pathLst>
                  <a:path w="2942" h="7093" extrusionOk="0">
                    <a:moveTo>
                      <a:pt x="2242" y="0"/>
                    </a:moveTo>
                    <a:cubicBezTo>
                      <a:pt x="1393" y="0"/>
                      <a:pt x="314" y="1502"/>
                      <a:pt x="431" y="3626"/>
                    </a:cubicBezTo>
                    <a:cubicBezTo>
                      <a:pt x="562" y="5897"/>
                      <a:pt x="1" y="6638"/>
                      <a:pt x="1369" y="7093"/>
                    </a:cubicBezTo>
                    <a:cubicBezTo>
                      <a:pt x="903" y="6579"/>
                      <a:pt x="1076" y="5897"/>
                      <a:pt x="993" y="4284"/>
                    </a:cubicBezTo>
                    <a:cubicBezTo>
                      <a:pt x="897" y="2126"/>
                      <a:pt x="1973" y="853"/>
                      <a:pt x="2774" y="548"/>
                    </a:cubicBezTo>
                    <a:cubicBezTo>
                      <a:pt x="2834" y="524"/>
                      <a:pt x="2887" y="512"/>
                      <a:pt x="2941" y="494"/>
                    </a:cubicBezTo>
                    <a:cubicBezTo>
                      <a:pt x="2911" y="363"/>
                      <a:pt x="2804" y="130"/>
                      <a:pt x="2415" y="22"/>
                    </a:cubicBezTo>
                    <a:cubicBezTo>
                      <a:pt x="2359" y="8"/>
                      <a:pt x="2301" y="0"/>
                      <a:pt x="2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69"/>
              <p:cNvSpPr/>
              <p:nvPr/>
            </p:nvSpPr>
            <p:spPr>
              <a:xfrm>
                <a:off x="2938525" y="1160700"/>
                <a:ext cx="141650" cy="182375"/>
              </a:xfrm>
              <a:custGeom>
                <a:avLst/>
                <a:gdLst/>
                <a:ahLst/>
                <a:cxnLst/>
                <a:rect l="l" t="t" r="r" b="b"/>
                <a:pathLst>
                  <a:path w="5666" h="7295" extrusionOk="0">
                    <a:moveTo>
                      <a:pt x="2363" y="0"/>
                    </a:moveTo>
                    <a:cubicBezTo>
                      <a:pt x="2267" y="0"/>
                      <a:pt x="2164" y="14"/>
                      <a:pt x="2056" y="42"/>
                    </a:cubicBezTo>
                    <a:cubicBezTo>
                      <a:pt x="1996" y="54"/>
                      <a:pt x="1943" y="72"/>
                      <a:pt x="1883" y="90"/>
                    </a:cubicBezTo>
                    <a:cubicBezTo>
                      <a:pt x="1082" y="401"/>
                      <a:pt x="0" y="1668"/>
                      <a:pt x="108" y="3826"/>
                    </a:cubicBezTo>
                    <a:cubicBezTo>
                      <a:pt x="179" y="5427"/>
                      <a:pt x="6" y="6109"/>
                      <a:pt x="472" y="6623"/>
                    </a:cubicBezTo>
                    <a:cubicBezTo>
                      <a:pt x="472" y="6623"/>
                      <a:pt x="671" y="6894"/>
                      <a:pt x="1120" y="6894"/>
                    </a:cubicBezTo>
                    <a:cubicBezTo>
                      <a:pt x="1187" y="6894"/>
                      <a:pt x="1260" y="6888"/>
                      <a:pt x="1339" y="6874"/>
                    </a:cubicBezTo>
                    <a:cubicBezTo>
                      <a:pt x="1624" y="7235"/>
                      <a:pt x="1930" y="7294"/>
                      <a:pt x="2101" y="7294"/>
                    </a:cubicBezTo>
                    <a:cubicBezTo>
                      <a:pt x="2184" y="7294"/>
                      <a:pt x="2235" y="7280"/>
                      <a:pt x="2235" y="7280"/>
                    </a:cubicBezTo>
                    <a:cubicBezTo>
                      <a:pt x="2917" y="7161"/>
                      <a:pt x="3198" y="6515"/>
                      <a:pt x="4250" y="5308"/>
                    </a:cubicBezTo>
                    <a:cubicBezTo>
                      <a:pt x="5666" y="3676"/>
                      <a:pt x="5606" y="2015"/>
                      <a:pt x="5170" y="1279"/>
                    </a:cubicBezTo>
                    <a:cubicBezTo>
                      <a:pt x="5140" y="1226"/>
                      <a:pt x="5110" y="1178"/>
                      <a:pt x="5074" y="1130"/>
                    </a:cubicBezTo>
                    <a:cubicBezTo>
                      <a:pt x="4919" y="927"/>
                      <a:pt x="4740" y="807"/>
                      <a:pt x="4548" y="748"/>
                    </a:cubicBezTo>
                    <a:cubicBezTo>
                      <a:pt x="4433" y="710"/>
                      <a:pt x="4315" y="694"/>
                      <a:pt x="4199" y="694"/>
                    </a:cubicBezTo>
                    <a:cubicBezTo>
                      <a:pt x="3947" y="694"/>
                      <a:pt x="3701" y="767"/>
                      <a:pt x="3496" y="849"/>
                    </a:cubicBezTo>
                    <a:cubicBezTo>
                      <a:pt x="3329" y="532"/>
                      <a:pt x="3042" y="144"/>
                      <a:pt x="2600" y="30"/>
                    </a:cubicBezTo>
                    <a:cubicBezTo>
                      <a:pt x="2527" y="11"/>
                      <a:pt x="2448" y="0"/>
                      <a:pt x="23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69"/>
              <p:cNvSpPr/>
              <p:nvPr/>
            </p:nvSpPr>
            <p:spPr>
              <a:xfrm>
                <a:off x="2994250" y="1185675"/>
                <a:ext cx="109550" cy="160250"/>
              </a:xfrm>
              <a:custGeom>
                <a:avLst/>
                <a:gdLst/>
                <a:ahLst/>
                <a:cxnLst/>
                <a:rect l="l" t="t" r="r" b="b"/>
                <a:pathLst>
                  <a:path w="4382" h="6410" extrusionOk="0">
                    <a:moveTo>
                      <a:pt x="3200" y="0"/>
                    </a:moveTo>
                    <a:cubicBezTo>
                      <a:pt x="3026" y="0"/>
                      <a:pt x="2908" y="68"/>
                      <a:pt x="2839" y="125"/>
                    </a:cubicBezTo>
                    <a:cubicBezTo>
                      <a:pt x="2863" y="167"/>
                      <a:pt x="2905" y="221"/>
                      <a:pt x="2935" y="275"/>
                    </a:cubicBezTo>
                    <a:cubicBezTo>
                      <a:pt x="3377" y="1016"/>
                      <a:pt x="3437" y="2677"/>
                      <a:pt x="2015" y="4309"/>
                    </a:cubicBezTo>
                    <a:cubicBezTo>
                      <a:pt x="969" y="5516"/>
                      <a:pt x="676" y="6162"/>
                      <a:pt x="0" y="6281"/>
                    </a:cubicBezTo>
                    <a:cubicBezTo>
                      <a:pt x="242" y="6368"/>
                      <a:pt x="441" y="6409"/>
                      <a:pt x="613" y="6409"/>
                    </a:cubicBezTo>
                    <a:cubicBezTo>
                      <a:pt x="1403" y="6409"/>
                      <a:pt x="1633" y="5534"/>
                      <a:pt x="2875" y="4135"/>
                    </a:cubicBezTo>
                    <a:cubicBezTo>
                      <a:pt x="4381" y="2432"/>
                      <a:pt x="4375" y="436"/>
                      <a:pt x="3545" y="77"/>
                    </a:cubicBezTo>
                    <a:cubicBezTo>
                      <a:pt x="3412" y="21"/>
                      <a:pt x="3297" y="0"/>
                      <a:pt x="3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69"/>
              <p:cNvSpPr/>
              <p:nvPr/>
            </p:nvSpPr>
            <p:spPr>
              <a:xfrm>
                <a:off x="3003500" y="1126175"/>
                <a:ext cx="55025" cy="55475"/>
              </a:xfrm>
              <a:custGeom>
                <a:avLst/>
                <a:gdLst/>
                <a:ahLst/>
                <a:cxnLst/>
                <a:rect l="l" t="t" r="r" b="b"/>
                <a:pathLst>
                  <a:path w="2201" h="2219" extrusionOk="0">
                    <a:moveTo>
                      <a:pt x="1794" y="1"/>
                    </a:moveTo>
                    <a:cubicBezTo>
                      <a:pt x="1752" y="1"/>
                      <a:pt x="1698" y="1"/>
                      <a:pt x="1651" y="7"/>
                    </a:cubicBezTo>
                    <a:cubicBezTo>
                      <a:pt x="1453" y="31"/>
                      <a:pt x="1280" y="228"/>
                      <a:pt x="1250" y="455"/>
                    </a:cubicBezTo>
                    <a:cubicBezTo>
                      <a:pt x="1166" y="1047"/>
                      <a:pt x="802" y="1364"/>
                      <a:pt x="802" y="1364"/>
                    </a:cubicBezTo>
                    <a:cubicBezTo>
                      <a:pt x="690" y="1343"/>
                      <a:pt x="584" y="1335"/>
                      <a:pt x="488" y="1335"/>
                    </a:cubicBezTo>
                    <a:cubicBezTo>
                      <a:pt x="199" y="1335"/>
                      <a:pt x="1" y="1405"/>
                      <a:pt x="1" y="1405"/>
                    </a:cubicBezTo>
                    <a:cubicBezTo>
                      <a:pt x="443" y="1519"/>
                      <a:pt x="736" y="1907"/>
                      <a:pt x="897" y="2218"/>
                    </a:cubicBezTo>
                    <a:cubicBezTo>
                      <a:pt x="1095" y="2137"/>
                      <a:pt x="1339" y="2068"/>
                      <a:pt x="1589" y="2068"/>
                    </a:cubicBezTo>
                    <a:cubicBezTo>
                      <a:pt x="1710" y="2068"/>
                      <a:pt x="1831" y="2084"/>
                      <a:pt x="1949" y="2123"/>
                    </a:cubicBezTo>
                    <a:cubicBezTo>
                      <a:pt x="1913" y="1788"/>
                      <a:pt x="1423" y="1633"/>
                      <a:pt x="1423" y="1633"/>
                    </a:cubicBezTo>
                    <a:cubicBezTo>
                      <a:pt x="1824" y="1346"/>
                      <a:pt x="2021" y="891"/>
                      <a:pt x="2111" y="599"/>
                    </a:cubicBezTo>
                    <a:cubicBezTo>
                      <a:pt x="2200" y="306"/>
                      <a:pt x="2057" y="19"/>
                      <a:pt x="179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p69"/>
              <p:cNvSpPr/>
              <p:nvPr/>
            </p:nvSpPr>
            <p:spPr>
              <a:xfrm>
                <a:off x="2944650" y="1161750"/>
                <a:ext cx="42400" cy="70275"/>
              </a:xfrm>
              <a:custGeom>
                <a:avLst/>
                <a:gdLst/>
                <a:ahLst/>
                <a:cxnLst/>
                <a:rect l="l" t="t" r="r" b="b"/>
                <a:pathLst>
                  <a:path w="1696" h="2811" extrusionOk="0">
                    <a:moveTo>
                      <a:pt x="1616" y="0"/>
                    </a:moveTo>
                    <a:cubicBezTo>
                      <a:pt x="1608" y="0"/>
                      <a:pt x="1599" y="2"/>
                      <a:pt x="1590" y="6"/>
                    </a:cubicBezTo>
                    <a:cubicBezTo>
                      <a:pt x="813" y="401"/>
                      <a:pt x="245" y="1172"/>
                      <a:pt x="66" y="2020"/>
                    </a:cubicBezTo>
                    <a:cubicBezTo>
                      <a:pt x="18" y="2265"/>
                      <a:pt x="0" y="2517"/>
                      <a:pt x="18" y="2762"/>
                    </a:cubicBezTo>
                    <a:cubicBezTo>
                      <a:pt x="21" y="2794"/>
                      <a:pt x="48" y="2811"/>
                      <a:pt x="73" y="2811"/>
                    </a:cubicBezTo>
                    <a:cubicBezTo>
                      <a:pt x="99" y="2811"/>
                      <a:pt x="123" y="2794"/>
                      <a:pt x="120" y="2762"/>
                    </a:cubicBezTo>
                    <a:cubicBezTo>
                      <a:pt x="66" y="1919"/>
                      <a:pt x="436" y="1064"/>
                      <a:pt x="1052" y="496"/>
                    </a:cubicBezTo>
                    <a:cubicBezTo>
                      <a:pt x="1237" y="335"/>
                      <a:pt x="1429" y="198"/>
                      <a:pt x="1644" y="96"/>
                    </a:cubicBezTo>
                    <a:cubicBezTo>
                      <a:pt x="1695" y="70"/>
                      <a:pt x="1667" y="0"/>
                      <a:pt x="1616"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p69"/>
              <p:cNvSpPr/>
              <p:nvPr/>
            </p:nvSpPr>
            <p:spPr>
              <a:xfrm>
                <a:off x="2942775" y="1246875"/>
                <a:ext cx="6000" cy="63300"/>
              </a:xfrm>
              <a:custGeom>
                <a:avLst/>
                <a:gdLst/>
                <a:ahLst/>
                <a:cxnLst/>
                <a:rect l="l" t="t" r="r" b="b"/>
                <a:pathLst>
                  <a:path w="240" h="2532" extrusionOk="0">
                    <a:moveTo>
                      <a:pt x="52" y="1"/>
                    </a:moveTo>
                    <a:cubicBezTo>
                      <a:pt x="26" y="1"/>
                      <a:pt x="0" y="17"/>
                      <a:pt x="3" y="50"/>
                    </a:cubicBezTo>
                    <a:cubicBezTo>
                      <a:pt x="45" y="857"/>
                      <a:pt x="81" y="1664"/>
                      <a:pt x="129" y="2482"/>
                    </a:cubicBezTo>
                    <a:cubicBezTo>
                      <a:pt x="129" y="2515"/>
                      <a:pt x="157" y="2532"/>
                      <a:pt x="185" y="2532"/>
                    </a:cubicBezTo>
                    <a:cubicBezTo>
                      <a:pt x="213" y="2532"/>
                      <a:pt x="240" y="2515"/>
                      <a:pt x="237" y="2482"/>
                    </a:cubicBezTo>
                    <a:cubicBezTo>
                      <a:pt x="189" y="1664"/>
                      <a:pt x="147" y="857"/>
                      <a:pt x="105" y="50"/>
                    </a:cubicBezTo>
                    <a:cubicBezTo>
                      <a:pt x="105" y="17"/>
                      <a:pt x="78" y="1"/>
                      <a:pt x="52"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69"/>
              <p:cNvSpPr/>
              <p:nvPr/>
            </p:nvSpPr>
            <p:spPr>
              <a:xfrm>
                <a:off x="2974600" y="1192350"/>
                <a:ext cx="50225" cy="122225"/>
              </a:xfrm>
              <a:custGeom>
                <a:avLst/>
                <a:gdLst/>
                <a:ahLst/>
                <a:cxnLst/>
                <a:rect l="l" t="t" r="r" b="b"/>
                <a:pathLst>
                  <a:path w="2009" h="4889" extrusionOk="0">
                    <a:moveTo>
                      <a:pt x="1940" y="1"/>
                    </a:moveTo>
                    <a:cubicBezTo>
                      <a:pt x="1918" y="1"/>
                      <a:pt x="1895" y="12"/>
                      <a:pt x="1886" y="37"/>
                    </a:cubicBezTo>
                    <a:lnTo>
                      <a:pt x="428" y="3773"/>
                    </a:lnTo>
                    <a:cubicBezTo>
                      <a:pt x="290" y="4125"/>
                      <a:pt x="147" y="4472"/>
                      <a:pt x="15" y="4825"/>
                    </a:cubicBezTo>
                    <a:cubicBezTo>
                      <a:pt x="1" y="4864"/>
                      <a:pt x="30" y="4889"/>
                      <a:pt x="62" y="4889"/>
                    </a:cubicBezTo>
                    <a:cubicBezTo>
                      <a:pt x="83" y="4889"/>
                      <a:pt x="105" y="4878"/>
                      <a:pt x="117" y="4855"/>
                    </a:cubicBezTo>
                    <a:cubicBezTo>
                      <a:pt x="607" y="3605"/>
                      <a:pt x="1097" y="2368"/>
                      <a:pt x="1581" y="1119"/>
                    </a:cubicBezTo>
                    <a:cubicBezTo>
                      <a:pt x="1719" y="767"/>
                      <a:pt x="1862" y="420"/>
                      <a:pt x="1994" y="67"/>
                    </a:cubicBezTo>
                    <a:cubicBezTo>
                      <a:pt x="2008" y="27"/>
                      <a:pt x="1974" y="1"/>
                      <a:pt x="1940" y="1"/>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69"/>
              <p:cNvSpPr/>
              <p:nvPr/>
            </p:nvSpPr>
            <p:spPr>
              <a:xfrm>
                <a:off x="2967525" y="1277675"/>
                <a:ext cx="14025" cy="33775"/>
              </a:xfrm>
              <a:custGeom>
                <a:avLst/>
                <a:gdLst/>
                <a:ahLst/>
                <a:cxnLst/>
                <a:rect l="l" t="t" r="r" b="b"/>
                <a:pathLst>
                  <a:path w="561" h="1351" extrusionOk="0">
                    <a:moveTo>
                      <a:pt x="498" y="0"/>
                    </a:moveTo>
                    <a:cubicBezTo>
                      <a:pt x="478" y="0"/>
                      <a:pt x="457" y="11"/>
                      <a:pt x="448" y="37"/>
                    </a:cubicBezTo>
                    <a:cubicBezTo>
                      <a:pt x="304" y="455"/>
                      <a:pt x="155" y="868"/>
                      <a:pt x="12" y="1286"/>
                    </a:cubicBezTo>
                    <a:cubicBezTo>
                      <a:pt x="1" y="1326"/>
                      <a:pt x="33" y="1350"/>
                      <a:pt x="66" y="1350"/>
                    </a:cubicBezTo>
                    <a:cubicBezTo>
                      <a:pt x="88" y="1350"/>
                      <a:pt x="110" y="1340"/>
                      <a:pt x="119" y="1316"/>
                    </a:cubicBezTo>
                    <a:cubicBezTo>
                      <a:pt x="263" y="898"/>
                      <a:pt x="412" y="485"/>
                      <a:pt x="549" y="67"/>
                    </a:cubicBezTo>
                    <a:cubicBezTo>
                      <a:pt x="560" y="27"/>
                      <a:pt x="529" y="0"/>
                      <a:pt x="498"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69"/>
              <p:cNvSpPr/>
              <p:nvPr/>
            </p:nvSpPr>
            <p:spPr>
              <a:xfrm>
                <a:off x="2996200" y="1194325"/>
                <a:ext cx="71675" cy="137400"/>
              </a:xfrm>
              <a:custGeom>
                <a:avLst/>
                <a:gdLst/>
                <a:ahLst/>
                <a:cxnLst/>
                <a:rect l="l" t="t" r="r" b="b"/>
                <a:pathLst>
                  <a:path w="2867" h="5496" extrusionOk="0">
                    <a:moveTo>
                      <a:pt x="2803" y="0"/>
                    </a:moveTo>
                    <a:cubicBezTo>
                      <a:pt x="2783" y="0"/>
                      <a:pt x="2764" y="12"/>
                      <a:pt x="2761" y="42"/>
                    </a:cubicBezTo>
                    <a:cubicBezTo>
                      <a:pt x="2654" y="825"/>
                      <a:pt x="2445" y="1602"/>
                      <a:pt x="2140" y="2331"/>
                    </a:cubicBezTo>
                    <a:cubicBezTo>
                      <a:pt x="1835" y="3066"/>
                      <a:pt x="1429" y="3766"/>
                      <a:pt x="944" y="4393"/>
                    </a:cubicBezTo>
                    <a:cubicBezTo>
                      <a:pt x="669" y="4752"/>
                      <a:pt x="371" y="5092"/>
                      <a:pt x="42" y="5403"/>
                    </a:cubicBezTo>
                    <a:cubicBezTo>
                      <a:pt x="0" y="5440"/>
                      <a:pt x="34" y="5496"/>
                      <a:pt x="77" y="5496"/>
                    </a:cubicBezTo>
                    <a:cubicBezTo>
                      <a:pt x="89" y="5496"/>
                      <a:pt x="102" y="5491"/>
                      <a:pt x="114" y="5481"/>
                    </a:cubicBezTo>
                    <a:cubicBezTo>
                      <a:pt x="687" y="4919"/>
                      <a:pt x="1195" y="4291"/>
                      <a:pt x="1608" y="3604"/>
                    </a:cubicBezTo>
                    <a:cubicBezTo>
                      <a:pt x="2026" y="2917"/>
                      <a:pt x="2355" y="2170"/>
                      <a:pt x="2582" y="1393"/>
                    </a:cubicBezTo>
                    <a:cubicBezTo>
                      <a:pt x="2708" y="957"/>
                      <a:pt x="2803" y="508"/>
                      <a:pt x="2863" y="60"/>
                    </a:cubicBezTo>
                    <a:cubicBezTo>
                      <a:pt x="2866" y="25"/>
                      <a:pt x="2833" y="0"/>
                      <a:pt x="2803"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69"/>
              <p:cNvSpPr/>
              <p:nvPr/>
            </p:nvSpPr>
            <p:spPr>
              <a:xfrm>
                <a:off x="3038725" y="1252400"/>
                <a:ext cx="39400" cy="52825"/>
              </a:xfrm>
              <a:custGeom>
                <a:avLst/>
                <a:gdLst/>
                <a:ahLst/>
                <a:cxnLst/>
                <a:rect l="l" t="t" r="r" b="b"/>
                <a:pathLst>
                  <a:path w="1576" h="2113" extrusionOk="0">
                    <a:moveTo>
                      <a:pt x="1501" y="0"/>
                    </a:moveTo>
                    <a:cubicBezTo>
                      <a:pt x="1485" y="0"/>
                      <a:pt x="1470" y="8"/>
                      <a:pt x="1461" y="26"/>
                    </a:cubicBezTo>
                    <a:cubicBezTo>
                      <a:pt x="1060" y="743"/>
                      <a:pt x="588" y="1407"/>
                      <a:pt x="32" y="2022"/>
                    </a:cubicBezTo>
                    <a:cubicBezTo>
                      <a:pt x="1" y="2059"/>
                      <a:pt x="34" y="2112"/>
                      <a:pt x="73" y="2112"/>
                    </a:cubicBezTo>
                    <a:cubicBezTo>
                      <a:pt x="86" y="2112"/>
                      <a:pt x="99" y="2107"/>
                      <a:pt x="110" y="2094"/>
                    </a:cubicBezTo>
                    <a:cubicBezTo>
                      <a:pt x="660" y="1472"/>
                      <a:pt x="1150" y="803"/>
                      <a:pt x="1550" y="80"/>
                    </a:cubicBezTo>
                    <a:cubicBezTo>
                      <a:pt x="1575" y="39"/>
                      <a:pt x="1537" y="0"/>
                      <a:pt x="1501" y="0"/>
                    </a:cubicBezTo>
                    <a:close/>
                  </a:path>
                </a:pathLst>
              </a:custGeom>
              <a:solidFill>
                <a:srgbClr val="3F21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163" name="Google Shape;2163;p69"/>
          <p:cNvSpPr txBox="1"/>
          <p:nvPr/>
        </p:nvSpPr>
        <p:spPr>
          <a:xfrm>
            <a:off x="0" y="1548508"/>
            <a:ext cx="9135178" cy="20414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4500"/>
              <a:buFont typeface="Arial"/>
              <a:buNone/>
            </a:pPr>
            <a:r>
              <a:rPr lang="en-US" sz="4500" b="1" i="0" u="none" strike="noStrike" cap="none">
                <a:solidFill>
                  <a:srgbClr val="000000"/>
                </a:solidFill>
                <a:latin typeface="Arial"/>
                <a:ea typeface="Arial"/>
                <a:cs typeface="Arial"/>
                <a:sym typeface="Arial"/>
              </a:rPr>
              <a:t>CẢM ƠN CÁC EM ĐÃ CHÚ Ý </a:t>
            </a:r>
            <a:endParaRPr/>
          </a:p>
          <a:p>
            <a:pPr marL="0" marR="0" lvl="0" indent="0" algn="ctr" rtl="0">
              <a:lnSpc>
                <a:spcPct val="150000"/>
              </a:lnSpc>
              <a:spcBef>
                <a:spcPts val="0"/>
              </a:spcBef>
              <a:spcAft>
                <a:spcPts val="0"/>
              </a:spcAft>
              <a:buClr>
                <a:srgbClr val="000000"/>
              </a:buClr>
              <a:buSzPts val="4500"/>
              <a:buFont typeface="Arial"/>
              <a:buNone/>
            </a:pPr>
            <a:r>
              <a:rPr lang="en-US" sz="4500" b="1" i="0" u="none" strike="noStrike" cap="none">
                <a:solidFill>
                  <a:srgbClr val="000000"/>
                </a:solidFill>
                <a:latin typeface="Arial"/>
                <a:ea typeface="Arial"/>
                <a:cs typeface="Arial"/>
                <a:sym typeface="Arial"/>
              </a:rPr>
              <a:t>LẮNG NGHE BÀI GIẢNG!</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0" name="Google Shape;1040;p7"/>
          <p:cNvGrpSpPr/>
          <p:nvPr/>
        </p:nvGrpSpPr>
        <p:grpSpPr>
          <a:xfrm>
            <a:off x="8652685" y="164824"/>
            <a:ext cx="260104" cy="248834"/>
            <a:chOff x="6582850" y="3918225"/>
            <a:chExt cx="128675" cy="123100"/>
          </a:xfrm>
        </p:grpSpPr>
        <p:sp>
          <p:nvSpPr>
            <p:cNvPr id="1041" name="Google Shape;1041;p7"/>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7"/>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43" name="Google Shape;1043;p7"/>
          <p:cNvGrpSpPr/>
          <p:nvPr/>
        </p:nvGrpSpPr>
        <p:grpSpPr>
          <a:xfrm>
            <a:off x="8319362" y="623526"/>
            <a:ext cx="274910" cy="246004"/>
            <a:chOff x="6390175" y="3941675"/>
            <a:chExt cx="136000" cy="121700"/>
          </a:xfrm>
        </p:grpSpPr>
        <p:sp>
          <p:nvSpPr>
            <p:cNvPr id="1044" name="Google Shape;1044;p7"/>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7"/>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46" name="Google Shape;1046;p7"/>
          <p:cNvGrpSpPr/>
          <p:nvPr/>
        </p:nvGrpSpPr>
        <p:grpSpPr>
          <a:xfrm>
            <a:off x="8342507" y="4416042"/>
            <a:ext cx="703724" cy="661622"/>
            <a:chOff x="4686824" y="3374550"/>
            <a:chExt cx="703724" cy="661622"/>
          </a:xfrm>
        </p:grpSpPr>
        <p:sp>
          <p:nvSpPr>
            <p:cNvPr id="1047" name="Google Shape;1047;p7"/>
            <p:cNvSpPr/>
            <p:nvPr/>
          </p:nvSpPr>
          <p:spPr>
            <a:xfrm>
              <a:off x="4686824" y="3374550"/>
              <a:ext cx="703724" cy="660146"/>
            </a:xfrm>
            <a:custGeom>
              <a:avLst/>
              <a:gdLst/>
              <a:ahLst/>
              <a:cxnLst/>
              <a:rect l="l" t="t" r="r" b="b"/>
              <a:pathLst>
                <a:path w="9221" h="8650" extrusionOk="0">
                  <a:moveTo>
                    <a:pt x="459" y="0"/>
                  </a:moveTo>
                  <a:cubicBezTo>
                    <a:pt x="359" y="419"/>
                    <a:pt x="280" y="848"/>
                    <a:pt x="304" y="1276"/>
                  </a:cubicBezTo>
                  <a:cubicBezTo>
                    <a:pt x="309" y="1366"/>
                    <a:pt x="319" y="1451"/>
                    <a:pt x="329" y="1530"/>
                  </a:cubicBezTo>
                  <a:lnTo>
                    <a:pt x="30" y="1590"/>
                  </a:lnTo>
                  <a:cubicBezTo>
                    <a:pt x="10" y="1590"/>
                    <a:pt x="0" y="1605"/>
                    <a:pt x="5" y="1625"/>
                  </a:cubicBezTo>
                  <a:cubicBezTo>
                    <a:pt x="5" y="1640"/>
                    <a:pt x="25" y="1650"/>
                    <a:pt x="35" y="1650"/>
                  </a:cubicBezTo>
                  <a:lnTo>
                    <a:pt x="45" y="1650"/>
                  </a:lnTo>
                  <a:lnTo>
                    <a:pt x="344" y="1595"/>
                  </a:lnTo>
                  <a:cubicBezTo>
                    <a:pt x="379" y="1805"/>
                    <a:pt x="449" y="2014"/>
                    <a:pt x="549" y="2198"/>
                  </a:cubicBezTo>
                  <a:cubicBezTo>
                    <a:pt x="459" y="2223"/>
                    <a:pt x="369" y="2243"/>
                    <a:pt x="280" y="2263"/>
                  </a:cubicBezTo>
                  <a:cubicBezTo>
                    <a:pt x="260" y="2268"/>
                    <a:pt x="255" y="2278"/>
                    <a:pt x="255" y="2298"/>
                  </a:cubicBezTo>
                  <a:cubicBezTo>
                    <a:pt x="255" y="2313"/>
                    <a:pt x="275" y="2323"/>
                    <a:pt x="285" y="2323"/>
                  </a:cubicBezTo>
                  <a:lnTo>
                    <a:pt x="295" y="2323"/>
                  </a:lnTo>
                  <a:cubicBezTo>
                    <a:pt x="394" y="2303"/>
                    <a:pt x="484" y="2278"/>
                    <a:pt x="584" y="2253"/>
                  </a:cubicBezTo>
                  <a:cubicBezTo>
                    <a:pt x="628" y="2328"/>
                    <a:pt x="678" y="2398"/>
                    <a:pt x="733" y="2467"/>
                  </a:cubicBezTo>
                  <a:cubicBezTo>
                    <a:pt x="843" y="2597"/>
                    <a:pt x="977" y="2712"/>
                    <a:pt x="1122" y="2796"/>
                  </a:cubicBezTo>
                  <a:cubicBezTo>
                    <a:pt x="997" y="2836"/>
                    <a:pt x="873" y="2866"/>
                    <a:pt x="743" y="2886"/>
                  </a:cubicBezTo>
                  <a:cubicBezTo>
                    <a:pt x="723" y="2886"/>
                    <a:pt x="708" y="2906"/>
                    <a:pt x="718" y="2921"/>
                  </a:cubicBezTo>
                  <a:cubicBezTo>
                    <a:pt x="718" y="2936"/>
                    <a:pt x="733" y="2946"/>
                    <a:pt x="748" y="2946"/>
                  </a:cubicBezTo>
                  <a:lnTo>
                    <a:pt x="753" y="2946"/>
                  </a:lnTo>
                  <a:cubicBezTo>
                    <a:pt x="903" y="2921"/>
                    <a:pt x="1052" y="2886"/>
                    <a:pt x="1197" y="2841"/>
                  </a:cubicBezTo>
                  <a:cubicBezTo>
                    <a:pt x="1366" y="2928"/>
                    <a:pt x="1553" y="2977"/>
                    <a:pt x="1745" y="2977"/>
                  </a:cubicBezTo>
                  <a:cubicBezTo>
                    <a:pt x="1785" y="2977"/>
                    <a:pt x="1824" y="2975"/>
                    <a:pt x="1864" y="2971"/>
                  </a:cubicBezTo>
                  <a:cubicBezTo>
                    <a:pt x="2014" y="2951"/>
                    <a:pt x="2153" y="2906"/>
                    <a:pt x="2288" y="2821"/>
                  </a:cubicBezTo>
                  <a:cubicBezTo>
                    <a:pt x="2443" y="3095"/>
                    <a:pt x="2587" y="3379"/>
                    <a:pt x="2712" y="3659"/>
                  </a:cubicBezTo>
                  <a:cubicBezTo>
                    <a:pt x="2575" y="3625"/>
                    <a:pt x="2433" y="3609"/>
                    <a:pt x="2292" y="3609"/>
                  </a:cubicBezTo>
                  <a:cubicBezTo>
                    <a:pt x="1821" y="3609"/>
                    <a:pt x="1348" y="3790"/>
                    <a:pt x="1022" y="4127"/>
                  </a:cubicBezTo>
                  <a:cubicBezTo>
                    <a:pt x="529" y="4630"/>
                    <a:pt x="394" y="5453"/>
                    <a:pt x="698" y="6086"/>
                  </a:cubicBezTo>
                  <a:cubicBezTo>
                    <a:pt x="974" y="6664"/>
                    <a:pt x="1605" y="7045"/>
                    <a:pt x="2244" y="7045"/>
                  </a:cubicBezTo>
                  <a:cubicBezTo>
                    <a:pt x="2310" y="7045"/>
                    <a:pt x="2376" y="7041"/>
                    <a:pt x="2443" y="7033"/>
                  </a:cubicBezTo>
                  <a:cubicBezTo>
                    <a:pt x="2602" y="7013"/>
                    <a:pt x="2761" y="6963"/>
                    <a:pt x="2901" y="6898"/>
                  </a:cubicBezTo>
                  <a:lnTo>
                    <a:pt x="2901" y="6898"/>
                  </a:lnTo>
                  <a:cubicBezTo>
                    <a:pt x="2866" y="7167"/>
                    <a:pt x="2891" y="7446"/>
                    <a:pt x="2991" y="7700"/>
                  </a:cubicBezTo>
                  <a:cubicBezTo>
                    <a:pt x="3220" y="8262"/>
                    <a:pt x="3816" y="8650"/>
                    <a:pt x="4413" y="8650"/>
                  </a:cubicBezTo>
                  <a:cubicBezTo>
                    <a:pt x="4531" y="8650"/>
                    <a:pt x="4650" y="8635"/>
                    <a:pt x="4765" y="8602"/>
                  </a:cubicBezTo>
                  <a:cubicBezTo>
                    <a:pt x="5692" y="8348"/>
                    <a:pt x="6330" y="7765"/>
                    <a:pt x="6360" y="7043"/>
                  </a:cubicBezTo>
                  <a:cubicBezTo>
                    <a:pt x="6380" y="6594"/>
                    <a:pt x="6141" y="6155"/>
                    <a:pt x="5792" y="5861"/>
                  </a:cubicBezTo>
                  <a:cubicBezTo>
                    <a:pt x="6011" y="5851"/>
                    <a:pt x="6235" y="5826"/>
                    <a:pt x="6454" y="5797"/>
                  </a:cubicBezTo>
                  <a:cubicBezTo>
                    <a:pt x="6529" y="6061"/>
                    <a:pt x="6699" y="6310"/>
                    <a:pt x="6938" y="6444"/>
                  </a:cubicBezTo>
                  <a:cubicBezTo>
                    <a:pt x="7077" y="6519"/>
                    <a:pt x="7232" y="6544"/>
                    <a:pt x="7386" y="6544"/>
                  </a:cubicBezTo>
                  <a:cubicBezTo>
                    <a:pt x="7526" y="6669"/>
                    <a:pt x="7676" y="6783"/>
                    <a:pt x="7830" y="6893"/>
                  </a:cubicBezTo>
                  <a:cubicBezTo>
                    <a:pt x="7835" y="6898"/>
                    <a:pt x="7845" y="6898"/>
                    <a:pt x="7850" y="6898"/>
                  </a:cubicBezTo>
                  <a:cubicBezTo>
                    <a:pt x="7860" y="6898"/>
                    <a:pt x="7870" y="6893"/>
                    <a:pt x="7875" y="6883"/>
                  </a:cubicBezTo>
                  <a:cubicBezTo>
                    <a:pt x="7885" y="6873"/>
                    <a:pt x="7880" y="6853"/>
                    <a:pt x="7870" y="6843"/>
                  </a:cubicBezTo>
                  <a:cubicBezTo>
                    <a:pt x="7730" y="6749"/>
                    <a:pt x="7601" y="6649"/>
                    <a:pt x="7481" y="6534"/>
                  </a:cubicBezTo>
                  <a:cubicBezTo>
                    <a:pt x="7646" y="6524"/>
                    <a:pt x="7810" y="6479"/>
                    <a:pt x="7960" y="6420"/>
                  </a:cubicBezTo>
                  <a:cubicBezTo>
                    <a:pt x="7994" y="6405"/>
                    <a:pt x="8024" y="6395"/>
                    <a:pt x="8059" y="6375"/>
                  </a:cubicBezTo>
                  <a:cubicBezTo>
                    <a:pt x="8194" y="6484"/>
                    <a:pt x="8328" y="6584"/>
                    <a:pt x="8473" y="6684"/>
                  </a:cubicBezTo>
                  <a:cubicBezTo>
                    <a:pt x="8478" y="6694"/>
                    <a:pt x="8483" y="6694"/>
                    <a:pt x="8493" y="6694"/>
                  </a:cubicBezTo>
                  <a:cubicBezTo>
                    <a:pt x="8503" y="6694"/>
                    <a:pt x="8508" y="6684"/>
                    <a:pt x="8518" y="6679"/>
                  </a:cubicBezTo>
                  <a:cubicBezTo>
                    <a:pt x="8528" y="6669"/>
                    <a:pt x="8523" y="6649"/>
                    <a:pt x="8508" y="6634"/>
                  </a:cubicBezTo>
                  <a:cubicBezTo>
                    <a:pt x="8378" y="6549"/>
                    <a:pt x="8249" y="6449"/>
                    <a:pt x="8129" y="6350"/>
                  </a:cubicBezTo>
                  <a:cubicBezTo>
                    <a:pt x="8403" y="6210"/>
                    <a:pt x="8647" y="6021"/>
                    <a:pt x="8842" y="5747"/>
                  </a:cubicBezTo>
                  <a:cubicBezTo>
                    <a:pt x="8921" y="5772"/>
                    <a:pt x="9001" y="5802"/>
                    <a:pt x="9081" y="5826"/>
                  </a:cubicBezTo>
                  <a:lnTo>
                    <a:pt x="9091" y="5826"/>
                  </a:lnTo>
                  <a:cubicBezTo>
                    <a:pt x="9101" y="5826"/>
                    <a:pt x="9116" y="5822"/>
                    <a:pt x="9121" y="5802"/>
                  </a:cubicBezTo>
                  <a:cubicBezTo>
                    <a:pt x="9126" y="5782"/>
                    <a:pt x="9116" y="5772"/>
                    <a:pt x="9101" y="5762"/>
                  </a:cubicBezTo>
                  <a:lnTo>
                    <a:pt x="8877" y="5687"/>
                  </a:lnTo>
                  <a:cubicBezTo>
                    <a:pt x="9031" y="5448"/>
                    <a:pt x="9156" y="5154"/>
                    <a:pt x="9221" y="4785"/>
                  </a:cubicBezTo>
                  <a:cubicBezTo>
                    <a:pt x="8951" y="4680"/>
                    <a:pt x="8702" y="4556"/>
                    <a:pt x="8443" y="4461"/>
                  </a:cubicBezTo>
                  <a:cubicBezTo>
                    <a:pt x="8473" y="4426"/>
                    <a:pt x="8498" y="4381"/>
                    <a:pt x="8528" y="4341"/>
                  </a:cubicBezTo>
                  <a:cubicBezTo>
                    <a:pt x="8543" y="4331"/>
                    <a:pt x="8533" y="4311"/>
                    <a:pt x="8523" y="4301"/>
                  </a:cubicBezTo>
                  <a:cubicBezTo>
                    <a:pt x="8517" y="4295"/>
                    <a:pt x="8510" y="4292"/>
                    <a:pt x="8504" y="4292"/>
                  </a:cubicBezTo>
                  <a:cubicBezTo>
                    <a:pt x="8495" y="4292"/>
                    <a:pt x="8487" y="4298"/>
                    <a:pt x="8478" y="4306"/>
                  </a:cubicBezTo>
                  <a:cubicBezTo>
                    <a:pt x="8448" y="4346"/>
                    <a:pt x="8418" y="4391"/>
                    <a:pt x="8378" y="4441"/>
                  </a:cubicBezTo>
                  <a:cubicBezTo>
                    <a:pt x="8219" y="4386"/>
                    <a:pt x="8054" y="4346"/>
                    <a:pt x="7885" y="4321"/>
                  </a:cubicBezTo>
                  <a:cubicBezTo>
                    <a:pt x="7835" y="4316"/>
                    <a:pt x="7780" y="4311"/>
                    <a:pt x="7725" y="4311"/>
                  </a:cubicBezTo>
                  <a:lnTo>
                    <a:pt x="7780" y="4182"/>
                  </a:lnTo>
                  <a:cubicBezTo>
                    <a:pt x="7785" y="4167"/>
                    <a:pt x="7780" y="4152"/>
                    <a:pt x="7770" y="4137"/>
                  </a:cubicBezTo>
                  <a:cubicBezTo>
                    <a:pt x="7765" y="4136"/>
                    <a:pt x="7761" y="4135"/>
                    <a:pt x="7756" y="4135"/>
                  </a:cubicBezTo>
                  <a:cubicBezTo>
                    <a:pt x="7743" y="4135"/>
                    <a:pt x="7733" y="4141"/>
                    <a:pt x="7725" y="4152"/>
                  </a:cubicBezTo>
                  <a:cubicBezTo>
                    <a:pt x="7700" y="4202"/>
                    <a:pt x="7681" y="4257"/>
                    <a:pt x="7656" y="4306"/>
                  </a:cubicBezTo>
                  <a:cubicBezTo>
                    <a:pt x="7476" y="4306"/>
                    <a:pt x="7287" y="4336"/>
                    <a:pt x="7127" y="4401"/>
                  </a:cubicBezTo>
                  <a:cubicBezTo>
                    <a:pt x="7147" y="4336"/>
                    <a:pt x="7162" y="4277"/>
                    <a:pt x="7187" y="4217"/>
                  </a:cubicBezTo>
                  <a:cubicBezTo>
                    <a:pt x="7197" y="4197"/>
                    <a:pt x="7182" y="4187"/>
                    <a:pt x="7172" y="4182"/>
                  </a:cubicBezTo>
                  <a:cubicBezTo>
                    <a:pt x="7169" y="4181"/>
                    <a:pt x="7165" y="4181"/>
                    <a:pt x="7162" y="4181"/>
                  </a:cubicBezTo>
                  <a:cubicBezTo>
                    <a:pt x="7146" y="4181"/>
                    <a:pt x="7132" y="4189"/>
                    <a:pt x="7132" y="4202"/>
                  </a:cubicBezTo>
                  <a:cubicBezTo>
                    <a:pt x="7107" y="4277"/>
                    <a:pt x="7082" y="4356"/>
                    <a:pt x="7058" y="4431"/>
                  </a:cubicBezTo>
                  <a:cubicBezTo>
                    <a:pt x="6888" y="4506"/>
                    <a:pt x="6739" y="4610"/>
                    <a:pt x="6629" y="4760"/>
                  </a:cubicBezTo>
                  <a:cubicBezTo>
                    <a:pt x="6454" y="4984"/>
                    <a:pt x="6385" y="5278"/>
                    <a:pt x="6410" y="5557"/>
                  </a:cubicBezTo>
                  <a:cubicBezTo>
                    <a:pt x="6294" y="5566"/>
                    <a:pt x="6179" y="5569"/>
                    <a:pt x="6064" y="5569"/>
                  </a:cubicBezTo>
                  <a:cubicBezTo>
                    <a:pt x="5970" y="5569"/>
                    <a:pt x="5876" y="5567"/>
                    <a:pt x="5782" y="5562"/>
                  </a:cubicBezTo>
                  <a:cubicBezTo>
                    <a:pt x="5851" y="5473"/>
                    <a:pt x="5906" y="5373"/>
                    <a:pt x="5956" y="5258"/>
                  </a:cubicBezTo>
                  <a:cubicBezTo>
                    <a:pt x="6190" y="4680"/>
                    <a:pt x="6061" y="3908"/>
                    <a:pt x="5443" y="3459"/>
                  </a:cubicBezTo>
                  <a:cubicBezTo>
                    <a:pt x="5187" y="3272"/>
                    <a:pt x="4869" y="3178"/>
                    <a:pt x="4551" y="3178"/>
                  </a:cubicBezTo>
                  <a:cubicBezTo>
                    <a:pt x="4245" y="3178"/>
                    <a:pt x="3938" y="3265"/>
                    <a:pt x="3688" y="3439"/>
                  </a:cubicBezTo>
                  <a:cubicBezTo>
                    <a:pt x="3659" y="3464"/>
                    <a:pt x="3619" y="3489"/>
                    <a:pt x="3589" y="3514"/>
                  </a:cubicBezTo>
                  <a:cubicBezTo>
                    <a:pt x="3639" y="3325"/>
                    <a:pt x="3693" y="3135"/>
                    <a:pt x="3758" y="2951"/>
                  </a:cubicBezTo>
                  <a:cubicBezTo>
                    <a:pt x="3898" y="3004"/>
                    <a:pt x="4048" y="3033"/>
                    <a:pt x="4198" y="3033"/>
                  </a:cubicBezTo>
                  <a:cubicBezTo>
                    <a:pt x="4330" y="3033"/>
                    <a:pt x="4462" y="3010"/>
                    <a:pt x="4586" y="2961"/>
                  </a:cubicBezTo>
                  <a:cubicBezTo>
                    <a:pt x="4755" y="2891"/>
                    <a:pt x="4905" y="2776"/>
                    <a:pt x="5014" y="2637"/>
                  </a:cubicBezTo>
                  <a:cubicBezTo>
                    <a:pt x="5094" y="2632"/>
                    <a:pt x="5179" y="2632"/>
                    <a:pt x="5258" y="2622"/>
                  </a:cubicBezTo>
                  <a:lnTo>
                    <a:pt x="5258" y="2592"/>
                  </a:lnTo>
                  <a:lnTo>
                    <a:pt x="5258" y="2562"/>
                  </a:lnTo>
                  <a:cubicBezTo>
                    <a:pt x="5194" y="2562"/>
                    <a:pt x="5134" y="2567"/>
                    <a:pt x="5064" y="2567"/>
                  </a:cubicBezTo>
                  <a:cubicBezTo>
                    <a:pt x="5169" y="2423"/>
                    <a:pt x="5253" y="2258"/>
                    <a:pt x="5303" y="2079"/>
                  </a:cubicBezTo>
                  <a:cubicBezTo>
                    <a:pt x="5358" y="2074"/>
                    <a:pt x="5413" y="2069"/>
                    <a:pt x="5468" y="2054"/>
                  </a:cubicBezTo>
                  <a:cubicBezTo>
                    <a:pt x="5488" y="2054"/>
                    <a:pt x="5503" y="2039"/>
                    <a:pt x="5493" y="2019"/>
                  </a:cubicBezTo>
                  <a:cubicBezTo>
                    <a:pt x="5493" y="2002"/>
                    <a:pt x="5482" y="1993"/>
                    <a:pt x="5468" y="1993"/>
                  </a:cubicBezTo>
                  <a:cubicBezTo>
                    <a:pt x="5464" y="1993"/>
                    <a:pt x="5461" y="1993"/>
                    <a:pt x="5458" y="1994"/>
                  </a:cubicBezTo>
                  <a:cubicBezTo>
                    <a:pt x="5413" y="1999"/>
                    <a:pt x="5363" y="2004"/>
                    <a:pt x="5318" y="2014"/>
                  </a:cubicBezTo>
                  <a:cubicBezTo>
                    <a:pt x="5333" y="1964"/>
                    <a:pt x="5343" y="1909"/>
                    <a:pt x="5353" y="1854"/>
                  </a:cubicBezTo>
                  <a:cubicBezTo>
                    <a:pt x="5378" y="1690"/>
                    <a:pt x="5383" y="1520"/>
                    <a:pt x="5368" y="1351"/>
                  </a:cubicBezTo>
                  <a:cubicBezTo>
                    <a:pt x="5418" y="1331"/>
                    <a:pt x="5478" y="1316"/>
                    <a:pt x="5528" y="1296"/>
                  </a:cubicBezTo>
                  <a:cubicBezTo>
                    <a:pt x="5542" y="1291"/>
                    <a:pt x="5552" y="1271"/>
                    <a:pt x="5542" y="1261"/>
                  </a:cubicBezTo>
                  <a:cubicBezTo>
                    <a:pt x="5539" y="1250"/>
                    <a:pt x="5526" y="1238"/>
                    <a:pt x="5516" y="1238"/>
                  </a:cubicBezTo>
                  <a:cubicBezTo>
                    <a:pt x="5513" y="1238"/>
                    <a:pt x="5510" y="1239"/>
                    <a:pt x="5508" y="1241"/>
                  </a:cubicBezTo>
                  <a:cubicBezTo>
                    <a:pt x="5463" y="1261"/>
                    <a:pt x="5413" y="1271"/>
                    <a:pt x="5368" y="1291"/>
                  </a:cubicBezTo>
                  <a:cubicBezTo>
                    <a:pt x="5353" y="1017"/>
                    <a:pt x="5293" y="743"/>
                    <a:pt x="5243" y="474"/>
                  </a:cubicBezTo>
                  <a:cubicBezTo>
                    <a:pt x="5143" y="464"/>
                    <a:pt x="5047" y="460"/>
                    <a:pt x="4953" y="460"/>
                  </a:cubicBezTo>
                  <a:cubicBezTo>
                    <a:pt x="4708" y="460"/>
                    <a:pt x="4485" y="492"/>
                    <a:pt x="4287" y="554"/>
                  </a:cubicBezTo>
                  <a:cubicBezTo>
                    <a:pt x="4282" y="474"/>
                    <a:pt x="4282" y="399"/>
                    <a:pt x="4272" y="319"/>
                  </a:cubicBezTo>
                  <a:cubicBezTo>
                    <a:pt x="4272" y="299"/>
                    <a:pt x="4262" y="289"/>
                    <a:pt x="4242" y="289"/>
                  </a:cubicBezTo>
                  <a:cubicBezTo>
                    <a:pt x="4222" y="289"/>
                    <a:pt x="4212" y="299"/>
                    <a:pt x="4212" y="319"/>
                  </a:cubicBezTo>
                  <a:cubicBezTo>
                    <a:pt x="4212" y="404"/>
                    <a:pt x="4217" y="484"/>
                    <a:pt x="4222" y="574"/>
                  </a:cubicBezTo>
                  <a:cubicBezTo>
                    <a:pt x="3913" y="688"/>
                    <a:pt x="3659" y="868"/>
                    <a:pt x="3449" y="1092"/>
                  </a:cubicBezTo>
                  <a:cubicBezTo>
                    <a:pt x="3389" y="947"/>
                    <a:pt x="3325" y="798"/>
                    <a:pt x="3275" y="643"/>
                  </a:cubicBezTo>
                  <a:cubicBezTo>
                    <a:pt x="3271" y="628"/>
                    <a:pt x="3258" y="622"/>
                    <a:pt x="3248" y="622"/>
                  </a:cubicBezTo>
                  <a:cubicBezTo>
                    <a:pt x="3245" y="622"/>
                    <a:pt x="3242" y="622"/>
                    <a:pt x="3240" y="623"/>
                  </a:cubicBezTo>
                  <a:cubicBezTo>
                    <a:pt x="3220" y="628"/>
                    <a:pt x="3215" y="648"/>
                    <a:pt x="3220" y="663"/>
                  </a:cubicBezTo>
                  <a:cubicBezTo>
                    <a:pt x="3275" y="823"/>
                    <a:pt x="3340" y="982"/>
                    <a:pt x="3409" y="1142"/>
                  </a:cubicBezTo>
                  <a:cubicBezTo>
                    <a:pt x="3384" y="1167"/>
                    <a:pt x="3365" y="1197"/>
                    <a:pt x="3340" y="1221"/>
                  </a:cubicBezTo>
                  <a:cubicBezTo>
                    <a:pt x="3240" y="1351"/>
                    <a:pt x="3150" y="1496"/>
                    <a:pt x="3095" y="1650"/>
                  </a:cubicBezTo>
                  <a:cubicBezTo>
                    <a:pt x="3021" y="1501"/>
                    <a:pt x="2961" y="1351"/>
                    <a:pt x="2911" y="1197"/>
                  </a:cubicBezTo>
                  <a:cubicBezTo>
                    <a:pt x="2903" y="1181"/>
                    <a:pt x="2893" y="1175"/>
                    <a:pt x="2882" y="1175"/>
                  </a:cubicBezTo>
                  <a:cubicBezTo>
                    <a:pt x="2878" y="1175"/>
                    <a:pt x="2875" y="1175"/>
                    <a:pt x="2871" y="1177"/>
                  </a:cubicBezTo>
                  <a:cubicBezTo>
                    <a:pt x="2851" y="1182"/>
                    <a:pt x="2846" y="1202"/>
                    <a:pt x="2851" y="1216"/>
                  </a:cubicBezTo>
                  <a:cubicBezTo>
                    <a:pt x="2911" y="1396"/>
                    <a:pt x="2986" y="1570"/>
                    <a:pt x="3070" y="1740"/>
                  </a:cubicBezTo>
                  <a:cubicBezTo>
                    <a:pt x="3026" y="1889"/>
                    <a:pt x="3016" y="2044"/>
                    <a:pt x="3046" y="2198"/>
                  </a:cubicBezTo>
                  <a:cubicBezTo>
                    <a:pt x="3100" y="2472"/>
                    <a:pt x="3295" y="2697"/>
                    <a:pt x="3534" y="2846"/>
                  </a:cubicBezTo>
                  <a:cubicBezTo>
                    <a:pt x="3384" y="3170"/>
                    <a:pt x="3260" y="3514"/>
                    <a:pt x="3160" y="3858"/>
                  </a:cubicBezTo>
                  <a:cubicBezTo>
                    <a:pt x="3125" y="3838"/>
                    <a:pt x="3100" y="3818"/>
                    <a:pt x="3070" y="3808"/>
                  </a:cubicBezTo>
                  <a:cubicBezTo>
                    <a:pt x="2901" y="3419"/>
                    <a:pt x="2702" y="3046"/>
                    <a:pt x="2472" y="2692"/>
                  </a:cubicBezTo>
                  <a:cubicBezTo>
                    <a:pt x="2617" y="2547"/>
                    <a:pt x="2717" y="2373"/>
                    <a:pt x="2747" y="2168"/>
                  </a:cubicBezTo>
                  <a:cubicBezTo>
                    <a:pt x="2776" y="1944"/>
                    <a:pt x="2717" y="1705"/>
                    <a:pt x="2597" y="1515"/>
                  </a:cubicBezTo>
                  <a:cubicBezTo>
                    <a:pt x="2597" y="1515"/>
                    <a:pt x="2597" y="1506"/>
                    <a:pt x="2592" y="1506"/>
                  </a:cubicBezTo>
                  <a:lnTo>
                    <a:pt x="2776" y="1132"/>
                  </a:lnTo>
                  <a:cubicBezTo>
                    <a:pt x="2786" y="1122"/>
                    <a:pt x="2776" y="1102"/>
                    <a:pt x="2766" y="1092"/>
                  </a:cubicBezTo>
                  <a:cubicBezTo>
                    <a:pt x="2762" y="1089"/>
                    <a:pt x="2758" y="1088"/>
                    <a:pt x="2753" y="1088"/>
                  </a:cubicBezTo>
                  <a:cubicBezTo>
                    <a:pt x="2743" y="1088"/>
                    <a:pt x="2732" y="1095"/>
                    <a:pt x="2722" y="1102"/>
                  </a:cubicBezTo>
                  <a:lnTo>
                    <a:pt x="2552" y="1441"/>
                  </a:lnTo>
                  <a:cubicBezTo>
                    <a:pt x="2428" y="1251"/>
                    <a:pt x="2273" y="1102"/>
                    <a:pt x="2094" y="972"/>
                  </a:cubicBezTo>
                  <a:lnTo>
                    <a:pt x="2228" y="683"/>
                  </a:lnTo>
                  <a:cubicBezTo>
                    <a:pt x="2238" y="673"/>
                    <a:pt x="2228" y="653"/>
                    <a:pt x="2218" y="643"/>
                  </a:cubicBezTo>
                  <a:cubicBezTo>
                    <a:pt x="2213" y="642"/>
                    <a:pt x="2208" y="641"/>
                    <a:pt x="2204" y="641"/>
                  </a:cubicBezTo>
                  <a:cubicBezTo>
                    <a:pt x="2193" y="641"/>
                    <a:pt x="2184" y="646"/>
                    <a:pt x="2173" y="653"/>
                  </a:cubicBezTo>
                  <a:lnTo>
                    <a:pt x="2044" y="927"/>
                  </a:lnTo>
                  <a:cubicBezTo>
                    <a:pt x="1929" y="848"/>
                    <a:pt x="1805" y="778"/>
                    <a:pt x="1680" y="718"/>
                  </a:cubicBezTo>
                  <a:lnTo>
                    <a:pt x="1839" y="434"/>
                  </a:lnTo>
                  <a:cubicBezTo>
                    <a:pt x="1844" y="424"/>
                    <a:pt x="1839" y="404"/>
                    <a:pt x="1825" y="394"/>
                  </a:cubicBezTo>
                  <a:cubicBezTo>
                    <a:pt x="1822" y="393"/>
                    <a:pt x="1818" y="392"/>
                    <a:pt x="1815" y="392"/>
                  </a:cubicBezTo>
                  <a:cubicBezTo>
                    <a:pt x="1804" y="392"/>
                    <a:pt x="1791" y="397"/>
                    <a:pt x="1780" y="404"/>
                  </a:cubicBezTo>
                  <a:lnTo>
                    <a:pt x="1625" y="683"/>
                  </a:lnTo>
                  <a:cubicBezTo>
                    <a:pt x="1207" y="469"/>
                    <a:pt x="768" y="284"/>
                    <a:pt x="459"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8" name="Google Shape;1048;p7"/>
            <p:cNvGrpSpPr/>
            <p:nvPr/>
          </p:nvGrpSpPr>
          <p:grpSpPr>
            <a:xfrm>
              <a:off x="4687747" y="3376026"/>
              <a:ext cx="701816" cy="660146"/>
              <a:chOff x="3015125" y="4773275"/>
              <a:chExt cx="229900" cy="216250"/>
            </a:xfrm>
          </p:grpSpPr>
          <p:sp>
            <p:nvSpPr>
              <p:cNvPr id="1049" name="Google Shape;1049;p7"/>
              <p:cNvSpPr/>
              <p:nvPr/>
            </p:nvSpPr>
            <p:spPr>
              <a:xfrm>
                <a:off x="3021975" y="4773275"/>
                <a:ext cx="62325" cy="74450"/>
              </a:xfrm>
              <a:custGeom>
                <a:avLst/>
                <a:gdLst/>
                <a:ahLst/>
                <a:cxnLst/>
                <a:rect l="l" t="t" r="r" b="b"/>
                <a:pathLst>
                  <a:path w="2493" h="2978" extrusionOk="0">
                    <a:moveTo>
                      <a:pt x="185" y="0"/>
                    </a:moveTo>
                    <a:cubicBezTo>
                      <a:pt x="85" y="419"/>
                      <a:pt x="0" y="848"/>
                      <a:pt x="25" y="1276"/>
                    </a:cubicBezTo>
                    <a:cubicBezTo>
                      <a:pt x="50" y="1705"/>
                      <a:pt x="175" y="2143"/>
                      <a:pt x="449" y="2472"/>
                    </a:cubicBezTo>
                    <a:cubicBezTo>
                      <a:pt x="697" y="2770"/>
                      <a:pt x="1075" y="2978"/>
                      <a:pt x="1463" y="2978"/>
                    </a:cubicBezTo>
                    <a:cubicBezTo>
                      <a:pt x="1504" y="2978"/>
                      <a:pt x="1544" y="2975"/>
                      <a:pt x="1585" y="2971"/>
                    </a:cubicBezTo>
                    <a:cubicBezTo>
                      <a:pt x="2014" y="2926"/>
                      <a:pt x="2408" y="2587"/>
                      <a:pt x="2462" y="2163"/>
                    </a:cubicBezTo>
                    <a:cubicBezTo>
                      <a:pt x="2492" y="1939"/>
                      <a:pt x="2432" y="1700"/>
                      <a:pt x="2313" y="1505"/>
                    </a:cubicBezTo>
                    <a:cubicBezTo>
                      <a:pt x="1859" y="703"/>
                      <a:pt x="768" y="554"/>
                      <a:pt x="185"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7"/>
              <p:cNvSpPr/>
              <p:nvPr/>
            </p:nvSpPr>
            <p:spPr>
              <a:xfrm>
                <a:off x="3015125" y="4783000"/>
                <a:ext cx="46000" cy="31525"/>
              </a:xfrm>
              <a:custGeom>
                <a:avLst/>
                <a:gdLst/>
                <a:ahLst/>
                <a:cxnLst/>
                <a:rect l="l" t="t" r="r" b="b"/>
                <a:pathLst>
                  <a:path w="1840" h="1261" extrusionOk="0">
                    <a:moveTo>
                      <a:pt x="1805" y="1"/>
                    </a:moveTo>
                    <a:cubicBezTo>
                      <a:pt x="1794" y="1"/>
                      <a:pt x="1783" y="8"/>
                      <a:pt x="1780" y="15"/>
                    </a:cubicBezTo>
                    <a:lnTo>
                      <a:pt x="1291" y="887"/>
                    </a:lnTo>
                    <a:cubicBezTo>
                      <a:pt x="887" y="1027"/>
                      <a:pt x="489" y="1126"/>
                      <a:pt x="25" y="1201"/>
                    </a:cubicBezTo>
                    <a:cubicBezTo>
                      <a:pt x="5" y="1206"/>
                      <a:pt x="0" y="1216"/>
                      <a:pt x="0" y="1236"/>
                    </a:cubicBezTo>
                    <a:cubicBezTo>
                      <a:pt x="0" y="1251"/>
                      <a:pt x="20" y="1261"/>
                      <a:pt x="35" y="1261"/>
                    </a:cubicBezTo>
                    <a:cubicBezTo>
                      <a:pt x="509" y="1181"/>
                      <a:pt x="912" y="1082"/>
                      <a:pt x="1321" y="942"/>
                    </a:cubicBezTo>
                    <a:cubicBezTo>
                      <a:pt x="1331" y="942"/>
                      <a:pt x="1336" y="937"/>
                      <a:pt x="1341" y="932"/>
                    </a:cubicBezTo>
                    <a:lnTo>
                      <a:pt x="1834" y="45"/>
                    </a:lnTo>
                    <a:cubicBezTo>
                      <a:pt x="1839" y="30"/>
                      <a:pt x="1834" y="10"/>
                      <a:pt x="1819" y="5"/>
                    </a:cubicBezTo>
                    <a:cubicBezTo>
                      <a:pt x="1815" y="2"/>
                      <a:pt x="1810" y="1"/>
                      <a:pt x="1805"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7"/>
              <p:cNvSpPr/>
              <p:nvPr/>
            </p:nvSpPr>
            <p:spPr>
              <a:xfrm>
                <a:off x="3021225" y="4789000"/>
                <a:ext cx="49875" cy="42350"/>
              </a:xfrm>
              <a:custGeom>
                <a:avLst/>
                <a:gdLst/>
                <a:ahLst/>
                <a:cxnLst/>
                <a:rect l="l" t="t" r="r" b="b"/>
                <a:pathLst>
                  <a:path w="1995" h="1694" extrusionOk="0">
                    <a:moveTo>
                      <a:pt x="1953" y="0"/>
                    </a:moveTo>
                    <a:cubicBezTo>
                      <a:pt x="1939" y="0"/>
                      <a:pt x="1928" y="8"/>
                      <a:pt x="1924" y="19"/>
                    </a:cubicBezTo>
                    <a:lnTo>
                      <a:pt x="1376" y="1166"/>
                    </a:lnTo>
                    <a:cubicBezTo>
                      <a:pt x="972" y="1370"/>
                      <a:pt x="514" y="1534"/>
                      <a:pt x="30" y="1634"/>
                    </a:cubicBezTo>
                    <a:cubicBezTo>
                      <a:pt x="10" y="1639"/>
                      <a:pt x="0" y="1649"/>
                      <a:pt x="5" y="1669"/>
                    </a:cubicBezTo>
                    <a:cubicBezTo>
                      <a:pt x="10" y="1684"/>
                      <a:pt x="25" y="1694"/>
                      <a:pt x="40" y="1694"/>
                    </a:cubicBezTo>
                    <a:lnTo>
                      <a:pt x="45" y="1694"/>
                    </a:lnTo>
                    <a:cubicBezTo>
                      <a:pt x="529" y="1589"/>
                      <a:pt x="1007" y="1425"/>
                      <a:pt x="1416" y="1215"/>
                    </a:cubicBezTo>
                    <a:cubicBezTo>
                      <a:pt x="1421" y="1215"/>
                      <a:pt x="1426" y="1205"/>
                      <a:pt x="1426" y="1200"/>
                    </a:cubicBezTo>
                    <a:lnTo>
                      <a:pt x="1984" y="49"/>
                    </a:lnTo>
                    <a:cubicBezTo>
                      <a:pt x="1994" y="29"/>
                      <a:pt x="1984" y="14"/>
                      <a:pt x="1969" y="4"/>
                    </a:cubicBezTo>
                    <a:cubicBezTo>
                      <a:pt x="1964" y="1"/>
                      <a:pt x="1958" y="0"/>
                      <a:pt x="1953"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7"/>
              <p:cNvSpPr/>
              <p:nvPr/>
            </p:nvSpPr>
            <p:spPr>
              <a:xfrm>
                <a:off x="3032800" y="4800125"/>
                <a:ext cx="51750" cy="46800"/>
              </a:xfrm>
              <a:custGeom>
                <a:avLst/>
                <a:gdLst/>
                <a:ahLst/>
                <a:cxnLst/>
                <a:rect l="l" t="t" r="r" b="b"/>
                <a:pathLst>
                  <a:path w="2070" h="1872" extrusionOk="0">
                    <a:moveTo>
                      <a:pt x="2035" y="1"/>
                    </a:moveTo>
                    <a:cubicBezTo>
                      <a:pt x="2020" y="1"/>
                      <a:pt x="2008" y="7"/>
                      <a:pt x="2004" y="18"/>
                    </a:cubicBezTo>
                    <a:lnTo>
                      <a:pt x="1377" y="1274"/>
                    </a:lnTo>
                    <a:cubicBezTo>
                      <a:pt x="973" y="1543"/>
                      <a:pt x="504" y="1722"/>
                      <a:pt x="26" y="1812"/>
                    </a:cubicBezTo>
                    <a:cubicBezTo>
                      <a:pt x="6" y="1817"/>
                      <a:pt x="1" y="1827"/>
                      <a:pt x="1" y="1847"/>
                    </a:cubicBezTo>
                    <a:cubicBezTo>
                      <a:pt x="6" y="1862"/>
                      <a:pt x="16" y="1872"/>
                      <a:pt x="31" y="1872"/>
                    </a:cubicBezTo>
                    <a:cubicBezTo>
                      <a:pt x="534" y="1787"/>
                      <a:pt x="1008" y="1593"/>
                      <a:pt x="1411" y="1324"/>
                    </a:cubicBezTo>
                    <a:cubicBezTo>
                      <a:pt x="1421" y="1319"/>
                      <a:pt x="1426" y="1319"/>
                      <a:pt x="1426" y="1314"/>
                    </a:cubicBezTo>
                    <a:lnTo>
                      <a:pt x="2059" y="48"/>
                    </a:lnTo>
                    <a:cubicBezTo>
                      <a:pt x="2069" y="28"/>
                      <a:pt x="2059" y="8"/>
                      <a:pt x="2049" y="3"/>
                    </a:cubicBezTo>
                    <a:cubicBezTo>
                      <a:pt x="2044" y="2"/>
                      <a:pt x="2039" y="1"/>
                      <a:pt x="2035"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7"/>
              <p:cNvSpPr/>
              <p:nvPr/>
            </p:nvSpPr>
            <p:spPr>
              <a:xfrm>
                <a:off x="3034175" y="4794700"/>
                <a:ext cx="63200" cy="93225"/>
              </a:xfrm>
              <a:custGeom>
                <a:avLst/>
                <a:gdLst/>
                <a:ahLst/>
                <a:cxnLst/>
                <a:rect l="l" t="t" r="r" b="b"/>
                <a:pathLst>
                  <a:path w="2528" h="3729" extrusionOk="0">
                    <a:moveTo>
                      <a:pt x="1" y="1"/>
                    </a:moveTo>
                    <a:lnTo>
                      <a:pt x="1" y="1"/>
                    </a:lnTo>
                    <a:cubicBezTo>
                      <a:pt x="1092" y="1037"/>
                      <a:pt x="1900" y="2318"/>
                      <a:pt x="2318" y="3728"/>
                    </a:cubicBezTo>
                    <a:cubicBezTo>
                      <a:pt x="2388" y="3699"/>
                      <a:pt x="2463" y="3659"/>
                      <a:pt x="2528" y="3629"/>
                    </a:cubicBezTo>
                    <a:cubicBezTo>
                      <a:pt x="2069" y="2208"/>
                      <a:pt x="1177" y="923"/>
                      <a:pt x="1"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7"/>
              <p:cNvSpPr/>
              <p:nvPr/>
            </p:nvSpPr>
            <p:spPr>
              <a:xfrm>
                <a:off x="3033175" y="4793875"/>
                <a:ext cx="65200" cy="94800"/>
              </a:xfrm>
              <a:custGeom>
                <a:avLst/>
                <a:gdLst/>
                <a:ahLst/>
                <a:cxnLst/>
                <a:rect l="l" t="t" r="r" b="b"/>
                <a:pathLst>
                  <a:path w="2608" h="3792" extrusionOk="0">
                    <a:moveTo>
                      <a:pt x="569" y="527"/>
                    </a:moveTo>
                    <a:lnTo>
                      <a:pt x="569" y="527"/>
                    </a:lnTo>
                    <a:cubicBezTo>
                      <a:pt x="1461" y="1389"/>
                      <a:pt x="2144" y="2471"/>
                      <a:pt x="2538" y="3642"/>
                    </a:cubicBezTo>
                    <a:cubicBezTo>
                      <a:pt x="2483" y="3667"/>
                      <a:pt x="2433" y="3697"/>
                      <a:pt x="2383" y="3717"/>
                    </a:cubicBezTo>
                    <a:cubicBezTo>
                      <a:pt x="2029" y="2550"/>
                      <a:pt x="1411" y="1464"/>
                      <a:pt x="569" y="527"/>
                    </a:cubicBezTo>
                    <a:close/>
                    <a:moveTo>
                      <a:pt x="41" y="0"/>
                    </a:moveTo>
                    <a:cubicBezTo>
                      <a:pt x="31" y="0"/>
                      <a:pt x="22" y="3"/>
                      <a:pt x="16" y="9"/>
                    </a:cubicBezTo>
                    <a:cubicBezTo>
                      <a:pt x="1" y="24"/>
                      <a:pt x="1" y="44"/>
                      <a:pt x="16" y="53"/>
                    </a:cubicBezTo>
                    <a:cubicBezTo>
                      <a:pt x="1117" y="1100"/>
                      <a:pt x="1915" y="2386"/>
                      <a:pt x="2328" y="3766"/>
                    </a:cubicBezTo>
                    <a:lnTo>
                      <a:pt x="2343" y="3786"/>
                    </a:lnTo>
                    <a:cubicBezTo>
                      <a:pt x="2343" y="3791"/>
                      <a:pt x="2353" y="3791"/>
                      <a:pt x="2358" y="3791"/>
                    </a:cubicBezTo>
                    <a:cubicBezTo>
                      <a:pt x="2363" y="3791"/>
                      <a:pt x="2363" y="3786"/>
                      <a:pt x="2378" y="3786"/>
                    </a:cubicBezTo>
                    <a:cubicBezTo>
                      <a:pt x="2443" y="3761"/>
                      <a:pt x="2518" y="3722"/>
                      <a:pt x="2588" y="3687"/>
                    </a:cubicBezTo>
                    <a:cubicBezTo>
                      <a:pt x="2602" y="3682"/>
                      <a:pt x="2607" y="3662"/>
                      <a:pt x="2602" y="3647"/>
                    </a:cubicBezTo>
                    <a:cubicBezTo>
                      <a:pt x="2139" y="2221"/>
                      <a:pt x="1237" y="926"/>
                      <a:pt x="61" y="4"/>
                    </a:cubicBezTo>
                    <a:cubicBezTo>
                      <a:pt x="55" y="2"/>
                      <a:pt x="47" y="0"/>
                      <a:pt x="4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7"/>
              <p:cNvSpPr/>
              <p:nvPr/>
            </p:nvSpPr>
            <p:spPr>
              <a:xfrm>
                <a:off x="3173975" y="4880575"/>
                <a:ext cx="71050" cy="56250"/>
              </a:xfrm>
              <a:custGeom>
                <a:avLst/>
                <a:gdLst/>
                <a:ahLst/>
                <a:cxnLst/>
                <a:rect l="l" t="t" r="r" b="b"/>
                <a:pathLst>
                  <a:path w="2842" h="2250" extrusionOk="0">
                    <a:moveTo>
                      <a:pt x="1322" y="1"/>
                    </a:moveTo>
                    <a:cubicBezTo>
                      <a:pt x="921" y="1"/>
                      <a:pt x="515" y="144"/>
                      <a:pt x="270" y="453"/>
                    </a:cubicBezTo>
                    <a:cubicBezTo>
                      <a:pt x="65" y="722"/>
                      <a:pt x="1" y="1076"/>
                      <a:pt x="70" y="1410"/>
                    </a:cubicBezTo>
                    <a:cubicBezTo>
                      <a:pt x="135" y="1714"/>
                      <a:pt x="310" y="2008"/>
                      <a:pt x="584" y="2147"/>
                    </a:cubicBezTo>
                    <a:cubicBezTo>
                      <a:pt x="718" y="2219"/>
                      <a:pt x="866" y="2249"/>
                      <a:pt x="1017" y="2249"/>
                    </a:cubicBezTo>
                    <a:cubicBezTo>
                      <a:pt x="1212" y="2249"/>
                      <a:pt x="1413" y="2199"/>
                      <a:pt x="1595" y="2123"/>
                    </a:cubicBezTo>
                    <a:cubicBezTo>
                      <a:pt x="2194" y="1883"/>
                      <a:pt x="2687" y="1385"/>
                      <a:pt x="2841" y="493"/>
                    </a:cubicBezTo>
                    <a:cubicBezTo>
                      <a:pt x="2428" y="279"/>
                      <a:pt x="2004" y="69"/>
                      <a:pt x="1536" y="14"/>
                    </a:cubicBezTo>
                    <a:cubicBezTo>
                      <a:pt x="1465" y="5"/>
                      <a:pt x="1394" y="1"/>
                      <a:pt x="1322"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7"/>
              <p:cNvSpPr/>
              <p:nvPr/>
            </p:nvSpPr>
            <p:spPr>
              <a:xfrm>
                <a:off x="3182450" y="4877275"/>
                <a:ext cx="29425" cy="68200"/>
              </a:xfrm>
              <a:custGeom>
                <a:avLst/>
                <a:gdLst/>
                <a:ahLst/>
                <a:cxnLst/>
                <a:rect l="l" t="t" r="r" b="b"/>
                <a:pathLst>
                  <a:path w="1177" h="2728" extrusionOk="0">
                    <a:moveTo>
                      <a:pt x="458" y="0"/>
                    </a:moveTo>
                    <a:cubicBezTo>
                      <a:pt x="445" y="0"/>
                      <a:pt x="433" y="7"/>
                      <a:pt x="429" y="22"/>
                    </a:cubicBezTo>
                    <a:cubicBezTo>
                      <a:pt x="280" y="495"/>
                      <a:pt x="120" y="974"/>
                      <a:pt x="1" y="1517"/>
                    </a:cubicBezTo>
                    <a:cubicBezTo>
                      <a:pt x="1" y="1527"/>
                      <a:pt x="1" y="1532"/>
                      <a:pt x="6" y="1542"/>
                    </a:cubicBezTo>
                    <a:cubicBezTo>
                      <a:pt x="295" y="2005"/>
                      <a:pt x="678" y="2419"/>
                      <a:pt x="1132" y="2723"/>
                    </a:cubicBezTo>
                    <a:cubicBezTo>
                      <a:pt x="1142" y="2728"/>
                      <a:pt x="1147" y="2728"/>
                      <a:pt x="1152" y="2728"/>
                    </a:cubicBezTo>
                    <a:cubicBezTo>
                      <a:pt x="1167" y="2728"/>
                      <a:pt x="1172" y="2728"/>
                      <a:pt x="1167" y="2718"/>
                    </a:cubicBezTo>
                    <a:cubicBezTo>
                      <a:pt x="1177" y="2703"/>
                      <a:pt x="1172" y="2683"/>
                      <a:pt x="1157" y="2673"/>
                    </a:cubicBezTo>
                    <a:cubicBezTo>
                      <a:pt x="718" y="2369"/>
                      <a:pt x="334" y="1970"/>
                      <a:pt x="55" y="1512"/>
                    </a:cubicBezTo>
                    <a:cubicBezTo>
                      <a:pt x="175" y="984"/>
                      <a:pt x="334" y="505"/>
                      <a:pt x="484" y="37"/>
                    </a:cubicBezTo>
                    <a:cubicBezTo>
                      <a:pt x="494" y="22"/>
                      <a:pt x="484" y="7"/>
                      <a:pt x="469" y="2"/>
                    </a:cubicBezTo>
                    <a:cubicBezTo>
                      <a:pt x="465" y="1"/>
                      <a:pt x="462" y="0"/>
                      <a:pt x="45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7"/>
              <p:cNvSpPr/>
              <p:nvPr/>
            </p:nvSpPr>
            <p:spPr>
              <a:xfrm>
                <a:off x="3195775" y="4876075"/>
                <a:ext cx="32050" cy="64300"/>
              </a:xfrm>
              <a:custGeom>
                <a:avLst/>
                <a:gdLst/>
                <a:ahLst/>
                <a:cxnLst/>
                <a:rect l="l" t="t" r="r" b="b"/>
                <a:pathLst>
                  <a:path w="1282" h="2572" extrusionOk="0">
                    <a:moveTo>
                      <a:pt x="523" y="1"/>
                    </a:moveTo>
                    <a:cubicBezTo>
                      <a:pt x="509" y="1"/>
                      <a:pt x="498" y="9"/>
                      <a:pt x="494" y="20"/>
                    </a:cubicBezTo>
                    <a:cubicBezTo>
                      <a:pt x="300" y="429"/>
                      <a:pt x="140" y="877"/>
                      <a:pt x="1" y="1351"/>
                    </a:cubicBezTo>
                    <a:cubicBezTo>
                      <a:pt x="1" y="1356"/>
                      <a:pt x="1" y="1371"/>
                      <a:pt x="11" y="1376"/>
                    </a:cubicBezTo>
                    <a:cubicBezTo>
                      <a:pt x="345" y="1849"/>
                      <a:pt x="748" y="2248"/>
                      <a:pt x="1232" y="2567"/>
                    </a:cubicBezTo>
                    <a:cubicBezTo>
                      <a:pt x="1237" y="2572"/>
                      <a:pt x="1242" y="2572"/>
                      <a:pt x="1247" y="2572"/>
                    </a:cubicBezTo>
                    <a:cubicBezTo>
                      <a:pt x="1262" y="2572"/>
                      <a:pt x="1272" y="2567"/>
                      <a:pt x="1267" y="2557"/>
                    </a:cubicBezTo>
                    <a:cubicBezTo>
                      <a:pt x="1282" y="2547"/>
                      <a:pt x="1272" y="2527"/>
                      <a:pt x="1262" y="2517"/>
                    </a:cubicBezTo>
                    <a:cubicBezTo>
                      <a:pt x="793" y="2203"/>
                      <a:pt x="390" y="1814"/>
                      <a:pt x="66" y="1356"/>
                    </a:cubicBezTo>
                    <a:cubicBezTo>
                      <a:pt x="195" y="892"/>
                      <a:pt x="365" y="454"/>
                      <a:pt x="549" y="50"/>
                    </a:cubicBezTo>
                    <a:cubicBezTo>
                      <a:pt x="564" y="30"/>
                      <a:pt x="549" y="10"/>
                      <a:pt x="539" y="5"/>
                    </a:cubicBezTo>
                    <a:cubicBezTo>
                      <a:pt x="533" y="2"/>
                      <a:pt x="528" y="1"/>
                      <a:pt x="52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7"/>
              <p:cNvSpPr/>
              <p:nvPr/>
            </p:nvSpPr>
            <p:spPr>
              <a:xfrm>
                <a:off x="3211725" y="4879925"/>
                <a:ext cx="31175" cy="38775"/>
              </a:xfrm>
              <a:custGeom>
                <a:avLst/>
                <a:gdLst/>
                <a:ahLst/>
                <a:cxnLst/>
                <a:rect l="l" t="t" r="r" b="b"/>
                <a:pathLst>
                  <a:path w="1247" h="1551" extrusionOk="0">
                    <a:moveTo>
                      <a:pt x="645" y="0"/>
                    </a:moveTo>
                    <a:cubicBezTo>
                      <a:pt x="636" y="0"/>
                      <a:pt x="625" y="6"/>
                      <a:pt x="619" y="15"/>
                    </a:cubicBezTo>
                    <a:cubicBezTo>
                      <a:pt x="394" y="314"/>
                      <a:pt x="185" y="653"/>
                      <a:pt x="6" y="1027"/>
                    </a:cubicBezTo>
                    <a:cubicBezTo>
                      <a:pt x="1" y="1047"/>
                      <a:pt x="6" y="1067"/>
                      <a:pt x="21" y="1072"/>
                    </a:cubicBezTo>
                    <a:cubicBezTo>
                      <a:pt x="399" y="1266"/>
                      <a:pt x="798" y="1426"/>
                      <a:pt x="1202" y="1550"/>
                    </a:cubicBezTo>
                    <a:lnTo>
                      <a:pt x="1207" y="1550"/>
                    </a:lnTo>
                    <a:cubicBezTo>
                      <a:pt x="1222" y="1550"/>
                      <a:pt x="1232" y="1545"/>
                      <a:pt x="1242" y="1526"/>
                    </a:cubicBezTo>
                    <a:cubicBezTo>
                      <a:pt x="1247" y="1516"/>
                      <a:pt x="1242" y="1496"/>
                      <a:pt x="1222" y="1491"/>
                    </a:cubicBezTo>
                    <a:cubicBezTo>
                      <a:pt x="828" y="1371"/>
                      <a:pt x="444" y="1217"/>
                      <a:pt x="75" y="1027"/>
                    </a:cubicBezTo>
                    <a:cubicBezTo>
                      <a:pt x="255" y="668"/>
                      <a:pt x="454" y="339"/>
                      <a:pt x="669" y="50"/>
                    </a:cubicBezTo>
                    <a:cubicBezTo>
                      <a:pt x="679" y="40"/>
                      <a:pt x="674" y="20"/>
                      <a:pt x="659" y="5"/>
                    </a:cubicBezTo>
                    <a:cubicBezTo>
                      <a:pt x="655" y="2"/>
                      <a:pt x="650" y="0"/>
                      <a:pt x="645"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7"/>
              <p:cNvSpPr/>
              <p:nvPr/>
            </p:nvSpPr>
            <p:spPr>
              <a:xfrm>
                <a:off x="3130625" y="4903600"/>
                <a:ext cx="90350" cy="15675"/>
              </a:xfrm>
              <a:custGeom>
                <a:avLst/>
                <a:gdLst/>
                <a:ahLst/>
                <a:cxnLst/>
                <a:rect l="l" t="t" r="r" b="b"/>
                <a:pathLst>
                  <a:path w="3614" h="627" extrusionOk="0">
                    <a:moveTo>
                      <a:pt x="3614" y="0"/>
                    </a:moveTo>
                    <a:lnTo>
                      <a:pt x="3614" y="0"/>
                    </a:lnTo>
                    <a:cubicBezTo>
                      <a:pt x="2896" y="245"/>
                      <a:pt x="2136" y="370"/>
                      <a:pt x="1375" y="370"/>
                    </a:cubicBezTo>
                    <a:cubicBezTo>
                      <a:pt x="973" y="370"/>
                      <a:pt x="571" y="335"/>
                      <a:pt x="175" y="265"/>
                    </a:cubicBezTo>
                    <a:cubicBezTo>
                      <a:pt x="90" y="394"/>
                      <a:pt x="50" y="489"/>
                      <a:pt x="0" y="579"/>
                    </a:cubicBezTo>
                    <a:cubicBezTo>
                      <a:pt x="262" y="610"/>
                      <a:pt x="526" y="626"/>
                      <a:pt x="789" y="626"/>
                    </a:cubicBezTo>
                    <a:cubicBezTo>
                      <a:pt x="1760" y="626"/>
                      <a:pt x="2732" y="412"/>
                      <a:pt x="361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7"/>
              <p:cNvSpPr/>
              <p:nvPr/>
            </p:nvSpPr>
            <p:spPr>
              <a:xfrm>
                <a:off x="3129750" y="4902800"/>
                <a:ext cx="92100" cy="17400"/>
              </a:xfrm>
              <a:custGeom>
                <a:avLst/>
                <a:gdLst/>
                <a:ahLst/>
                <a:cxnLst/>
                <a:rect l="l" t="t" r="r" b="b"/>
                <a:pathLst>
                  <a:path w="3684" h="696" extrusionOk="0">
                    <a:moveTo>
                      <a:pt x="3100" y="227"/>
                    </a:moveTo>
                    <a:cubicBezTo>
                      <a:pt x="2371" y="491"/>
                      <a:pt x="1592" y="627"/>
                      <a:pt x="819" y="627"/>
                    </a:cubicBezTo>
                    <a:cubicBezTo>
                      <a:pt x="573" y="627"/>
                      <a:pt x="328" y="613"/>
                      <a:pt x="85" y="586"/>
                    </a:cubicBezTo>
                    <a:cubicBezTo>
                      <a:pt x="120" y="511"/>
                      <a:pt x="165" y="431"/>
                      <a:pt x="225" y="326"/>
                    </a:cubicBezTo>
                    <a:cubicBezTo>
                      <a:pt x="620" y="396"/>
                      <a:pt x="1019" y="431"/>
                      <a:pt x="1418" y="431"/>
                    </a:cubicBezTo>
                    <a:cubicBezTo>
                      <a:pt x="1985" y="431"/>
                      <a:pt x="2550" y="361"/>
                      <a:pt x="3100" y="227"/>
                    </a:cubicBezTo>
                    <a:close/>
                    <a:moveTo>
                      <a:pt x="3652" y="1"/>
                    </a:moveTo>
                    <a:cubicBezTo>
                      <a:pt x="3648" y="1"/>
                      <a:pt x="3643" y="1"/>
                      <a:pt x="3639" y="3"/>
                    </a:cubicBezTo>
                    <a:cubicBezTo>
                      <a:pt x="2925" y="248"/>
                      <a:pt x="2178" y="372"/>
                      <a:pt x="1430" y="372"/>
                    </a:cubicBezTo>
                    <a:cubicBezTo>
                      <a:pt x="1023" y="372"/>
                      <a:pt x="617" y="335"/>
                      <a:pt x="215" y="262"/>
                    </a:cubicBezTo>
                    <a:cubicBezTo>
                      <a:pt x="211" y="260"/>
                      <a:pt x="208" y="260"/>
                      <a:pt x="204" y="260"/>
                    </a:cubicBezTo>
                    <a:cubicBezTo>
                      <a:pt x="195" y="260"/>
                      <a:pt x="189" y="265"/>
                      <a:pt x="185" y="277"/>
                    </a:cubicBezTo>
                    <a:cubicBezTo>
                      <a:pt x="100" y="406"/>
                      <a:pt x="60" y="506"/>
                      <a:pt x="10" y="601"/>
                    </a:cubicBezTo>
                    <a:cubicBezTo>
                      <a:pt x="0" y="611"/>
                      <a:pt x="0" y="625"/>
                      <a:pt x="10" y="630"/>
                    </a:cubicBezTo>
                    <a:cubicBezTo>
                      <a:pt x="15" y="645"/>
                      <a:pt x="20" y="650"/>
                      <a:pt x="35" y="650"/>
                    </a:cubicBezTo>
                    <a:cubicBezTo>
                      <a:pt x="289" y="680"/>
                      <a:pt x="549" y="695"/>
                      <a:pt x="813" y="695"/>
                    </a:cubicBezTo>
                    <a:cubicBezTo>
                      <a:pt x="1790" y="695"/>
                      <a:pt x="2781" y="476"/>
                      <a:pt x="3659" y="57"/>
                    </a:cubicBezTo>
                    <a:cubicBezTo>
                      <a:pt x="3678" y="52"/>
                      <a:pt x="3683" y="37"/>
                      <a:pt x="3678" y="22"/>
                    </a:cubicBezTo>
                    <a:cubicBezTo>
                      <a:pt x="3675" y="7"/>
                      <a:pt x="3665" y="1"/>
                      <a:pt x="365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7"/>
              <p:cNvSpPr/>
              <p:nvPr/>
            </p:nvSpPr>
            <p:spPr>
              <a:xfrm>
                <a:off x="3089250" y="4784300"/>
                <a:ext cx="61325" cy="64500"/>
              </a:xfrm>
              <a:custGeom>
                <a:avLst/>
                <a:gdLst/>
                <a:ahLst/>
                <a:cxnLst/>
                <a:rect l="l" t="t" r="r" b="b"/>
                <a:pathLst>
                  <a:path w="2453" h="2580" extrusionOk="0">
                    <a:moveTo>
                      <a:pt x="1966" y="1"/>
                    </a:moveTo>
                    <a:cubicBezTo>
                      <a:pt x="1232" y="1"/>
                      <a:pt x="717" y="322"/>
                      <a:pt x="369" y="775"/>
                    </a:cubicBezTo>
                    <a:cubicBezTo>
                      <a:pt x="160" y="1049"/>
                      <a:pt x="1" y="1403"/>
                      <a:pt x="70" y="1747"/>
                    </a:cubicBezTo>
                    <a:cubicBezTo>
                      <a:pt x="135" y="2046"/>
                      <a:pt x="369" y="2295"/>
                      <a:pt x="644" y="2435"/>
                    </a:cubicBezTo>
                    <a:cubicBezTo>
                      <a:pt x="820" y="2529"/>
                      <a:pt x="1020" y="2580"/>
                      <a:pt x="1217" y="2580"/>
                    </a:cubicBezTo>
                    <a:cubicBezTo>
                      <a:pt x="1354" y="2580"/>
                      <a:pt x="1489" y="2556"/>
                      <a:pt x="1615" y="2505"/>
                    </a:cubicBezTo>
                    <a:cubicBezTo>
                      <a:pt x="2044" y="2330"/>
                      <a:pt x="2313" y="1872"/>
                      <a:pt x="2383" y="1408"/>
                    </a:cubicBezTo>
                    <a:cubicBezTo>
                      <a:pt x="2453" y="950"/>
                      <a:pt x="2358" y="481"/>
                      <a:pt x="2268" y="18"/>
                    </a:cubicBezTo>
                    <a:cubicBezTo>
                      <a:pt x="2164" y="6"/>
                      <a:pt x="2063" y="1"/>
                      <a:pt x="1966"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7"/>
              <p:cNvSpPr/>
              <p:nvPr/>
            </p:nvSpPr>
            <p:spPr>
              <a:xfrm>
                <a:off x="3086025" y="4802350"/>
                <a:ext cx="60325" cy="36850"/>
              </a:xfrm>
              <a:custGeom>
                <a:avLst/>
                <a:gdLst/>
                <a:ahLst/>
                <a:cxnLst/>
                <a:rect l="l" t="t" r="r" b="b"/>
                <a:pathLst>
                  <a:path w="2413" h="1474" extrusionOk="0">
                    <a:moveTo>
                      <a:pt x="37" y="0"/>
                    </a:moveTo>
                    <a:cubicBezTo>
                      <a:pt x="34" y="0"/>
                      <a:pt x="30" y="1"/>
                      <a:pt x="25" y="4"/>
                    </a:cubicBezTo>
                    <a:cubicBezTo>
                      <a:pt x="10" y="9"/>
                      <a:pt x="0" y="19"/>
                      <a:pt x="5" y="38"/>
                    </a:cubicBezTo>
                    <a:cubicBezTo>
                      <a:pt x="179" y="562"/>
                      <a:pt x="469" y="1050"/>
                      <a:pt x="842" y="1449"/>
                    </a:cubicBezTo>
                    <a:cubicBezTo>
                      <a:pt x="847" y="1454"/>
                      <a:pt x="852" y="1459"/>
                      <a:pt x="862" y="1459"/>
                    </a:cubicBezTo>
                    <a:cubicBezTo>
                      <a:pt x="1062" y="1464"/>
                      <a:pt x="1251" y="1474"/>
                      <a:pt x="1445" y="1474"/>
                    </a:cubicBezTo>
                    <a:cubicBezTo>
                      <a:pt x="1784" y="1474"/>
                      <a:pt x="2108" y="1459"/>
                      <a:pt x="2412" y="1449"/>
                    </a:cubicBezTo>
                    <a:lnTo>
                      <a:pt x="2412" y="1414"/>
                    </a:lnTo>
                    <a:lnTo>
                      <a:pt x="2412" y="1384"/>
                    </a:lnTo>
                    <a:cubicBezTo>
                      <a:pt x="2083" y="1397"/>
                      <a:pt x="1750" y="1413"/>
                      <a:pt x="1403" y="1413"/>
                    </a:cubicBezTo>
                    <a:cubicBezTo>
                      <a:pt x="1230" y="1413"/>
                      <a:pt x="1053" y="1409"/>
                      <a:pt x="872" y="1399"/>
                    </a:cubicBezTo>
                    <a:cubicBezTo>
                      <a:pt x="508" y="1005"/>
                      <a:pt x="229" y="527"/>
                      <a:pt x="60" y="19"/>
                    </a:cubicBezTo>
                    <a:cubicBezTo>
                      <a:pt x="56" y="11"/>
                      <a:pt x="49" y="0"/>
                      <a:pt x="37"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7"/>
              <p:cNvSpPr/>
              <p:nvPr/>
            </p:nvSpPr>
            <p:spPr>
              <a:xfrm>
                <a:off x="3095350" y="4788650"/>
                <a:ext cx="56975" cy="38725"/>
              </a:xfrm>
              <a:custGeom>
                <a:avLst/>
                <a:gdLst/>
                <a:ahLst/>
                <a:cxnLst/>
                <a:rect l="l" t="t" r="r" b="b"/>
                <a:pathLst>
                  <a:path w="2279" h="1549" extrusionOk="0">
                    <a:moveTo>
                      <a:pt x="38" y="0"/>
                    </a:moveTo>
                    <a:cubicBezTo>
                      <a:pt x="35" y="0"/>
                      <a:pt x="30" y="1"/>
                      <a:pt x="26" y="3"/>
                    </a:cubicBezTo>
                    <a:cubicBezTo>
                      <a:pt x="11" y="8"/>
                      <a:pt x="1" y="18"/>
                      <a:pt x="6" y="38"/>
                    </a:cubicBezTo>
                    <a:cubicBezTo>
                      <a:pt x="180" y="586"/>
                      <a:pt x="454" y="1085"/>
                      <a:pt x="818" y="1533"/>
                    </a:cubicBezTo>
                    <a:cubicBezTo>
                      <a:pt x="823" y="1538"/>
                      <a:pt x="828" y="1548"/>
                      <a:pt x="843" y="1548"/>
                    </a:cubicBezTo>
                    <a:cubicBezTo>
                      <a:pt x="1327" y="1538"/>
                      <a:pt x="1810" y="1503"/>
                      <a:pt x="2254" y="1434"/>
                    </a:cubicBezTo>
                    <a:cubicBezTo>
                      <a:pt x="2273" y="1429"/>
                      <a:pt x="2278" y="1414"/>
                      <a:pt x="2278" y="1399"/>
                    </a:cubicBezTo>
                    <a:cubicBezTo>
                      <a:pt x="2273" y="1379"/>
                      <a:pt x="2264" y="1374"/>
                      <a:pt x="2244" y="1374"/>
                    </a:cubicBezTo>
                    <a:cubicBezTo>
                      <a:pt x="1800" y="1449"/>
                      <a:pt x="1332" y="1484"/>
                      <a:pt x="853" y="1484"/>
                    </a:cubicBezTo>
                    <a:cubicBezTo>
                      <a:pt x="504" y="1050"/>
                      <a:pt x="235" y="557"/>
                      <a:pt x="61" y="18"/>
                    </a:cubicBezTo>
                    <a:cubicBezTo>
                      <a:pt x="57" y="11"/>
                      <a:pt x="50" y="0"/>
                      <a:pt x="3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7"/>
              <p:cNvSpPr/>
              <p:nvPr/>
            </p:nvSpPr>
            <p:spPr>
              <a:xfrm>
                <a:off x="3120150" y="4780125"/>
                <a:ext cx="33425" cy="33175"/>
              </a:xfrm>
              <a:custGeom>
                <a:avLst/>
                <a:gdLst/>
                <a:ahLst/>
                <a:cxnLst/>
                <a:rect l="l" t="t" r="r" b="b"/>
                <a:pathLst>
                  <a:path w="1337" h="1327" extrusionOk="0">
                    <a:moveTo>
                      <a:pt x="31" y="0"/>
                    </a:moveTo>
                    <a:cubicBezTo>
                      <a:pt x="11" y="0"/>
                      <a:pt x="1" y="10"/>
                      <a:pt x="1" y="30"/>
                    </a:cubicBezTo>
                    <a:cubicBezTo>
                      <a:pt x="11" y="454"/>
                      <a:pt x="60" y="883"/>
                      <a:pt x="145" y="1301"/>
                    </a:cubicBezTo>
                    <a:cubicBezTo>
                      <a:pt x="150" y="1316"/>
                      <a:pt x="160" y="1326"/>
                      <a:pt x="175" y="1326"/>
                    </a:cubicBezTo>
                    <a:cubicBezTo>
                      <a:pt x="594" y="1251"/>
                      <a:pt x="972" y="1147"/>
                      <a:pt x="1316" y="1007"/>
                    </a:cubicBezTo>
                    <a:cubicBezTo>
                      <a:pt x="1331" y="1002"/>
                      <a:pt x="1336" y="992"/>
                      <a:pt x="1331" y="972"/>
                    </a:cubicBezTo>
                    <a:cubicBezTo>
                      <a:pt x="1328" y="957"/>
                      <a:pt x="1321" y="951"/>
                      <a:pt x="1309" y="951"/>
                    </a:cubicBezTo>
                    <a:cubicBezTo>
                      <a:pt x="1305" y="951"/>
                      <a:pt x="1301" y="951"/>
                      <a:pt x="1296" y="952"/>
                    </a:cubicBezTo>
                    <a:cubicBezTo>
                      <a:pt x="958" y="1082"/>
                      <a:pt x="584" y="1182"/>
                      <a:pt x="195" y="1256"/>
                    </a:cubicBezTo>
                    <a:cubicBezTo>
                      <a:pt x="120" y="853"/>
                      <a:pt x="75" y="439"/>
                      <a:pt x="60" y="30"/>
                    </a:cubicBezTo>
                    <a:cubicBezTo>
                      <a:pt x="60" y="10"/>
                      <a:pt x="50" y="0"/>
                      <a:pt x="3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7"/>
              <p:cNvSpPr/>
              <p:nvPr/>
            </p:nvSpPr>
            <p:spPr>
              <a:xfrm>
                <a:off x="3090500" y="4804925"/>
                <a:ext cx="38525" cy="83000"/>
              </a:xfrm>
              <a:custGeom>
                <a:avLst/>
                <a:gdLst/>
                <a:ahLst/>
                <a:cxnLst/>
                <a:rect l="l" t="t" r="r" b="b"/>
                <a:pathLst>
                  <a:path w="1541" h="3320" extrusionOk="0">
                    <a:moveTo>
                      <a:pt x="1540" y="0"/>
                    </a:moveTo>
                    <a:lnTo>
                      <a:pt x="1540" y="0"/>
                    </a:lnTo>
                    <a:cubicBezTo>
                      <a:pt x="733" y="932"/>
                      <a:pt x="190" y="2098"/>
                      <a:pt x="0" y="3319"/>
                    </a:cubicBezTo>
                    <a:cubicBezTo>
                      <a:pt x="110" y="3300"/>
                      <a:pt x="215" y="3280"/>
                      <a:pt x="359" y="3240"/>
                    </a:cubicBezTo>
                    <a:cubicBezTo>
                      <a:pt x="469" y="2078"/>
                      <a:pt x="883" y="957"/>
                      <a:pt x="1540"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7"/>
              <p:cNvSpPr/>
              <p:nvPr/>
            </p:nvSpPr>
            <p:spPr>
              <a:xfrm>
                <a:off x="3089750" y="4804350"/>
                <a:ext cx="40525" cy="84450"/>
              </a:xfrm>
              <a:custGeom>
                <a:avLst/>
                <a:gdLst/>
                <a:ahLst/>
                <a:cxnLst/>
                <a:rect l="l" t="t" r="r" b="b"/>
                <a:pathLst>
                  <a:path w="1621" h="3378" extrusionOk="0">
                    <a:moveTo>
                      <a:pt x="1237" y="507"/>
                    </a:moveTo>
                    <a:lnTo>
                      <a:pt x="1237" y="507"/>
                    </a:lnTo>
                    <a:cubicBezTo>
                      <a:pt x="753" y="1344"/>
                      <a:pt x="454" y="2276"/>
                      <a:pt x="354" y="3243"/>
                    </a:cubicBezTo>
                    <a:cubicBezTo>
                      <a:pt x="245" y="3273"/>
                      <a:pt x="155" y="3293"/>
                      <a:pt x="70" y="3313"/>
                    </a:cubicBezTo>
                    <a:cubicBezTo>
                      <a:pt x="230" y="2306"/>
                      <a:pt x="643" y="1334"/>
                      <a:pt x="1237" y="507"/>
                    </a:cubicBezTo>
                    <a:close/>
                    <a:moveTo>
                      <a:pt x="1584" y="0"/>
                    </a:moveTo>
                    <a:cubicBezTo>
                      <a:pt x="1576" y="0"/>
                      <a:pt x="1566" y="2"/>
                      <a:pt x="1561" y="8"/>
                    </a:cubicBezTo>
                    <a:cubicBezTo>
                      <a:pt x="748" y="945"/>
                      <a:pt x="200" y="2126"/>
                      <a:pt x="6" y="3347"/>
                    </a:cubicBezTo>
                    <a:cubicBezTo>
                      <a:pt x="1" y="3352"/>
                      <a:pt x="6" y="3367"/>
                      <a:pt x="16" y="3372"/>
                    </a:cubicBezTo>
                    <a:cubicBezTo>
                      <a:pt x="16" y="3377"/>
                      <a:pt x="26" y="3377"/>
                      <a:pt x="30" y="3377"/>
                    </a:cubicBezTo>
                    <a:cubicBezTo>
                      <a:pt x="145" y="3352"/>
                      <a:pt x="250" y="3337"/>
                      <a:pt x="399" y="3298"/>
                    </a:cubicBezTo>
                    <a:cubicBezTo>
                      <a:pt x="414" y="3298"/>
                      <a:pt x="424" y="3288"/>
                      <a:pt x="424" y="3273"/>
                    </a:cubicBezTo>
                    <a:cubicBezTo>
                      <a:pt x="544" y="2116"/>
                      <a:pt x="948" y="1000"/>
                      <a:pt x="1610" y="48"/>
                    </a:cubicBezTo>
                    <a:cubicBezTo>
                      <a:pt x="1620" y="33"/>
                      <a:pt x="1615" y="8"/>
                      <a:pt x="1600" y="3"/>
                    </a:cubicBezTo>
                    <a:cubicBezTo>
                      <a:pt x="1596" y="1"/>
                      <a:pt x="1590" y="0"/>
                      <a:pt x="1584"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7"/>
              <p:cNvSpPr/>
              <p:nvPr/>
            </p:nvSpPr>
            <p:spPr>
              <a:xfrm>
                <a:off x="3088250" y="4852350"/>
                <a:ext cx="81650" cy="75500"/>
              </a:xfrm>
              <a:custGeom>
                <a:avLst/>
                <a:gdLst/>
                <a:ahLst/>
                <a:cxnLst/>
                <a:rect l="l" t="t" r="r" b="b"/>
                <a:pathLst>
                  <a:path w="3266" h="3020" extrusionOk="0">
                    <a:moveTo>
                      <a:pt x="1624" y="0"/>
                    </a:moveTo>
                    <a:cubicBezTo>
                      <a:pt x="1317" y="0"/>
                      <a:pt x="1011" y="87"/>
                      <a:pt x="758" y="261"/>
                    </a:cubicBezTo>
                    <a:cubicBezTo>
                      <a:pt x="250" y="615"/>
                      <a:pt x="1" y="1318"/>
                      <a:pt x="165" y="1921"/>
                    </a:cubicBezTo>
                    <a:cubicBezTo>
                      <a:pt x="335" y="2524"/>
                      <a:pt x="913" y="2982"/>
                      <a:pt x="1536" y="3017"/>
                    </a:cubicBezTo>
                    <a:cubicBezTo>
                      <a:pt x="1561" y="3019"/>
                      <a:pt x="1587" y="3019"/>
                      <a:pt x="1612" y="3019"/>
                    </a:cubicBezTo>
                    <a:cubicBezTo>
                      <a:pt x="2210" y="3019"/>
                      <a:pt x="2801" y="2630"/>
                      <a:pt x="3026" y="2075"/>
                    </a:cubicBezTo>
                    <a:cubicBezTo>
                      <a:pt x="3265" y="1502"/>
                      <a:pt x="3131" y="730"/>
                      <a:pt x="2518" y="281"/>
                    </a:cubicBezTo>
                    <a:cubicBezTo>
                      <a:pt x="2259" y="94"/>
                      <a:pt x="1941" y="0"/>
                      <a:pt x="1624"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7"/>
              <p:cNvSpPr/>
              <p:nvPr/>
            </p:nvSpPr>
            <p:spPr>
              <a:xfrm>
                <a:off x="3125625" y="4862225"/>
                <a:ext cx="27575" cy="29550"/>
              </a:xfrm>
              <a:custGeom>
                <a:avLst/>
                <a:gdLst/>
                <a:ahLst/>
                <a:cxnLst/>
                <a:rect l="l" t="t" r="r" b="b"/>
                <a:pathLst>
                  <a:path w="1103" h="1182" extrusionOk="0">
                    <a:moveTo>
                      <a:pt x="584" y="1"/>
                    </a:moveTo>
                    <a:cubicBezTo>
                      <a:pt x="484" y="105"/>
                      <a:pt x="415" y="235"/>
                      <a:pt x="380" y="380"/>
                    </a:cubicBezTo>
                    <a:cubicBezTo>
                      <a:pt x="320" y="368"/>
                      <a:pt x="260" y="361"/>
                      <a:pt x="199" y="361"/>
                    </a:cubicBezTo>
                    <a:cubicBezTo>
                      <a:pt x="133" y="361"/>
                      <a:pt x="66" y="369"/>
                      <a:pt x="1" y="385"/>
                    </a:cubicBezTo>
                    <a:cubicBezTo>
                      <a:pt x="41" y="559"/>
                      <a:pt x="200" y="674"/>
                      <a:pt x="365" y="704"/>
                    </a:cubicBezTo>
                    <a:cubicBezTo>
                      <a:pt x="365" y="868"/>
                      <a:pt x="415" y="1037"/>
                      <a:pt x="509" y="1182"/>
                    </a:cubicBezTo>
                    <a:cubicBezTo>
                      <a:pt x="609" y="1057"/>
                      <a:pt x="689" y="923"/>
                      <a:pt x="744" y="768"/>
                    </a:cubicBezTo>
                    <a:cubicBezTo>
                      <a:pt x="883" y="758"/>
                      <a:pt x="1013" y="684"/>
                      <a:pt x="1102" y="574"/>
                    </a:cubicBezTo>
                    <a:cubicBezTo>
                      <a:pt x="1010" y="472"/>
                      <a:pt x="874" y="413"/>
                      <a:pt x="740" y="413"/>
                    </a:cubicBezTo>
                    <a:cubicBezTo>
                      <a:pt x="730" y="413"/>
                      <a:pt x="719" y="414"/>
                      <a:pt x="709" y="414"/>
                    </a:cubicBezTo>
                    <a:cubicBezTo>
                      <a:pt x="714" y="265"/>
                      <a:pt x="674" y="115"/>
                      <a:pt x="584"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7"/>
              <p:cNvSpPr/>
              <p:nvPr/>
            </p:nvSpPr>
            <p:spPr>
              <a:xfrm>
                <a:off x="3109450" y="4856950"/>
                <a:ext cx="22200" cy="10600"/>
              </a:xfrm>
              <a:custGeom>
                <a:avLst/>
                <a:gdLst/>
                <a:ahLst/>
                <a:cxnLst/>
                <a:rect l="l" t="t" r="r" b="b"/>
                <a:pathLst>
                  <a:path w="888" h="424" extrusionOk="0">
                    <a:moveTo>
                      <a:pt x="560" y="0"/>
                    </a:moveTo>
                    <a:cubicBezTo>
                      <a:pt x="505" y="0"/>
                      <a:pt x="449" y="6"/>
                      <a:pt x="399" y="17"/>
                    </a:cubicBezTo>
                    <a:cubicBezTo>
                      <a:pt x="214" y="62"/>
                      <a:pt x="0" y="212"/>
                      <a:pt x="65" y="361"/>
                    </a:cubicBezTo>
                    <a:cubicBezTo>
                      <a:pt x="86" y="408"/>
                      <a:pt x="118" y="424"/>
                      <a:pt x="157" y="424"/>
                    </a:cubicBezTo>
                    <a:cubicBezTo>
                      <a:pt x="243" y="424"/>
                      <a:pt x="363" y="343"/>
                      <a:pt x="483" y="336"/>
                    </a:cubicBezTo>
                    <a:cubicBezTo>
                      <a:pt x="658" y="321"/>
                      <a:pt x="887" y="346"/>
                      <a:pt x="862" y="172"/>
                    </a:cubicBezTo>
                    <a:cubicBezTo>
                      <a:pt x="844" y="45"/>
                      <a:pt x="705" y="0"/>
                      <a:pt x="560" y="0"/>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7"/>
              <p:cNvSpPr/>
              <p:nvPr/>
            </p:nvSpPr>
            <p:spPr>
              <a:xfrm>
                <a:off x="3024850" y="4863400"/>
                <a:ext cx="90225" cy="86025"/>
              </a:xfrm>
              <a:custGeom>
                <a:avLst/>
                <a:gdLst/>
                <a:ahLst/>
                <a:cxnLst/>
                <a:rect l="l" t="t" r="r" b="b"/>
                <a:pathLst>
                  <a:path w="3609" h="3441" extrusionOk="0">
                    <a:moveTo>
                      <a:pt x="1902" y="0"/>
                    </a:moveTo>
                    <a:cubicBezTo>
                      <a:pt x="1431" y="0"/>
                      <a:pt x="957" y="181"/>
                      <a:pt x="628" y="517"/>
                    </a:cubicBezTo>
                    <a:cubicBezTo>
                      <a:pt x="135" y="1025"/>
                      <a:pt x="0" y="1848"/>
                      <a:pt x="304" y="2481"/>
                    </a:cubicBezTo>
                    <a:cubicBezTo>
                      <a:pt x="579" y="3058"/>
                      <a:pt x="1211" y="3440"/>
                      <a:pt x="1849" y="3440"/>
                    </a:cubicBezTo>
                    <a:cubicBezTo>
                      <a:pt x="1916" y="3440"/>
                      <a:pt x="1982" y="3436"/>
                      <a:pt x="2048" y="3428"/>
                    </a:cubicBezTo>
                    <a:cubicBezTo>
                      <a:pt x="2746" y="3338"/>
                      <a:pt x="3364" y="2760"/>
                      <a:pt x="3479" y="2062"/>
                    </a:cubicBezTo>
                    <a:cubicBezTo>
                      <a:pt x="3608" y="1374"/>
                      <a:pt x="3319" y="457"/>
                      <a:pt x="2587" y="138"/>
                    </a:cubicBezTo>
                    <a:cubicBezTo>
                      <a:pt x="2371" y="45"/>
                      <a:pt x="2137" y="0"/>
                      <a:pt x="1902" y="0"/>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7"/>
              <p:cNvSpPr/>
              <p:nvPr/>
            </p:nvSpPr>
            <p:spPr>
              <a:xfrm>
                <a:off x="3055000" y="4869450"/>
                <a:ext cx="28675" cy="35550"/>
              </a:xfrm>
              <a:custGeom>
                <a:avLst/>
                <a:gdLst/>
                <a:ahLst/>
                <a:cxnLst/>
                <a:rect l="l" t="t" r="r" b="b"/>
                <a:pathLst>
                  <a:path w="1147" h="1422" extrusionOk="0">
                    <a:moveTo>
                      <a:pt x="489" y="1"/>
                    </a:moveTo>
                    <a:cubicBezTo>
                      <a:pt x="389" y="190"/>
                      <a:pt x="359" y="415"/>
                      <a:pt x="389" y="624"/>
                    </a:cubicBezTo>
                    <a:cubicBezTo>
                      <a:pt x="214" y="699"/>
                      <a:pt x="90" y="788"/>
                      <a:pt x="0" y="908"/>
                    </a:cubicBezTo>
                    <a:cubicBezTo>
                      <a:pt x="150" y="963"/>
                      <a:pt x="314" y="998"/>
                      <a:pt x="474" y="1008"/>
                    </a:cubicBezTo>
                    <a:cubicBezTo>
                      <a:pt x="493" y="1172"/>
                      <a:pt x="598" y="1337"/>
                      <a:pt x="743" y="1421"/>
                    </a:cubicBezTo>
                    <a:cubicBezTo>
                      <a:pt x="807" y="1267"/>
                      <a:pt x="837" y="1102"/>
                      <a:pt x="822" y="943"/>
                    </a:cubicBezTo>
                    <a:cubicBezTo>
                      <a:pt x="957" y="863"/>
                      <a:pt x="1072" y="743"/>
                      <a:pt x="1146" y="599"/>
                    </a:cubicBezTo>
                    <a:cubicBezTo>
                      <a:pt x="1061" y="564"/>
                      <a:pt x="970" y="547"/>
                      <a:pt x="878" y="547"/>
                    </a:cubicBezTo>
                    <a:cubicBezTo>
                      <a:pt x="824" y="547"/>
                      <a:pt x="771" y="553"/>
                      <a:pt x="718" y="564"/>
                    </a:cubicBezTo>
                    <a:cubicBezTo>
                      <a:pt x="693" y="365"/>
                      <a:pt x="613" y="165"/>
                      <a:pt x="489"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7"/>
              <p:cNvSpPr/>
              <p:nvPr/>
            </p:nvSpPr>
            <p:spPr>
              <a:xfrm>
                <a:off x="3032450" y="4880600"/>
                <a:ext cx="18325" cy="30650"/>
              </a:xfrm>
              <a:custGeom>
                <a:avLst/>
                <a:gdLst/>
                <a:ahLst/>
                <a:cxnLst/>
                <a:rect l="l" t="t" r="r" b="b"/>
                <a:pathLst>
                  <a:path w="733" h="1226" extrusionOk="0">
                    <a:moveTo>
                      <a:pt x="532" y="0"/>
                    </a:moveTo>
                    <a:cubicBezTo>
                      <a:pt x="435" y="0"/>
                      <a:pt x="312" y="71"/>
                      <a:pt x="214" y="337"/>
                    </a:cubicBezTo>
                    <a:cubicBezTo>
                      <a:pt x="95" y="651"/>
                      <a:pt x="0" y="1200"/>
                      <a:pt x="244" y="1224"/>
                    </a:cubicBezTo>
                    <a:cubicBezTo>
                      <a:pt x="253" y="1225"/>
                      <a:pt x="261" y="1226"/>
                      <a:pt x="269" y="1226"/>
                    </a:cubicBezTo>
                    <a:cubicBezTo>
                      <a:pt x="485" y="1226"/>
                      <a:pt x="439" y="911"/>
                      <a:pt x="573" y="666"/>
                    </a:cubicBezTo>
                    <a:cubicBezTo>
                      <a:pt x="713" y="417"/>
                      <a:pt x="733" y="128"/>
                      <a:pt x="673" y="53"/>
                    </a:cubicBezTo>
                    <a:cubicBezTo>
                      <a:pt x="644" y="28"/>
                      <a:pt x="593" y="0"/>
                      <a:pt x="532" y="0"/>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7"/>
              <p:cNvSpPr/>
              <p:nvPr/>
            </p:nvSpPr>
            <p:spPr>
              <a:xfrm>
                <a:off x="3082900" y="4909275"/>
                <a:ext cx="91600" cy="80250"/>
              </a:xfrm>
              <a:custGeom>
                <a:avLst/>
                <a:gdLst/>
                <a:ahLst/>
                <a:cxnLst/>
                <a:rect l="l" t="t" r="r" b="b"/>
                <a:pathLst>
                  <a:path w="3664" h="3210" extrusionOk="0">
                    <a:moveTo>
                      <a:pt x="1898" y="1"/>
                    </a:moveTo>
                    <a:cubicBezTo>
                      <a:pt x="1529" y="1"/>
                      <a:pt x="1161" y="107"/>
                      <a:pt x="863" y="322"/>
                    </a:cubicBezTo>
                    <a:cubicBezTo>
                      <a:pt x="270" y="745"/>
                      <a:pt x="0" y="1588"/>
                      <a:pt x="275" y="2260"/>
                    </a:cubicBezTo>
                    <a:cubicBezTo>
                      <a:pt x="499" y="2822"/>
                      <a:pt x="1099" y="3210"/>
                      <a:pt x="1696" y="3210"/>
                    </a:cubicBezTo>
                    <a:cubicBezTo>
                      <a:pt x="1815" y="3210"/>
                      <a:pt x="1933" y="3195"/>
                      <a:pt x="2049" y="3162"/>
                    </a:cubicBezTo>
                    <a:cubicBezTo>
                      <a:pt x="2986" y="2908"/>
                      <a:pt x="3619" y="2320"/>
                      <a:pt x="3644" y="1593"/>
                    </a:cubicBezTo>
                    <a:cubicBezTo>
                      <a:pt x="3664" y="1074"/>
                      <a:pt x="3345" y="586"/>
                      <a:pt x="2911" y="297"/>
                    </a:cubicBezTo>
                    <a:cubicBezTo>
                      <a:pt x="2614" y="100"/>
                      <a:pt x="2255" y="1"/>
                      <a:pt x="1898"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7"/>
              <p:cNvSpPr/>
              <p:nvPr/>
            </p:nvSpPr>
            <p:spPr>
              <a:xfrm>
                <a:off x="3115050" y="4916425"/>
                <a:ext cx="26175" cy="25700"/>
              </a:xfrm>
              <a:custGeom>
                <a:avLst/>
                <a:gdLst/>
                <a:ahLst/>
                <a:cxnLst/>
                <a:rect l="l" t="t" r="r" b="b"/>
                <a:pathLst>
                  <a:path w="1047" h="1028" extrusionOk="0">
                    <a:moveTo>
                      <a:pt x="409" y="1"/>
                    </a:moveTo>
                    <a:cubicBezTo>
                      <a:pt x="364" y="125"/>
                      <a:pt x="339" y="260"/>
                      <a:pt x="349" y="399"/>
                    </a:cubicBezTo>
                    <a:cubicBezTo>
                      <a:pt x="225" y="404"/>
                      <a:pt x="100" y="449"/>
                      <a:pt x="0" y="524"/>
                    </a:cubicBezTo>
                    <a:cubicBezTo>
                      <a:pt x="140" y="614"/>
                      <a:pt x="289" y="664"/>
                      <a:pt x="449" y="674"/>
                    </a:cubicBezTo>
                    <a:cubicBezTo>
                      <a:pt x="484" y="803"/>
                      <a:pt x="558" y="933"/>
                      <a:pt x="663" y="1027"/>
                    </a:cubicBezTo>
                    <a:cubicBezTo>
                      <a:pt x="728" y="898"/>
                      <a:pt x="763" y="763"/>
                      <a:pt x="778" y="629"/>
                    </a:cubicBezTo>
                    <a:cubicBezTo>
                      <a:pt x="887" y="539"/>
                      <a:pt x="982" y="429"/>
                      <a:pt x="1047" y="305"/>
                    </a:cubicBezTo>
                    <a:cubicBezTo>
                      <a:pt x="973" y="279"/>
                      <a:pt x="897" y="267"/>
                      <a:pt x="822" y="267"/>
                    </a:cubicBezTo>
                    <a:cubicBezTo>
                      <a:pt x="752" y="267"/>
                      <a:pt x="681" y="278"/>
                      <a:pt x="613" y="300"/>
                    </a:cubicBezTo>
                    <a:lnTo>
                      <a:pt x="409" y="1"/>
                    </a:ln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7"/>
              <p:cNvSpPr/>
              <p:nvPr/>
            </p:nvSpPr>
            <p:spPr>
              <a:xfrm>
                <a:off x="3091400" y="4930600"/>
                <a:ext cx="17700" cy="28350"/>
              </a:xfrm>
              <a:custGeom>
                <a:avLst/>
                <a:gdLst/>
                <a:ahLst/>
                <a:cxnLst/>
                <a:rect l="l" t="t" r="r" b="b"/>
                <a:pathLst>
                  <a:path w="708" h="1134" extrusionOk="0">
                    <a:moveTo>
                      <a:pt x="448" y="1"/>
                    </a:moveTo>
                    <a:cubicBezTo>
                      <a:pt x="295" y="1"/>
                      <a:pt x="149" y="174"/>
                      <a:pt x="89" y="391"/>
                    </a:cubicBezTo>
                    <a:cubicBezTo>
                      <a:pt x="1" y="728"/>
                      <a:pt x="81" y="1134"/>
                      <a:pt x="301" y="1134"/>
                    </a:cubicBezTo>
                    <a:cubicBezTo>
                      <a:pt x="305" y="1134"/>
                      <a:pt x="309" y="1134"/>
                      <a:pt x="313" y="1133"/>
                    </a:cubicBezTo>
                    <a:cubicBezTo>
                      <a:pt x="548" y="1113"/>
                      <a:pt x="428" y="789"/>
                      <a:pt x="528" y="585"/>
                    </a:cubicBezTo>
                    <a:cubicBezTo>
                      <a:pt x="627" y="376"/>
                      <a:pt x="707" y="92"/>
                      <a:pt x="528" y="17"/>
                    </a:cubicBezTo>
                    <a:cubicBezTo>
                      <a:pt x="501" y="6"/>
                      <a:pt x="475" y="1"/>
                      <a:pt x="448" y="1"/>
                    </a:cubicBezTo>
                    <a:close/>
                  </a:path>
                </a:pathLst>
              </a:custGeom>
              <a:solidFill>
                <a:srgbClr val="FF84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076" name="Google Shape;1076;p7"/>
          <p:cNvGrpSpPr/>
          <p:nvPr/>
        </p:nvGrpSpPr>
        <p:grpSpPr>
          <a:xfrm>
            <a:off x="156032" y="4327999"/>
            <a:ext cx="443782" cy="661820"/>
            <a:chOff x="4844191" y="3069396"/>
            <a:chExt cx="443782" cy="661820"/>
          </a:xfrm>
        </p:grpSpPr>
        <p:sp>
          <p:nvSpPr>
            <p:cNvPr id="1077" name="Google Shape;1077;p7"/>
            <p:cNvSpPr/>
            <p:nvPr/>
          </p:nvSpPr>
          <p:spPr>
            <a:xfrm>
              <a:off x="4844593" y="3070722"/>
              <a:ext cx="443196" cy="660494"/>
            </a:xfrm>
            <a:custGeom>
              <a:avLst/>
              <a:gdLst/>
              <a:ahLst/>
              <a:cxnLst/>
              <a:rect l="l" t="t" r="r" b="b"/>
              <a:pathLst>
                <a:path w="6804" h="10140" extrusionOk="0">
                  <a:moveTo>
                    <a:pt x="4296" y="8660"/>
                  </a:moveTo>
                  <a:cubicBezTo>
                    <a:pt x="4296" y="8670"/>
                    <a:pt x="4301" y="8680"/>
                    <a:pt x="4301" y="8685"/>
                  </a:cubicBezTo>
                  <a:cubicBezTo>
                    <a:pt x="4271" y="8710"/>
                    <a:pt x="4231" y="8729"/>
                    <a:pt x="4197" y="8749"/>
                  </a:cubicBezTo>
                  <a:lnTo>
                    <a:pt x="4197" y="8685"/>
                  </a:lnTo>
                  <a:cubicBezTo>
                    <a:pt x="4201" y="8685"/>
                    <a:pt x="4206" y="8685"/>
                    <a:pt x="4211" y="8680"/>
                  </a:cubicBezTo>
                  <a:cubicBezTo>
                    <a:pt x="4236" y="8675"/>
                    <a:pt x="4271" y="8670"/>
                    <a:pt x="4296" y="8660"/>
                  </a:cubicBezTo>
                  <a:close/>
                  <a:moveTo>
                    <a:pt x="3424" y="8774"/>
                  </a:moveTo>
                  <a:lnTo>
                    <a:pt x="3424" y="8844"/>
                  </a:lnTo>
                  <a:cubicBezTo>
                    <a:pt x="3414" y="8819"/>
                    <a:pt x="3409" y="8799"/>
                    <a:pt x="3404" y="8774"/>
                  </a:cubicBezTo>
                  <a:close/>
                  <a:moveTo>
                    <a:pt x="2678" y="1"/>
                  </a:moveTo>
                  <a:cubicBezTo>
                    <a:pt x="2622" y="1"/>
                    <a:pt x="2578" y="59"/>
                    <a:pt x="2547" y="112"/>
                  </a:cubicBezTo>
                  <a:cubicBezTo>
                    <a:pt x="2437" y="327"/>
                    <a:pt x="2467" y="586"/>
                    <a:pt x="2497" y="830"/>
                  </a:cubicBezTo>
                  <a:cubicBezTo>
                    <a:pt x="2587" y="1478"/>
                    <a:pt x="2671" y="2126"/>
                    <a:pt x="2756" y="2779"/>
                  </a:cubicBezTo>
                  <a:cubicBezTo>
                    <a:pt x="2662" y="2405"/>
                    <a:pt x="2542" y="2046"/>
                    <a:pt x="2397" y="1692"/>
                  </a:cubicBezTo>
                  <a:cubicBezTo>
                    <a:pt x="2288" y="1423"/>
                    <a:pt x="2163" y="1159"/>
                    <a:pt x="1984" y="935"/>
                  </a:cubicBezTo>
                  <a:cubicBezTo>
                    <a:pt x="1945" y="888"/>
                    <a:pt x="1884" y="838"/>
                    <a:pt x="1823" y="838"/>
                  </a:cubicBezTo>
                  <a:cubicBezTo>
                    <a:pt x="1807" y="838"/>
                    <a:pt x="1790" y="841"/>
                    <a:pt x="1774" y="850"/>
                  </a:cubicBezTo>
                  <a:cubicBezTo>
                    <a:pt x="1715" y="880"/>
                    <a:pt x="1710" y="960"/>
                    <a:pt x="1720" y="1029"/>
                  </a:cubicBezTo>
                  <a:cubicBezTo>
                    <a:pt x="1749" y="1279"/>
                    <a:pt x="1889" y="1503"/>
                    <a:pt x="2014" y="1722"/>
                  </a:cubicBezTo>
                  <a:cubicBezTo>
                    <a:pt x="2233" y="2106"/>
                    <a:pt x="2412" y="2520"/>
                    <a:pt x="2547" y="2948"/>
                  </a:cubicBezTo>
                  <a:lnTo>
                    <a:pt x="2622" y="3192"/>
                  </a:lnTo>
                  <a:cubicBezTo>
                    <a:pt x="2617" y="3192"/>
                    <a:pt x="2617" y="3192"/>
                    <a:pt x="2612" y="3187"/>
                  </a:cubicBezTo>
                  <a:cubicBezTo>
                    <a:pt x="2592" y="3143"/>
                    <a:pt x="2582" y="3103"/>
                    <a:pt x="2562" y="3063"/>
                  </a:cubicBezTo>
                  <a:cubicBezTo>
                    <a:pt x="2558" y="3048"/>
                    <a:pt x="2545" y="3041"/>
                    <a:pt x="2531" y="3041"/>
                  </a:cubicBezTo>
                  <a:cubicBezTo>
                    <a:pt x="2526" y="3041"/>
                    <a:pt x="2522" y="3042"/>
                    <a:pt x="2517" y="3043"/>
                  </a:cubicBezTo>
                  <a:cubicBezTo>
                    <a:pt x="2497" y="3048"/>
                    <a:pt x="2492" y="3068"/>
                    <a:pt x="2497" y="3088"/>
                  </a:cubicBezTo>
                  <a:cubicBezTo>
                    <a:pt x="2512" y="3113"/>
                    <a:pt x="2522" y="3143"/>
                    <a:pt x="2537" y="3168"/>
                  </a:cubicBezTo>
                  <a:cubicBezTo>
                    <a:pt x="2492" y="3160"/>
                    <a:pt x="2450" y="3156"/>
                    <a:pt x="2408" y="3156"/>
                  </a:cubicBezTo>
                  <a:cubicBezTo>
                    <a:pt x="2366" y="3156"/>
                    <a:pt x="2325" y="3160"/>
                    <a:pt x="2283" y="3168"/>
                  </a:cubicBezTo>
                  <a:cubicBezTo>
                    <a:pt x="2407" y="3491"/>
                    <a:pt x="2542" y="3840"/>
                    <a:pt x="2392" y="4124"/>
                  </a:cubicBezTo>
                  <a:cubicBezTo>
                    <a:pt x="2258" y="4374"/>
                    <a:pt x="1949" y="4468"/>
                    <a:pt x="1670" y="4543"/>
                  </a:cubicBezTo>
                  <a:cubicBezTo>
                    <a:pt x="1570" y="4568"/>
                    <a:pt x="1465" y="4598"/>
                    <a:pt x="1366" y="4633"/>
                  </a:cubicBezTo>
                  <a:cubicBezTo>
                    <a:pt x="1490" y="4558"/>
                    <a:pt x="1620" y="4488"/>
                    <a:pt x="1749" y="4418"/>
                  </a:cubicBezTo>
                  <a:cubicBezTo>
                    <a:pt x="1764" y="4413"/>
                    <a:pt x="1769" y="4394"/>
                    <a:pt x="1764" y="4374"/>
                  </a:cubicBezTo>
                  <a:cubicBezTo>
                    <a:pt x="1761" y="4366"/>
                    <a:pt x="1749" y="4362"/>
                    <a:pt x="1735" y="4362"/>
                  </a:cubicBezTo>
                  <a:cubicBezTo>
                    <a:pt x="1730" y="4362"/>
                    <a:pt x="1725" y="4362"/>
                    <a:pt x="1720" y="4364"/>
                  </a:cubicBezTo>
                  <a:cubicBezTo>
                    <a:pt x="1500" y="4473"/>
                    <a:pt x="1296" y="4593"/>
                    <a:pt x="1102" y="4722"/>
                  </a:cubicBezTo>
                  <a:cubicBezTo>
                    <a:pt x="728" y="4872"/>
                    <a:pt x="394" y="5086"/>
                    <a:pt x="214" y="5430"/>
                  </a:cubicBezTo>
                  <a:cubicBezTo>
                    <a:pt x="0" y="5834"/>
                    <a:pt x="55" y="6317"/>
                    <a:pt x="115" y="6776"/>
                  </a:cubicBezTo>
                  <a:cubicBezTo>
                    <a:pt x="180" y="7279"/>
                    <a:pt x="264" y="7822"/>
                    <a:pt x="618" y="8196"/>
                  </a:cubicBezTo>
                  <a:lnTo>
                    <a:pt x="623" y="8201"/>
                  </a:lnTo>
                  <a:cubicBezTo>
                    <a:pt x="827" y="8570"/>
                    <a:pt x="1141" y="8829"/>
                    <a:pt x="1490" y="8924"/>
                  </a:cubicBezTo>
                  <a:lnTo>
                    <a:pt x="1495" y="8924"/>
                  </a:lnTo>
                  <a:cubicBezTo>
                    <a:pt x="1510" y="8924"/>
                    <a:pt x="1520" y="8919"/>
                    <a:pt x="1525" y="8899"/>
                  </a:cubicBezTo>
                  <a:cubicBezTo>
                    <a:pt x="1535" y="8879"/>
                    <a:pt x="1520" y="8869"/>
                    <a:pt x="1500" y="8859"/>
                  </a:cubicBezTo>
                  <a:cubicBezTo>
                    <a:pt x="1226" y="8784"/>
                    <a:pt x="987" y="8605"/>
                    <a:pt x="793" y="8351"/>
                  </a:cubicBezTo>
                  <a:lnTo>
                    <a:pt x="793" y="8351"/>
                  </a:lnTo>
                  <a:cubicBezTo>
                    <a:pt x="1126" y="8600"/>
                    <a:pt x="1570" y="8685"/>
                    <a:pt x="1994" y="8734"/>
                  </a:cubicBezTo>
                  <a:cubicBezTo>
                    <a:pt x="2208" y="9009"/>
                    <a:pt x="2467" y="9208"/>
                    <a:pt x="2756" y="9303"/>
                  </a:cubicBezTo>
                  <a:lnTo>
                    <a:pt x="2766" y="9303"/>
                  </a:lnTo>
                  <a:cubicBezTo>
                    <a:pt x="2781" y="9303"/>
                    <a:pt x="2791" y="9298"/>
                    <a:pt x="2796" y="9283"/>
                  </a:cubicBezTo>
                  <a:cubicBezTo>
                    <a:pt x="2806" y="9268"/>
                    <a:pt x="2791" y="9253"/>
                    <a:pt x="2781" y="9248"/>
                  </a:cubicBezTo>
                  <a:cubicBezTo>
                    <a:pt x="2522" y="9158"/>
                    <a:pt x="2288" y="8994"/>
                    <a:pt x="2088" y="8749"/>
                  </a:cubicBezTo>
                  <a:lnTo>
                    <a:pt x="2093" y="8749"/>
                  </a:lnTo>
                  <a:cubicBezTo>
                    <a:pt x="2367" y="8779"/>
                    <a:pt x="2642" y="8799"/>
                    <a:pt x="2921" y="8804"/>
                  </a:cubicBezTo>
                  <a:cubicBezTo>
                    <a:pt x="2861" y="8909"/>
                    <a:pt x="2786" y="9004"/>
                    <a:pt x="2691" y="9078"/>
                  </a:cubicBezTo>
                  <a:cubicBezTo>
                    <a:pt x="2681" y="9093"/>
                    <a:pt x="2681" y="9108"/>
                    <a:pt x="2691" y="9123"/>
                  </a:cubicBezTo>
                  <a:cubicBezTo>
                    <a:pt x="2696" y="9128"/>
                    <a:pt x="2706" y="9133"/>
                    <a:pt x="2716" y="9133"/>
                  </a:cubicBezTo>
                  <a:cubicBezTo>
                    <a:pt x="2721" y="9133"/>
                    <a:pt x="2731" y="9133"/>
                    <a:pt x="2736" y="9128"/>
                  </a:cubicBezTo>
                  <a:cubicBezTo>
                    <a:pt x="2841" y="9033"/>
                    <a:pt x="2931" y="8929"/>
                    <a:pt x="2990" y="8804"/>
                  </a:cubicBezTo>
                  <a:lnTo>
                    <a:pt x="3085" y="8804"/>
                  </a:lnTo>
                  <a:cubicBezTo>
                    <a:pt x="3045" y="8954"/>
                    <a:pt x="2995" y="9108"/>
                    <a:pt x="2921" y="9258"/>
                  </a:cubicBezTo>
                  <a:cubicBezTo>
                    <a:pt x="2821" y="9452"/>
                    <a:pt x="2666" y="9642"/>
                    <a:pt x="2472" y="9796"/>
                  </a:cubicBezTo>
                  <a:cubicBezTo>
                    <a:pt x="2462" y="9801"/>
                    <a:pt x="2462" y="9821"/>
                    <a:pt x="2467" y="9831"/>
                  </a:cubicBezTo>
                  <a:cubicBezTo>
                    <a:pt x="2472" y="9846"/>
                    <a:pt x="2487" y="9851"/>
                    <a:pt x="2492" y="9851"/>
                  </a:cubicBezTo>
                  <a:lnTo>
                    <a:pt x="2497" y="9851"/>
                  </a:lnTo>
                  <a:cubicBezTo>
                    <a:pt x="2761" y="9776"/>
                    <a:pt x="2995" y="9607"/>
                    <a:pt x="3145" y="9392"/>
                  </a:cubicBezTo>
                  <a:cubicBezTo>
                    <a:pt x="3265" y="9218"/>
                    <a:pt x="3334" y="9009"/>
                    <a:pt x="3344" y="8799"/>
                  </a:cubicBezTo>
                  <a:lnTo>
                    <a:pt x="3354" y="8799"/>
                  </a:lnTo>
                  <a:cubicBezTo>
                    <a:pt x="3379" y="8894"/>
                    <a:pt x="3404" y="8984"/>
                    <a:pt x="3429" y="9073"/>
                  </a:cubicBezTo>
                  <a:cubicBezTo>
                    <a:pt x="3419" y="9158"/>
                    <a:pt x="3414" y="9248"/>
                    <a:pt x="3404" y="9328"/>
                  </a:cubicBezTo>
                  <a:cubicBezTo>
                    <a:pt x="3404" y="9347"/>
                    <a:pt x="3414" y="9357"/>
                    <a:pt x="3429" y="9367"/>
                  </a:cubicBezTo>
                  <a:lnTo>
                    <a:pt x="3434" y="9367"/>
                  </a:lnTo>
                  <a:cubicBezTo>
                    <a:pt x="3444" y="9367"/>
                    <a:pt x="3464" y="9352"/>
                    <a:pt x="3464" y="9342"/>
                  </a:cubicBezTo>
                  <a:cubicBezTo>
                    <a:pt x="3469" y="9283"/>
                    <a:pt x="3479" y="9233"/>
                    <a:pt x="3484" y="9178"/>
                  </a:cubicBezTo>
                  <a:lnTo>
                    <a:pt x="3489" y="9178"/>
                  </a:lnTo>
                  <a:cubicBezTo>
                    <a:pt x="3509" y="9173"/>
                    <a:pt x="3514" y="9153"/>
                    <a:pt x="3509" y="9143"/>
                  </a:cubicBezTo>
                  <a:cubicBezTo>
                    <a:pt x="3504" y="9118"/>
                    <a:pt x="3494" y="9093"/>
                    <a:pt x="3489" y="9073"/>
                  </a:cubicBezTo>
                  <a:cubicBezTo>
                    <a:pt x="3494" y="8979"/>
                    <a:pt x="3504" y="8884"/>
                    <a:pt x="3494" y="8799"/>
                  </a:cubicBezTo>
                  <a:lnTo>
                    <a:pt x="3539" y="8799"/>
                  </a:lnTo>
                  <a:cubicBezTo>
                    <a:pt x="3494" y="9283"/>
                    <a:pt x="3658" y="9771"/>
                    <a:pt x="3987" y="10125"/>
                  </a:cubicBezTo>
                  <a:cubicBezTo>
                    <a:pt x="3992" y="10130"/>
                    <a:pt x="4002" y="10140"/>
                    <a:pt x="4012" y="10140"/>
                  </a:cubicBezTo>
                  <a:cubicBezTo>
                    <a:pt x="4017" y="10140"/>
                    <a:pt x="4027" y="10140"/>
                    <a:pt x="4032" y="10130"/>
                  </a:cubicBezTo>
                  <a:cubicBezTo>
                    <a:pt x="4042" y="10125"/>
                    <a:pt x="4052" y="10105"/>
                    <a:pt x="4042" y="10095"/>
                  </a:cubicBezTo>
                  <a:cubicBezTo>
                    <a:pt x="3833" y="9696"/>
                    <a:pt x="3758" y="9228"/>
                    <a:pt x="3828" y="8779"/>
                  </a:cubicBezTo>
                  <a:cubicBezTo>
                    <a:pt x="3853" y="8779"/>
                    <a:pt x="3868" y="8774"/>
                    <a:pt x="3893" y="8774"/>
                  </a:cubicBezTo>
                  <a:cubicBezTo>
                    <a:pt x="3902" y="8799"/>
                    <a:pt x="3907" y="8824"/>
                    <a:pt x="3907" y="8854"/>
                  </a:cubicBezTo>
                  <a:lnTo>
                    <a:pt x="3863" y="8854"/>
                  </a:lnTo>
                  <a:cubicBezTo>
                    <a:pt x="3843" y="8854"/>
                    <a:pt x="3833" y="8869"/>
                    <a:pt x="3833" y="8884"/>
                  </a:cubicBezTo>
                  <a:cubicBezTo>
                    <a:pt x="3833" y="8904"/>
                    <a:pt x="3843" y="8919"/>
                    <a:pt x="3863" y="8919"/>
                  </a:cubicBezTo>
                  <a:lnTo>
                    <a:pt x="3927" y="8919"/>
                  </a:lnTo>
                  <a:cubicBezTo>
                    <a:pt x="4002" y="9178"/>
                    <a:pt x="4152" y="9427"/>
                    <a:pt x="4366" y="9622"/>
                  </a:cubicBezTo>
                  <a:cubicBezTo>
                    <a:pt x="4376" y="9627"/>
                    <a:pt x="4381" y="9627"/>
                    <a:pt x="4386" y="9627"/>
                  </a:cubicBezTo>
                  <a:cubicBezTo>
                    <a:pt x="4391" y="9627"/>
                    <a:pt x="4401" y="9627"/>
                    <a:pt x="4406" y="9622"/>
                  </a:cubicBezTo>
                  <a:cubicBezTo>
                    <a:pt x="4416" y="9617"/>
                    <a:pt x="4426" y="9597"/>
                    <a:pt x="4416" y="9582"/>
                  </a:cubicBezTo>
                  <a:cubicBezTo>
                    <a:pt x="4306" y="9323"/>
                    <a:pt x="4236" y="9083"/>
                    <a:pt x="4211" y="8854"/>
                  </a:cubicBezTo>
                  <a:cubicBezTo>
                    <a:pt x="4256" y="8834"/>
                    <a:pt x="4301" y="8809"/>
                    <a:pt x="4336" y="8784"/>
                  </a:cubicBezTo>
                  <a:cubicBezTo>
                    <a:pt x="4366" y="8859"/>
                    <a:pt x="4401" y="8934"/>
                    <a:pt x="4441" y="9004"/>
                  </a:cubicBezTo>
                  <a:cubicBezTo>
                    <a:pt x="4451" y="9019"/>
                    <a:pt x="4461" y="9024"/>
                    <a:pt x="4466" y="9024"/>
                  </a:cubicBezTo>
                  <a:cubicBezTo>
                    <a:pt x="4476" y="9024"/>
                    <a:pt x="4481" y="9024"/>
                    <a:pt x="4481" y="9019"/>
                  </a:cubicBezTo>
                  <a:cubicBezTo>
                    <a:pt x="4491" y="9009"/>
                    <a:pt x="4501" y="8994"/>
                    <a:pt x="4491" y="8974"/>
                  </a:cubicBezTo>
                  <a:cubicBezTo>
                    <a:pt x="4456" y="8904"/>
                    <a:pt x="4416" y="8829"/>
                    <a:pt x="4386" y="8749"/>
                  </a:cubicBezTo>
                  <a:cubicBezTo>
                    <a:pt x="4431" y="8719"/>
                    <a:pt x="4466" y="8685"/>
                    <a:pt x="4506" y="8650"/>
                  </a:cubicBezTo>
                  <a:cubicBezTo>
                    <a:pt x="4899" y="8535"/>
                    <a:pt x="5273" y="8376"/>
                    <a:pt x="5602" y="8136"/>
                  </a:cubicBezTo>
                  <a:lnTo>
                    <a:pt x="5602" y="8136"/>
                  </a:lnTo>
                  <a:cubicBezTo>
                    <a:pt x="5552" y="8206"/>
                    <a:pt x="5497" y="8276"/>
                    <a:pt x="5428" y="8336"/>
                  </a:cubicBezTo>
                  <a:cubicBezTo>
                    <a:pt x="5413" y="8351"/>
                    <a:pt x="5413" y="8371"/>
                    <a:pt x="5428" y="8381"/>
                  </a:cubicBezTo>
                  <a:cubicBezTo>
                    <a:pt x="5433" y="8386"/>
                    <a:pt x="5437" y="8396"/>
                    <a:pt x="5452" y="8396"/>
                  </a:cubicBezTo>
                  <a:cubicBezTo>
                    <a:pt x="5457" y="8396"/>
                    <a:pt x="5462" y="8396"/>
                    <a:pt x="5472" y="8386"/>
                  </a:cubicBezTo>
                  <a:cubicBezTo>
                    <a:pt x="5587" y="8281"/>
                    <a:pt x="5682" y="8156"/>
                    <a:pt x="5751" y="8032"/>
                  </a:cubicBezTo>
                  <a:cubicBezTo>
                    <a:pt x="5861" y="7937"/>
                    <a:pt x="5976" y="7847"/>
                    <a:pt x="6070" y="7733"/>
                  </a:cubicBezTo>
                  <a:cubicBezTo>
                    <a:pt x="6544" y="7165"/>
                    <a:pt x="6803" y="6427"/>
                    <a:pt x="6664" y="5729"/>
                  </a:cubicBezTo>
                  <a:cubicBezTo>
                    <a:pt x="6514" y="5031"/>
                    <a:pt x="5921" y="4423"/>
                    <a:pt x="5208" y="4364"/>
                  </a:cubicBezTo>
                  <a:cubicBezTo>
                    <a:pt x="5145" y="4355"/>
                    <a:pt x="5079" y="4352"/>
                    <a:pt x="5012" y="4352"/>
                  </a:cubicBezTo>
                  <a:cubicBezTo>
                    <a:pt x="4956" y="4352"/>
                    <a:pt x="4900" y="4354"/>
                    <a:pt x="4844" y="4359"/>
                  </a:cubicBezTo>
                  <a:cubicBezTo>
                    <a:pt x="4770" y="4309"/>
                    <a:pt x="4700" y="4264"/>
                    <a:pt x="4625" y="4219"/>
                  </a:cubicBezTo>
                  <a:cubicBezTo>
                    <a:pt x="4620" y="4217"/>
                    <a:pt x="4615" y="4216"/>
                    <a:pt x="4610" y="4216"/>
                  </a:cubicBezTo>
                  <a:cubicBezTo>
                    <a:pt x="4600" y="4216"/>
                    <a:pt x="4590" y="4221"/>
                    <a:pt x="4580" y="4234"/>
                  </a:cubicBezTo>
                  <a:cubicBezTo>
                    <a:pt x="4575" y="4244"/>
                    <a:pt x="4575" y="4264"/>
                    <a:pt x="4595" y="4274"/>
                  </a:cubicBezTo>
                  <a:cubicBezTo>
                    <a:pt x="4635" y="4309"/>
                    <a:pt x="4685" y="4334"/>
                    <a:pt x="4730" y="4364"/>
                  </a:cubicBezTo>
                  <a:cubicBezTo>
                    <a:pt x="4699" y="4364"/>
                    <a:pt x="4669" y="4365"/>
                    <a:pt x="4639" y="4365"/>
                  </a:cubicBezTo>
                  <a:cubicBezTo>
                    <a:pt x="4383" y="4365"/>
                    <a:pt x="4140" y="4339"/>
                    <a:pt x="3952" y="4169"/>
                  </a:cubicBezTo>
                  <a:cubicBezTo>
                    <a:pt x="3668" y="3925"/>
                    <a:pt x="3663" y="3496"/>
                    <a:pt x="3688" y="3123"/>
                  </a:cubicBezTo>
                  <a:lnTo>
                    <a:pt x="3688" y="3123"/>
                  </a:lnTo>
                  <a:cubicBezTo>
                    <a:pt x="3648" y="3128"/>
                    <a:pt x="3608" y="3138"/>
                    <a:pt x="3569" y="3143"/>
                  </a:cubicBezTo>
                  <a:cubicBezTo>
                    <a:pt x="3584" y="3093"/>
                    <a:pt x="3598" y="3038"/>
                    <a:pt x="3613" y="2988"/>
                  </a:cubicBezTo>
                  <a:lnTo>
                    <a:pt x="3613" y="2973"/>
                  </a:lnTo>
                  <a:cubicBezTo>
                    <a:pt x="3633" y="2918"/>
                    <a:pt x="3643" y="2863"/>
                    <a:pt x="3663" y="2804"/>
                  </a:cubicBezTo>
                  <a:cubicBezTo>
                    <a:pt x="3803" y="2375"/>
                    <a:pt x="3982" y="1956"/>
                    <a:pt x="4206" y="1568"/>
                  </a:cubicBezTo>
                  <a:cubicBezTo>
                    <a:pt x="4261" y="1468"/>
                    <a:pt x="4316" y="1323"/>
                    <a:pt x="4236" y="1249"/>
                  </a:cubicBezTo>
                  <a:cubicBezTo>
                    <a:pt x="4209" y="1224"/>
                    <a:pt x="4173" y="1213"/>
                    <a:pt x="4135" y="1213"/>
                  </a:cubicBezTo>
                  <a:cubicBezTo>
                    <a:pt x="4098" y="1213"/>
                    <a:pt x="4059" y="1224"/>
                    <a:pt x="4027" y="1244"/>
                  </a:cubicBezTo>
                  <a:cubicBezTo>
                    <a:pt x="3962" y="1284"/>
                    <a:pt x="3917" y="1348"/>
                    <a:pt x="3888" y="1418"/>
                  </a:cubicBezTo>
                  <a:cubicBezTo>
                    <a:pt x="3633" y="1872"/>
                    <a:pt x="3494" y="2375"/>
                    <a:pt x="3404" y="2893"/>
                  </a:cubicBezTo>
                  <a:cubicBezTo>
                    <a:pt x="3384" y="2998"/>
                    <a:pt x="3364" y="3098"/>
                    <a:pt x="3354" y="3202"/>
                  </a:cubicBezTo>
                  <a:cubicBezTo>
                    <a:pt x="3329" y="3212"/>
                    <a:pt x="3304" y="3222"/>
                    <a:pt x="3284" y="3227"/>
                  </a:cubicBezTo>
                  <a:lnTo>
                    <a:pt x="3284" y="3212"/>
                  </a:lnTo>
                  <a:cubicBezTo>
                    <a:pt x="3289" y="3118"/>
                    <a:pt x="3294" y="3028"/>
                    <a:pt x="3304" y="2938"/>
                  </a:cubicBezTo>
                  <a:cubicBezTo>
                    <a:pt x="3364" y="2106"/>
                    <a:pt x="3514" y="1284"/>
                    <a:pt x="3743" y="496"/>
                  </a:cubicBezTo>
                  <a:cubicBezTo>
                    <a:pt x="3768" y="421"/>
                    <a:pt x="3788" y="327"/>
                    <a:pt x="3743" y="262"/>
                  </a:cubicBezTo>
                  <a:cubicBezTo>
                    <a:pt x="3717" y="223"/>
                    <a:pt x="3673" y="207"/>
                    <a:pt x="3627" y="207"/>
                  </a:cubicBezTo>
                  <a:cubicBezTo>
                    <a:pt x="3577" y="207"/>
                    <a:pt x="3525" y="226"/>
                    <a:pt x="3489" y="257"/>
                  </a:cubicBezTo>
                  <a:cubicBezTo>
                    <a:pt x="3414" y="322"/>
                    <a:pt x="3389" y="421"/>
                    <a:pt x="3359" y="511"/>
                  </a:cubicBezTo>
                  <a:cubicBezTo>
                    <a:pt x="3135" y="1343"/>
                    <a:pt x="3060" y="2201"/>
                    <a:pt x="3070" y="3063"/>
                  </a:cubicBezTo>
                  <a:cubicBezTo>
                    <a:pt x="3060" y="3068"/>
                    <a:pt x="3055" y="3088"/>
                    <a:pt x="3055" y="3098"/>
                  </a:cubicBezTo>
                  <a:cubicBezTo>
                    <a:pt x="3060" y="3118"/>
                    <a:pt x="3065" y="3143"/>
                    <a:pt x="3070" y="3163"/>
                  </a:cubicBezTo>
                  <a:cubicBezTo>
                    <a:pt x="3070" y="3202"/>
                    <a:pt x="3070" y="3252"/>
                    <a:pt x="3080" y="3297"/>
                  </a:cubicBezTo>
                  <a:lnTo>
                    <a:pt x="3080" y="3337"/>
                  </a:lnTo>
                  <a:cubicBezTo>
                    <a:pt x="3055" y="3347"/>
                    <a:pt x="3035" y="3367"/>
                    <a:pt x="3010" y="3377"/>
                  </a:cubicBezTo>
                  <a:cubicBezTo>
                    <a:pt x="3005" y="3287"/>
                    <a:pt x="3000" y="3192"/>
                    <a:pt x="2990" y="3103"/>
                  </a:cubicBezTo>
                  <a:cubicBezTo>
                    <a:pt x="2936" y="2141"/>
                    <a:pt x="2871" y="1174"/>
                    <a:pt x="2816" y="207"/>
                  </a:cubicBezTo>
                  <a:cubicBezTo>
                    <a:pt x="2811" y="122"/>
                    <a:pt x="2786" y="13"/>
                    <a:pt x="2696" y="3"/>
                  </a:cubicBezTo>
                  <a:cubicBezTo>
                    <a:pt x="2690" y="1"/>
                    <a:pt x="2684" y="1"/>
                    <a:pt x="2678"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8" name="Google Shape;1078;p7"/>
            <p:cNvGrpSpPr/>
            <p:nvPr/>
          </p:nvGrpSpPr>
          <p:grpSpPr>
            <a:xfrm>
              <a:off x="4844191" y="3069396"/>
              <a:ext cx="443782" cy="659387"/>
              <a:chOff x="3332850" y="4738500"/>
              <a:chExt cx="170325" cy="253075"/>
            </a:xfrm>
          </p:grpSpPr>
          <p:sp>
            <p:nvSpPr>
              <p:cNvPr id="1079" name="Google Shape;1079;p7"/>
              <p:cNvSpPr/>
              <p:nvPr/>
            </p:nvSpPr>
            <p:spPr>
              <a:xfrm>
                <a:off x="3393775" y="4738500"/>
                <a:ext cx="15475" cy="104250"/>
              </a:xfrm>
              <a:custGeom>
                <a:avLst/>
                <a:gdLst/>
                <a:ahLst/>
                <a:cxnLst/>
                <a:rect l="l" t="t" r="r" b="b"/>
                <a:pathLst>
                  <a:path w="619" h="4170" extrusionOk="0">
                    <a:moveTo>
                      <a:pt x="257" y="1"/>
                    </a:moveTo>
                    <a:cubicBezTo>
                      <a:pt x="195" y="1"/>
                      <a:pt x="143" y="58"/>
                      <a:pt x="115" y="115"/>
                    </a:cubicBezTo>
                    <a:cubicBezTo>
                      <a:pt x="0" y="330"/>
                      <a:pt x="30" y="589"/>
                      <a:pt x="65" y="828"/>
                    </a:cubicBezTo>
                    <a:cubicBezTo>
                      <a:pt x="214" y="1935"/>
                      <a:pt x="354" y="3041"/>
                      <a:pt x="503" y="4142"/>
                    </a:cubicBezTo>
                    <a:cubicBezTo>
                      <a:pt x="539" y="4161"/>
                      <a:pt x="565" y="4170"/>
                      <a:pt x="584" y="4170"/>
                    </a:cubicBezTo>
                    <a:cubicBezTo>
                      <a:pt x="600" y="4170"/>
                      <a:pt x="611" y="4164"/>
                      <a:pt x="618" y="4152"/>
                    </a:cubicBezTo>
                    <a:cubicBezTo>
                      <a:pt x="538" y="2837"/>
                      <a:pt x="464" y="1521"/>
                      <a:pt x="379" y="205"/>
                    </a:cubicBezTo>
                    <a:cubicBezTo>
                      <a:pt x="374" y="120"/>
                      <a:pt x="349" y="16"/>
                      <a:pt x="264" y="1"/>
                    </a:cubicBezTo>
                    <a:cubicBezTo>
                      <a:pt x="262" y="1"/>
                      <a:pt x="259" y="1"/>
                      <a:pt x="257"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7"/>
              <p:cNvSpPr/>
              <p:nvPr/>
            </p:nvSpPr>
            <p:spPr>
              <a:xfrm>
                <a:off x="3402475" y="4813400"/>
                <a:ext cx="5775" cy="13100"/>
              </a:xfrm>
              <a:custGeom>
                <a:avLst/>
                <a:gdLst/>
                <a:ahLst/>
                <a:cxnLst/>
                <a:rect l="l" t="t" r="r" b="b"/>
                <a:pathLst>
                  <a:path w="231" h="524" extrusionOk="0">
                    <a:moveTo>
                      <a:pt x="1" y="0"/>
                    </a:moveTo>
                    <a:lnTo>
                      <a:pt x="1" y="0"/>
                    </a:lnTo>
                    <a:cubicBezTo>
                      <a:pt x="26" y="170"/>
                      <a:pt x="51" y="334"/>
                      <a:pt x="71" y="499"/>
                    </a:cubicBezTo>
                    <a:cubicBezTo>
                      <a:pt x="126" y="508"/>
                      <a:pt x="180" y="518"/>
                      <a:pt x="230" y="523"/>
                    </a:cubicBezTo>
                    <a:cubicBezTo>
                      <a:pt x="225" y="389"/>
                      <a:pt x="215" y="249"/>
                      <a:pt x="205" y="115"/>
                    </a:cubicBezTo>
                    <a:cubicBezTo>
                      <a:pt x="140" y="70"/>
                      <a:pt x="71" y="35"/>
                      <a:pt x="1"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7"/>
              <p:cNvSpPr/>
              <p:nvPr/>
            </p:nvSpPr>
            <p:spPr>
              <a:xfrm>
                <a:off x="3408225" y="4743825"/>
                <a:ext cx="19325" cy="98625"/>
              </a:xfrm>
              <a:custGeom>
                <a:avLst/>
                <a:gdLst/>
                <a:ahLst/>
                <a:cxnLst/>
                <a:rect l="l" t="t" r="r" b="b"/>
                <a:pathLst>
                  <a:path w="773" h="3945" extrusionOk="0">
                    <a:moveTo>
                      <a:pt x="606" y="0"/>
                    </a:moveTo>
                    <a:cubicBezTo>
                      <a:pt x="558" y="0"/>
                      <a:pt x="507" y="19"/>
                      <a:pt x="469" y="52"/>
                    </a:cubicBezTo>
                    <a:cubicBezTo>
                      <a:pt x="394" y="112"/>
                      <a:pt x="364" y="211"/>
                      <a:pt x="339" y="306"/>
                    </a:cubicBezTo>
                    <a:cubicBezTo>
                      <a:pt x="20" y="1482"/>
                      <a:pt x="0" y="2728"/>
                      <a:pt x="115" y="3944"/>
                    </a:cubicBezTo>
                    <a:cubicBezTo>
                      <a:pt x="259" y="3815"/>
                      <a:pt x="249" y="3665"/>
                      <a:pt x="249" y="3506"/>
                    </a:cubicBezTo>
                    <a:cubicBezTo>
                      <a:pt x="254" y="2419"/>
                      <a:pt x="419" y="1333"/>
                      <a:pt x="723" y="286"/>
                    </a:cubicBezTo>
                    <a:cubicBezTo>
                      <a:pt x="748" y="211"/>
                      <a:pt x="773" y="117"/>
                      <a:pt x="723" y="57"/>
                    </a:cubicBezTo>
                    <a:cubicBezTo>
                      <a:pt x="696" y="18"/>
                      <a:pt x="652" y="0"/>
                      <a:pt x="606"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7"/>
              <p:cNvSpPr/>
              <p:nvPr/>
            </p:nvSpPr>
            <p:spPr>
              <a:xfrm>
                <a:off x="3409725" y="4812150"/>
                <a:ext cx="5750" cy="14725"/>
              </a:xfrm>
              <a:custGeom>
                <a:avLst/>
                <a:gdLst/>
                <a:ahLst/>
                <a:cxnLst/>
                <a:rect l="l" t="t" r="r" b="b"/>
                <a:pathLst>
                  <a:path w="230" h="589" extrusionOk="0">
                    <a:moveTo>
                      <a:pt x="229" y="0"/>
                    </a:moveTo>
                    <a:cubicBezTo>
                      <a:pt x="150" y="40"/>
                      <a:pt x="75" y="90"/>
                      <a:pt x="0" y="140"/>
                    </a:cubicBezTo>
                    <a:cubicBezTo>
                      <a:pt x="0" y="289"/>
                      <a:pt x="5" y="434"/>
                      <a:pt x="10" y="583"/>
                    </a:cubicBezTo>
                    <a:cubicBezTo>
                      <a:pt x="75" y="588"/>
                      <a:pt x="135" y="588"/>
                      <a:pt x="199" y="588"/>
                    </a:cubicBezTo>
                    <a:cubicBezTo>
                      <a:pt x="204" y="394"/>
                      <a:pt x="209" y="195"/>
                      <a:pt x="229"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7"/>
              <p:cNvSpPr/>
              <p:nvPr/>
            </p:nvSpPr>
            <p:spPr>
              <a:xfrm>
                <a:off x="3375700" y="4759250"/>
                <a:ext cx="31800" cy="83200"/>
              </a:xfrm>
              <a:custGeom>
                <a:avLst/>
                <a:gdLst/>
                <a:ahLst/>
                <a:cxnLst/>
                <a:rect l="l" t="t" r="r" b="b"/>
                <a:pathLst>
                  <a:path w="1272" h="3328" extrusionOk="0">
                    <a:moveTo>
                      <a:pt x="119" y="1"/>
                    </a:moveTo>
                    <a:cubicBezTo>
                      <a:pt x="103" y="1"/>
                      <a:pt x="86" y="5"/>
                      <a:pt x="70" y="13"/>
                    </a:cubicBezTo>
                    <a:cubicBezTo>
                      <a:pt x="5" y="43"/>
                      <a:pt x="0" y="123"/>
                      <a:pt x="15" y="193"/>
                    </a:cubicBezTo>
                    <a:cubicBezTo>
                      <a:pt x="45" y="442"/>
                      <a:pt x="180" y="666"/>
                      <a:pt x="304" y="885"/>
                    </a:cubicBezTo>
                    <a:cubicBezTo>
                      <a:pt x="673" y="1533"/>
                      <a:pt x="927" y="2236"/>
                      <a:pt x="1062" y="2974"/>
                    </a:cubicBezTo>
                    <a:cubicBezTo>
                      <a:pt x="1077" y="3108"/>
                      <a:pt x="1112" y="3263"/>
                      <a:pt x="1271" y="3327"/>
                    </a:cubicBezTo>
                    <a:cubicBezTo>
                      <a:pt x="1211" y="2480"/>
                      <a:pt x="1017" y="1643"/>
                      <a:pt x="693" y="855"/>
                    </a:cubicBezTo>
                    <a:cubicBezTo>
                      <a:pt x="579" y="586"/>
                      <a:pt x="454" y="322"/>
                      <a:pt x="275" y="98"/>
                    </a:cubicBezTo>
                    <a:cubicBezTo>
                      <a:pt x="235" y="51"/>
                      <a:pt x="178" y="1"/>
                      <a:pt x="119"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7"/>
              <p:cNvSpPr/>
              <p:nvPr/>
            </p:nvSpPr>
            <p:spPr>
              <a:xfrm>
                <a:off x="3396750" y="4812025"/>
                <a:ext cx="8875" cy="14100"/>
              </a:xfrm>
              <a:custGeom>
                <a:avLst/>
                <a:gdLst/>
                <a:ahLst/>
                <a:cxnLst/>
                <a:rect l="l" t="t" r="r" b="b"/>
                <a:pathLst>
                  <a:path w="355" h="564" extrusionOk="0">
                    <a:moveTo>
                      <a:pt x="1" y="0"/>
                    </a:moveTo>
                    <a:cubicBezTo>
                      <a:pt x="51" y="175"/>
                      <a:pt x="100" y="349"/>
                      <a:pt x="145" y="529"/>
                    </a:cubicBezTo>
                    <a:cubicBezTo>
                      <a:pt x="210" y="544"/>
                      <a:pt x="280" y="554"/>
                      <a:pt x="355" y="563"/>
                    </a:cubicBezTo>
                    <a:cubicBezTo>
                      <a:pt x="330" y="394"/>
                      <a:pt x="300" y="230"/>
                      <a:pt x="260" y="70"/>
                    </a:cubicBezTo>
                    <a:cubicBezTo>
                      <a:pt x="175" y="30"/>
                      <a:pt x="85" y="5"/>
                      <a:pt x="1" y="0"/>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7"/>
              <p:cNvSpPr/>
              <p:nvPr/>
            </p:nvSpPr>
            <p:spPr>
              <a:xfrm>
                <a:off x="3414200" y="4768975"/>
                <a:ext cx="26925" cy="71725"/>
              </a:xfrm>
              <a:custGeom>
                <a:avLst/>
                <a:gdLst/>
                <a:ahLst/>
                <a:cxnLst/>
                <a:rect l="l" t="t" r="r" b="b"/>
                <a:pathLst>
                  <a:path w="1077" h="2869" extrusionOk="0">
                    <a:moveTo>
                      <a:pt x="887" y="0"/>
                    </a:moveTo>
                    <a:cubicBezTo>
                      <a:pt x="849" y="0"/>
                      <a:pt x="810" y="13"/>
                      <a:pt x="778" y="33"/>
                    </a:cubicBezTo>
                    <a:cubicBezTo>
                      <a:pt x="718" y="78"/>
                      <a:pt x="678" y="142"/>
                      <a:pt x="643" y="207"/>
                    </a:cubicBezTo>
                    <a:cubicBezTo>
                      <a:pt x="205" y="1000"/>
                      <a:pt x="100" y="1917"/>
                      <a:pt x="0" y="2814"/>
                    </a:cubicBezTo>
                    <a:cubicBezTo>
                      <a:pt x="80" y="2859"/>
                      <a:pt x="120" y="2864"/>
                      <a:pt x="155" y="2869"/>
                    </a:cubicBezTo>
                    <a:cubicBezTo>
                      <a:pt x="245" y="1991"/>
                      <a:pt x="519" y="1124"/>
                      <a:pt x="957" y="357"/>
                    </a:cubicBezTo>
                    <a:cubicBezTo>
                      <a:pt x="1017" y="257"/>
                      <a:pt x="1077" y="122"/>
                      <a:pt x="992" y="43"/>
                    </a:cubicBezTo>
                    <a:cubicBezTo>
                      <a:pt x="962" y="13"/>
                      <a:pt x="925" y="0"/>
                      <a:pt x="887"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7"/>
              <p:cNvSpPr/>
              <p:nvPr/>
            </p:nvSpPr>
            <p:spPr>
              <a:xfrm>
                <a:off x="3415575" y="4808900"/>
                <a:ext cx="9125" cy="17975"/>
              </a:xfrm>
              <a:custGeom>
                <a:avLst/>
                <a:gdLst/>
                <a:ahLst/>
                <a:cxnLst/>
                <a:rect l="l" t="t" r="r" b="b"/>
                <a:pathLst>
                  <a:path w="365" h="719" extrusionOk="0">
                    <a:moveTo>
                      <a:pt x="364" y="1"/>
                    </a:moveTo>
                    <a:cubicBezTo>
                      <a:pt x="269" y="21"/>
                      <a:pt x="180" y="51"/>
                      <a:pt x="95" y="80"/>
                    </a:cubicBezTo>
                    <a:cubicBezTo>
                      <a:pt x="55" y="295"/>
                      <a:pt x="25" y="504"/>
                      <a:pt x="0" y="718"/>
                    </a:cubicBezTo>
                    <a:lnTo>
                      <a:pt x="50" y="718"/>
                    </a:lnTo>
                    <a:cubicBezTo>
                      <a:pt x="95" y="713"/>
                      <a:pt x="145" y="713"/>
                      <a:pt x="190" y="698"/>
                    </a:cubicBezTo>
                    <a:cubicBezTo>
                      <a:pt x="230" y="464"/>
                      <a:pt x="294" y="230"/>
                      <a:pt x="364" y="1"/>
                    </a:cubicBezTo>
                    <a:close/>
                  </a:path>
                </a:pathLst>
              </a:custGeom>
              <a:solidFill>
                <a:srgbClr val="A3CA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7"/>
              <p:cNvSpPr/>
              <p:nvPr/>
            </p:nvSpPr>
            <p:spPr>
              <a:xfrm>
                <a:off x="3395000" y="4953425"/>
                <a:ext cx="21225" cy="30550"/>
              </a:xfrm>
              <a:custGeom>
                <a:avLst/>
                <a:gdLst/>
                <a:ahLst/>
                <a:cxnLst/>
                <a:rect l="l" t="t" r="r" b="b"/>
                <a:pathLst>
                  <a:path w="849" h="1222" extrusionOk="0">
                    <a:moveTo>
                      <a:pt x="674" y="1"/>
                    </a:moveTo>
                    <a:cubicBezTo>
                      <a:pt x="629" y="230"/>
                      <a:pt x="574" y="464"/>
                      <a:pt x="464" y="674"/>
                    </a:cubicBezTo>
                    <a:cubicBezTo>
                      <a:pt x="355" y="888"/>
                      <a:pt x="185" y="1072"/>
                      <a:pt x="1" y="1222"/>
                    </a:cubicBezTo>
                    <a:cubicBezTo>
                      <a:pt x="255" y="1152"/>
                      <a:pt x="479" y="993"/>
                      <a:pt x="629" y="773"/>
                    </a:cubicBezTo>
                    <a:cubicBezTo>
                      <a:pt x="778" y="554"/>
                      <a:pt x="848" y="290"/>
                      <a:pt x="823" y="26"/>
                    </a:cubicBezTo>
                    <a:cubicBezTo>
                      <a:pt x="793" y="16"/>
                      <a:pt x="763" y="6"/>
                      <a:pt x="67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7"/>
              <p:cNvSpPr/>
              <p:nvPr/>
            </p:nvSpPr>
            <p:spPr>
              <a:xfrm>
                <a:off x="3394275" y="4952700"/>
                <a:ext cx="22575" cy="32025"/>
              </a:xfrm>
              <a:custGeom>
                <a:avLst/>
                <a:gdLst/>
                <a:ahLst/>
                <a:cxnLst/>
                <a:rect l="l" t="t" r="r" b="b"/>
                <a:pathLst>
                  <a:path w="903" h="1281" extrusionOk="0">
                    <a:moveTo>
                      <a:pt x="728" y="60"/>
                    </a:moveTo>
                    <a:cubicBezTo>
                      <a:pt x="773" y="70"/>
                      <a:pt x="802" y="75"/>
                      <a:pt x="822" y="75"/>
                    </a:cubicBezTo>
                    <a:cubicBezTo>
                      <a:pt x="842" y="319"/>
                      <a:pt x="773" y="573"/>
                      <a:pt x="633" y="778"/>
                    </a:cubicBezTo>
                    <a:cubicBezTo>
                      <a:pt x="523" y="947"/>
                      <a:pt x="359" y="1082"/>
                      <a:pt x="174" y="1166"/>
                    </a:cubicBezTo>
                    <a:cubicBezTo>
                      <a:pt x="319" y="1027"/>
                      <a:pt x="434" y="872"/>
                      <a:pt x="518" y="718"/>
                    </a:cubicBezTo>
                    <a:cubicBezTo>
                      <a:pt x="633" y="498"/>
                      <a:pt x="693" y="269"/>
                      <a:pt x="728" y="60"/>
                    </a:cubicBezTo>
                    <a:close/>
                    <a:moveTo>
                      <a:pt x="698" y="0"/>
                    </a:moveTo>
                    <a:cubicBezTo>
                      <a:pt x="683" y="0"/>
                      <a:pt x="663" y="5"/>
                      <a:pt x="663" y="25"/>
                    </a:cubicBezTo>
                    <a:cubicBezTo>
                      <a:pt x="628" y="229"/>
                      <a:pt x="573" y="474"/>
                      <a:pt x="459" y="693"/>
                    </a:cubicBezTo>
                    <a:cubicBezTo>
                      <a:pt x="359" y="882"/>
                      <a:pt x="204" y="1072"/>
                      <a:pt x="10" y="1226"/>
                    </a:cubicBezTo>
                    <a:cubicBezTo>
                      <a:pt x="0" y="1231"/>
                      <a:pt x="0" y="1251"/>
                      <a:pt x="5" y="1261"/>
                    </a:cubicBezTo>
                    <a:cubicBezTo>
                      <a:pt x="5" y="1276"/>
                      <a:pt x="20" y="1281"/>
                      <a:pt x="30" y="1281"/>
                    </a:cubicBezTo>
                    <a:cubicBezTo>
                      <a:pt x="35" y="1281"/>
                      <a:pt x="35" y="1281"/>
                      <a:pt x="35" y="1276"/>
                    </a:cubicBezTo>
                    <a:cubicBezTo>
                      <a:pt x="299" y="1206"/>
                      <a:pt x="533" y="1042"/>
                      <a:pt x="683" y="817"/>
                    </a:cubicBezTo>
                    <a:cubicBezTo>
                      <a:pt x="832" y="593"/>
                      <a:pt x="902" y="309"/>
                      <a:pt x="877" y="45"/>
                    </a:cubicBezTo>
                    <a:cubicBezTo>
                      <a:pt x="877" y="30"/>
                      <a:pt x="867" y="20"/>
                      <a:pt x="852" y="20"/>
                    </a:cubicBezTo>
                    <a:cubicBezTo>
                      <a:pt x="817" y="10"/>
                      <a:pt x="782" y="5"/>
                      <a:pt x="69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7"/>
              <p:cNvSpPr/>
              <p:nvPr/>
            </p:nvSpPr>
            <p:spPr>
              <a:xfrm>
                <a:off x="3420050" y="4952825"/>
                <a:ext cx="12975" cy="37900"/>
              </a:xfrm>
              <a:custGeom>
                <a:avLst/>
                <a:gdLst/>
                <a:ahLst/>
                <a:cxnLst/>
                <a:rect l="l" t="t" r="r" b="b"/>
                <a:pathLst>
                  <a:path w="519" h="1516" extrusionOk="0">
                    <a:moveTo>
                      <a:pt x="335" y="0"/>
                    </a:moveTo>
                    <a:cubicBezTo>
                      <a:pt x="285" y="5"/>
                      <a:pt x="225" y="5"/>
                      <a:pt x="110" y="25"/>
                    </a:cubicBezTo>
                    <a:cubicBezTo>
                      <a:pt x="1" y="548"/>
                      <a:pt x="145" y="1116"/>
                      <a:pt x="519" y="1515"/>
                    </a:cubicBezTo>
                    <a:cubicBezTo>
                      <a:pt x="275" y="1052"/>
                      <a:pt x="210" y="503"/>
                      <a:pt x="335"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7"/>
              <p:cNvSpPr/>
              <p:nvPr/>
            </p:nvSpPr>
            <p:spPr>
              <a:xfrm>
                <a:off x="3419175" y="4952200"/>
                <a:ext cx="14600" cy="39375"/>
              </a:xfrm>
              <a:custGeom>
                <a:avLst/>
                <a:gdLst/>
                <a:ahLst/>
                <a:cxnLst/>
                <a:rect l="l" t="t" r="r" b="b"/>
                <a:pathLst>
                  <a:path w="584" h="1575" extrusionOk="0">
                    <a:moveTo>
                      <a:pt x="335" y="65"/>
                    </a:moveTo>
                    <a:cubicBezTo>
                      <a:pt x="235" y="474"/>
                      <a:pt x="275" y="922"/>
                      <a:pt x="424" y="1321"/>
                    </a:cubicBezTo>
                    <a:cubicBezTo>
                      <a:pt x="180" y="962"/>
                      <a:pt x="86" y="513"/>
                      <a:pt x="170" y="75"/>
                    </a:cubicBezTo>
                    <a:cubicBezTo>
                      <a:pt x="245" y="65"/>
                      <a:pt x="295" y="65"/>
                      <a:pt x="335" y="65"/>
                    </a:cubicBezTo>
                    <a:close/>
                    <a:moveTo>
                      <a:pt x="370" y="0"/>
                    </a:moveTo>
                    <a:cubicBezTo>
                      <a:pt x="310" y="0"/>
                      <a:pt x="255" y="0"/>
                      <a:pt x="130" y="20"/>
                    </a:cubicBezTo>
                    <a:cubicBezTo>
                      <a:pt x="120" y="20"/>
                      <a:pt x="105" y="30"/>
                      <a:pt x="105" y="45"/>
                    </a:cubicBezTo>
                    <a:cubicBezTo>
                      <a:pt x="1" y="593"/>
                      <a:pt x="155" y="1161"/>
                      <a:pt x="529" y="1565"/>
                    </a:cubicBezTo>
                    <a:cubicBezTo>
                      <a:pt x="534" y="1570"/>
                      <a:pt x="549" y="1575"/>
                      <a:pt x="554" y="1575"/>
                    </a:cubicBezTo>
                    <a:cubicBezTo>
                      <a:pt x="559" y="1575"/>
                      <a:pt x="569" y="1570"/>
                      <a:pt x="569" y="1565"/>
                    </a:cubicBezTo>
                    <a:cubicBezTo>
                      <a:pt x="584" y="1560"/>
                      <a:pt x="584" y="1540"/>
                      <a:pt x="579" y="1525"/>
                    </a:cubicBezTo>
                    <a:cubicBezTo>
                      <a:pt x="345" y="1077"/>
                      <a:pt x="275" y="528"/>
                      <a:pt x="399" y="35"/>
                    </a:cubicBezTo>
                    <a:cubicBezTo>
                      <a:pt x="399" y="30"/>
                      <a:pt x="399" y="20"/>
                      <a:pt x="395" y="10"/>
                    </a:cubicBezTo>
                    <a:cubicBezTo>
                      <a:pt x="385" y="5"/>
                      <a:pt x="380" y="0"/>
                      <a:pt x="370"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7"/>
              <p:cNvSpPr/>
              <p:nvPr/>
            </p:nvSpPr>
            <p:spPr>
              <a:xfrm>
                <a:off x="3430400" y="4954350"/>
                <a:ext cx="11975" cy="23525"/>
              </a:xfrm>
              <a:custGeom>
                <a:avLst/>
                <a:gdLst/>
                <a:ahLst/>
                <a:cxnLst/>
                <a:rect l="l" t="t" r="r" b="b"/>
                <a:pathLst>
                  <a:path w="479" h="941" extrusionOk="0">
                    <a:moveTo>
                      <a:pt x="192" y="1"/>
                    </a:moveTo>
                    <a:cubicBezTo>
                      <a:pt x="117" y="1"/>
                      <a:pt x="59" y="13"/>
                      <a:pt x="0" y="29"/>
                    </a:cubicBezTo>
                    <a:cubicBezTo>
                      <a:pt x="30" y="383"/>
                      <a:pt x="220" y="707"/>
                      <a:pt x="479" y="941"/>
                    </a:cubicBezTo>
                    <a:cubicBezTo>
                      <a:pt x="344" y="627"/>
                      <a:pt x="259" y="313"/>
                      <a:pt x="259" y="4"/>
                    </a:cubicBezTo>
                    <a:cubicBezTo>
                      <a:pt x="235" y="2"/>
                      <a:pt x="213" y="1"/>
                      <a:pt x="19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7"/>
              <p:cNvSpPr/>
              <p:nvPr/>
            </p:nvSpPr>
            <p:spPr>
              <a:xfrm>
                <a:off x="3429775" y="4953725"/>
                <a:ext cx="13600" cy="25025"/>
              </a:xfrm>
              <a:custGeom>
                <a:avLst/>
                <a:gdLst/>
                <a:ahLst/>
                <a:cxnLst/>
                <a:rect l="l" t="t" r="r" b="b"/>
                <a:pathLst>
                  <a:path w="544" h="1001" extrusionOk="0">
                    <a:moveTo>
                      <a:pt x="260" y="54"/>
                    </a:moveTo>
                    <a:cubicBezTo>
                      <a:pt x="260" y="293"/>
                      <a:pt x="309" y="557"/>
                      <a:pt x="419" y="831"/>
                    </a:cubicBezTo>
                    <a:cubicBezTo>
                      <a:pt x="220" y="612"/>
                      <a:pt x="95" y="343"/>
                      <a:pt x="60" y="69"/>
                    </a:cubicBezTo>
                    <a:cubicBezTo>
                      <a:pt x="125" y="59"/>
                      <a:pt x="180" y="54"/>
                      <a:pt x="260" y="54"/>
                    </a:cubicBezTo>
                    <a:close/>
                    <a:moveTo>
                      <a:pt x="224" y="1"/>
                    </a:moveTo>
                    <a:cubicBezTo>
                      <a:pt x="145" y="1"/>
                      <a:pt x="84" y="13"/>
                      <a:pt x="25" y="29"/>
                    </a:cubicBezTo>
                    <a:cubicBezTo>
                      <a:pt x="5" y="29"/>
                      <a:pt x="0" y="39"/>
                      <a:pt x="0" y="59"/>
                    </a:cubicBezTo>
                    <a:cubicBezTo>
                      <a:pt x="30" y="403"/>
                      <a:pt x="205" y="742"/>
                      <a:pt x="484" y="991"/>
                    </a:cubicBezTo>
                    <a:cubicBezTo>
                      <a:pt x="494" y="1001"/>
                      <a:pt x="499" y="1001"/>
                      <a:pt x="504" y="1001"/>
                    </a:cubicBezTo>
                    <a:cubicBezTo>
                      <a:pt x="507" y="1001"/>
                      <a:pt x="513" y="996"/>
                      <a:pt x="517" y="996"/>
                    </a:cubicBezTo>
                    <a:cubicBezTo>
                      <a:pt x="520" y="996"/>
                      <a:pt x="522" y="997"/>
                      <a:pt x="524" y="1001"/>
                    </a:cubicBezTo>
                    <a:cubicBezTo>
                      <a:pt x="534" y="991"/>
                      <a:pt x="544" y="976"/>
                      <a:pt x="534" y="961"/>
                    </a:cubicBezTo>
                    <a:cubicBezTo>
                      <a:pt x="384" y="627"/>
                      <a:pt x="319" y="318"/>
                      <a:pt x="324" y="34"/>
                    </a:cubicBezTo>
                    <a:cubicBezTo>
                      <a:pt x="324" y="14"/>
                      <a:pt x="309" y="4"/>
                      <a:pt x="294" y="4"/>
                    </a:cubicBezTo>
                    <a:cubicBezTo>
                      <a:pt x="269" y="2"/>
                      <a:pt x="246" y="1"/>
                      <a:pt x="22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7"/>
              <p:cNvSpPr/>
              <p:nvPr/>
            </p:nvSpPr>
            <p:spPr>
              <a:xfrm>
                <a:off x="3399625" y="4953700"/>
                <a:ext cx="9750" cy="13225"/>
              </a:xfrm>
              <a:custGeom>
                <a:avLst/>
                <a:gdLst/>
                <a:ahLst/>
                <a:cxnLst/>
                <a:rect l="l" t="t" r="r" b="b"/>
                <a:pathLst>
                  <a:path w="390" h="529" extrusionOk="0">
                    <a:moveTo>
                      <a:pt x="354" y="1"/>
                    </a:moveTo>
                    <a:cubicBezTo>
                      <a:pt x="344" y="1"/>
                      <a:pt x="331" y="9"/>
                      <a:pt x="324" y="20"/>
                    </a:cubicBezTo>
                    <a:cubicBezTo>
                      <a:pt x="259" y="189"/>
                      <a:pt x="155" y="344"/>
                      <a:pt x="15" y="468"/>
                    </a:cubicBezTo>
                    <a:cubicBezTo>
                      <a:pt x="0" y="483"/>
                      <a:pt x="0" y="503"/>
                      <a:pt x="15" y="513"/>
                    </a:cubicBezTo>
                    <a:cubicBezTo>
                      <a:pt x="20" y="518"/>
                      <a:pt x="35" y="528"/>
                      <a:pt x="40" y="528"/>
                    </a:cubicBezTo>
                    <a:cubicBezTo>
                      <a:pt x="55" y="528"/>
                      <a:pt x="60" y="518"/>
                      <a:pt x="50" y="513"/>
                    </a:cubicBezTo>
                    <a:cubicBezTo>
                      <a:pt x="200" y="389"/>
                      <a:pt x="314" y="219"/>
                      <a:pt x="384" y="40"/>
                    </a:cubicBezTo>
                    <a:cubicBezTo>
                      <a:pt x="389" y="30"/>
                      <a:pt x="374" y="10"/>
                      <a:pt x="364" y="5"/>
                    </a:cubicBezTo>
                    <a:cubicBezTo>
                      <a:pt x="361" y="2"/>
                      <a:pt x="358" y="1"/>
                      <a:pt x="35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7"/>
              <p:cNvSpPr/>
              <p:nvPr/>
            </p:nvSpPr>
            <p:spPr>
              <a:xfrm>
                <a:off x="3417800" y="4952575"/>
                <a:ext cx="2775" cy="20075"/>
              </a:xfrm>
              <a:custGeom>
                <a:avLst/>
                <a:gdLst/>
                <a:ahLst/>
                <a:cxnLst/>
                <a:rect l="l" t="t" r="r" b="b"/>
                <a:pathLst>
                  <a:path w="111" h="803" extrusionOk="0">
                    <a:moveTo>
                      <a:pt x="61" y="0"/>
                    </a:moveTo>
                    <a:cubicBezTo>
                      <a:pt x="41" y="0"/>
                      <a:pt x="31" y="10"/>
                      <a:pt x="31" y="30"/>
                    </a:cubicBezTo>
                    <a:cubicBezTo>
                      <a:pt x="41" y="279"/>
                      <a:pt x="36" y="523"/>
                      <a:pt x="1" y="763"/>
                    </a:cubicBezTo>
                    <a:cubicBezTo>
                      <a:pt x="1" y="783"/>
                      <a:pt x="11" y="802"/>
                      <a:pt x="31" y="802"/>
                    </a:cubicBezTo>
                    <a:cubicBezTo>
                      <a:pt x="51" y="802"/>
                      <a:pt x="61" y="788"/>
                      <a:pt x="61" y="778"/>
                    </a:cubicBezTo>
                    <a:cubicBezTo>
                      <a:pt x="96" y="528"/>
                      <a:pt x="111" y="279"/>
                      <a:pt x="91" y="30"/>
                    </a:cubicBezTo>
                    <a:cubicBezTo>
                      <a:pt x="91" y="10"/>
                      <a:pt x="81" y="0"/>
                      <a:pt x="61"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7"/>
              <p:cNvSpPr/>
              <p:nvPr/>
            </p:nvSpPr>
            <p:spPr>
              <a:xfrm>
                <a:off x="3439625" y="4951675"/>
                <a:ext cx="5875" cy="11750"/>
              </a:xfrm>
              <a:custGeom>
                <a:avLst/>
                <a:gdLst/>
                <a:ahLst/>
                <a:cxnLst/>
                <a:rect l="l" t="t" r="r" b="b"/>
                <a:pathLst>
                  <a:path w="235" h="470" extrusionOk="0">
                    <a:moveTo>
                      <a:pt x="38" y="0"/>
                    </a:moveTo>
                    <a:cubicBezTo>
                      <a:pt x="35" y="0"/>
                      <a:pt x="33" y="1"/>
                      <a:pt x="30" y="1"/>
                    </a:cubicBezTo>
                    <a:cubicBezTo>
                      <a:pt x="10" y="11"/>
                      <a:pt x="0" y="21"/>
                      <a:pt x="5" y="41"/>
                    </a:cubicBezTo>
                    <a:cubicBezTo>
                      <a:pt x="40" y="181"/>
                      <a:pt x="95" y="320"/>
                      <a:pt x="175" y="450"/>
                    </a:cubicBezTo>
                    <a:cubicBezTo>
                      <a:pt x="180" y="465"/>
                      <a:pt x="185" y="470"/>
                      <a:pt x="199" y="470"/>
                    </a:cubicBezTo>
                    <a:lnTo>
                      <a:pt x="214" y="470"/>
                    </a:lnTo>
                    <a:cubicBezTo>
                      <a:pt x="234" y="460"/>
                      <a:pt x="234" y="440"/>
                      <a:pt x="229" y="425"/>
                    </a:cubicBezTo>
                    <a:cubicBezTo>
                      <a:pt x="160" y="300"/>
                      <a:pt x="105" y="166"/>
                      <a:pt x="65" y="26"/>
                    </a:cubicBezTo>
                    <a:cubicBezTo>
                      <a:pt x="61" y="13"/>
                      <a:pt x="53" y="0"/>
                      <a:pt x="38"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7"/>
              <p:cNvSpPr/>
              <p:nvPr/>
            </p:nvSpPr>
            <p:spPr>
              <a:xfrm>
                <a:off x="3332850" y="4816875"/>
                <a:ext cx="170325" cy="141575"/>
              </a:xfrm>
              <a:custGeom>
                <a:avLst/>
                <a:gdLst/>
                <a:ahLst/>
                <a:cxnLst/>
                <a:rect l="l" t="t" r="r" b="b"/>
                <a:pathLst>
                  <a:path w="6813" h="5663" extrusionOk="0">
                    <a:moveTo>
                      <a:pt x="3688" y="1"/>
                    </a:moveTo>
                    <a:lnTo>
                      <a:pt x="3688" y="1"/>
                    </a:lnTo>
                    <a:cubicBezTo>
                      <a:pt x="3349" y="51"/>
                      <a:pt x="3140" y="150"/>
                      <a:pt x="2975" y="275"/>
                    </a:cubicBezTo>
                    <a:cubicBezTo>
                      <a:pt x="2816" y="83"/>
                      <a:pt x="2624" y="7"/>
                      <a:pt x="2432" y="7"/>
                    </a:cubicBezTo>
                    <a:cubicBezTo>
                      <a:pt x="2384" y="7"/>
                      <a:pt x="2335" y="12"/>
                      <a:pt x="2288" y="21"/>
                    </a:cubicBezTo>
                    <a:cubicBezTo>
                      <a:pt x="2412" y="345"/>
                      <a:pt x="2557" y="693"/>
                      <a:pt x="2402" y="978"/>
                    </a:cubicBezTo>
                    <a:cubicBezTo>
                      <a:pt x="2263" y="1227"/>
                      <a:pt x="1954" y="1321"/>
                      <a:pt x="1680" y="1396"/>
                    </a:cubicBezTo>
                    <a:cubicBezTo>
                      <a:pt x="1111" y="1546"/>
                      <a:pt x="493" y="1765"/>
                      <a:pt x="219" y="2278"/>
                    </a:cubicBezTo>
                    <a:cubicBezTo>
                      <a:pt x="0" y="2687"/>
                      <a:pt x="60" y="3170"/>
                      <a:pt x="120" y="3624"/>
                    </a:cubicBezTo>
                    <a:cubicBezTo>
                      <a:pt x="189" y="4132"/>
                      <a:pt x="274" y="4671"/>
                      <a:pt x="623" y="5044"/>
                    </a:cubicBezTo>
                    <a:cubicBezTo>
                      <a:pt x="992" y="5438"/>
                      <a:pt x="1560" y="5543"/>
                      <a:pt x="2093" y="5602"/>
                    </a:cubicBezTo>
                    <a:cubicBezTo>
                      <a:pt x="2431" y="5638"/>
                      <a:pt x="2772" y="5662"/>
                      <a:pt x="3112" y="5662"/>
                    </a:cubicBezTo>
                    <a:cubicBezTo>
                      <a:pt x="3485" y="5662"/>
                      <a:pt x="3856" y="5633"/>
                      <a:pt x="4221" y="5558"/>
                    </a:cubicBezTo>
                    <a:cubicBezTo>
                      <a:pt x="4909" y="5413"/>
                      <a:pt x="5592" y="5094"/>
                      <a:pt x="6070" y="4571"/>
                    </a:cubicBezTo>
                    <a:cubicBezTo>
                      <a:pt x="6549" y="4043"/>
                      <a:pt x="6813" y="3300"/>
                      <a:pt x="6663" y="2602"/>
                    </a:cubicBezTo>
                    <a:cubicBezTo>
                      <a:pt x="6514" y="1914"/>
                      <a:pt x="5921" y="1306"/>
                      <a:pt x="5208" y="1242"/>
                    </a:cubicBezTo>
                    <a:cubicBezTo>
                      <a:pt x="5138" y="1235"/>
                      <a:pt x="5066" y="1233"/>
                      <a:pt x="4993" y="1233"/>
                    </a:cubicBezTo>
                    <a:cubicBezTo>
                      <a:pt x="4880" y="1233"/>
                      <a:pt x="4765" y="1238"/>
                      <a:pt x="4652" y="1238"/>
                    </a:cubicBezTo>
                    <a:cubicBezTo>
                      <a:pt x="4393" y="1238"/>
                      <a:pt x="4144" y="1213"/>
                      <a:pt x="3952" y="1047"/>
                    </a:cubicBezTo>
                    <a:cubicBezTo>
                      <a:pt x="3673" y="803"/>
                      <a:pt x="3673" y="374"/>
                      <a:pt x="3688" y="1"/>
                    </a:cubicBezTo>
                    <a:close/>
                  </a:path>
                </a:pathLst>
              </a:custGeom>
              <a:solidFill>
                <a:srgbClr val="CEDB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7"/>
              <p:cNvSpPr/>
              <p:nvPr/>
            </p:nvSpPr>
            <p:spPr>
              <a:xfrm>
                <a:off x="3365225" y="4814350"/>
                <a:ext cx="39650" cy="156675"/>
              </a:xfrm>
              <a:custGeom>
                <a:avLst/>
                <a:gdLst/>
                <a:ahLst/>
                <a:cxnLst/>
                <a:rect l="l" t="t" r="r" b="b"/>
                <a:pathLst>
                  <a:path w="1586" h="6267" extrusionOk="0">
                    <a:moveTo>
                      <a:pt x="1229" y="0"/>
                    </a:moveTo>
                    <a:cubicBezTo>
                      <a:pt x="1226" y="0"/>
                      <a:pt x="1222" y="1"/>
                      <a:pt x="1217" y="2"/>
                    </a:cubicBezTo>
                    <a:cubicBezTo>
                      <a:pt x="1197" y="12"/>
                      <a:pt x="1192" y="27"/>
                      <a:pt x="1197" y="47"/>
                    </a:cubicBezTo>
                    <a:cubicBezTo>
                      <a:pt x="1322" y="346"/>
                      <a:pt x="1446" y="655"/>
                      <a:pt x="1476" y="984"/>
                    </a:cubicBezTo>
                    <a:cubicBezTo>
                      <a:pt x="1516" y="1348"/>
                      <a:pt x="1411" y="1682"/>
                      <a:pt x="1197" y="1881"/>
                    </a:cubicBezTo>
                    <a:cubicBezTo>
                      <a:pt x="1092" y="1991"/>
                      <a:pt x="953" y="2065"/>
                      <a:pt x="818" y="2130"/>
                    </a:cubicBezTo>
                    <a:cubicBezTo>
                      <a:pt x="699" y="2195"/>
                      <a:pt x="579" y="2255"/>
                      <a:pt x="474" y="2344"/>
                    </a:cubicBezTo>
                    <a:cubicBezTo>
                      <a:pt x="225" y="2544"/>
                      <a:pt x="71" y="2878"/>
                      <a:pt x="36" y="3261"/>
                    </a:cubicBezTo>
                    <a:cubicBezTo>
                      <a:pt x="1" y="3610"/>
                      <a:pt x="71" y="3964"/>
                      <a:pt x="140" y="4273"/>
                    </a:cubicBezTo>
                    <a:cubicBezTo>
                      <a:pt x="240" y="4737"/>
                      <a:pt x="345" y="5110"/>
                      <a:pt x="539" y="5454"/>
                    </a:cubicBezTo>
                    <a:cubicBezTo>
                      <a:pt x="768" y="5858"/>
                      <a:pt x="1092" y="6152"/>
                      <a:pt x="1461" y="6267"/>
                    </a:cubicBezTo>
                    <a:lnTo>
                      <a:pt x="1471" y="6267"/>
                    </a:lnTo>
                    <a:cubicBezTo>
                      <a:pt x="1486" y="6267"/>
                      <a:pt x="1496" y="6262"/>
                      <a:pt x="1496" y="6237"/>
                    </a:cubicBezTo>
                    <a:cubicBezTo>
                      <a:pt x="1501" y="6227"/>
                      <a:pt x="1496" y="6207"/>
                      <a:pt x="1476" y="6202"/>
                    </a:cubicBezTo>
                    <a:cubicBezTo>
                      <a:pt x="1127" y="6087"/>
                      <a:pt x="813" y="5808"/>
                      <a:pt x="594" y="5414"/>
                    </a:cubicBezTo>
                    <a:cubicBezTo>
                      <a:pt x="404" y="5081"/>
                      <a:pt x="300" y="4712"/>
                      <a:pt x="200" y="4258"/>
                    </a:cubicBezTo>
                    <a:cubicBezTo>
                      <a:pt x="125" y="3939"/>
                      <a:pt x="66" y="3600"/>
                      <a:pt x="95" y="3261"/>
                    </a:cubicBezTo>
                    <a:cubicBezTo>
                      <a:pt x="125" y="2893"/>
                      <a:pt x="280" y="2574"/>
                      <a:pt x="514" y="2389"/>
                    </a:cubicBezTo>
                    <a:cubicBezTo>
                      <a:pt x="614" y="2305"/>
                      <a:pt x="738" y="2245"/>
                      <a:pt x="848" y="2180"/>
                    </a:cubicBezTo>
                    <a:cubicBezTo>
                      <a:pt x="993" y="2115"/>
                      <a:pt x="1127" y="2040"/>
                      <a:pt x="1247" y="1926"/>
                    </a:cubicBezTo>
                    <a:cubicBezTo>
                      <a:pt x="1471" y="1706"/>
                      <a:pt x="1586" y="1368"/>
                      <a:pt x="1546" y="979"/>
                    </a:cubicBezTo>
                    <a:cubicBezTo>
                      <a:pt x="1516" y="645"/>
                      <a:pt x="1386" y="326"/>
                      <a:pt x="1262" y="22"/>
                    </a:cubicBezTo>
                    <a:cubicBezTo>
                      <a:pt x="1250" y="7"/>
                      <a:pt x="1242" y="0"/>
                      <a:pt x="1229"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7"/>
              <p:cNvSpPr/>
              <p:nvPr/>
            </p:nvSpPr>
            <p:spPr>
              <a:xfrm>
                <a:off x="3409100" y="4815100"/>
                <a:ext cx="11350" cy="152825"/>
              </a:xfrm>
              <a:custGeom>
                <a:avLst/>
                <a:gdLst/>
                <a:ahLst/>
                <a:cxnLst/>
                <a:rect l="l" t="t" r="r" b="b"/>
                <a:pathLst>
                  <a:path w="454" h="6113" extrusionOk="0">
                    <a:moveTo>
                      <a:pt x="33" y="1"/>
                    </a:moveTo>
                    <a:cubicBezTo>
                      <a:pt x="30" y="1"/>
                      <a:pt x="28" y="1"/>
                      <a:pt x="25" y="2"/>
                    </a:cubicBezTo>
                    <a:cubicBezTo>
                      <a:pt x="10" y="7"/>
                      <a:pt x="0" y="22"/>
                      <a:pt x="5" y="42"/>
                    </a:cubicBezTo>
                    <a:cubicBezTo>
                      <a:pt x="239" y="779"/>
                      <a:pt x="175" y="1577"/>
                      <a:pt x="105" y="2349"/>
                    </a:cubicBezTo>
                    <a:cubicBezTo>
                      <a:pt x="80" y="2598"/>
                      <a:pt x="60" y="2858"/>
                      <a:pt x="50" y="3107"/>
                    </a:cubicBezTo>
                    <a:cubicBezTo>
                      <a:pt x="5" y="4114"/>
                      <a:pt x="115" y="5115"/>
                      <a:pt x="399" y="6087"/>
                    </a:cubicBezTo>
                    <a:cubicBezTo>
                      <a:pt x="404" y="6107"/>
                      <a:pt x="414" y="6112"/>
                      <a:pt x="429" y="6112"/>
                    </a:cubicBezTo>
                    <a:cubicBezTo>
                      <a:pt x="439" y="6107"/>
                      <a:pt x="454" y="6097"/>
                      <a:pt x="449" y="6077"/>
                    </a:cubicBezTo>
                    <a:cubicBezTo>
                      <a:pt x="175" y="5110"/>
                      <a:pt x="55" y="4114"/>
                      <a:pt x="105" y="3112"/>
                    </a:cubicBezTo>
                    <a:cubicBezTo>
                      <a:pt x="115" y="2863"/>
                      <a:pt x="140" y="2608"/>
                      <a:pt x="160" y="2359"/>
                    </a:cubicBezTo>
                    <a:cubicBezTo>
                      <a:pt x="229" y="1577"/>
                      <a:pt x="299" y="774"/>
                      <a:pt x="60" y="22"/>
                    </a:cubicBezTo>
                    <a:cubicBezTo>
                      <a:pt x="56" y="10"/>
                      <a:pt x="45" y="1"/>
                      <a:pt x="33"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7"/>
              <p:cNvSpPr/>
              <p:nvPr/>
            </p:nvSpPr>
            <p:spPr>
              <a:xfrm>
                <a:off x="3417325" y="4813850"/>
                <a:ext cx="41375" cy="147075"/>
              </a:xfrm>
              <a:custGeom>
                <a:avLst/>
                <a:gdLst/>
                <a:ahLst/>
                <a:cxnLst/>
                <a:rect l="l" t="t" r="r" b="b"/>
                <a:pathLst>
                  <a:path w="1655" h="5883" extrusionOk="0">
                    <a:moveTo>
                      <a:pt x="102" y="1"/>
                    </a:moveTo>
                    <a:cubicBezTo>
                      <a:pt x="88" y="1"/>
                      <a:pt x="75" y="10"/>
                      <a:pt x="75" y="27"/>
                    </a:cubicBezTo>
                    <a:cubicBezTo>
                      <a:pt x="0" y="600"/>
                      <a:pt x="174" y="1213"/>
                      <a:pt x="548" y="1652"/>
                    </a:cubicBezTo>
                    <a:cubicBezTo>
                      <a:pt x="643" y="1766"/>
                      <a:pt x="748" y="1866"/>
                      <a:pt x="847" y="1966"/>
                    </a:cubicBezTo>
                    <a:cubicBezTo>
                      <a:pt x="992" y="2100"/>
                      <a:pt x="1141" y="2250"/>
                      <a:pt x="1251" y="2419"/>
                    </a:cubicBezTo>
                    <a:cubicBezTo>
                      <a:pt x="1570" y="2898"/>
                      <a:pt x="1565" y="3506"/>
                      <a:pt x="1520" y="4183"/>
                    </a:cubicBezTo>
                    <a:cubicBezTo>
                      <a:pt x="1500" y="4532"/>
                      <a:pt x="1475" y="4926"/>
                      <a:pt x="1316" y="5255"/>
                    </a:cubicBezTo>
                    <a:cubicBezTo>
                      <a:pt x="1177" y="5542"/>
                      <a:pt x="877" y="5825"/>
                      <a:pt x="523" y="5825"/>
                    </a:cubicBezTo>
                    <a:cubicBezTo>
                      <a:pt x="508" y="5825"/>
                      <a:pt x="493" y="5824"/>
                      <a:pt x="478" y="5823"/>
                    </a:cubicBezTo>
                    <a:cubicBezTo>
                      <a:pt x="469" y="5823"/>
                      <a:pt x="449" y="5833"/>
                      <a:pt x="449" y="5853"/>
                    </a:cubicBezTo>
                    <a:cubicBezTo>
                      <a:pt x="449" y="5863"/>
                      <a:pt x="459" y="5883"/>
                      <a:pt x="478" y="5883"/>
                    </a:cubicBezTo>
                    <a:lnTo>
                      <a:pt x="523" y="5883"/>
                    </a:lnTo>
                    <a:cubicBezTo>
                      <a:pt x="907" y="5883"/>
                      <a:pt x="1226" y="5584"/>
                      <a:pt x="1371" y="5285"/>
                    </a:cubicBezTo>
                    <a:cubicBezTo>
                      <a:pt x="1540" y="4941"/>
                      <a:pt x="1565" y="4542"/>
                      <a:pt x="1580" y="4193"/>
                    </a:cubicBezTo>
                    <a:cubicBezTo>
                      <a:pt x="1615" y="3660"/>
                      <a:pt x="1655" y="2933"/>
                      <a:pt x="1301" y="2389"/>
                    </a:cubicBezTo>
                    <a:cubicBezTo>
                      <a:pt x="1191" y="2215"/>
                      <a:pt x="1042" y="2065"/>
                      <a:pt x="892" y="1921"/>
                    </a:cubicBezTo>
                    <a:cubicBezTo>
                      <a:pt x="792" y="1821"/>
                      <a:pt x="683" y="1721"/>
                      <a:pt x="598" y="1617"/>
                    </a:cubicBezTo>
                    <a:cubicBezTo>
                      <a:pt x="234" y="1188"/>
                      <a:pt x="70" y="595"/>
                      <a:pt x="135" y="42"/>
                    </a:cubicBezTo>
                    <a:cubicBezTo>
                      <a:pt x="145" y="22"/>
                      <a:pt x="130" y="2"/>
                      <a:pt x="110" y="2"/>
                    </a:cubicBezTo>
                    <a:cubicBezTo>
                      <a:pt x="107" y="1"/>
                      <a:pt x="104" y="1"/>
                      <a:pt x="102"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7"/>
              <p:cNvSpPr/>
              <p:nvPr/>
            </p:nvSpPr>
            <p:spPr>
              <a:xfrm>
                <a:off x="3447100" y="4844075"/>
                <a:ext cx="37025" cy="103650"/>
              </a:xfrm>
              <a:custGeom>
                <a:avLst/>
                <a:gdLst/>
                <a:ahLst/>
                <a:cxnLst/>
                <a:rect l="l" t="t" r="r" b="b"/>
                <a:pathLst>
                  <a:path w="1481" h="4146" extrusionOk="0">
                    <a:moveTo>
                      <a:pt x="35" y="0"/>
                    </a:moveTo>
                    <a:cubicBezTo>
                      <a:pt x="22" y="0"/>
                      <a:pt x="9" y="7"/>
                      <a:pt x="5" y="14"/>
                    </a:cubicBezTo>
                    <a:cubicBezTo>
                      <a:pt x="0" y="29"/>
                      <a:pt x="5" y="54"/>
                      <a:pt x="15" y="59"/>
                    </a:cubicBezTo>
                    <a:cubicBezTo>
                      <a:pt x="399" y="303"/>
                      <a:pt x="827" y="577"/>
                      <a:pt x="1077" y="986"/>
                    </a:cubicBezTo>
                    <a:cubicBezTo>
                      <a:pt x="1281" y="1325"/>
                      <a:pt x="1346" y="1729"/>
                      <a:pt x="1376" y="2082"/>
                    </a:cubicBezTo>
                    <a:cubicBezTo>
                      <a:pt x="1401" y="2381"/>
                      <a:pt x="1426" y="2775"/>
                      <a:pt x="1346" y="3159"/>
                    </a:cubicBezTo>
                    <a:cubicBezTo>
                      <a:pt x="1286" y="3428"/>
                      <a:pt x="1156" y="3807"/>
                      <a:pt x="852" y="4091"/>
                    </a:cubicBezTo>
                    <a:cubicBezTo>
                      <a:pt x="837" y="4101"/>
                      <a:pt x="837" y="4121"/>
                      <a:pt x="852" y="4131"/>
                    </a:cubicBezTo>
                    <a:cubicBezTo>
                      <a:pt x="857" y="4141"/>
                      <a:pt x="872" y="4146"/>
                      <a:pt x="877" y="4146"/>
                    </a:cubicBezTo>
                    <a:cubicBezTo>
                      <a:pt x="887" y="4146"/>
                      <a:pt x="897" y="4146"/>
                      <a:pt x="887" y="4131"/>
                    </a:cubicBezTo>
                    <a:cubicBezTo>
                      <a:pt x="1206" y="3832"/>
                      <a:pt x="1346" y="3448"/>
                      <a:pt x="1401" y="3169"/>
                    </a:cubicBezTo>
                    <a:cubicBezTo>
                      <a:pt x="1480" y="2775"/>
                      <a:pt x="1455" y="2376"/>
                      <a:pt x="1431" y="2072"/>
                    </a:cubicBezTo>
                    <a:cubicBezTo>
                      <a:pt x="1401" y="1714"/>
                      <a:pt x="1336" y="1300"/>
                      <a:pt x="1126" y="951"/>
                    </a:cubicBezTo>
                    <a:cubicBezTo>
                      <a:pt x="872" y="527"/>
                      <a:pt x="434" y="243"/>
                      <a:pt x="50" y="4"/>
                    </a:cubicBezTo>
                    <a:cubicBezTo>
                      <a:pt x="46" y="1"/>
                      <a:pt x="40" y="0"/>
                      <a:pt x="35" y="0"/>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7"/>
              <p:cNvSpPr/>
              <p:nvPr/>
            </p:nvSpPr>
            <p:spPr>
              <a:xfrm>
                <a:off x="3340075" y="4847175"/>
                <a:ext cx="37025" cy="114375"/>
              </a:xfrm>
              <a:custGeom>
                <a:avLst/>
                <a:gdLst/>
                <a:ahLst/>
                <a:cxnLst/>
                <a:rect l="l" t="t" r="r" b="b"/>
                <a:pathLst>
                  <a:path w="1481" h="4575" extrusionOk="0">
                    <a:moveTo>
                      <a:pt x="1444" y="1"/>
                    </a:moveTo>
                    <a:cubicBezTo>
                      <a:pt x="1440" y="1"/>
                      <a:pt x="1435" y="2"/>
                      <a:pt x="1430" y="5"/>
                    </a:cubicBezTo>
                    <a:cubicBezTo>
                      <a:pt x="877" y="304"/>
                      <a:pt x="359" y="608"/>
                      <a:pt x="135" y="1131"/>
                    </a:cubicBezTo>
                    <a:cubicBezTo>
                      <a:pt x="5" y="1450"/>
                      <a:pt x="0" y="1799"/>
                      <a:pt x="5" y="2158"/>
                    </a:cubicBezTo>
                    <a:cubicBezTo>
                      <a:pt x="20" y="2631"/>
                      <a:pt x="35" y="3130"/>
                      <a:pt x="209" y="3578"/>
                    </a:cubicBezTo>
                    <a:cubicBezTo>
                      <a:pt x="404" y="4091"/>
                      <a:pt x="778" y="4455"/>
                      <a:pt x="1206" y="4575"/>
                    </a:cubicBezTo>
                    <a:lnTo>
                      <a:pt x="1216" y="4575"/>
                    </a:lnTo>
                    <a:cubicBezTo>
                      <a:pt x="1226" y="4575"/>
                      <a:pt x="1241" y="4565"/>
                      <a:pt x="1246" y="4545"/>
                    </a:cubicBezTo>
                    <a:cubicBezTo>
                      <a:pt x="1246" y="4525"/>
                      <a:pt x="1241" y="4515"/>
                      <a:pt x="1221" y="4505"/>
                    </a:cubicBezTo>
                    <a:cubicBezTo>
                      <a:pt x="807" y="4395"/>
                      <a:pt x="454" y="4042"/>
                      <a:pt x="269" y="3553"/>
                    </a:cubicBezTo>
                    <a:cubicBezTo>
                      <a:pt x="100" y="3110"/>
                      <a:pt x="75" y="2626"/>
                      <a:pt x="70" y="2158"/>
                    </a:cubicBezTo>
                    <a:cubicBezTo>
                      <a:pt x="60" y="1804"/>
                      <a:pt x="70" y="1460"/>
                      <a:pt x="199" y="1156"/>
                    </a:cubicBezTo>
                    <a:cubicBezTo>
                      <a:pt x="409" y="653"/>
                      <a:pt x="922" y="349"/>
                      <a:pt x="1465" y="60"/>
                    </a:cubicBezTo>
                    <a:cubicBezTo>
                      <a:pt x="1475" y="45"/>
                      <a:pt x="1480" y="30"/>
                      <a:pt x="1475" y="15"/>
                    </a:cubicBezTo>
                    <a:cubicBezTo>
                      <a:pt x="1468" y="8"/>
                      <a:pt x="1456" y="1"/>
                      <a:pt x="1444" y="1"/>
                    </a:cubicBezTo>
                    <a:close/>
                  </a:path>
                </a:pathLst>
              </a:custGeom>
              <a:solidFill>
                <a:srgbClr val="6C97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102" name="Google Shape;1102;p7"/>
          <p:cNvGrpSpPr/>
          <p:nvPr/>
        </p:nvGrpSpPr>
        <p:grpSpPr>
          <a:xfrm>
            <a:off x="377923" y="288912"/>
            <a:ext cx="8131001" cy="606645"/>
            <a:chOff x="305297" y="321453"/>
            <a:chExt cx="8131001" cy="606645"/>
          </a:xfrm>
        </p:grpSpPr>
        <p:sp>
          <p:nvSpPr>
            <p:cNvPr id="1103" name="Google Shape;1103;p7"/>
            <p:cNvSpPr/>
            <p:nvPr/>
          </p:nvSpPr>
          <p:spPr>
            <a:xfrm>
              <a:off x="305297" y="321453"/>
              <a:ext cx="565653" cy="547976"/>
            </a:xfrm>
            <a:custGeom>
              <a:avLst/>
              <a:gdLst/>
              <a:ahLst/>
              <a:cxnLst/>
              <a:rect l="l" t="t" r="r" b="b"/>
              <a:pathLst>
                <a:path w="4247535" h="4114800" extrusionOk="0">
                  <a:moveTo>
                    <a:pt x="0" y="0"/>
                  </a:moveTo>
                  <a:lnTo>
                    <a:pt x="4247536" y="0"/>
                  </a:lnTo>
                  <a:lnTo>
                    <a:pt x="4247536" y="4114800"/>
                  </a:lnTo>
                  <a:lnTo>
                    <a:pt x="0" y="4114800"/>
                  </a:lnTo>
                  <a:lnTo>
                    <a:pt x="0" y="0"/>
                  </a:lnTo>
                  <a:close/>
                </a:path>
              </a:pathLst>
            </a:custGeom>
            <a:blipFill rotWithShape="1">
              <a:blip r:embed="rId3">
                <a:alphaModFix/>
              </a:blip>
              <a:stretch>
                <a:fillRect/>
              </a:stretch>
            </a:blipFill>
            <a:ln>
              <a:noFill/>
            </a:ln>
          </p:spPr>
        </p:sp>
        <p:sp>
          <p:nvSpPr>
            <p:cNvPr id="1104" name="Google Shape;1104;p7"/>
            <p:cNvSpPr txBox="1"/>
            <p:nvPr/>
          </p:nvSpPr>
          <p:spPr>
            <a:xfrm>
              <a:off x="878533" y="431102"/>
              <a:ext cx="7557765" cy="49699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0" i="1" u="none" strike="noStrike" cap="none">
                  <a:solidFill>
                    <a:srgbClr val="C00000"/>
                  </a:solidFill>
                  <a:latin typeface="Arial"/>
                  <a:ea typeface="Arial"/>
                  <a:cs typeface="Arial"/>
                  <a:sym typeface="Arial"/>
                </a:rPr>
                <a:t>Làm việc nhóm: Đọc thông tin trong SGK và thực hiện yêu cầu: </a:t>
              </a:r>
              <a:endParaRPr/>
            </a:p>
          </p:txBody>
        </p:sp>
      </p:grpSp>
      <p:grpSp>
        <p:nvGrpSpPr>
          <p:cNvPr id="1105" name="Google Shape;1105;p7"/>
          <p:cNvGrpSpPr/>
          <p:nvPr/>
        </p:nvGrpSpPr>
        <p:grpSpPr>
          <a:xfrm>
            <a:off x="127957" y="1313610"/>
            <a:ext cx="2126343" cy="3476098"/>
            <a:chOff x="292039" y="1164725"/>
            <a:chExt cx="2126343" cy="3476098"/>
          </a:xfrm>
        </p:grpSpPr>
        <p:sp>
          <p:nvSpPr>
            <p:cNvPr id="1106" name="Google Shape;1106;p7"/>
            <p:cNvSpPr/>
            <p:nvPr/>
          </p:nvSpPr>
          <p:spPr>
            <a:xfrm>
              <a:off x="292039" y="1164725"/>
              <a:ext cx="2126343" cy="547976"/>
            </a:xfrm>
            <a:prstGeom prst="round2SameRect">
              <a:avLst>
                <a:gd name="adj1" fmla="val 16667"/>
                <a:gd name="adj2" fmla="val 0"/>
              </a:avLst>
            </a:prstGeom>
            <a:solidFill>
              <a:srgbClr val="C2EAF2"/>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Nhóm 1 </a:t>
              </a:r>
              <a:endParaRPr/>
            </a:p>
          </p:txBody>
        </p:sp>
        <p:sp>
          <p:nvSpPr>
            <p:cNvPr id="1107" name="Google Shape;1107;p7"/>
            <p:cNvSpPr/>
            <p:nvPr/>
          </p:nvSpPr>
          <p:spPr>
            <a:xfrm rot="10800000" flipH="1">
              <a:off x="292039" y="1711175"/>
              <a:ext cx="2126343" cy="2929648"/>
            </a:xfrm>
            <a:prstGeom prst="round2SameRect">
              <a:avLst>
                <a:gd name="adj1" fmla="val 7793"/>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08" name="Google Shape;1108;p7"/>
            <p:cNvSpPr txBox="1"/>
            <p:nvPr/>
          </p:nvSpPr>
          <p:spPr>
            <a:xfrm>
              <a:off x="378335" y="1961748"/>
              <a:ext cx="1938256" cy="211852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Tìm hiểu về nhóm thực phẩm giàu tinh bột, chất đường và chất béo.</a:t>
              </a:r>
              <a:endParaRPr/>
            </a:p>
          </p:txBody>
        </p:sp>
      </p:grpSp>
      <p:grpSp>
        <p:nvGrpSpPr>
          <p:cNvPr id="1109" name="Google Shape;1109;p7"/>
          <p:cNvGrpSpPr/>
          <p:nvPr/>
        </p:nvGrpSpPr>
        <p:grpSpPr>
          <a:xfrm>
            <a:off x="2366910" y="1313610"/>
            <a:ext cx="2126343" cy="3476098"/>
            <a:chOff x="292039" y="1164725"/>
            <a:chExt cx="2126343" cy="3476098"/>
          </a:xfrm>
        </p:grpSpPr>
        <p:sp>
          <p:nvSpPr>
            <p:cNvPr id="1110" name="Google Shape;1110;p7"/>
            <p:cNvSpPr/>
            <p:nvPr/>
          </p:nvSpPr>
          <p:spPr>
            <a:xfrm>
              <a:off x="292039" y="1164725"/>
              <a:ext cx="2126343" cy="547976"/>
            </a:xfrm>
            <a:prstGeom prst="round2SameRect">
              <a:avLst>
                <a:gd name="adj1" fmla="val 16667"/>
                <a:gd name="adj2" fmla="val 0"/>
              </a:avLst>
            </a:prstGeom>
            <a:solidFill>
              <a:srgbClr val="D8BAEC"/>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Nhóm 2 </a:t>
              </a:r>
              <a:endParaRPr/>
            </a:p>
          </p:txBody>
        </p:sp>
        <p:sp>
          <p:nvSpPr>
            <p:cNvPr id="1111" name="Google Shape;1111;p7"/>
            <p:cNvSpPr/>
            <p:nvPr/>
          </p:nvSpPr>
          <p:spPr>
            <a:xfrm rot="10800000" flipH="1">
              <a:off x="292039" y="1711175"/>
              <a:ext cx="2126343" cy="2929648"/>
            </a:xfrm>
            <a:prstGeom prst="round2SameRect">
              <a:avLst>
                <a:gd name="adj1" fmla="val 7793"/>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2" name="Google Shape;1112;p7"/>
            <p:cNvSpPr txBox="1"/>
            <p:nvPr/>
          </p:nvSpPr>
          <p:spPr>
            <a:xfrm>
              <a:off x="378335" y="1961748"/>
              <a:ext cx="1938256" cy="170303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Tìm hiểu về nhóm thực phẩm giàu chất đạm và chất béo.</a:t>
              </a:r>
              <a:endParaRPr/>
            </a:p>
          </p:txBody>
        </p:sp>
      </p:grpSp>
      <p:grpSp>
        <p:nvGrpSpPr>
          <p:cNvPr id="1113" name="Google Shape;1113;p7"/>
          <p:cNvGrpSpPr/>
          <p:nvPr/>
        </p:nvGrpSpPr>
        <p:grpSpPr>
          <a:xfrm>
            <a:off x="4601661" y="1316551"/>
            <a:ext cx="2126343" cy="3476098"/>
            <a:chOff x="292039" y="1164725"/>
            <a:chExt cx="2126343" cy="3476098"/>
          </a:xfrm>
        </p:grpSpPr>
        <p:sp>
          <p:nvSpPr>
            <p:cNvPr id="1114" name="Google Shape;1114;p7"/>
            <p:cNvSpPr/>
            <p:nvPr/>
          </p:nvSpPr>
          <p:spPr>
            <a:xfrm>
              <a:off x="292039" y="1164725"/>
              <a:ext cx="2126343" cy="547976"/>
            </a:xfrm>
            <a:prstGeom prst="round2SameRect">
              <a:avLst>
                <a:gd name="adj1" fmla="val 16667"/>
                <a:gd name="adj2" fmla="val 0"/>
              </a:avLst>
            </a:prstGeom>
            <a:solidFill>
              <a:srgbClr val="FFBA9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Nhóm 3</a:t>
              </a:r>
              <a:endParaRPr/>
            </a:p>
          </p:txBody>
        </p:sp>
        <p:sp>
          <p:nvSpPr>
            <p:cNvPr id="1115" name="Google Shape;1115;p7"/>
            <p:cNvSpPr/>
            <p:nvPr/>
          </p:nvSpPr>
          <p:spPr>
            <a:xfrm rot="10800000" flipH="1">
              <a:off x="292039" y="1711175"/>
              <a:ext cx="2126343" cy="2929648"/>
            </a:xfrm>
            <a:prstGeom prst="round2SameRect">
              <a:avLst>
                <a:gd name="adj1" fmla="val 7793"/>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6" name="Google Shape;1116;p7"/>
            <p:cNvSpPr txBox="1"/>
            <p:nvPr/>
          </p:nvSpPr>
          <p:spPr>
            <a:xfrm>
              <a:off x="378335" y="1961748"/>
              <a:ext cx="1938256" cy="128753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Tìm hiểu về nhóm thực phẩm giàu vitamin.</a:t>
              </a:r>
              <a:endParaRPr/>
            </a:p>
          </p:txBody>
        </p:sp>
      </p:grpSp>
      <p:grpSp>
        <p:nvGrpSpPr>
          <p:cNvPr id="1117" name="Google Shape;1117;p7"/>
          <p:cNvGrpSpPr/>
          <p:nvPr/>
        </p:nvGrpSpPr>
        <p:grpSpPr>
          <a:xfrm>
            <a:off x="6851402" y="1316551"/>
            <a:ext cx="2126343" cy="3476098"/>
            <a:chOff x="292039" y="1164725"/>
            <a:chExt cx="2126343" cy="3476098"/>
          </a:xfrm>
        </p:grpSpPr>
        <p:sp>
          <p:nvSpPr>
            <p:cNvPr id="1118" name="Google Shape;1118;p7"/>
            <p:cNvSpPr/>
            <p:nvPr/>
          </p:nvSpPr>
          <p:spPr>
            <a:xfrm>
              <a:off x="292039" y="1164725"/>
              <a:ext cx="2126343" cy="547976"/>
            </a:xfrm>
            <a:prstGeom prst="round2SameRect">
              <a:avLst>
                <a:gd name="adj1" fmla="val 16667"/>
                <a:gd name="adj2" fmla="val 0"/>
              </a:avLst>
            </a:prstGeom>
            <a:solidFill>
              <a:srgbClr val="A0DAB4"/>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Nhóm 4 </a:t>
              </a:r>
              <a:endParaRPr/>
            </a:p>
          </p:txBody>
        </p:sp>
        <p:sp>
          <p:nvSpPr>
            <p:cNvPr id="1119" name="Google Shape;1119;p7"/>
            <p:cNvSpPr/>
            <p:nvPr/>
          </p:nvSpPr>
          <p:spPr>
            <a:xfrm rot="10800000" flipH="1">
              <a:off x="292039" y="1711175"/>
              <a:ext cx="2126343" cy="2929648"/>
            </a:xfrm>
            <a:prstGeom prst="round2SameRect">
              <a:avLst>
                <a:gd name="adj1" fmla="val 7793"/>
                <a:gd name="adj2" fmla="val 0"/>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20" name="Google Shape;1120;p7"/>
            <p:cNvSpPr txBox="1"/>
            <p:nvPr/>
          </p:nvSpPr>
          <p:spPr>
            <a:xfrm>
              <a:off x="378335" y="1961748"/>
              <a:ext cx="1938256" cy="170303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Tìm hiểu về nhóm thực phẩm giàu chất khoáng.</a:t>
              </a: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2"/>
                                        </p:tgtEl>
                                        <p:attrNameLst>
                                          <p:attrName>style.visibility</p:attrName>
                                        </p:attrNameLst>
                                      </p:cBhvr>
                                      <p:to>
                                        <p:strVal val="visible"/>
                                      </p:to>
                                    </p:set>
                                    <p:animEffect transition="in" filter="fade">
                                      <p:cBhvr>
                                        <p:cTn id="7" dur="500"/>
                                        <p:tgtEl>
                                          <p:spTgt spid="11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05"/>
                                        </p:tgtEl>
                                        <p:attrNameLst>
                                          <p:attrName>style.visibility</p:attrName>
                                        </p:attrNameLst>
                                      </p:cBhvr>
                                      <p:to>
                                        <p:strVal val="visible"/>
                                      </p:to>
                                    </p:set>
                                    <p:animEffect transition="in" filter="fade">
                                      <p:cBhvr>
                                        <p:cTn id="11" dur="500"/>
                                        <p:tgtEl>
                                          <p:spTgt spid="1105"/>
                                        </p:tgtEl>
                                      </p:cBhvr>
                                    </p:animEffect>
                                  </p:childTnLst>
                                </p:cTn>
                              </p:par>
                              <p:par>
                                <p:cTn id="12" presetID="10" presetClass="entr" presetSubtype="0" fill="hold" nodeType="withEffect">
                                  <p:stCondLst>
                                    <p:cond delay="0"/>
                                  </p:stCondLst>
                                  <p:childTnLst>
                                    <p:set>
                                      <p:cBhvr>
                                        <p:cTn id="13" dur="1" fill="hold">
                                          <p:stCondLst>
                                            <p:cond delay="0"/>
                                          </p:stCondLst>
                                        </p:cTn>
                                        <p:tgtEl>
                                          <p:spTgt spid="1109"/>
                                        </p:tgtEl>
                                        <p:attrNameLst>
                                          <p:attrName>style.visibility</p:attrName>
                                        </p:attrNameLst>
                                      </p:cBhvr>
                                      <p:to>
                                        <p:strVal val="visible"/>
                                      </p:to>
                                    </p:set>
                                    <p:animEffect transition="in" filter="fade">
                                      <p:cBhvr>
                                        <p:cTn id="14" dur="500"/>
                                        <p:tgtEl>
                                          <p:spTgt spid="1109"/>
                                        </p:tgtEl>
                                      </p:cBhvr>
                                    </p:animEffect>
                                  </p:childTnLst>
                                </p:cTn>
                              </p:par>
                              <p:par>
                                <p:cTn id="15" presetID="10" presetClass="entr" presetSubtype="0" fill="hold" nodeType="withEffect">
                                  <p:stCondLst>
                                    <p:cond delay="0"/>
                                  </p:stCondLst>
                                  <p:childTnLst>
                                    <p:set>
                                      <p:cBhvr>
                                        <p:cTn id="16" dur="1" fill="hold">
                                          <p:stCondLst>
                                            <p:cond delay="0"/>
                                          </p:stCondLst>
                                        </p:cTn>
                                        <p:tgtEl>
                                          <p:spTgt spid="1113"/>
                                        </p:tgtEl>
                                        <p:attrNameLst>
                                          <p:attrName>style.visibility</p:attrName>
                                        </p:attrNameLst>
                                      </p:cBhvr>
                                      <p:to>
                                        <p:strVal val="visible"/>
                                      </p:to>
                                    </p:set>
                                    <p:animEffect transition="in" filter="fade">
                                      <p:cBhvr>
                                        <p:cTn id="17" dur="500"/>
                                        <p:tgtEl>
                                          <p:spTgt spid="1113"/>
                                        </p:tgtEl>
                                      </p:cBhvr>
                                    </p:animEffect>
                                  </p:childTnLst>
                                </p:cTn>
                              </p:par>
                              <p:par>
                                <p:cTn id="18" presetID="10" presetClass="entr" presetSubtype="0" fill="hold" nodeType="withEffect">
                                  <p:stCondLst>
                                    <p:cond delay="0"/>
                                  </p:stCondLst>
                                  <p:childTnLst>
                                    <p:set>
                                      <p:cBhvr>
                                        <p:cTn id="19" dur="1" fill="hold">
                                          <p:stCondLst>
                                            <p:cond delay="0"/>
                                          </p:stCondLst>
                                        </p:cTn>
                                        <p:tgtEl>
                                          <p:spTgt spid="1117"/>
                                        </p:tgtEl>
                                        <p:attrNameLst>
                                          <p:attrName>style.visibility</p:attrName>
                                        </p:attrNameLst>
                                      </p:cBhvr>
                                      <p:to>
                                        <p:strVal val="visible"/>
                                      </p:to>
                                    </p:set>
                                    <p:animEffect transition="in" filter="fade">
                                      <p:cBhvr>
                                        <p:cTn id="20"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8"/>
          <p:cNvSpPr/>
          <p:nvPr/>
        </p:nvSpPr>
        <p:spPr>
          <a:xfrm>
            <a:off x="4682086" y="1603828"/>
            <a:ext cx="4250226" cy="3708323"/>
          </a:xfrm>
          <a:custGeom>
            <a:avLst/>
            <a:gdLst/>
            <a:ahLst/>
            <a:cxnLst/>
            <a:rect l="l" t="t" r="r" b="b"/>
            <a:pathLst>
              <a:path w="4716103" h="4114800" extrusionOk="0">
                <a:moveTo>
                  <a:pt x="0" y="0"/>
                </a:moveTo>
                <a:lnTo>
                  <a:pt x="4716103" y="0"/>
                </a:lnTo>
                <a:lnTo>
                  <a:pt x="4716103" y="4114800"/>
                </a:lnTo>
                <a:lnTo>
                  <a:pt x="0" y="4114800"/>
                </a:lnTo>
                <a:lnTo>
                  <a:pt x="0" y="0"/>
                </a:lnTo>
                <a:close/>
              </a:path>
            </a:pathLst>
          </a:custGeom>
          <a:blipFill rotWithShape="1">
            <a:blip r:embed="rId3">
              <a:alphaModFix/>
            </a:blip>
            <a:stretch>
              <a:fillRect/>
            </a:stretch>
          </a:blipFill>
          <a:ln>
            <a:noFill/>
          </a:ln>
        </p:spPr>
      </p:sp>
      <p:sp>
        <p:nvSpPr>
          <p:cNvPr id="1126" name="Google Shape;1126;p8"/>
          <p:cNvSpPr txBox="1"/>
          <p:nvPr/>
        </p:nvSpPr>
        <p:spPr>
          <a:xfrm>
            <a:off x="4789715" y="486229"/>
            <a:ext cx="4354285" cy="95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0" i="1" u="none" strike="noStrike" cap="none">
                <a:solidFill>
                  <a:srgbClr val="C00000"/>
                </a:solidFill>
                <a:latin typeface="Arial"/>
                <a:ea typeface="Arial"/>
                <a:cs typeface="Arial"/>
                <a:sym typeface="Arial"/>
              </a:rPr>
              <a:t>Sản phẩm báo cáo thuyết trình của các nhóm gồm các nội dung: </a:t>
            </a:r>
            <a:endParaRPr/>
          </a:p>
        </p:txBody>
      </p:sp>
      <p:grpSp>
        <p:nvGrpSpPr>
          <p:cNvPr id="1127" name="Google Shape;1127;p8"/>
          <p:cNvGrpSpPr/>
          <p:nvPr/>
        </p:nvGrpSpPr>
        <p:grpSpPr>
          <a:xfrm>
            <a:off x="263717" y="848178"/>
            <a:ext cx="4250226" cy="3447144"/>
            <a:chOff x="321774" y="703943"/>
            <a:chExt cx="4250226" cy="3447144"/>
          </a:xfrm>
        </p:grpSpPr>
        <p:sp>
          <p:nvSpPr>
            <p:cNvPr id="1128" name="Google Shape;1128;p8"/>
            <p:cNvSpPr/>
            <p:nvPr/>
          </p:nvSpPr>
          <p:spPr>
            <a:xfrm>
              <a:off x="321774" y="703943"/>
              <a:ext cx="4250226" cy="3447144"/>
            </a:xfrm>
            <a:prstGeom prst="roundRect">
              <a:avLst>
                <a:gd name="adj" fmla="val 5755"/>
              </a:avLst>
            </a:prstGeom>
            <a:solidFill>
              <a:srgbClr val="FAF3EC"/>
            </a:solidFill>
            <a:ln w="25400" cap="flat" cmpd="sng">
              <a:solidFill>
                <a:srgbClr val="DF7D0B"/>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29" name="Google Shape;1129;p8"/>
            <p:cNvSpPr txBox="1"/>
            <p:nvPr/>
          </p:nvSpPr>
          <p:spPr>
            <a:xfrm>
              <a:off x="430631" y="1169090"/>
              <a:ext cx="4032512" cy="280532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Bảng phân công nhiệm vụ các thành viên.</a:t>
              </a:r>
              <a:endParaRPr/>
            </a:p>
            <a:p>
              <a:pPr marL="342900" marR="0" lvl="0" indent="-342900" algn="just"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Báo cáo về nội dung được phân công, có thể là bài trình chiếu, poster, tranh vẽ, sơ đồ tư duy trên giấy A0,... </a:t>
              </a:r>
              <a:endParaRPr sz="2000" b="0" i="0" u="none" strike="noStrike" cap="none">
                <a:solidFill>
                  <a:srgbClr val="000000"/>
                </a:solidFill>
                <a:latin typeface="Arial"/>
                <a:ea typeface="Arial"/>
                <a:cs typeface="Arial"/>
                <a:sym typeface="Arial"/>
              </a:endParaRPr>
            </a:p>
          </p:txBody>
        </p:sp>
        <p:sp>
          <p:nvSpPr>
            <p:cNvPr id="1130" name="Google Shape;1130;p8"/>
            <p:cNvSpPr/>
            <p:nvPr/>
          </p:nvSpPr>
          <p:spPr>
            <a:xfrm>
              <a:off x="321774" y="703943"/>
              <a:ext cx="401278" cy="557330"/>
            </a:xfrm>
            <a:custGeom>
              <a:avLst/>
              <a:gdLst/>
              <a:ahLst/>
              <a:cxnLst/>
              <a:rect l="l" t="t" r="r" b="b"/>
              <a:pathLst>
                <a:path w="1115815" h="1549743" extrusionOk="0">
                  <a:moveTo>
                    <a:pt x="0" y="0"/>
                  </a:moveTo>
                  <a:lnTo>
                    <a:pt x="1115815" y="0"/>
                  </a:lnTo>
                  <a:lnTo>
                    <a:pt x="1115815" y="1549743"/>
                  </a:lnTo>
                  <a:lnTo>
                    <a:pt x="0" y="1549743"/>
                  </a:lnTo>
                  <a:lnTo>
                    <a:pt x="0" y="0"/>
                  </a:lnTo>
                  <a:close/>
                </a:path>
              </a:pathLst>
            </a:custGeom>
            <a:blipFill rotWithShape="1">
              <a:blip r:embed="rId4">
                <a:alphaModFix/>
              </a:blip>
              <a:stretch>
                <a:fillRect/>
              </a:stretch>
            </a:blipFill>
            <a:ln>
              <a:noFill/>
            </a:ln>
          </p:spPr>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5"/>
                                        </p:tgtEl>
                                        <p:attrNameLst>
                                          <p:attrName>style.visibility</p:attrName>
                                        </p:attrNameLst>
                                      </p:cBhvr>
                                      <p:to>
                                        <p:strVal val="visible"/>
                                      </p:to>
                                    </p:set>
                                    <p:animEffect transition="in" filter="fade">
                                      <p:cBhvr>
                                        <p:cTn id="7" dur="500"/>
                                        <p:tgtEl>
                                          <p:spTgt spid="1125"/>
                                        </p:tgtEl>
                                      </p:cBhvr>
                                    </p:animEffect>
                                  </p:childTnLst>
                                </p:cTn>
                              </p:par>
                              <p:par>
                                <p:cTn id="8" presetID="10" presetClass="entr" presetSubtype="0" fill="hold" nodeType="withEffect">
                                  <p:stCondLst>
                                    <p:cond delay="0"/>
                                  </p:stCondLst>
                                  <p:childTnLst>
                                    <p:set>
                                      <p:cBhvr>
                                        <p:cTn id="9" dur="1" fill="hold">
                                          <p:stCondLst>
                                            <p:cond delay="0"/>
                                          </p:stCondLst>
                                        </p:cTn>
                                        <p:tgtEl>
                                          <p:spTgt spid="1126"/>
                                        </p:tgtEl>
                                        <p:attrNameLst>
                                          <p:attrName>style.visibility</p:attrName>
                                        </p:attrNameLst>
                                      </p:cBhvr>
                                      <p:to>
                                        <p:strVal val="visible"/>
                                      </p:to>
                                    </p:set>
                                    <p:animEffect transition="in" filter="fade">
                                      <p:cBhvr>
                                        <p:cTn id="10" dur="500"/>
                                        <p:tgtEl>
                                          <p:spTgt spid="11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27"/>
                                        </p:tgtEl>
                                        <p:attrNameLst>
                                          <p:attrName>style.visibility</p:attrName>
                                        </p:attrNameLst>
                                      </p:cBhvr>
                                      <p:to>
                                        <p:strVal val="visible"/>
                                      </p:to>
                                    </p:set>
                                    <p:animEffect transition="in" filter="fade">
                                      <p:cBhvr>
                                        <p:cTn id="14" dur="500"/>
                                        <p:tgtEl>
                                          <p:spTgt spid="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35" name="Google Shape;1135;p9"/>
          <p:cNvGrpSpPr/>
          <p:nvPr/>
        </p:nvGrpSpPr>
        <p:grpSpPr>
          <a:xfrm>
            <a:off x="8652685" y="164824"/>
            <a:ext cx="260104" cy="248834"/>
            <a:chOff x="6582850" y="3918225"/>
            <a:chExt cx="128675" cy="123100"/>
          </a:xfrm>
        </p:grpSpPr>
        <p:sp>
          <p:nvSpPr>
            <p:cNvPr id="1136" name="Google Shape;1136;p9"/>
            <p:cNvSpPr/>
            <p:nvPr/>
          </p:nvSpPr>
          <p:spPr>
            <a:xfrm>
              <a:off x="6582925" y="3918225"/>
              <a:ext cx="128525" cy="122775"/>
            </a:xfrm>
            <a:custGeom>
              <a:avLst/>
              <a:gdLst/>
              <a:ahLst/>
              <a:cxnLst/>
              <a:rect l="l" t="t" r="r" b="b"/>
              <a:pathLst>
                <a:path w="5141" h="4911" extrusionOk="0">
                  <a:moveTo>
                    <a:pt x="3193" y="474"/>
                  </a:moveTo>
                  <a:cubicBezTo>
                    <a:pt x="3426" y="474"/>
                    <a:pt x="3731" y="606"/>
                    <a:pt x="4095" y="1068"/>
                  </a:cubicBezTo>
                  <a:cubicBezTo>
                    <a:pt x="4597" y="1702"/>
                    <a:pt x="4627" y="2198"/>
                    <a:pt x="4202" y="2539"/>
                  </a:cubicBezTo>
                  <a:cubicBezTo>
                    <a:pt x="4137" y="2592"/>
                    <a:pt x="4053" y="2646"/>
                    <a:pt x="3969" y="2682"/>
                  </a:cubicBezTo>
                  <a:cubicBezTo>
                    <a:pt x="3910" y="2712"/>
                    <a:pt x="3868" y="2766"/>
                    <a:pt x="3844" y="2826"/>
                  </a:cubicBezTo>
                  <a:cubicBezTo>
                    <a:pt x="3820" y="2885"/>
                    <a:pt x="3826" y="2957"/>
                    <a:pt x="3856" y="3011"/>
                  </a:cubicBezTo>
                  <a:cubicBezTo>
                    <a:pt x="3975" y="3226"/>
                    <a:pt x="4029" y="3477"/>
                    <a:pt x="3999" y="3722"/>
                  </a:cubicBezTo>
                  <a:cubicBezTo>
                    <a:pt x="3943" y="4187"/>
                    <a:pt x="3617" y="4424"/>
                    <a:pt x="3020" y="4424"/>
                  </a:cubicBezTo>
                  <a:cubicBezTo>
                    <a:pt x="2918" y="4424"/>
                    <a:pt x="2808" y="4417"/>
                    <a:pt x="2690" y="4403"/>
                  </a:cubicBezTo>
                  <a:cubicBezTo>
                    <a:pt x="1537" y="4266"/>
                    <a:pt x="1609" y="3644"/>
                    <a:pt x="1632" y="3447"/>
                  </a:cubicBezTo>
                  <a:lnTo>
                    <a:pt x="1656" y="3310"/>
                  </a:lnTo>
                  <a:cubicBezTo>
                    <a:pt x="1668" y="3238"/>
                    <a:pt x="1656" y="3160"/>
                    <a:pt x="1609" y="3106"/>
                  </a:cubicBezTo>
                  <a:cubicBezTo>
                    <a:pt x="1567" y="3047"/>
                    <a:pt x="1495" y="3017"/>
                    <a:pt x="1423" y="3017"/>
                  </a:cubicBezTo>
                  <a:cubicBezTo>
                    <a:pt x="1375" y="3017"/>
                    <a:pt x="1334" y="3017"/>
                    <a:pt x="1286" y="3011"/>
                  </a:cubicBezTo>
                  <a:cubicBezTo>
                    <a:pt x="1089" y="2987"/>
                    <a:pt x="467" y="2915"/>
                    <a:pt x="598" y="1756"/>
                  </a:cubicBezTo>
                  <a:cubicBezTo>
                    <a:pt x="693" y="1011"/>
                    <a:pt x="974" y="638"/>
                    <a:pt x="1455" y="638"/>
                  </a:cubicBezTo>
                  <a:cubicBezTo>
                    <a:pt x="1491" y="638"/>
                    <a:pt x="1528" y="640"/>
                    <a:pt x="1567" y="644"/>
                  </a:cubicBezTo>
                  <a:cubicBezTo>
                    <a:pt x="1788" y="674"/>
                    <a:pt x="2003" y="764"/>
                    <a:pt x="2176" y="907"/>
                  </a:cubicBezTo>
                  <a:cubicBezTo>
                    <a:pt x="2219" y="940"/>
                    <a:pt x="2266" y="959"/>
                    <a:pt x="2316" y="959"/>
                  </a:cubicBezTo>
                  <a:cubicBezTo>
                    <a:pt x="2329" y="959"/>
                    <a:pt x="2342" y="957"/>
                    <a:pt x="2356" y="955"/>
                  </a:cubicBezTo>
                  <a:cubicBezTo>
                    <a:pt x="2421" y="949"/>
                    <a:pt x="2481" y="919"/>
                    <a:pt x="2523" y="865"/>
                  </a:cubicBezTo>
                  <a:cubicBezTo>
                    <a:pt x="2583" y="794"/>
                    <a:pt x="2648" y="728"/>
                    <a:pt x="2720" y="668"/>
                  </a:cubicBezTo>
                  <a:cubicBezTo>
                    <a:pt x="2800" y="603"/>
                    <a:pt x="2962" y="474"/>
                    <a:pt x="3193" y="474"/>
                  </a:cubicBezTo>
                  <a:close/>
                  <a:moveTo>
                    <a:pt x="3191" y="1"/>
                  </a:moveTo>
                  <a:cubicBezTo>
                    <a:pt x="2928" y="1"/>
                    <a:pt x="2668" y="97"/>
                    <a:pt x="2421" y="291"/>
                  </a:cubicBezTo>
                  <a:cubicBezTo>
                    <a:pt x="2380" y="327"/>
                    <a:pt x="2344" y="357"/>
                    <a:pt x="2302" y="399"/>
                  </a:cubicBezTo>
                  <a:cubicBezTo>
                    <a:pt x="2105" y="268"/>
                    <a:pt x="1871" y="196"/>
                    <a:pt x="1626" y="166"/>
                  </a:cubicBezTo>
                  <a:cubicBezTo>
                    <a:pt x="1565" y="159"/>
                    <a:pt x="1505" y="155"/>
                    <a:pt x="1447" y="155"/>
                  </a:cubicBezTo>
                  <a:cubicBezTo>
                    <a:pt x="717" y="155"/>
                    <a:pt x="242" y="705"/>
                    <a:pt x="120" y="1696"/>
                  </a:cubicBezTo>
                  <a:cubicBezTo>
                    <a:pt x="1" y="2706"/>
                    <a:pt x="377" y="3346"/>
                    <a:pt x="1148" y="3477"/>
                  </a:cubicBezTo>
                  <a:cubicBezTo>
                    <a:pt x="1124" y="3806"/>
                    <a:pt x="1208" y="4081"/>
                    <a:pt x="1387" y="4302"/>
                  </a:cubicBezTo>
                  <a:cubicBezTo>
                    <a:pt x="1632" y="4613"/>
                    <a:pt x="2057" y="4822"/>
                    <a:pt x="2642" y="4888"/>
                  </a:cubicBezTo>
                  <a:cubicBezTo>
                    <a:pt x="2772" y="4903"/>
                    <a:pt x="2896" y="4910"/>
                    <a:pt x="3014" y="4910"/>
                  </a:cubicBezTo>
                  <a:cubicBezTo>
                    <a:pt x="3870" y="4910"/>
                    <a:pt x="4393" y="4512"/>
                    <a:pt x="4477" y="3782"/>
                  </a:cubicBezTo>
                  <a:cubicBezTo>
                    <a:pt x="4507" y="3513"/>
                    <a:pt x="4477" y="3244"/>
                    <a:pt x="4382" y="2999"/>
                  </a:cubicBezTo>
                  <a:cubicBezTo>
                    <a:pt x="4418" y="2975"/>
                    <a:pt x="4453" y="2945"/>
                    <a:pt x="4489" y="2915"/>
                  </a:cubicBezTo>
                  <a:cubicBezTo>
                    <a:pt x="5141" y="2401"/>
                    <a:pt x="5135" y="1612"/>
                    <a:pt x="4471" y="770"/>
                  </a:cubicBezTo>
                  <a:cubicBezTo>
                    <a:pt x="4066" y="261"/>
                    <a:pt x="3624" y="1"/>
                    <a:pt x="3191"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9"/>
            <p:cNvSpPr/>
            <p:nvPr/>
          </p:nvSpPr>
          <p:spPr>
            <a:xfrm>
              <a:off x="6582850" y="3918400"/>
              <a:ext cx="128675" cy="122925"/>
            </a:xfrm>
            <a:custGeom>
              <a:avLst/>
              <a:gdLst/>
              <a:ahLst/>
              <a:cxnLst/>
              <a:rect l="l" t="t" r="r" b="b"/>
              <a:pathLst>
                <a:path w="5147" h="4917" extrusionOk="0">
                  <a:moveTo>
                    <a:pt x="3195" y="477"/>
                  </a:moveTo>
                  <a:cubicBezTo>
                    <a:pt x="3428" y="477"/>
                    <a:pt x="3731" y="608"/>
                    <a:pt x="4095" y="1067"/>
                  </a:cubicBezTo>
                  <a:cubicBezTo>
                    <a:pt x="4597" y="1695"/>
                    <a:pt x="4627" y="2191"/>
                    <a:pt x="4202" y="2544"/>
                  </a:cubicBezTo>
                  <a:cubicBezTo>
                    <a:pt x="4125" y="2591"/>
                    <a:pt x="4053" y="2645"/>
                    <a:pt x="3969" y="2681"/>
                  </a:cubicBezTo>
                  <a:cubicBezTo>
                    <a:pt x="3909" y="2711"/>
                    <a:pt x="3862" y="2765"/>
                    <a:pt x="3844" y="2825"/>
                  </a:cubicBezTo>
                  <a:cubicBezTo>
                    <a:pt x="3820" y="2884"/>
                    <a:pt x="3826" y="2950"/>
                    <a:pt x="3856" y="3010"/>
                  </a:cubicBezTo>
                  <a:cubicBezTo>
                    <a:pt x="3981" y="3231"/>
                    <a:pt x="4029" y="3476"/>
                    <a:pt x="3999" y="3721"/>
                  </a:cubicBezTo>
                  <a:cubicBezTo>
                    <a:pt x="3943" y="4186"/>
                    <a:pt x="3612" y="4423"/>
                    <a:pt x="3018" y="4423"/>
                  </a:cubicBezTo>
                  <a:cubicBezTo>
                    <a:pt x="2917" y="4423"/>
                    <a:pt x="2807" y="4416"/>
                    <a:pt x="2690" y="4402"/>
                  </a:cubicBezTo>
                  <a:cubicBezTo>
                    <a:pt x="1531" y="4265"/>
                    <a:pt x="1608" y="3649"/>
                    <a:pt x="1632" y="3446"/>
                  </a:cubicBezTo>
                  <a:cubicBezTo>
                    <a:pt x="1632" y="3398"/>
                    <a:pt x="1644" y="3356"/>
                    <a:pt x="1650" y="3309"/>
                  </a:cubicBezTo>
                  <a:cubicBezTo>
                    <a:pt x="1668" y="3243"/>
                    <a:pt x="1650" y="3171"/>
                    <a:pt x="1608" y="3111"/>
                  </a:cubicBezTo>
                  <a:cubicBezTo>
                    <a:pt x="1561" y="3058"/>
                    <a:pt x="1495" y="3022"/>
                    <a:pt x="1423" y="3022"/>
                  </a:cubicBezTo>
                  <a:cubicBezTo>
                    <a:pt x="1375" y="3022"/>
                    <a:pt x="1334" y="3022"/>
                    <a:pt x="1286" y="3010"/>
                  </a:cubicBezTo>
                  <a:cubicBezTo>
                    <a:pt x="1083" y="2992"/>
                    <a:pt x="467" y="2914"/>
                    <a:pt x="598" y="1755"/>
                  </a:cubicBezTo>
                  <a:cubicBezTo>
                    <a:pt x="687" y="1009"/>
                    <a:pt x="969" y="636"/>
                    <a:pt x="1442" y="636"/>
                  </a:cubicBezTo>
                  <a:cubicBezTo>
                    <a:pt x="1480" y="636"/>
                    <a:pt x="1520" y="638"/>
                    <a:pt x="1561" y="643"/>
                  </a:cubicBezTo>
                  <a:cubicBezTo>
                    <a:pt x="1788" y="673"/>
                    <a:pt x="2003" y="763"/>
                    <a:pt x="2176" y="906"/>
                  </a:cubicBezTo>
                  <a:cubicBezTo>
                    <a:pt x="2225" y="938"/>
                    <a:pt x="2278" y="961"/>
                    <a:pt x="2335" y="961"/>
                  </a:cubicBezTo>
                  <a:cubicBezTo>
                    <a:pt x="2342" y="961"/>
                    <a:pt x="2349" y="960"/>
                    <a:pt x="2356" y="960"/>
                  </a:cubicBezTo>
                  <a:cubicBezTo>
                    <a:pt x="2421" y="948"/>
                    <a:pt x="2481" y="918"/>
                    <a:pt x="2517" y="870"/>
                  </a:cubicBezTo>
                  <a:cubicBezTo>
                    <a:pt x="2577" y="792"/>
                    <a:pt x="2648" y="727"/>
                    <a:pt x="2720" y="667"/>
                  </a:cubicBezTo>
                  <a:cubicBezTo>
                    <a:pt x="2803" y="605"/>
                    <a:pt x="2965" y="477"/>
                    <a:pt x="3195" y="477"/>
                  </a:cubicBezTo>
                  <a:close/>
                  <a:moveTo>
                    <a:pt x="3189" y="1"/>
                  </a:moveTo>
                  <a:cubicBezTo>
                    <a:pt x="2926" y="1"/>
                    <a:pt x="2667" y="97"/>
                    <a:pt x="2421" y="290"/>
                  </a:cubicBezTo>
                  <a:cubicBezTo>
                    <a:pt x="2385" y="320"/>
                    <a:pt x="2338" y="362"/>
                    <a:pt x="2302" y="398"/>
                  </a:cubicBezTo>
                  <a:cubicBezTo>
                    <a:pt x="2093" y="273"/>
                    <a:pt x="1865" y="195"/>
                    <a:pt x="1620" y="165"/>
                  </a:cubicBezTo>
                  <a:cubicBezTo>
                    <a:pt x="1559" y="158"/>
                    <a:pt x="1499" y="154"/>
                    <a:pt x="1441" y="154"/>
                  </a:cubicBezTo>
                  <a:cubicBezTo>
                    <a:pt x="717" y="154"/>
                    <a:pt x="242" y="699"/>
                    <a:pt x="120" y="1695"/>
                  </a:cubicBezTo>
                  <a:cubicBezTo>
                    <a:pt x="1" y="2699"/>
                    <a:pt x="377" y="3351"/>
                    <a:pt x="1148" y="3476"/>
                  </a:cubicBezTo>
                  <a:cubicBezTo>
                    <a:pt x="1124" y="3805"/>
                    <a:pt x="1208" y="4080"/>
                    <a:pt x="1387" y="4307"/>
                  </a:cubicBezTo>
                  <a:cubicBezTo>
                    <a:pt x="1632" y="4612"/>
                    <a:pt x="2057" y="4815"/>
                    <a:pt x="2636" y="4892"/>
                  </a:cubicBezTo>
                  <a:cubicBezTo>
                    <a:pt x="2769" y="4909"/>
                    <a:pt x="2895" y="4917"/>
                    <a:pt x="3015" y="4917"/>
                  </a:cubicBezTo>
                  <a:cubicBezTo>
                    <a:pt x="3865" y="4917"/>
                    <a:pt x="4393" y="4515"/>
                    <a:pt x="4477" y="3787"/>
                  </a:cubicBezTo>
                  <a:cubicBezTo>
                    <a:pt x="4507" y="3518"/>
                    <a:pt x="4477" y="3249"/>
                    <a:pt x="4382" y="3004"/>
                  </a:cubicBezTo>
                  <a:cubicBezTo>
                    <a:pt x="4418" y="2974"/>
                    <a:pt x="4453" y="2950"/>
                    <a:pt x="4489" y="2920"/>
                  </a:cubicBezTo>
                  <a:cubicBezTo>
                    <a:pt x="5147" y="2406"/>
                    <a:pt x="5141" y="1623"/>
                    <a:pt x="4471" y="781"/>
                  </a:cubicBezTo>
                  <a:cubicBezTo>
                    <a:pt x="4065" y="263"/>
                    <a:pt x="3622" y="1"/>
                    <a:pt x="3189"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38" name="Google Shape;1138;p9"/>
          <p:cNvGrpSpPr/>
          <p:nvPr/>
        </p:nvGrpSpPr>
        <p:grpSpPr>
          <a:xfrm>
            <a:off x="8319362" y="623526"/>
            <a:ext cx="274910" cy="246004"/>
            <a:chOff x="6390175" y="3941675"/>
            <a:chExt cx="136000" cy="121700"/>
          </a:xfrm>
        </p:grpSpPr>
        <p:sp>
          <p:nvSpPr>
            <p:cNvPr id="1139" name="Google Shape;1139;p9"/>
            <p:cNvSpPr/>
            <p:nvPr/>
          </p:nvSpPr>
          <p:spPr>
            <a:xfrm>
              <a:off x="6390175" y="3941675"/>
              <a:ext cx="136000" cy="121650"/>
            </a:xfrm>
            <a:custGeom>
              <a:avLst/>
              <a:gdLst/>
              <a:ahLst/>
              <a:cxnLst/>
              <a:rect l="l" t="t" r="r" b="b"/>
              <a:pathLst>
                <a:path w="5440" h="4866" extrusionOk="0">
                  <a:moveTo>
                    <a:pt x="2457" y="477"/>
                  </a:moveTo>
                  <a:cubicBezTo>
                    <a:pt x="2759" y="477"/>
                    <a:pt x="2982" y="618"/>
                    <a:pt x="3127" y="901"/>
                  </a:cubicBezTo>
                  <a:cubicBezTo>
                    <a:pt x="3163" y="979"/>
                    <a:pt x="3198" y="1063"/>
                    <a:pt x="3216" y="1152"/>
                  </a:cubicBezTo>
                  <a:cubicBezTo>
                    <a:pt x="3228" y="1218"/>
                    <a:pt x="3276" y="1272"/>
                    <a:pt x="3324" y="1302"/>
                  </a:cubicBezTo>
                  <a:cubicBezTo>
                    <a:pt x="3365" y="1322"/>
                    <a:pt x="3411" y="1332"/>
                    <a:pt x="3456" y="1332"/>
                  </a:cubicBezTo>
                  <a:cubicBezTo>
                    <a:pt x="3476" y="1332"/>
                    <a:pt x="3496" y="1330"/>
                    <a:pt x="3515" y="1326"/>
                  </a:cubicBezTo>
                  <a:cubicBezTo>
                    <a:pt x="3628" y="1289"/>
                    <a:pt x="3741" y="1273"/>
                    <a:pt x="3855" y="1273"/>
                  </a:cubicBezTo>
                  <a:cubicBezTo>
                    <a:pt x="3983" y="1273"/>
                    <a:pt x="4112" y="1294"/>
                    <a:pt x="4238" y="1332"/>
                  </a:cubicBezTo>
                  <a:cubicBezTo>
                    <a:pt x="4758" y="1505"/>
                    <a:pt x="4896" y="1983"/>
                    <a:pt x="4633" y="2742"/>
                  </a:cubicBezTo>
                  <a:cubicBezTo>
                    <a:pt x="4381" y="3493"/>
                    <a:pt x="4027" y="3646"/>
                    <a:pt x="3764" y="3646"/>
                  </a:cubicBezTo>
                  <a:cubicBezTo>
                    <a:pt x="3640" y="3646"/>
                    <a:pt x="3537" y="3612"/>
                    <a:pt x="3473" y="3591"/>
                  </a:cubicBezTo>
                  <a:cubicBezTo>
                    <a:pt x="3432" y="3573"/>
                    <a:pt x="3396" y="3561"/>
                    <a:pt x="3348" y="3537"/>
                  </a:cubicBezTo>
                  <a:cubicBezTo>
                    <a:pt x="3315" y="3522"/>
                    <a:pt x="3279" y="3515"/>
                    <a:pt x="3243" y="3515"/>
                  </a:cubicBezTo>
                  <a:cubicBezTo>
                    <a:pt x="3207" y="3515"/>
                    <a:pt x="3172" y="3522"/>
                    <a:pt x="3139" y="3537"/>
                  </a:cubicBezTo>
                  <a:cubicBezTo>
                    <a:pt x="3091" y="3585"/>
                    <a:pt x="3043" y="3645"/>
                    <a:pt x="3031" y="3716"/>
                  </a:cubicBezTo>
                  <a:cubicBezTo>
                    <a:pt x="3019" y="3758"/>
                    <a:pt x="3007" y="3806"/>
                    <a:pt x="2989" y="3854"/>
                  </a:cubicBezTo>
                  <a:cubicBezTo>
                    <a:pt x="2939" y="4001"/>
                    <a:pt x="2814" y="4383"/>
                    <a:pt x="2260" y="4383"/>
                  </a:cubicBezTo>
                  <a:cubicBezTo>
                    <a:pt x="2092" y="4383"/>
                    <a:pt x="1884" y="4348"/>
                    <a:pt x="1627" y="4260"/>
                  </a:cubicBezTo>
                  <a:cubicBezTo>
                    <a:pt x="862" y="4009"/>
                    <a:pt x="557" y="3609"/>
                    <a:pt x="736" y="3089"/>
                  </a:cubicBezTo>
                  <a:cubicBezTo>
                    <a:pt x="808" y="2874"/>
                    <a:pt x="933" y="2682"/>
                    <a:pt x="1113" y="2545"/>
                  </a:cubicBezTo>
                  <a:cubicBezTo>
                    <a:pt x="1166" y="2509"/>
                    <a:pt x="1196" y="2449"/>
                    <a:pt x="1202" y="2378"/>
                  </a:cubicBezTo>
                  <a:cubicBezTo>
                    <a:pt x="1214" y="2312"/>
                    <a:pt x="1190" y="2252"/>
                    <a:pt x="1154" y="2198"/>
                  </a:cubicBezTo>
                  <a:cubicBezTo>
                    <a:pt x="1095" y="2127"/>
                    <a:pt x="1041" y="2049"/>
                    <a:pt x="993" y="1965"/>
                  </a:cubicBezTo>
                  <a:cubicBezTo>
                    <a:pt x="909" y="1780"/>
                    <a:pt x="628" y="1230"/>
                    <a:pt x="1668" y="704"/>
                  </a:cubicBezTo>
                  <a:cubicBezTo>
                    <a:pt x="1974" y="553"/>
                    <a:pt x="2237" y="477"/>
                    <a:pt x="2457" y="477"/>
                  </a:cubicBezTo>
                  <a:close/>
                  <a:moveTo>
                    <a:pt x="2458" y="0"/>
                  </a:moveTo>
                  <a:cubicBezTo>
                    <a:pt x="2156" y="0"/>
                    <a:pt x="1812" y="93"/>
                    <a:pt x="1435" y="280"/>
                  </a:cubicBezTo>
                  <a:cubicBezTo>
                    <a:pt x="497" y="752"/>
                    <a:pt x="174" y="1445"/>
                    <a:pt x="551" y="2186"/>
                  </a:cubicBezTo>
                  <a:cubicBezTo>
                    <a:pt x="569" y="2240"/>
                    <a:pt x="599" y="2282"/>
                    <a:pt x="628" y="2330"/>
                  </a:cubicBezTo>
                  <a:cubicBezTo>
                    <a:pt x="467" y="2497"/>
                    <a:pt x="342" y="2706"/>
                    <a:pt x="264" y="2939"/>
                  </a:cubicBezTo>
                  <a:cubicBezTo>
                    <a:pt x="1" y="3734"/>
                    <a:pt x="437" y="4380"/>
                    <a:pt x="1459" y="4721"/>
                  </a:cubicBezTo>
                  <a:cubicBezTo>
                    <a:pt x="1747" y="4818"/>
                    <a:pt x="2011" y="4865"/>
                    <a:pt x="2247" y="4865"/>
                  </a:cubicBezTo>
                  <a:cubicBezTo>
                    <a:pt x="2811" y="4865"/>
                    <a:pt x="3217" y="4595"/>
                    <a:pt x="3420" y="4081"/>
                  </a:cubicBezTo>
                  <a:cubicBezTo>
                    <a:pt x="3548" y="4118"/>
                    <a:pt x="3673" y="4137"/>
                    <a:pt x="3793" y="4137"/>
                  </a:cubicBezTo>
                  <a:cubicBezTo>
                    <a:pt x="3965" y="4137"/>
                    <a:pt x="4127" y="4099"/>
                    <a:pt x="4274" y="4021"/>
                  </a:cubicBezTo>
                  <a:cubicBezTo>
                    <a:pt x="4627" y="3842"/>
                    <a:pt x="4914" y="3471"/>
                    <a:pt x="5099" y="2910"/>
                  </a:cubicBezTo>
                  <a:cubicBezTo>
                    <a:pt x="5440" y="1888"/>
                    <a:pt x="5189" y="1146"/>
                    <a:pt x="4394" y="884"/>
                  </a:cubicBezTo>
                  <a:cubicBezTo>
                    <a:pt x="4228" y="824"/>
                    <a:pt x="4054" y="796"/>
                    <a:pt x="3877" y="796"/>
                  </a:cubicBezTo>
                  <a:cubicBezTo>
                    <a:pt x="3787" y="796"/>
                    <a:pt x="3696" y="804"/>
                    <a:pt x="3605" y="818"/>
                  </a:cubicBezTo>
                  <a:cubicBezTo>
                    <a:pt x="3587" y="776"/>
                    <a:pt x="3569" y="734"/>
                    <a:pt x="3545" y="692"/>
                  </a:cubicBezTo>
                  <a:cubicBezTo>
                    <a:pt x="3314" y="234"/>
                    <a:pt x="2939" y="0"/>
                    <a:pt x="245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9"/>
            <p:cNvSpPr/>
            <p:nvPr/>
          </p:nvSpPr>
          <p:spPr>
            <a:xfrm>
              <a:off x="6390175" y="3941925"/>
              <a:ext cx="136000" cy="121450"/>
            </a:xfrm>
            <a:custGeom>
              <a:avLst/>
              <a:gdLst/>
              <a:ahLst/>
              <a:cxnLst/>
              <a:rect l="l" t="t" r="r" b="b"/>
              <a:pathLst>
                <a:path w="5440" h="4858" extrusionOk="0">
                  <a:moveTo>
                    <a:pt x="2432" y="470"/>
                  </a:moveTo>
                  <a:cubicBezTo>
                    <a:pt x="2740" y="470"/>
                    <a:pt x="2971" y="615"/>
                    <a:pt x="3121" y="903"/>
                  </a:cubicBezTo>
                  <a:cubicBezTo>
                    <a:pt x="3162" y="987"/>
                    <a:pt x="3192" y="1071"/>
                    <a:pt x="3210" y="1160"/>
                  </a:cubicBezTo>
                  <a:cubicBezTo>
                    <a:pt x="3228" y="1220"/>
                    <a:pt x="3264" y="1280"/>
                    <a:pt x="3324" y="1310"/>
                  </a:cubicBezTo>
                  <a:cubicBezTo>
                    <a:pt x="3358" y="1333"/>
                    <a:pt x="3398" y="1343"/>
                    <a:pt x="3439" y="1343"/>
                  </a:cubicBezTo>
                  <a:cubicBezTo>
                    <a:pt x="3462" y="1343"/>
                    <a:pt x="3486" y="1340"/>
                    <a:pt x="3509" y="1334"/>
                  </a:cubicBezTo>
                  <a:cubicBezTo>
                    <a:pt x="3626" y="1296"/>
                    <a:pt x="3747" y="1276"/>
                    <a:pt x="3867" y="1276"/>
                  </a:cubicBezTo>
                  <a:cubicBezTo>
                    <a:pt x="3992" y="1276"/>
                    <a:pt x="4117" y="1297"/>
                    <a:pt x="4238" y="1340"/>
                  </a:cubicBezTo>
                  <a:cubicBezTo>
                    <a:pt x="4752" y="1513"/>
                    <a:pt x="4884" y="1991"/>
                    <a:pt x="4633" y="2750"/>
                  </a:cubicBezTo>
                  <a:cubicBezTo>
                    <a:pt x="4378" y="3497"/>
                    <a:pt x="4029" y="3652"/>
                    <a:pt x="3768" y="3652"/>
                  </a:cubicBezTo>
                  <a:cubicBezTo>
                    <a:pt x="3642" y="3652"/>
                    <a:pt x="3537" y="3616"/>
                    <a:pt x="3473" y="3593"/>
                  </a:cubicBezTo>
                  <a:cubicBezTo>
                    <a:pt x="3431" y="3581"/>
                    <a:pt x="3390" y="3563"/>
                    <a:pt x="3348" y="3545"/>
                  </a:cubicBezTo>
                  <a:cubicBezTo>
                    <a:pt x="3318" y="3526"/>
                    <a:pt x="3285" y="3518"/>
                    <a:pt x="3252" y="3518"/>
                  </a:cubicBezTo>
                  <a:cubicBezTo>
                    <a:pt x="3213" y="3518"/>
                    <a:pt x="3174" y="3529"/>
                    <a:pt x="3139" y="3545"/>
                  </a:cubicBezTo>
                  <a:cubicBezTo>
                    <a:pt x="3073" y="3575"/>
                    <a:pt x="3025" y="3635"/>
                    <a:pt x="3013" y="3706"/>
                  </a:cubicBezTo>
                  <a:cubicBezTo>
                    <a:pt x="3001" y="3754"/>
                    <a:pt x="2989" y="3796"/>
                    <a:pt x="2971" y="3844"/>
                  </a:cubicBezTo>
                  <a:cubicBezTo>
                    <a:pt x="2921" y="3987"/>
                    <a:pt x="2796" y="4370"/>
                    <a:pt x="2236" y="4370"/>
                  </a:cubicBezTo>
                  <a:cubicBezTo>
                    <a:pt x="2069" y="4370"/>
                    <a:pt x="1863" y="4336"/>
                    <a:pt x="1609" y="4250"/>
                  </a:cubicBezTo>
                  <a:cubicBezTo>
                    <a:pt x="844" y="3993"/>
                    <a:pt x="545" y="3605"/>
                    <a:pt x="718" y="3079"/>
                  </a:cubicBezTo>
                  <a:cubicBezTo>
                    <a:pt x="790" y="2864"/>
                    <a:pt x="915" y="2678"/>
                    <a:pt x="1095" y="2535"/>
                  </a:cubicBezTo>
                  <a:cubicBezTo>
                    <a:pt x="1148" y="2499"/>
                    <a:pt x="1178" y="2439"/>
                    <a:pt x="1190" y="2368"/>
                  </a:cubicBezTo>
                  <a:cubicBezTo>
                    <a:pt x="1196" y="2302"/>
                    <a:pt x="1178" y="2242"/>
                    <a:pt x="1136" y="2188"/>
                  </a:cubicBezTo>
                  <a:cubicBezTo>
                    <a:pt x="1077" y="2123"/>
                    <a:pt x="1023" y="2039"/>
                    <a:pt x="981" y="1961"/>
                  </a:cubicBezTo>
                  <a:cubicBezTo>
                    <a:pt x="879" y="1770"/>
                    <a:pt x="604" y="1220"/>
                    <a:pt x="1650" y="694"/>
                  </a:cubicBezTo>
                  <a:cubicBezTo>
                    <a:pt x="1950" y="544"/>
                    <a:pt x="2211" y="470"/>
                    <a:pt x="2432" y="470"/>
                  </a:cubicBezTo>
                  <a:close/>
                  <a:moveTo>
                    <a:pt x="2450" y="1"/>
                  </a:moveTo>
                  <a:cubicBezTo>
                    <a:pt x="2148" y="1"/>
                    <a:pt x="1806" y="92"/>
                    <a:pt x="1435" y="276"/>
                  </a:cubicBezTo>
                  <a:cubicBezTo>
                    <a:pt x="503" y="742"/>
                    <a:pt x="174" y="1435"/>
                    <a:pt x="545" y="2182"/>
                  </a:cubicBezTo>
                  <a:cubicBezTo>
                    <a:pt x="575" y="2230"/>
                    <a:pt x="598" y="2278"/>
                    <a:pt x="628" y="2326"/>
                  </a:cubicBezTo>
                  <a:cubicBezTo>
                    <a:pt x="461" y="2499"/>
                    <a:pt x="335" y="2708"/>
                    <a:pt x="264" y="2935"/>
                  </a:cubicBezTo>
                  <a:cubicBezTo>
                    <a:pt x="1" y="3724"/>
                    <a:pt x="431" y="4370"/>
                    <a:pt x="1459" y="4716"/>
                  </a:cubicBezTo>
                  <a:cubicBezTo>
                    <a:pt x="1739" y="4811"/>
                    <a:pt x="1997" y="4857"/>
                    <a:pt x="2230" y="4857"/>
                  </a:cubicBezTo>
                  <a:cubicBezTo>
                    <a:pt x="2792" y="4857"/>
                    <a:pt x="3205" y="4587"/>
                    <a:pt x="3407" y="4071"/>
                  </a:cubicBezTo>
                  <a:cubicBezTo>
                    <a:pt x="3536" y="4108"/>
                    <a:pt x="3661" y="4127"/>
                    <a:pt x="3781" y="4127"/>
                  </a:cubicBezTo>
                  <a:cubicBezTo>
                    <a:pt x="3953" y="4127"/>
                    <a:pt x="4117" y="4089"/>
                    <a:pt x="4268" y="4011"/>
                  </a:cubicBezTo>
                  <a:cubicBezTo>
                    <a:pt x="4615" y="3832"/>
                    <a:pt x="4902" y="3461"/>
                    <a:pt x="5093" y="2906"/>
                  </a:cubicBezTo>
                  <a:cubicBezTo>
                    <a:pt x="5440" y="1884"/>
                    <a:pt x="5183" y="1142"/>
                    <a:pt x="4394" y="885"/>
                  </a:cubicBezTo>
                  <a:cubicBezTo>
                    <a:pt x="4214" y="824"/>
                    <a:pt x="4032" y="794"/>
                    <a:pt x="3851" y="794"/>
                  </a:cubicBezTo>
                  <a:cubicBezTo>
                    <a:pt x="3767" y="794"/>
                    <a:pt x="3682" y="800"/>
                    <a:pt x="3599" y="814"/>
                  </a:cubicBezTo>
                  <a:cubicBezTo>
                    <a:pt x="3581" y="772"/>
                    <a:pt x="3563" y="730"/>
                    <a:pt x="3539" y="688"/>
                  </a:cubicBezTo>
                  <a:cubicBezTo>
                    <a:pt x="3311" y="233"/>
                    <a:pt x="2932" y="1"/>
                    <a:pt x="2450" y="1"/>
                  </a:cubicBezTo>
                  <a:close/>
                </a:path>
              </a:pathLst>
            </a:custGeom>
            <a:solidFill>
              <a:srgbClr val="BD43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1" name="Google Shape;1141;p9"/>
          <p:cNvSpPr txBox="1"/>
          <p:nvPr/>
        </p:nvSpPr>
        <p:spPr>
          <a:xfrm>
            <a:off x="285718" y="286749"/>
            <a:ext cx="756651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rgbClr val="507431"/>
                </a:solidFill>
                <a:latin typeface="Arial"/>
                <a:ea typeface="Arial"/>
                <a:cs typeface="Arial"/>
                <a:sym typeface="Arial"/>
              </a:rPr>
              <a:t>1. Nhóm thực phẩm giàu tinh bột, chất đường, chất xơ</a:t>
            </a:r>
            <a:endParaRPr/>
          </a:p>
        </p:txBody>
      </p:sp>
      <p:grpSp>
        <p:nvGrpSpPr>
          <p:cNvPr id="1142" name="Google Shape;1142;p9"/>
          <p:cNvGrpSpPr/>
          <p:nvPr/>
        </p:nvGrpSpPr>
        <p:grpSpPr>
          <a:xfrm>
            <a:off x="285718" y="840401"/>
            <a:ext cx="8658399" cy="1654412"/>
            <a:chOff x="297228" y="1533013"/>
            <a:chExt cx="8658399" cy="1654412"/>
          </a:xfrm>
        </p:grpSpPr>
        <p:grpSp>
          <p:nvGrpSpPr>
            <p:cNvPr id="1143" name="Google Shape;1143;p9"/>
            <p:cNvGrpSpPr/>
            <p:nvPr/>
          </p:nvGrpSpPr>
          <p:grpSpPr>
            <a:xfrm>
              <a:off x="385816" y="1884962"/>
              <a:ext cx="8569811" cy="1302463"/>
              <a:chOff x="395347" y="1190171"/>
              <a:chExt cx="8569811" cy="1302463"/>
            </a:xfrm>
          </p:grpSpPr>
          <p:grpSp>
            <p:nvGrpSpPr>
              <p:cNvPr id="1144" name="Google Shape;1144;p9"/>
              <p:cNvGrpSpPr/>
              <p:nvPr/>
            </p:nvGrpSpPr>
            <p:grpSpPr>
              <a:xfrm>
                <a:off x="395347" y="1190171"/>
                <a:ext cx="8521593" cy="1165142"/>
                <a:chOff x="395347" y="1190171"/>
                <a:chExt cx="8521593" cy="1165142"/>
              </a:xfrm>
            </p:grpSpPr>
            <p:sp>
              <p:nvSpPr>
                <p:cNvPr id="1145" name="Google Shape;1145;p9"/>
                <p:cNvSpPr/>
                <p:nvPr/>
              </p:nvSpPr>
              <p:spPr>
                <a:xfrm>
                  <a:off x="483935" y="1266987"/>
                  <a:ext cx="8433005" cy="1088326"/>
                </a:xfrm>
                <a:prstGeom prst="rect">
                  <a:avLst/>
                </a:prstGeom>
                <a:solidFill>
                  <a:srgbClr val="ECF4E4"/>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6" name="Google Shape;1146;p9"/>
                <p:cNvSpPr/>
                <p:nvPr/>
              </p:nvSpPr>
              <p:spPr>
                <a:xfrm>
                  <a:off x="395347" y="1190171"/>
                  <a:ext cx="8433005" cy="1054872"/>
                </a:xfrm>
                <a:prstGeom prst="rect">
                  <a:avLst/>
                </a:prstGeom>
                <a:solidFill>
                  <a:srgbClr val="FFFFFF"/>
                </a:solidFill>
                <a:ln w="12700" cap="flat" cmpd="sng">
                  <a:solidFill>
                    <a:srgbClr val="517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7" name="Google Shape;1147;p9"/>
                <p:cNvSpPr txBox="1"/>
                <p:nvPr/>
              </p:nvSpPr>
              <p:spPr>
                <a:xfrm>
                  <a:off x="513114" y="1262618"/>
                  <a:ext cx="8190269" cy="8720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Kết hợp với nội dung đã học và hiểu biết cá nhân, hãy phân biệt gạo nếp, gạo tẻ và nêu cách lựa chọn gạo ngon</a:t>
                  </a:r>
                  <a:endParaRPr/>
                </a:p>
              </p:txBody>
            </p:sp>
          </p:grpSp>
          <p:sp>
            <p:nvSpPr>
              <p:cNvPr id="1148" name="Google Shape;1148;p9"/>
              <p:cNvSpPr/>
              <p:nvPr/>
            </p:nvSpPr>
            <p:spPr>
              <a:xfrm>
                <a:off x="8466348" y="1997452"/>
                <a:ext cx="498810" cy="495182"/>
              </a:xfrm>
              <a:custGeom>
                <a:avLst/>
                <a:gdLst/>
                <a:ahLst/>
                <a:cxnLst/>
                <a:rect l="l" t="t" r="r" b="b"/>
                <a:pathLst>
                  <a:path w="837817" h="831724" extrusionOk="0">
                    <a:moveTo>
                      <a:pt x="0" y="0"/>
                    </a:moveTo>
                    <a:lnTo>
                      <a:pt x="837817" y="0"/>
                    </a:lnTo>
                    <a:lnTo>
                      <a:pt x="837817" y="831724"/>
                    </a:lnTo>
                    <a:lnTo>
                      <a:pt x="0" y="831724"/>
                    </a:lnTo>
                    <a:lnTo>
                      <a:pt x="0" y="0"/>
                    </a:lnTo>
                    <a:close/>
                  </a:path>
                </a:pathLst>
              </a:custGeom>
              <a:blipFill rotWithShape="1">
                <a:blip r:embed="rId3">
                  <a:alphaModFix/>
                </a:blip>
                <a:stretch>
                  <a:fillRect/>
                </a:stretch>
              </a:blipFill>
              <a:ln>
                <a:noFill/>
              </a:ln>
            </p:spPr>
          </p:sp>
        </p:grpSp>
        <p:sp>
          <p:nvSpPr>
            <p:cNvPr id="1149" name="Google Shape;1149;p9"/>
            <p:cNvSpPr txBox="1"/>
            <p:nvPr/>
          </p:nvSpPr>
          <p:spPr>
            <a:xfrm>
              <a:off x="297228" y="1533013"/>
              <a:ext cx="1643724" cy="400110"/>
            </a:xfrm>
            <a:prstGeom prst="rect">
              <a:avLst/>
            </a:prstGeom>
            <a:solidFill>
              <a:srgbClr val="C2EA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Arial"/>
                  <a:ea typeface="Arial"/>
                  <a:cs typeface="Arial"/>
                  <a:sym typeface="Arial"/>
                </a:rPr>
                <a:t>KHÁM PHÁ </a:t>
              </a:r>
              <a:endParaRPr/>
            </a:p>
          </p:txBody>
        </p:sp>
      </p:grpSp>
      <p:pic>
        <p:nvPicPr>
          <p:cNvPr id="1150" name="Google Shape;1150;p9" descr="Gạo nếp - Món ăn truyền thống và ý nghĩa của người Việt"/>
          <p:cNvPicPr preferRelativeResize="0"/>
          <p:nvPr/>
        </p:nvPicPr>
        <p:blipFill rotWithShape="1">
          <a:blip r:embed="rId4">
            <a:alphaModFix/>
          </a:blip>
          <a:srcRect/>
          <a:stretch/>
        </p:blipFill>
        <p:spPr>
          <a:xfrm>
            <a:off x="622551" y="2576398"/>
            <a:ext cx="3824514" cy="2390321"/>
          </a:xfrm>
          <a:prstGeom prst="rect">
            <a:avLst/>
          </a:prstGeom>
          <a:noFill/>
          <a:ln>
            <a:noFill/>
          </a:ln>
        </p:spPr>
      </p:pic>
      <p:pic>
        <p:nvPicPr>
          <p:cNvPr id="1151" name="Google Shape;1151;p9" descr="Ấn Độ cấm xuất khẩu gạo thơm basmati dưới 1.200 USD/tấn"/>
          <p:cNvPicPr preferRelativeResize="0"/>
          <p:nvPr/>
        </p:nvPicPr>
        <p:blipFill rotWithShape="1">
          <a:blip r:embed="rId5">
            <a:alphaModFix/>
          </a:blip>
          <a:srcRect/>
          <a:stretch/>
        </p:blipFill>
        <p:spPr>
          <a:xfrm>
            <a:off x="4835501" y="2573035"/>
            <a:ext cx="3621316" cy="2371753"/>
          </a:xfrm>
          <a:prstGeom prst="rect">
            <a:avLst/>
          </a:prstGeom>
          <a:noFill/>
          <a:ln>
            <a:noFill/>
          </a:ln>
        </p:spPr>
      </p:pic>
      <p:sp>
        <p:nvSpPr>
          <p:cNvPr id="1152" name="Google Shape;1152;p9"/>
          <p:cNvSpPr/>
          <p:nvPr/>
        </p:nvSpPr>
        <p:spPr>
          <a:xfrm>
            <a:off x="5694" y="4399551"/>
            <a:ext cx="914400" cy="914400"/>
          </a:xfrm>
          <a:prstGeom prst="ellipse">
            <a:avLst/>
          </a:prstGeom>
          <a:solidFill>
            <a:srgbClr val="FCE0EF">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3" name="Google Shape;1153;p9"/>
          <p:cNvSpPr/>
          <p:nvPr/>
        </p:nvSpPr>
        <p:spPr>
          <a:xfrm>
            <a:off x="8137072" y="3213000"/>
            <a:ext cx="914400" cy="914400"/>
          </a:xfrm>
          <a:prstGeom prst="ellipse">
            <a:avLst/>
          </a:prstGeom>
          <a:solidFill>
            <a:srgbClr val="A0DAB4">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1"/>
                                        </p:tgtEl>
                                        <p:attrNameLst>
                                          <p:attrName>style.visibility</p:attrName>
                                        </p:attrNameLst>
                                      </p:cBhvr>
                                      <p:to>
                                        <p:strVal val="visible"/>
                                      </p:to>
                                    </p:set>
                                    <p:anim calcmode="lin" valueType="num">
                                      <p:cBhvr additive="base">
                                        <p:cTn id="7" dur="500"/>
                                        <p:tgtEl>
                                          <p:spTgt spid="11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42"/>
                                        </p:tgtEl>
                                        <p:attrNameLst>
                                          <p:attrName>style.visibility</p:attrName>
                                        </p:attrNameLst>
                                      </p:cBhvr>
                                      <p:to>
                                        <p:strVal val="visible"/>
                                      </p:to>
                                    </p:set>
                                    <p:animEffect transition="in" filter="fade">
                                      <p:cBhvr>
                                        <p:cTn id="11" dur="500"/>
                                        <p:tgtEl>
                                          <p:spTgt spid="11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50"/>
                                        </p:tgtEl>
                                        <p:attrNameLst>
                                          <p:attrName>style.visibility</p:attrName>
                                        </p:attrNameLst>
                                      </p:cBhvr>
                                      <p:to>
                                        <p:strVal val="visible"/>
                                      </p:to>
                                    </p:set>
                                    <p:animEffect transition="in" filter="fade">
                                      <p:cBhvr>
                                        <p:cTn id="15" dur="500"/>
                                        <p:tgtEl>
                                          <p:spTgt spid="1150"/>
                                        </p:tgtEl>
                                      </p:cBhvr>
                                    </p:animEffect>
                                  </p:childTnLst>
                                </p:cTn>
                              </p:par>
                              <p:par>
                                <p:cTn id="16" presetID="10" presetClass="entr" presetSubtype="0" fill="hold" nodeType="withEffect">
                                  <p:stCondLst>
                                    <p:cond delay="0"/>
                                  </p:stCondLst>
                                  <p:childTnLst>
                                    <p:set>
                                      <p:cBhvr>
                                        <p:cTn id="17" dur="1" fill="hold">
                                          <p:stCondLst>
                                            <p:cond delay="0"/>
                                          </p:stCondLst>
                                        </p:cTn>
                                        <p:tgtEl>
                                          <p:spTgt spid="1151"/>
                                        </p:tgtEl>
                                        <p:attrNameLst>
                                          <p:attrName>style.visibility</p:attrName>
                                        </p:attrNameLst>
                                      </p:cBhvr>
                                      <p:to>
                                        <p:strVal val="visible"/>
                                      </p:to>
                                    </p:set>
                                    <p:animEffect transition="in" filter="fade">
                                      <p:cBhvr>
                                        <p:cTn id="18" dur="500"/>
                                        <p:tgtEl>
                                          <p:spTgt spid="1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egan Food Newsletter by Slidesgo">
  <a:themeElements>
    <a:clrScheme name="Simple Light">
      <a:dk1>
        <a:srgbClr val="3F2119"/>
      </a:dk1>
      <a:lt1>
        <a:srgbClr val="FDECD8"/>
      </a:lt1>
      <a:dk2>
        <a:srgbClr val="EBC8A2"/>
      </a:dk2>
      <a:lt2>
        <a:srgbClr val="FD8900"/>
      </a:lt2>
      <a:accent1>
        <a:srgbClr val="CEDBC1"/>
      </a:accent1>
      <a:accent2>
        <a:srgbClr val="A3CA81"/>
      </a:accent2>
      <a:accent3>
        <a:srgbClr val="6C9747"/>
      </a:accent3>
      <a:accent4>
        <a:srgbClr val="FF846E"/>
      </a:accent4>
      <a:accent5>
        <a:srgbClr val="BD4325"/>
      </a:accent5>
      <a:accent6>
        <a:srgbClr val="CC618D"/>
      </a:accent6>
      <a:hlink>
        <a:srgbClr val="3F21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5135</Words>
  <Application>Microsoft Office PowerPoint</Application>
  <PresentationFormat>On-screen Show (16:9)</PresentationFormat>
  <Paragraphs>368</Paragraphs>
  <Slides>68</Slides>
  <Notes>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Times New Roman</vt:lpstr>
      <vt:lpstr>Paytone One</vt:lpstr>
      <vt:lpstr>Bebas Neue</vt:lpstr>
      <vt:lpstr>Noto Sans Symbols</vt:lpstr>
      <vt:lpstr>Chivo</vt:lpstr>
      <vt:lpstr>Vegan Food Newsletter by Slidesgo</vt:lpstr>
      <vt:lpstr>PowerPoint Presentation</vt:lpstr>
      <vt:lpstr>PowerPoint Presentation</vt:lpstr>
      <vt:lpstr>BÀI 2: LỰA CHỌN  VÀ BẢO QUẢN THỰC PHẨM </vt:lpstr>
      <vt:lpstr>NỘI DUNG BÀI HỌC </vt:lpstr>
      <vt:lpstr>PHẦN 1: LỰA CHỌN THỰC PHẨM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2: CÁC BIỆN PHÁP  BẢO QUẢN CHẤT DINH DƯỠNG  CÓ TRONG THỰC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modified xsi:type="dcterms:W3CDTF">2025-12-17T11:00:40Z</dcterms:modified>
</cp:coreProperties>
</file>