
<file path=[Content_Types].xml><?xml version="1.0" encoding="utf-8"?>
<Types xmlns="http://schemas.openxmlformats.org/package/2006/content-types">
  <Default Extension="png" ContentType="image/png"/>
  <Default Extension="svg" ContentType="image/svg+xml"/>
  <Default Extension="jpeg" ContentType="image/jpeg"/>
  <Default Extension="m4a" ContentType="audio/mp4"/>
  <Default Extension="emf" ContentType="image/x-emf"/>
  <Default Extension="wmf" ContentType="image/x-wmf"/>
  <Default Extension="rels" ContentType="application/vnd.openxmlformats-package.relationships+xml"/>
  <Default Extension="xml" ContentType="application/xml"/>
  <Default Extension="wav" ContentType="audio/x-wav"/>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3.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4.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5.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7.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8.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xml" ContentType="application/vnd.openxmlformats-officedocument.presentationml.tags+xml"/>
  <Override PartName="/ppt/notesSlides/notesSlide8.xml" ContentType="application/vnd.openxmlformats-officedocument.presentationml.notesSlide+xml"/>
  <Override PartName="/ppt/tags/tag2.xml" ContentType="application/vnd.openxmlformats-officedocument.presentationml.tags+xml"/>
  <Override PartName="/ppt/notesSlides/notesSlide9.xml" ContentType="application/vnd.openxmlformats-officedocument.presentationml.notesSlide+xml"/>
  <Override PartName="/ppt/tags/tag3.xml" ContentType="application/vnd.openxmlformats-officedocument.presentationml.tags+xml"/>
  <Override PartName="/ppt/notesSlides/notesSlide10.xml" ContentType="application/vnd.openxmlformats-officedocument.presentationml.notesSlide+xml"/>
  <Override PartName="/ppt/tags/tag4.xml" ContentType="application/vnd.openxmlformats-officedocument.presentationml.tags+xml"/>
  <Override PartName="/ppt/notesSlides/notesSlide11.xml" ContentType="application/vnd.openxmlformats-officedocument.presentationml.notesSlide+xml"/>
  <Override PartName="/ppt/tags/tag5.xml" ContentType="application/vnd.openxmlformats-officedocument.presentationml.tags+xml"/>
  <Override PartName="/ppt/notesSlides/notesSlide12.xml" ContentType="application/vnd.openxmlformats-officedocument.presentationml.notesSlide+xml"/>
  <Override PartName="/ppt/tags/tag6.xml" ContentType="application/vnd.openxmlformats-officedocument.presentationml.tags+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4" r:id="rId2"/>
    <p:sldMasterId id="2147483675" r:id="rId3"/>
    <p:sldMasterId id="2147483710" r:id="rId4"/>
    <p:sldMasterId id="2147483719" r:id="rId5"/>
    <p:sldMasterId id="2147483730" r:id="rId6"/>
    <p:sldMasterId id="2147483748" r:id="rId7"/>
    <p:sldMasterId id="2147483760" r:id="rId8"/>
    <p:sldMasterId id="2147483772" r:id="rId9"/>
  </p:sldMasterIdLst>
  <p:notesMasterIdLst>
    <p:notesMasterId r:id="rId39"/>
  </p:notesMasterIdLst>
  <p:sldIdLst>
    <p:sldId id="598" r:id="rId10"/>
    <p:sldId id="2007577413" r:id="rId11"/>
    <p:sldId id="2007577428" r:id="rId12"/>
    <p:sldId id="257" r:id="rId13"/>
    <p:sldId id="262" r:id="rId14"/>
    <p:sldId id="2007577414" r:id="rId15"/>
    <p:sldId id="314" r:id="rId16"/>
    <p:sldId id="311" r:id="rId17"/>
    <p:sldId id="11088599" r:id="rId18"/>
    <p:sldId id="2007577415" r:id="rId19"/>
    <p:sldId id="2007577416" r:id="rId20"/>
    <p:sldId id="2007577417" r:id="rId21"/>
    <p:sldId id="11088647" r:id="rId22"/>
    <p:sldId id="2007577424" r:id="rId23"/>
    <p:sldId id="11088655" r:id="rId24"/>
    <p:sldId id="2007577418" r:id="rId25"/>
    <p:sldId id="2007577259" r:id="rId26"/>
    <p:sldId id="2007577419" r:id="rId27"/>
    <p:sldId id="2007577423" r:id="rId28"/>
    <p:sldId id="323" r:id="rId29"/>
    <p:sldId id="2007577425" r:id="rId30"/>
    <p:sldId id="327" r:id="rId31"/>
    <p:sldId id="326" r:id="rId32"/>
    <p:sldId id="328" r:id="rId33"/>
    <p:sldId id="325" r:id="rId34"/>
    <p:sldId id="332" r:id="rId35"/>
    <p:sldId id="329" r:id="rId36"/>
    <p:sldId id="330" r:id="rId37"/>
    <p:sldId id="2007577426"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6" userDrawn="1">
          <p15:clr>
            <a:srgbClr val="A4A3A4"/>
          </p15:clr>
        </p15:guide>
        <p15:guide id="2" pos="386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EFEFE"/>
    <a:srgbClr val="C96D5B"/>
    <a:srgbClr val="F3F7F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46" autoAdjust="0"/>
    <p:restoredTop sz="94660"/>
  </p:normalViewPr>
  <p:slideViewPr>
    <p:cSldViewPr snapToGrid="0">
      <p:cViewPr varScale="1">
        <p:scale>
          <a:sx n="96" d="100"/>
          <a:sy n="96" d="100"/>
        </p:scale>
        <p:origin x="90" y="192"/>
      </p:cViewPr>
      <p:guideLst>
        <p:guide orient="horz" pos="2136"/>
        <p:guide pos="386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notesMaster" Target="notesMasters/notesMaster1.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tableStyles" Target="tableStyle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1C7E5A-8F5E-4337-BE98-404062D21E4B}" type="datetimeFigureOut">
              <a:rPr lang="en-US" smtClean="0"/>
              <a:t>18/12/2025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0D2284-37BF-4AD4-81EA-B2B55729CEAC}" type="slidenum">
              <a:rPr lang="en-US" smtClean="0"/>
              <a:t>‹#›</a:t>
            </a:fld>
            <a:endParaRPr lang="en-US"/>
          </a:p>
        </p:txBody>
      </p:sp>
    </p:spTree>
    <p:extLst>
      <p:ext uri="{BB962C8B-B14F-4D97-AF65-F5344CB8AC3E}">
        <p14:creationId xmlns:p14="http://schemas.microsoft.com/office/powerpoint/2010/main" val="38139422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slide" Target="../slides/slide24.xml"/><Relationship Id="rId2" Type="http://schemas.openxmlformats.org/officeDocument/2006/relationships/notesMaster" Target="../notesMasters/notesMaster1.xml"/><Relationship Id="rId1" Type="http://schemas.openxmlformats.org/officeDocument/2006/relationships/tags" Target="../tags/tag4.xml"/></Relationships>
</file>

<file path=ppt/notesSlides/_rels/notesSlide11.xml.rels><?xml version="1.0" encoding="UTF-8" standalone="yes"?>
<Relationships xmlns="http://schemas.openxmlformats.org/package/2006/relationships"><Relationship Id="rId3" Type="http://schemas.openxmlformats.org/officeDocument/2006/relationships/slide" Target="../slides/slide25.xml"/><Relationship Id="rId2" Type="http://schemas.openxmlformats.org/officeDocument/2006/relationships/notesMaster" Target="../notesMasters/notesMaster1.xml"/><Relationship Id="rId1" Type="http://schemas.openxmlformats.org/officeDocument/2006/relationships/tags" Target="../tags/tag5.xml"/></Relationships>
</file>

<file path=ppt/notesSlides/_rels/notesSlide12.xml.rels><?xml version="1.0" encoding="UTF-8" standalone="yes"?>
<Relationships xmlns="http://schemas.openxmlformats.org/package/2006/relationships"><Relationship Id="rId3" Type="http://schemas.openxmlformats.org/officeDocument/2006/relationships/slide" Target="../slides/slide26.xml"/><Relationship Id="rId2" Type="http://schemas.openxmlformats.org/officeDocument/2006/relationships/notesMaster" Target="../notesMasters/notesMaster1.xml"/><Relationship Id="rId1" Type="http://schemas.openxmlformats.org/officeDocument/2006/relationships/tags" Target="../tags/tag6.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slide" Target="../slides/slide21.xml"/><Relationship Id="rId2" Type="http://schemas.openxmlformats.org/officeDocument/2006/relationships/notesMaster" Target="../notesMasters/notesMaster1.xml"/><Relationship Id="rId1" Type="http://schemas.openxmlformats.org/officeDocument/2006/relationships/tags" Target="../tags/tag1.xml"/></Relationships>
</file>

<file path=ppt/notesSlides/_rels/notesSlide8.xml.rels><?xml version="1.0" encoding="UTF-8" standalone="yes"?>
<Relationships xmlns="http://schemas.openxmlformats.org/package/2006/relationships"><Relationship Id="rId3" Type="http://schemas.openxmlformats.org/officeDocument/2006/relationships/slide" Target="../slides/slide22.xml"/><Relationship Id="rId2" Type="http://schemas.openxmlformats.org/officeDocument/2006/relationships/notesMaster" Target="../notesMasters/notesMaster1.xml"/><Relationship Id="rId1" Type="http://schemas.openxmlformats.org/officeDocument/2006/relationships/tags" Target="../tags/tag2.xml"/></Relationships>
</file>

<file path=ppt/notesSlides/_rels/notesSlide9.xml.rels><?xml version="1.0" encoding="UTF-8" standalone="yes"?>
<Relationships xmlns="http://schemas.openxmlformats.org/package/2006/relationships"><Relationship Id="rId3" Type="http://schemas.openxmlformats.org/officeDocument/2006/relationships/slide" Target="../slides/slide23.xml"/><Relationship Id="rId2" Type="http://schemas.openxmlformats.org/officeDocument/2006/relationships/notesMaster" Target="../notesMasters/notesMaster1.xml"/><Relationship Id="rId1" Type="http://schemas.openxmlformats.org/officeDocument/2006/relationships/tags" Target="../tags/tag3.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gebd9e8809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7" name="Google Shape;327;gebd9e8809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r>
              <a:rPr lang="en-US" dirty="0" err="1"/>
              <a:t>Các</a:t>
            </a:r>
            <a:r>
              <a:rPr lang="en-US" baseline="0" dirty="0"/>
              <a:t> </a:t>
            </a:r>
            <a:r>
              <a:rPr lang="en-US" baseline="0" dirty="0" err="1"/>
              <a:t>em</a:t>
            </a:r>
            <a:r>
              <a:rPr lang="en-US" baseline="0" dirty="0"/>
              <a:t> </a:t>
            </a:r>
            <a:r>
              <a:rPr lang="en-US" baseline="0" dirty="0" err="1"/>
              <a:t>vừa</a:t>
            </a:r>
            <a:r>
              <a:rPr lang="en-US" baseline="0" dirty="0"/>
              <a:t> </a:t>
            </a:r>
            <a:r>
              <a:rPr lang="en-US" baseline="0" dirty="0" err="1"/>
              <a:t>xem</a:t>
            </a:r>
            <a:r>
              <a:rPr lang="en-US" baseline="0" dirty="0"/>
              <a:t> </a:t>
            </a:r>
            <a:r>
              <a:rPr lang="en-US" baseline="0" dirty="0" err="1"/>
              <a:t>xong</a:t>
            </a:r>
            <a:r>
              <a:rPr lang="en-US" baseline="0" dirty="0"/>
              <a:t> </a:t>
            </a:r>
            <a:r>
              <a:rPr lang="en-US" baseline="0" dirty="0" err="1"/>
              <a:t>videoclip</a:t>
            </a:r>
            <a:r>
              <a:rPr lang="en-US" baseline="0" dirty="0"/>
              <a:t>, </a:t>
            </a:r>
            <a:r>
              <a:rPr lang="en-US" baseline="0" dirty="0" err="1"/>
              <a:t>và</a:t>
            </a:r>
            <a:r>
              <a:rPr lang="en-US" baseline="0" dirty="0"/>
              <a:t> </a:t>
            </a:r>
            <a:r>
              <a:rPr lang="en-US" baseline="0" dirty="0" err="1"/>
              <a:t>bây</a:t>
            </a:r>
            <a:r>
              <a:rPr lang="en-US" baseline="0" dirty="0"/>
              <a:t> </a:t>
            </a:r>
            <a:r>
              <a:rPr lang="en-US" baseline="0" dirty="0" err="1"/>
              <a:t>giờ</a:t>
            </a:r>
            <a:r>
              <a:rPr lang="en-US" baseline="0" dirty="0"/>
              <a:t> </a:t>
            </a:r>
            <a:r>
              <a:rPr lang="en-US" baseline="0" dirty="0" err="1"/>
              <a:t>chúng</a:t>
            </a:r>
            <a:r>
              <a:rPr lang="en-US" baseline="0" dirty="0"/>
              <a:t> ta </a:t>
            </a:r>
            <a:r>
              <a:rPr lang="en-US" baseline="0" dirty="0" err="1"/>
              <a:t>hãy</a:t>
            </a:r>
            <a:r>
              <a:rPr lang="en-US" baseline="0" dirty="0"/>
              <a:t> </a:t>
            </a:r>
            <a:r>
              <a:rPr lang="en-US" baseline="0" dirty="0" err="1"/>
              <a:t>sẵn</a:t>
            </a:r>
            <a:r>
              <a:rPr lang="en-US" baseline="0" dirty="0"/>
              <a:t> </a:t>
            </a:r>
            <a:r>
              <a:rPr lang="en-US" baseline="0" dirty="0" err="1"/>
              <a:t>sàng</a:t>
            </a:r>
            <a:r>
              <a:rPr lang="en-US" baseline="0" dirty="0"/>
              <a:t> </a:t>
            </a:r>
            <a:r>
              <a:rPr lang="en-US" baseline="0" dirty="0" err="1"/>
              <a:t>thảo</a:t>
            </a:r>
            <a:r>
              <a:rPr lang="en-US" baseline="0" dirty="0"/>
              <a:t> </a:t>
            </a:r>
            <a:r>
              <a:rPr lang="en-US" baseline="0" dirty="0" err="1"/>
              <a:t>luận</a:t>
            </a:r>
            <a:r>
              <a:rPr lang="en-US" baseline="0" dirty="0"/>
              <a:t> </a:t>
            </a:r>
            <a:r>
              <a:rPr lang="en-US" baseline="0" dirty="0" err="1"/>
              <a:t>thật</a:t>
            </a:r>
            <a:r>
              <a:rPr lang="en-US" baseline="0" dirty="0"/>
              <a:t> </a:t>
            </a:r>
            <a:r>
              <a:rPr lang="en-US" baseline="0" dirty="0" err="1"/>
              <a:t>nhanh</a:t>
            </a:r>
            <a:r>
              <a:rPr lang="en-US" baseline="0" dirty="0"/>
              <a:t> </a:t>
            </a:r>
            <a:r>
              <a:rPr lang="en-US" baseline="0" dirty="0" err="1"/>
              <a:t>và</a:t>
            </a:r>
            <a:r>
              <a:rPr lang="en-US" baseline="0" dirty="0"/>
              <a:t> </a:t>
            </a:r>
            <a:r>
              <a:rPr lang="en-US" baseline="0" dirty="0" err="1"/>
              <a:t>viết</a:t>
            </a:r>
            <a:r>
              <a:rPr lang="en-US" baseline="0" dirty="0"/>
              <a:t> </a:t>
            </a:r>
            <a:r>
              <a:rPr lang="en-US" baseline="0" dirty="0" err="1"/>
              <a:t>đáp</a:t>
            </a:r>
            <a:r>
              <a:rPr lang="en-US" baseline="0" dirty="0"/>
              <a:t> </a:t>
            </a:r>
            <a:r>
              <a:rPr lang="en-US" baseline="0" dirty="0" err="1"/>
              <a:t>án</a:t>
            </a:r>
            <a:r>
              <a:rPr lang="en-US" baseline="0" dirty="0"/>
              <a:t> </a:t>
            </a:r>
            <a:r>
              <a:rPr lang="en-US" baseline="0" dirty="0" err="1"/>
              <a:t>vào</a:t>
            </a:r>
            <a:r>
              <a:rPr lang="en-US" baseline="0" dirty="0"/>
              <a:t> </a:t>
            </a:r>
            <a:r>
              <a:rPr lang="en-US" baseline="0" dirty="0" err="1"/>
              <a:t>bảng</a:t>
            </a:r>
            <a:r>
              <a:rPr lang="en-US" baseline="0" dirty="0"/>
              <a:t> </a:t>
            </a:r>
            <a:r>
              <a:rPr lang="en-US" baseline="0" dirty="0" err="1"/>
              <a:t>nhóm</a:t>
            </a:r>
            <a:r>
              <a:rPr lang="en-US" baseline="0" dirty="0"/>
              <a:t> </a:t>
            </a:r>
            <a:r>
              <a:rPr lang="en-US" baseline="0" dirty="0" err="1"/>
              <a:t>nhỏ</a:t>
            </a:r>
            <a:r>
              <a:rPr lang="en-US" baseline="0" dirty="0"/>
              <a:t>. </a:t>
            </a:r>
            <a:r>
              <a:rPr lang="en-US" baseline="0" dirty="0" err="1"/>
              <a:t>Mỗi</a:t>
            </a:r>
            <a:r>
              <a:rPr lang="en-US" baseline="0" dirty="0"/>
              <a:t> </a:t>
            </a:r>
            <a:r>
              <a:rPr lang="en-US" baseline="0" dirty="0" err="1"/>
              <a:t>câu</a:t>
            </a:r>
            <a:r>
              <a:rPr lang="en-US" baseline="0" dirty="0"/>
              <a:t> </a:t>
            </a:r>
            <a:r>
              <a:rPr lang="en-US" baseline="0" dirty="0" err="1"/>
              <a:t>hỏi</a:t>
            </a:r>
            <a:r>
              <a:rPr lang="en-US" baseline="0" dirty="0"/>
              <a:t> </a:t>
            </a:r>
            <a:r>
              <a:rPr lang="en-US" baseline="0" dirty="0" err="1"/>
              <a:t>chúng</a:t>
            </a:r>
            <a:r>
              <a:rPr lang="en-US" baseline="0" dirty="0"/>
              <a:t> ta </a:t>
            </a:r>
            <a:r>
              <a:rPr lang="en-US" baseline="0" dirty="0" err="1"/>
              <a:t>chỉ</a:t>
            </a:r>
            <a:r>
              <a:rPr lang="en-US" baseline="0" dirty="0"/>
              <a:t> </a:t>
            </a:r>
            <a:r>
              <a:rPr lang="en-US" baseline="0" dirty="0" err="1"/>
              <a:t>có</a:t>
            </a:r>
            <a:r>
              <a:rPr lang="en-US" baseline="0" dirty="0"/>
              <a:t> 10s </a:t>
            </a:r>
            <a:r>
              <a:rPr lang="en-US" baseline="0" dirty="0" err="1"/>
              <a:t>để</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Khi</a:t>
            </a:r>
            <a:r>
              <a:rPr lang="en-US" baseline="0" dirty="0"/>
              <a:t> </a:t>
            </a:r>
            <a:r>
              <a:rPr lang="en-US" baseline="0" dirty="0" err="1"/>
              <a:t>có</a:t>
            </a:r>
            <a:r>
              <a:rPr lang="en-US" baseline="0" dirty="0"/>
              <a:t> </a:t>
            </a:r>
            <a:r>
              <a:rPr lang="en-US" baseline="0" dirty="0" err="1"/>
              <a:t>hiệu</a:t>
            </a:r>
            <a:r>
              <a:rPr lang="en-US" baseline="0" dirty="0"/>
              <a:t> </a:t>
            </a:r>
            <a:r>
              <a:rPr lang="en-US" baseline="0" dirty="0" err="1"/>
              <a:t>lệnh</a:t>
            </a:r>
            <a:r>
              <a:rPr lang="en-US" baseline="0" dirty="0"/>
              <a:t>, </a:t>
            </a:r>
            <a:r>
              <a:rPr lang="en-US" baseline="0" dirty="0" err="1"/>
              <a:t>các</a:t>
            </a:r>
            <a:r>
              <a:rPr lang="en-US" baseline="0" dirty="0"/>
              <a:t> </a:t>
            </a:r>
            <a:r>
              <a:rPr lang="en-US" baseline="0" dirty="0" err="1"/>
              <a:t>nhóm</a:t>
            </a:r>
            <a:r>
              <a:rPr lang="en-US" baseline="0" dirty="0"/>
              <a:t> </a:t>
            </a:r>
            <a:r>
              <a:rPr lang="en-US" baseline="0" dirty="0" err="1"/>
              <a:t>cùng</a:t>
            </a:r>
            <a:r>
              <a:rPr lang="en-US" baseline="0" dirty="0"/>
              <a:t> </a:t>
            </a:r>
            <a:r>
              <a:rPr lang="en-US" baseline="0" dirty="0" err="1"/>
              <a:t>giơ</a:t>
            </a:r>
            <a:r>
              <a:rPr lang="en-US" baseline="0" dirty="0"/>
              <a:t> </a:t>
            </a:r>
            <a:r>
              <a:rPr lang="en-US" baseline="0" dirty="0" err="1"/>
              <a:t>bảng</a:t>
            </a:r>
            <a:r>
              <a:rPr lang="en-US" baseline="0" dirty="0"/>
              <a:t> </a:t>
            </a:r>
            <a:r>
              <a:rPr lang="en-US" baseline="0" dirty="0" err="1"/>
              <a:t>kết</a:t>
            </a:r>
            <a:r>
              <a:rPr lang="en-US" baseline="0" dirty="0"/>
              <a:t> </a:t>
            </a:r>
            <a:r>
              <a:rPr lang="en-US" baseline="0" dirty="0" err="1"/>
              <a:t>quả</a:t>
            </a:r>
            <a:r>
              <a:rPr lang="en-US" baseline="0" dirty="0"/>
              <a:t> </a:t>
            </a:r>
            <a:r>
              <a:rPr lang="en-US" baseline="0" dirty="0" err="1"/>
              <a:t>nhé</a:t>
            </a:r>
            <a:r>
              <a:rPr lang="en-US" baseline="0" dirty="0"/>
              <a:t>. </a:t>
            </a:r>
            <a:r>
              <a:rPr lang="en-US" baseline="0" dirty="0" err="1"/>
              <a:t>Các</a:t>
            </a:r>
            <a:r>
              <a:rPr lang="en-US" baseline="0" dirty="0"/>
              <a:t> </a:t>
            </a:r>
            <a:r>
              <a:rPr lang="en-US" baseline="0" dirty="0" err="1"/>
              <a:t>em</a:t>
            </a:r>
            <a:r>
              <a:rPr lang="en-US" baseline="0" dirty="0"/>
              <a:t> </a:t>
            </a:r>
            <a:r>
              <a:rPr lang="en-US" baseline="0" dirty="0" err="1"/>
              <a:t>đã</a:t>
            </a:r>
            <a:r>
              <a:rPr lang="en-US" baseline="0" dirty="0"/>
              <a:t> </a:t>
            </a:r>
            <a:r>
              <a:rPr lang="en-US" baseline="0" dirty="0" err="1"/>
              <a:t>nắm</a:t>
            </a:r>
            <a:r>
              <a:rPr lang="en-US" baseline="0" dirty="0"/>
              <a:t> </a:t>
            </a:r>
            <a:r>
              <a:rPr lang="en-US" baseline="0" dirty="0" err="1"/>
              <a:t>luật</a:t>
            </a:r>
            <a:r>
              <a:rPr lang="en-US" baseline="0" dirty="0"/>
              <a:t> </a:t>
            </a:r>
            <a:r>
              <a:rPr lang="en-US" baseline="0" dirty="0" err="1"/>
              <a:t>chơi</a:t>
            </a:r>
            <a:r>
              <a:rPr lang="en-US" baseline="0" dirty="0"/>
              <a:t> </a:t>
            </a:r>
            <a:r>
              <a:rPr lang="en-US" baseline="0" dirty="0" err="1"/>
              <a:t>chưa</a:t>
            </a:r>
            <a:r>
              <a:rPr lang="en-US" baseline="0" dirty="0"/>
              <a:t>? </a:t>
            </a:r>
          </a:p>
          <a:p>
            <a:r>
              <a:rPr lang="en-US" baseline="0" dirty="0" err="1"/>
              <a:t>Cô</a:t>
            </a:r>
            <a:r>
              <a:rPr lang="en-US" baseline="0" dirty="0"/>
              <a:t> </a:t>
            </a:r>
            <a:r>
              <a:rPr lang="en-US" baseline="0" dirty="0" err="1"/>
              <a:t>sẽ</a:t>
            </a:r>
            <a:r>
              <a:rPr lang="en-US" baseline="0" dirty="0"/>
              <a:t> </a:t>
            </a:r>
            <a:r>
              <a:rPr lang="en-US" baseline="0" dirty="0" err="1"/>
              <a:t>bắt</a:t>
            </a:r>
            <a:r>
              <a:rPr lang="en-US" baseline="0" dirty="0"/>
              <a:t> </a:t>
            </a:r>
            <a:r>
              <a:rPr lang="en-US" baseline="0" dirty="0" err="1"/>
              <a:t>đầu</a:t>
            </a:r>
            <a:r>
              <a:rPr lang="en-US" baseline="0" dirty="0"/>
              <a:t> </a:t>
            </a:r>
            <a:r>
              <a:rPr lang="en-US" baseline="0" dirty="0" err="1"/>
              <a:t>với</a:t>
            </a:r>
            <a:r>
              <a:rPr lang="en-US" baseline="0" dirty="0"/>
              <a:t> </a:t>
            </a:r>
            <a:r>
              <a:rPr lang="en-US" baseline="0" dirty="0" err="1"/>
              <a:t>câu</a:t>
            </a:r>
            <a:r>
              <a:rPr lang="en-US" baseline="0" dirty="0"/>
              <a:t> </a:t>
            </a:r>
            <a:r>
              <a:rPr lang="en-US" baseline="0" dirty="0" err="1"/>
              <a:t>hỏi</a:t>
            </a:r>
            <a:r>
              <a:rPr lang="en-US" baseline="0" dirty="0"/>
              <a:t> </a:t>
            </a:r>
            <a:r>
              <a:rPr lang="en-US" baseline="0" dirty="0" err="1"/>
              <a:t>số</a:t>
            </a:r>
            <a:r>
              <a:rPr lang="en-US" baseline="0" dirty="0"/>
              <a:t> 1…………</a:t>
            </a:r>
            <a:r>
              <a:rPr lang="en-US" baseline="0" dirty="0" err="1"/>
              <a:t>xin</a:t>
            </a:r>
            <a:r>
              <a:rPr lang="en-US" baseline="0" dirty="0"/>
              <a:t> </a:t>
            </a:r>
            <a:r>
              <a:rPr lang="en-US" baseline="0" dirty="0" err="1"/>
              <a:t>chúc</a:t>
            </a:r>
            <a:r>
              <a:rPr lang="en-US" baseline="0" dirty="0"/>
              <a:t> </a:t>
            </a:r>
            <a:r>
              <a:rPr lang="en-US" baseline="0" dirty="0" err="1"/>
              <a:t>mừng</a:t>
            </a:r>
            <a:r>
              <a:rPr lang="en-US" baseline="0" dirty="0"/>
              <a:t> </a:t>
            </a:r>
            <a:r>
              <a:rPr lang="en-US" baseline="0" dirty="0" err="1"/>
              <a:t>các</a:t>
            </a:r>
            <a:r>
              <a:rPr lang="en-US" baseline="0" dirty="0"/>
              <a:t> </a:t>
            </a:r>
            <a:r>
              <a:rPr lang="en-US" baseline="0" dirty="0" err="1"/>
              <a:t>nhóm</a:t>
            </a:r>
            <a:r>
              <a:rPr lang="en-US" baseline="0" dirty="0"/>
              <a:t>….</a:t>
            </a:r>
            <a:r>
              <a:rPr lang="en-US" baseline="0" dirty="0" err="1"/>
              <a:t>đã</a:t>
            </a:r>
            <a:r>
              <a:rPr lang="en-US" baseline="0" dirty="0"/>
              <a:t> </a:t>
            </a:r>
            <a:r>
              <a:rPr lang="en-US" baseline="0" dirty="0" err="1"/>
              <a:t>có</a:t>
            </a:r>
            <a:r>
              <a:rPr lang="en-US" baseline="0" dirty="0"/>
              <a:t> </a:t>
            </a:r>
            <a:r>
              <a:rPr lang="en-US" baseline="0" dirty="0" err="1"/>
              <a:t>câu</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vô</a:t>
            </a:r>
            <a:r>
              <a:rPr lang="en-US" baseline="0" dirty="0"/>
              <a:t> </a:t>
            </a:r>
            <a:r>
              <a:rPr lang="en-US" baseline="0" dirty="0" err="1"/>
              <a:t>cùng</a:t>
            </a:r>
            <a:r>
              <a:rPr lang="en-US" baseline="0" dirty="0"/>
              <a:t> </a:t>
            </a:r>
            <a:r>
              <a:rPr lang="en-US" baseline="0" dirty="0" err="1"/>
              <a:t>chính</a:t>
            </a:r>
            <a:r>
              <a:rPr lang="en-US" baseline="0" dirty="0"/>
              <a:t> </a:t>
            </a:r>
            <a:r>
              <a:rPr lang="en-US" baseline="0" dirty="0" err="1"/>
              <a:t>xác</a:t>
            </a:r>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80A3F1-A5B8-4DD4-BBA4-6C471DA2EA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574338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r>
              <a:rPr lang="en-US" dirty="0" err="1"/>
              <a:t>Các</a:t>
            </a:r>
            <a:r>
              <a:rPr lang="en-US" baseline="0" dirty="0"/>
              <a:t> </a:t>
            </a:r>
            <a:r>
              <a:rPr lang="en-US" baseline="0" dirty="0" err="1"/>
              <a:t>em</a:t>
            </a:r>
            <a:r>
              <a:rPr lang="en-US" baseline="0" dirty="0"/>
              <a:t> </a:t>
            </a:r>
            <a:r>
              <a:rPr lang="en-US" baseline="0" dirty="0" err="1"/>
              <a:t>vừa</a:t>
            </a:r>
            <a:r>
              <a:rPr lang="en-US" baseline="0" dirty="0"/>
              <a:t> </a:t>
            </a:r>
            <a:r>
              <a:rPr lang="en-US" baseline="0" dirty="0" err="1"/>
              <a:t>xem</a:t>
            </a:r>
            <a:r>
              <a:rPr lang="en-US" baseline="0" dirty="0"/>
              <a:t> </a:t>
            </a:r>
            <a:r>
              <a:rPr lang="en-US" baseline="0" dirty="0" err="1"/>
              <a:t>xong</a:t>
            </a:r>
            <a:r>
              <a:rPr lang="en-US" baseline="0" dirty="0"/>
              <a:t> </a:t>
            </a:r>
            <a:r>
              <a:rPr lang="en-US" baseline="0" dirty="0" err="1"/>
              <a:t>videoclip</a:t>
            </a:r>
            <a:r>
              <a:rPr lang="en-US" baseline="0" dirty="0"/>
              <a:t>, </a:t>
            </a:r>
            <a:r>
              <a:rPr lang="en-US" baseline="0" dirty="0" err="1"/>
              <a:t>và</a:t>
            </a:r>
            <a:r>
              <a:rPr lang="en-US" baseline="0" dirty="0"/>
              <a:t> </a:t>
            </a:r>
            <a:r>
              <a:rPr lang="en-US" baseline="0" dirty="0" err="1"/>
              <a:t>bây</a:t>
            </a:r>
            <a:r>
              <a:rPr lang="en-US" baseline="0" dirty="0"/>
              <a:t> </a:t>
            </a:r>
            <a:r>
              <a:rPr lang="en-US" baseline="0" dirty="0" err="1"/>
              <a:t>giờ</a:t>
            </a:r>
            <a:r>
              <a:rPr lang="en-US" baseline="0" dirty="0"/>
              <a:t> </a:t>
            </a:r>
            <a:r>
              <a:rPr lang="en-US" baseline="0" dirty="0" err="1"/>
              <a:t>chúng</a:t>
            </a:r>
            <a:r>
              <a:rPr lang="en-US" baseline="0" dirty="0"/>
              <a:t> ta </a:t>
            </a:r>
            <a:r>
              <a:rPr lang="en-US" baseline="0" dirty="0" err="1"/>
              <a:t>hãy</a:t>
            </a:r>
            <a:r>
              <a:rPr lang="en-US" baseline="0" dirty="0"/>
              <a:t> </a:t>
            </a:r>
            <a:r>
              <a:rPr lang="en-US" baseline="0" dirty="0" err="1"/>
              <a:t>sẵn</a:t>
            </a:r>
            <a:r>
              <a:rPr lang="en-US" baseline="0" dirty="0"/>
              <a:t> </a:t>
            </a:r>
            <a:r>
              <a:rPr lang="en-US" baseline="0" dirty="0" err="1"/>
              <a:t>sàng</a:t>
            </a:r>
            <a:r>
              <a:rPr lang="en-US" baseline="0" dirty="0"/>
              <a:t> </a:t>
            </a:r>
            <a:r>
              <a:rPr lang="en-US" baseline="0" dirty="0" err="1"/>
              <a:t>thảo</a:t>
            </a:r>
            <a:r>
              <a:rPr lang="en-US" baseline="0" dirty="0"/>
              <a:t> </a:t>
            </a:r>
            <a:r>
              <a:rPr lang="en-US" baseline="0" dirty="0" err="1"/>
              <a:t>luận</a:t>
            </a:r>
            <a:r>
              <a:rPr lang="en-US" baseline="0" dirty="0"/>
              <a:t> </a:t>
            </a:r>
            <a:r>
              <a:rPr lang="en-US" baseline="0" dirty="0" err="1"/>
              <a:t>thật</a:t>
            </a:r>
            <a:r>
              <a:rPr lang="en-US" baseline="0" dirty="0"/>
              <a:t> </a:t>
            </a:r>
            <a:r>
              <a:rPr lang="en-US" baseline="0" dirty="0" err="1"/>
              <a:t>nhanh</a:t>
            </a:r>
            <a:r>
              <a:rPr lang="en-US" baseline="0" dirty="0"/>
              <a:t> </a:t>
            </a:r>
            <a:r>
              <a:rPr lang="en-US" baseline="0" dirty="0" err="1"/>
              <a:t>và</a:t>
            </a:r>
            <a:r>
              <a:rPr lang="en-US" baseline="0" dirty="0"/>
              <a:t> </a:t>
            </a:r>
            <a:r>
              <a:rPr lang="en-US" baseline="0" dirty="0" err="1"/>
              <a:t>viết</a:t>
            </a:r>
            <a:r>
              <a:rPr lang="en-US" baseline="0" dirty="0"/>
              <a:t> </a:t>
            </a:r>
            <a:r>
              <a:rPr lang="en-US" baseline="0" dirty="0" err="1"/>
              <a:t>đáp</a:t>
            </a:r>
            <a:r>
              <a:rPr lang="en-US" baseline="0" dirty="0"/>
              <a:t> </a:t>
            </a:r>
            <a:r>
              <a:rPr lang="en-US" baseline="0" dirty="0" err="1"/>
              <a:t>án</a:t>
            </a:r>
            <a:r>
              <a:rPr lang="en-US" baseline="0" dirty="0"/>
              <a:t> </a:t>
            </a:r>
            <a:r>
              <a:rPr lang="en-US" baseline="0" dirty="0" err="1"/>
              <a:t>vào</a:t>
            </a:r>
            <a:r>
              <a:rPr lang="en-US" baseline="0" dirty="0"/>
              <a:t> </a:t>
            </a:r>
            <a:r>
              <a:rPr lang="en-US" baseline="0" dirty="0" err="1"/>
              <a:t>bảng</a:t>
            </a:r>
            <a:r>
              <a:rPr lang="en-US" baseline="0" dirty="0"/>
              <a:t> </a:t>
            </a:r>
            <a:r>
              <a:rPr lang="en-US" baseline="0" dirty="0" err="1"/>
              <a:t>nhóm</a:t>
            </a:r>
            <a:r>
              <a:rPr lang="en-US" baseline="0" dirty="0"/>
              <a:t> </a:t>
            </a:r>
            <a:r>
              <a:rPr lang="en-US" baseline="0" dirty="0" err="1"/>
              <a:t>nhỏ</a:t>
            </a:r>
            <a:r>
              <a:rPr lang="en-US" baseline="0" dirty="0"/>
              <a:t>. </a:t>
            </a:r>
            <a:r>
              <a:rPr lang="en-US" baseline="0" dirty="0" err="1"/>
              <a:t>Mỗi</a:t>
            </a:r>
            <a:r>
              <a:rPr lang="en-US" baseline="0" dirty="0"/>
              <a:t> </a:t>
            </a:r>
            <a:r>
              <a:rPr lang="en-US" baseline="0" dirty="0" err="1"/>
              <a:t>câu</a:t>
            </a:r>
            <a:r>
              <a:rPr lang="en-US" baseline="0" dirty="0"/>
              <a:t> </a:t>
            </a:r>
            <a:r>
              <a:rPr lang="en-US" baseline="0" dirty="0" err="1"/>
              <a:t>hỏi</a:t>
            </a:r>
            <a:r>
              <a:rPr lang="en-US" baseline="0" dirty="0"/>
              <a:t> </a:t>
            </a:r>
            <a:r>
              <a:rPr lang="en-US" baseline="0" dirty="0" err="1"/>
              <a:t>chúng</a:t>
            </a:r>
            <a:r>
              <a:rPr lang="en-US" baseline="0" dirty="0"/>
              <a:t> ta </a:t>
            </a:r>
            <a:r>
              <a:rPr lang="en-US" baseline="0" dirty="0" err="1"/>
              <a:t>chỉ</a:t>
            </a:r>
            <a:r>
              <a:rPr lang="en-US" baseline="0" dirty="0"/>
              <a:t> </a:t>
            </a:r>
            <a:r>
              <a:rPr lang="en-US" baseline="0" dirty="0" err="1"/>
              <a:t>có</a:t>
            </a:r>
            <a:r>
              <a:rPr lang="en-US" baseline="0" dirty="0"/>
              <a:t> 10s </a:t>
            </a:r>
            <a:r>
              <a:rPr lang="en-US" baseline="0" dirty="0" err="1"/>
              <a:t>để</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Khi</a:t>
            </a:r>
            <a:r>
              <a:rPr lang="en-US" baseline="0" dirty="0"/>
              <a:t> </a:t>
            </a:r>
            <a:r>
              <a:rPr lang="en-US" baseline="0" dirty="0" err="1"/>
              <a:t>có</a:t>
            </a:r>
            <a:r>
              <a:rPr lang="en-US" baseline="0" dirty="0"/>
              <a:t> </a:t>
            </a:r>
            <a:r>
              <a:rPr lang="en-US" baseline="0" dirty="0" err="1"/>
              <a:t>hiệu</a:t>
            </a:r>
            <a:r>
              <a:rPr lang="en-US" baseline="0" dirty="0"/>
              <a:t> </a:t>
            </a:r>
            <a:r>
              <a:rPr lang="en-US" baseline="0" dirty="0" err="1"/>
              <a:t>lệnh</a:t>
            </a:r>
            <a:r>
              <a:rPr lang="en-US" baseline="0" dirty="0"/>
              <a:t>, </a:t>
            </a:r>
            <a:r>
              <a:rPr lang="en-US" baseline="0" dirty="0" err="1"/>
              <a:t>các</a:t>
            </a:r>
            <a:r>
              <a:rPr lang="en-US" baseline="0" dirty="0"/>
              <a:t> </a:t>
            </a:r>
            <a:r>
              <a:rPr lang="en-US" baseline="0" dirty="0" err="1"/>
              <a:t>nhóm</a:t>
            </a:r>
            <a:r>
              <a:rPr lang="en-US" baseline="0" dirty="0"/>
              <a:t> </a:t>
            </a:r>
            <a:r>
              <a:rPr lang="en-US" baseline="0" dirty="0" err="1"/>
              <a:t>cùng</a:t>
            </a:r>
            <a:r>
              <a:rPr lang="en-US" baseline="0" dirty="0"/>
              <a:t> </a:t>
            </a:r>
            <a:r>
              <a:rPr lang="en-US" baseline="0" dirty="0" err="1"/>
              <a:t>giơ</a:t>
            </a:r>
            <a:r>
              <a:rPr lang="en-US" baseline="0" dirty="0"/>
              <a:t> </a:t>
            </a:r>
            <a:r>
              <a:rPr lang="en-US" baseline="0" dirty="0" err="1"/>
              <a:t>bảng</a:t>
            </a:r>
            <a:r>
              <a:rPr lang="en-US" baseline="0" dirty="0"/>
              <a:t> </a:t>
            </a:r>
            <a:r>
              <a:rPr lang="en-US" baseline="0" dirty="0" err="1"/>
              <a:t>kết</a:t>
            </a:r>
            <a:r>
              <a:rPr lang="en-US" baseline="0" dirty="0"/>
              <a:t> </a:t>
            </a:r>
            <a:r>
              <a:rPr lang="en-US" baseline="0" dirty="0" err="1"/>
              <a:t>quả</a:t>
            </a:r>
            <a:r>
              <a:rPr lang="en-US" baseline="0" dirty="0"/>
              <a:t> </a:t>
            </a:r>
            <a:r>
              <a:rPr lang="en-US" baseline="0" dirty="0" err="1"/>
              <a:t>nhé</a:t>
            </a:r>
            <a:r>
              <a:rPr lang="en-US" baseline="0" dirty="0"/>
              <a:t>. </a:t>
            </a:r>
            <a:r>
              <a:rPr lang="en-US" baseline="0" dirty="0" err="1"/>
              <a:t>Các</a:t>
            </a:r>
            <a:r>
              <a:rPr lang="en-US" baseline="0" dirty="0"/>
              <a:t> </a:t>
            </a:r>
            <a:r>
              <a:rPr lang="en-US" baseline="0" dirty="0" err="1"/>
              <a:t>em</a:t>
            </a:r>
            <a:r>
              <a:rPr lang="en-US" baseline="0" dirty="0"/>
              <a:t> </a:t>
            </a:r>
            <a:r>
              <a:rPr lang="en-US" baseline="0" dirty="0" err="1"/>
              <a:t>đã</a:t>
            </a:r>
            <a:r>
              <a:rPr lang="en-US" baseline="0" dirty="0"/>
              <a:t> </a:t>
            </a:r>
            <a:r>
              <a:rPr lang="en-US" baseline="0" dirty="0" err="1"/>
              <a:t>nắm</a:t>
            </a:r>
            <a:r>
              <a:rPr lang="en-US" baseline="0" dirty="0"/>
              <a:t> </a:t>
            </a:r>
            <a:r>
              <a:rPr lang="en-US" baseline="0" dirty="0" err="1"/>
              <a:t>luật</a:t>
            </a:r>
            <a:r>
              <a:rPr lang="en-US" baseline="0" dirty="0"/>
              <a:t> </a:t>
            </a:r>
            <a:r>
              <a:rPr lang="en-US" baseline="0" dirty="0" err="1"/>
              <a:t>chơi</a:t>
            </a:r>
            <a:r>
              <a:rPr lang="en-US" baseline="0" dirty="0"/>
              <a:t> </a:t>
            </a:r>
            <a:r>
              <a:rPr lang="en-US" baseline="0" dirty="0" err="1"/>
              <a:t>chưa</a:t>
            </a:r>
            <a:r>
              <a:rPr lang="en-US" baseline="0" dirty="0"/>
              <a:t>? </a:t>
            </a:r>
          </a:p>
          <a:p>
            <a:r>
              <a:rPr lang="en-US" baseline="0" dirty="0" err="1"/>
              <a:t>Cô</a:t>
            </a:r>
            <a:r>
              <a:rPr lang="en-US" baseline="0" dirty="0"/>
              <a:t> </a:t>
            </a:r>
            <a:r>
              <a:rPr lang="en-US" baseline="0" dirty="0" err="1"/>
              <a:t>sẽ</a:t>
            </a:r>
            <a:r>
              <a:rPr lang="en-US" baseline="0" dirty="0"/>
              <a:t> </a:t>
            </a:r>
            <a:r>
              <a:rPr lang="en-US" baseline="0" dirty="0" err="1"/>
              <a:t>bắt</a:t>
            </a:r>
            <a:r>
              <a:rPr lang="en-US" baseline="0" dirty="0"/>
              <a:t> </a:t>
            </a:r>
            <a:r>
              <a:rPr lang="en-US" baseline="0" dirty="0" err="1"/>
              <a:t>đầu</a:t>
            </a:r>
            <a:r>
              <a:rPr lang="en-US" baseline="0" dirty="0"/>
              <a:t> </a:t>
            </a:r>
            <a:r>
              <a:rPr lang="en-US" baseline="0" dirty="0" err="1"/>
              <a:t>với</a:t>
            </a:r>
            <a:r>
              <a:rPr lang="en-US" baseline="0" dirty="0"/>
              <a:t> </a:t>
            </a:r>
            <a:r>
              <a:rPr lang="en-US" baseline="0" dirty="0" err="1"/>
              <a:t>câu</a:t>
            </a:r>
            <a:r>
              <a:rPr lang="en-US" baseline="0" dirty="0"/>
              <a:t> </a:t>
            </a:r>
            <a:r>
              <a:rPr lang="en-US" baseline="0" dirty="0" err="1"/>
              <a:t>hỏi</a:t>
            </a:r>
            <a:r>
              <a:rPr lang="en-US" baseline="0" dirty="0"/>
              <a:t> </a:t>
            </a:r>
            <a:r>
              <a:rPr lang="en-US" baseline="0" dirty="0" err="1"/>
              <a:t>số</a:t>
            </a:r>
            <a:r>
              <a:rPr lang="en-US" baseline="0" dirty="0"/>
              <a:t> 1…………</a:t>
            </a:r>
            <a:r>
              <a:rPr lang="en-US" baseline="0" dirty="0" err="1"/>
              <a:t>xin</a:t>
            </a:r>
            <a:r>
              <a:rPr lang="en-US" baseline="0" dirty="0"/>
              <a:t> </a:t>
            </a:r>
            <a:r>
              <a:rPr lang="en-US" baseline="0" dirty="0" err="1"/>
              <a:t>chúc</a:t>
            </a:r>
            <a:r>
              <a:rPr lang="en-US" baseline="0" dirty="0"/>
              <a:t> </a:t>
            </a:r>
            <a:r>
              <a:rPr lang="en-US" baseline="0" dirty="0" err="1"/>
              <a:t>mừng</a:t>
            </a:r>
            <a:r>
              <a:rPr lang="en-US" baseline="0" dirty="0"/>
              <a:t> </a:t>
            </a:r>
            <a:r>
              <a:rPr lang="en-US" baseline="0" dirty="0" err="1"/>
              <a:t>các</a:t>
            </a:r>
            <a:r>
              <a:rPr lang="en-US" baseline="0" dirty="0"/>
              <a:t> </a:t>
            </a:r>
            <a:r>
              <a:rPr lang="en-US" baseline="0" dirty="0" err="1"/>
              <a:t>nhóm</a:t>
            </a:r>
            <a:r>
              <a:rPr lang="en-US" baseline="0" dirty="0"/>
              <a:t>….</a:t>
            </a:r>
            <a:r>
              <a:rPr lang="en-US" baseline="0" dirty="0" err="1"/>
              <a:t>đã</a:t>
            </a:r>
            <a:r>
              <a:rPr lang="en-US" baseline="0" dirty="0"/>
              <a:t> </a:t>
            </a:r>
            <a:r>
              <a:rPr lang="en-US" baseline="0" dirty="0" err="1"/>
              <a:t>có</a:t>
            </a:r>
            <a:r>
              <a:rPr lang="en-US" baseline="0" dirty="0"/>
              <a:t> </a:t>
            </a:r>
            <a:r>
              <a:rPr lang="en-US" baseline="0" dirty="0" err="1"/>
              <a:t>câu</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vô</a:t>
            </a:r>
            <a:r>
              <a:rPr lang="en-US" baseline="0" dirty="0"/>
              <a:t> </a:t>
            </a:r>
            <a:r>
              <a:rPr lang="en-US" baseline="0" dirty="0" err="1"/>
              <a:t>cùng</a:t>
            </a:r>
            <a:r>
              <a:rPr lang="en-US" baseline="0" dirty="0"/>
              <a:t> </a:t>
            </a:r>
            <a:r>
              <a:rPr lang="en-US" baseline="0" dirty="0" err="1"/>
              <a:t>chính</a:t>
            </a:r>
            <a:r>
              <a:rPr lang="en-US" baseline="0" dirty="0"/>
              <a:t> </a:t>
            </a:r>
            <a:r>
              <a:rPr lang="en-US" baseline="0" dirty="0" err="1"/>
              <a:t>xác</a:t>
            </a:r>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80A3F1-A5B8-4DD4-BBA4-6C471DA2EA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8075456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r>
              <a:rPr lang="en-US" dirty="0" err="1"/>
              <a:t>Các</a:t>
            </a:r>
            <a:r>
              <a:rPr lang="en-US" baseline="0" dirty="0"/>
              <a:t> </a:t>
            </a:r>
            <a:r>
              <a:rPr lang="en-US" baseline="0" dirty="0" err="1"/>
              <a:t>em</a:t>
            </a:r>
            <a:r>
              <a:rPr lang="en-US" baseline="0" dirty="0"/>
              <a:t> </a:t>
            </a:r>
            <a:r>
              <a:rPr lang="en-US" baseline="0" dirty="0" err="1"/>
              <a:t>vừa</a:t>
            </a:r>
            <a:r>
              <a:rPr lang="en-US" baseline="0" dirty="0"/>
              <a:t> </a:t>
            </a:r>
            <a:r>
              <a:rPr lang="en-US" baseline="0" dirty="0" err="1"/>
              <a:t>xem</a:t>
            </a:r>
            <a:r>
              <a:rPr lang="en-US" baseline="0" dirty="0"/>
              <a:t> </a:t>
            </a:r>
            <a:r>
              <a:rPr lang="en-US" baseline="0" dirty="0" err="1"/>
              <a:t>xong</a:t>
            </a:r>
            <a:r>
              <a:rPr lang="en-US" baseline="0" dirty="0"/>
              <a:t> </a:t>
            </a:r>
            <a:r>
              <a:rPr lang="en-US" baseline="0" dirty="0" err="1"/>
              <a:t>videoclip</a:t>
            </a:r>
            <a:r>
              <a:rPr lang="en-US" baseline="0" dirty="0"/>
              <a:t>, </a:t>
            </a:r>
            <a:r>
              <a:rPr lang="en-US" baseline="0" dirty="0" err="1"/>
              <a:t>và</a:t>
            </a:r>
            <a:r>
              <a:rPr lang="en-US" baseline="0" dirty="0"/>
              <a:t> </a:t>
            </a:r>
            <a:r>
              <a:rPr lang="en-US" baseline="0" dirty="0" err="1"/>
              <a:t>bây</a:t>
            </a:r>
            <a:r>
              <a:rPr lang="en-US" baseline="0" dirty="0"/>
              <a:t> </a:t>
            </a:r>
            <a:r>
              <a:rPr lang="en-US" baseline="0" dirty="0" err="1"/>
              <a:t>giờ</a:t>
            </a:r>
            <a:r>
              <a:rPr lang="en-US" baseline="0" dirty="0"/>
              <a:t> </a:t>
            </a:r>
            <a:r>
              <a:rPr lang="en-US" baseline="0" dirty="0" err="1"/>
              <a:t>chúng</a:t>
            </a:r>
            <a:r>
              <a:rPr lang="en-US" baseline="0" dirty="0"/>
              <a:t> ta </a:t>
            </a:r>
            <a:r>
              <a:rPr lang="en-US" baseline="0" dirty="0" err="1"/>
              <a:t>hãy</a:t>
            </a:r>
            <a:r>
              <a:rPr lang="en-US" baseline="0" dirty="0"/>
              <a:t> </a:t>
            </a:r>
            <a:r>
              <a:rPr lang="en-US" baseline="0" dirty="0" err="1"/>
              <a:t>sẵn</a:t>
            </a:r>
            <a:r>
              <a:rPr lang="en-US" baseline="0" dirty="0"/>
              <a:t> </a:t>
            </a:r>
            <a:r>
              <a:rPr lang="en-US" baseline="0" dirty="0" err="1"/>
              <a:t>sàng</a:t>
            </a:r>
            <a:r>
              <a:rPr lang="en-US" baseline="0" dirty="0"/>
              <a:t> </a:t>
            </a:r>
            <a:r>
              <a:rPr lang="en-US" baseline="0" dirty="0" err="1"/>
              <a:t>thảo</a:t>
            </a:r>
            <a:r>
              <a:rPr lang="en-US" baseline="0" dirty="0"/>
              <a:t> </a:t>
            </a:r>
            <a:r>
              <a:rPr lang="en-US" baseline="0" dirty="0" err="1"/>
              <a:t>luận</a:t>
            </a:r>
            <a:r>
              <a:rPr lang="en-US" baseline="0" dirty="0"/>
              <a:t> </a:t>
            </a:r>
            <a:r>
              <a:rPr lang="en-US" baseline="0" dirty="0" err="1"/>
              <a:t>thật</a:t>
            </a:r>
            <a:r>
              <a:rPr lang="en-US" baseline="0" dirty="0"/>
              <a:t> </a:t>
            </a:r>
            <a:r>
              <a:rPr lang="en-US" baseline="0" dirty="0" err="1"/>
              <a:t>nhanh</a:t>
            </a:r>
            <a:r>
              <a:rPr lang="en-US" baseline="0" dirty="0"/>
              <a:t> </a:t>
            </a:r>
            <a:r>
              <a:rPr lang="en-US" baseline="0" dirty="0" err="1"/>
              <a:t>và</a:t>
            </a:r>
            <a:r>
              <a:rPr lang="en-US" baseline="0" dirty="0"/>
              <a:t> </a:t>
            </a:r>
            <a:r>
              <a:rPr lang="en-US" baseline="0" dirty="0" err="1"/>
              <a:t>viết</a:t>
            </a:r>
            <a:r>
              <a:rPr lang="en-US" baseline="0" dirty="0"/>
              <a:t> </a:t>
            </a:r>
            <a:r>
              <a:rPr lang="en-US" baseline="0" dirty="0" err="1"/>
              <a:t>đáp</a:t>
            </a:r>
            <a:r>
              <a:rPr lang="en-US" baseline="0" dirty="0"/>
              <a:t> </a:t>
            </a:r>
            <a:r>
              <a:rPr lang="en-US" baseline="0" dirty="0" err="1"/>
              <a:t>án</a:t>
            </a:r>
            <a:r>
              <a:rPr lang="en-US" baseline="0" dirty="0"/>
              <a:t> </a:t>
            </a:r>
            <a:r>
              <a:rPr lang="en-US" baseline="0" dirty="0" err="1"/>
              <a:t>vào</a:t>
            </a:r>
            <a:r>
              <a:rPr lang="en-US" baseline="0" dirty="0"/>
              <a:t> </a:t>
            </a:r>
            <a:r>
              <a:rPr lang="en-US" baseline="0" dirty="0" err="1"/>
              <a:t>bảng</a:t>
            </a:r>
            <a:r>
              <a:rPr lang="en-US" baseline="0" dirty="0"/>
              <a:t> </a:t>
            </a:r>
            <a:r>
              <a:rPr lang="en-US" baseline="0" dirty="0" err="1"/>
              <a:t>nhóm</a:t>
            </a:r>
            <a:r>
              <a:rPr lang="en-US" baseline="0" dirty="0"/>
              <a:t> </a:t>
            </a:r>
            <a:r>
              <a:rPr lang="en-US" baseline="0" dirty="0" err="1"/>
              <a:t>nhỏ</a:t>
            </a:r>
            <a:r>
              <a:rPr lang="en-US" baseline="0" dirty="0"/>
              <a:t>. </a:t>
            </a:r>
            <a:r>
              <a:rPr lang="en-US" baseline="0" dirty="0" err="1"/>
              <a:t>Mỗi</a:t>
            </a:r>
            <a:r>
              <a:rPr lang="en-US" baseline="0" dirty="0"/>
              <a:t> </a:t>
            </a:r>
            <a:r>
              <a:rPr lang="en-US" baseline="0" dirty="0" err="1"/>
              <a:t>câu</a:t>
            </a:r>
            <a:r>
              <a:rPr lang="en-US" baseline="0" dirty="0"/>
              <a:t> </a:t>
            </a:r>
            <a:r>
              <a:rPr lang="en-US" baseline="0" dirty="0" err="1"/>
              <a:t>hỏi</a:t>
            </a:r>
            <a:r>
              <a:rPr lang="en-US" baseline="0" dirty="0"/>
              <a:t> </a:t>
            </a:r>
            <a:r>
              <a:rPr lang="en-US" baseline="0" dirty="0" err="1"/>
              <a:t>chúng</a:t>
            </a:r>
            <a:r>
              <a:rPr lang="en-US" baseline="0" dirty="0"/>
              <a:t> ta </a:t>
            </a:r>
            <a:r>
              <a:rPr lang="en-US" baseline="0" dirty="0" err="1"/>
              <a:t>chỉ</a:t>
            </a:r>
            <a:r>
              <a:rPr lang="en-US" baseline="0" dirty="0"/>
              <a:t> </a:t>
            </a:r>
            <a:r>
              <a:rPr lang="en-US" baseline="0" dirty="0" err="1"/>
              <a:t>có</a:t>
            </a:r>
            <a:r>
              <a:rPr lang="en-US" baseline="0" dirty="0"/>
              <a:t> 10s </a:t>
            </a:r>
            <a:r>
              <a:rPr lang="en-US" baseline="0" dirty="0" err="1"/>
              <a:t>để</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Khi</a:t>
            </a:r>
            <a:r>
              <a:rPr lang="en-US" baseline="0" dirty="0"/>
              <a:t> </a:t>
            </a:r>
            <a:r>
              <a:rPr lang="en-US" baseline="0" dirty="0" err="1"/>
              <a:t>có</a:t>
            </a:r>
            <a:r>
              <a:rPr lang="en-US" baseline="0" dirty="0"/>
              <a:t> </a:t>
            </a:r>
            <a:r>
              <a:rPr lang="en-US" baseline="0" dirty="0" err="1"/>
              <a:t>hiệu</a:t>
            </a:r>
            <a:r>
              <a:rPr lang="en-US" baseline="0" dirty="0"/>
              <a:t> </a:t>
            </a:r>
            <a:r>
              <a:rPr lang="en-US" baseline="0" dirty="0" err="1"/>
              <a:t>lệnh</a:t>
            </a:r>
            <a:r>
              <a:rPr lang="en-US" baseline="0" dirty="0"/>
              <a:t>, </a:t>
            </a:r>
            <a:r>
              <a:rPr lang="en-US" baseline="0" dirty="0" err="1"/>
              <a:t>các</a:t>
            </a:r>
            <a:r>
              <a:rPr lang="en-US" baseline="0" dirty="0"/>
              <a:t> </a:t>
            </a:r>
            <a:r>
              <a:rPr lang="en-US" baseline="0" dirty="0" err="1"/>
              <a:t>nhóm</a:t>
            </a:r>
            <a:r>
              <a:rPr lang="en-US" baseline="0" dirty="0"/>
              <a:t> </a:t>
            </a:r>
            <a:r>
              <a:rPr lang="en-US" baseline="0" dirty="0" err="1"/>
              <a:t>cùng</a:t>
            </a:r>
            <a:r>
              <a:rPr lang="en-US" baseline="0" dirty="0"/>
              <a:t> </a:t>
            </a:r>
            <a:r>
              <a:rPr lang="en-US" baseline="0" dirty="0" err="1"/>
              <a:t>giơ</a:t>
            </a:r>
            <a:r>
              <a:rPr lang="en-US" baseline="0" dirty="0"/>
              <a:t> </a:t>
            </a:r>
            <a:r>
              <a:rPr lang="en-US" baseline="0" dirty="0" err="1"/>
              <a:t>bảng</a:t>
            </a:r>
            <a:r>
              <a:rPr lang="en-US" baseline="0" dirty="0"/>
              <a:t> </a:t>
            </a:r>
            <a:r>
              <a:rPr lang="en-US" baseline="0" dirty="0" err="1"/>
              <a:t>kết</a:t>
            </a:r>
            <a:r>
              <a:rPr lang="en-US" baseline="0" dirty="0"/>
              <a:t> </a:t>
            </a:r>
            <a:r>
              <a:rPr lang="en-US" baseline="0" dirty="0" err="1"/>
              <a:t>quả</a:t>
            </a:r>
            <a:r>
              <a:rPr lang="en-US" baseline="0" dirty="0"/>
              <a:t> </a:t>
            </a:r>
            <a:r>
              <a:rPr lang="en-US" baseline="0" dirty="0" err="1"/>
              <a:t>nhé</a:t>
            </a:r>
            <a:r>
              <a:rPr lang="en-US" baseline="0" dirty="0"/>
              <a:t>. </a:t>
            </a:r>
            <a:r>
              <a:rPr lang="en-US" baseline="0" dirty="0" err="1"/>
              <a:t>Các</a:t>
            </a:r>
            <a:r>
              <a:rPr lang="en-US" baseline="0" dirty="0"/>
              <a:t> </a:t>
            </a:r>
            <a:r>
              <a:rPr lang="en-US" baseline="0" dirty="0" err="1"/>
              <a:t>em</a:t>
            </a:r>
            <a:r>
              <a:rPr lang="en-US" baseline="0" dirty="0"/>
              <a:t> </a:t>
            </a:r>
            <a:r>
              <a:rPr lang="en-US" baseline="0" dirty="0" err="1"/>
              <a:t>đã</a:t>
            </a:r>
            <a:r>
              <a:rPr lang="en-US" baseline="0" dirty="0"/>
              <a:t> </a:t>
            </a:r>
            <a:r>
              <a:rPr lang="en-US" baseline="0" dirty="0" err="1"/>
              <a:t>nắm</a:t>
            </a:r>
            <a:r>
              <a:rPr lang="en-US" baseline="0" dirty="0"/>
              <a:t> </a:t>
            </a:r>
            <a:r>
              <a:rPr lang="en-US" baseline="0" dirty="0" err="1"/>
              <a:t>luật</a:t>
            </a:r>
            <a:r>
              <a:rPr lang="en-US" baseline="0" dirty="0"/>
              <a:t> </a:t>
            </a:r>
            <a:r>
              <a:rPr lang="en-US" baseline="0" dirty="0" err="1"/>
              <a:t>chơi</a:t>
            </a:r>
            <a:r>
              <a:rPr lang="en-US" baseline="0" dirty="0"/>
              <a:t> </a:t>
            </a:r>
            <a:r>
              <a:rPr lang="en-US" baseline="0" dirty="0" err="1"/>
              <a:t>chưa</a:t>
            </a:r>
            <a:r>
              <a:rPr lang="en-US" baseline="0" dirty="0"/>
              <a:t>? </a:t>
            </a:r>
          </a:p>
          <a:p>
            <a:r>
              <a:rPr lang="en-US" baseline="0" dirty="0" err="1"/>
              <a:t>Cô</a:t>
            </a:r>
            <a:r>
              <a:rPr lang="en-US" baseline="0" dirty="0"/>
              <a:t> </a:t>
            </a:r>
            <a:r>
              <a:rPr lang="en-US" baseline="0" dirty="0" err="1"/>
              <a:t>sẽ</a:t>
            </a:r>
            <a:r>
              <a:rPr lang="en-US" baseline="0" dirty="0"/>
              <a:t> </a:t>
            </a:r>
            <a:r>
              <a:rPr lang="en-US" baseline="0" dirty="0" err="1"/>
              <a:t>bắt</a:t>
            </a:r>
            <a:r>
              <a:rPr lang="en-US" baseline="0" dirty="0"/>
              <a:t> </a:t>
            </a:r>
            <a:r>
              <a:rPr lang="en-US" baseline="0" dirty="0" err="1"/>
              <a:t>đầu</a:t>
            </a:r>
            <a:r>
              <a:rPr lang="en-US" baseline="0" dirty="0"/>
              <a:t> </a:t>
            </a:r>
            <a:r>
              <a:rPr lang="en-US" baseline="0" dirty="0" err="1"/>
              <a:t>với</a:t>
            </a:r>
            <a:r>
              <a:rPr lang="en-US" baseline="0" dirty="0"/>
              <a:t> </a:t>
            </a:r>
            <a:r>
              <a:rPr lang="en-US" baseline="0" dirty="0" err="1"/>
              <a:t>câu</a:t>
            </a:r>
            <a:r>
              <a:rPr lang="en-US" baseline="0" dirty="0"/>
              <a:t> </a:t>
            </a:r>
            <a:r>
              <a:rPr lang="en-US" baseline="0" dirty="0" err="1"/>
              <a:t>hỏi</a:t>
            </a:r>
            <a:r>
              <a:rPr lang="en-US" baseline="0" dirty="0"/>
              <a:t> </a:t>
            </a:r>
            <a:r>
              <a:rPr lang="en-US" baseline="0" dirty="0" err="1"/>
              <a:t>số</a:t>
            </a:r>
            <a:r>
              <a:rPr lang="en-US" baseline="0" dirty="0"/>
              <a:t> 1…………</a:t>
            </a:r>
            <a:r>
              <a:rPr lang="en-US" baseline="0" dirty="0" err="1"/>
              <a:t>xin</a:t>
            </a:r>
            <a:r>
              <a:rPr lang="en-US" baseline="0" dirty="0"/>
              <a:t> </a:t>
            </a:r>
            <a:r>
              <a:rPr lang="en-US" baseline="0" dirty="0" err="1"/>
              <a:t>chúc</a:t>
            </a:r>
            <a:r>
              <a:rPr lang="en-US" baseline="0" dirty="0"/>
              <a:t> </a:t>
            </a:r>
            <a:r>
              <a:rPr lang="en-US" baseline="0" dirty="0" err="1"/>
              <a:t>mừng</a:t>
            </a:r>
            <a:r>
              <a:rPr lang="en-US" baseline="0" dirty="0"/>
              <a:t> </a:t>
            </a:r>
            <a:r>
              <a:rPr lang="en-US" baseline="0" dirty="0" err="1"/>
              <a:t>các</a:t>
            </a:r>
            <a:r>
              <a:rPr lang="en-US" baseline="0" dirty="0"/>
              <a:t> </a:t>
            </a:r>
            <a:r>
              <a:rPr lang="en-US" baseline="0" dirty="0" err="1"/>
              <a:t>nhóm</a:t>
            </a:r>
            <a:r>
              <a:rPr lang="en-US" baseline="0" dirty="0"/>
              <a:t>….</a:t>
            </a:r>
            <a:r>
              <a:rPr lang="en-US" baseline="0" dirty="0" err="1"/>
              <a:t>đã</a:t>
            </a:r>
            <a:r>
              <a:rPr lang="en-US" baseline="0" dirty="0"/>
              <a:t> </a:t>
            </a:r>
            <a:r>
              <a:rPr lang="en-US" baseline="0" dirty="0" err="1"/>
              <a:t>có</a:t>
            </a:r>
            <a:r>
              <a:rPr lang="en-US" baseline="0" dirty="0"/>
              <a:t> </a:t>
            </a:r>
            <a:r>
              <a:rPr lang="en-US" baseline="0" dirty="0" err="1"/>
              <a:t>câu</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vô</a:t>
            </a:r>
            <a:r>
              <a:rPr lang="en-US" baseline="0" dirty="0"/>
              <a:t> </a:t>
            </a:r>
            <a:r>
              <a:rPr lang="en-US" baseline="0" dirty="0" err="1"/>
              <a:t>cùng</a:t>
            </a:r>
            <a:r>
              <a:rPr lang="en-US" baseline="0" dirty="0"/>
              <a:t> </a:t>
            </a:r>
            <a:r>
              <a:rPr lang="en-US" baseline="0" dirty="0" err="1"/>
              <a:t>chính</a:t>
            </a:r>
            <a:r>
              <a:rPr lang="en-US" baseline="0" dirty="0"/>
              <a:t> </a:t>
            </a:r>
            <a:r>
              <a:rPr lang="en-US" baseline="0" dirty="0" err="1"/>
              <a:t>xác</a:t>
            </a:r>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80A3F1-A5B8-4DD4-BBA4-6C471DA2EA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7054996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3"/>
        <p:cNvGrpSpPr/>
        <p:nvPr/>
      </p:nvGrpSpPr>
      <p:grpSpPr>
        <a:xfrm>
          <a:off x="0" y="0"/>
          <a:ext cx="0" cy="0"/>
          <a:chOff x="0" y="0"/>
          <a:chExt cx="0" cy="0"/>
        </a:xfrm>
      </p:grpSpPr>
      <p:sp>
        <p:nvSpPr>
          <p:cNvPr id="4754" name="Google Shape;4754;g80cb239799_2_4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55" name="Google Shape;4755;g80cb239799_2_4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212442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gebd9e88099_0_4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6" name="Google Shape;396;gebd9e88099_0_4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3"/>
        <p:cNvGrpSpPr/>
        <p:nvPr/>
      </p:nvGrpSpPr>
      <p:grpSpPr>
        <a:xfrm>
          <a:off x="0" y="0"/>
          <a:ext cx="0" cy="0"/>
          <a:chOff x="0" y="0"/>
          <a:chExt cx="0" cy="0"/>
        </a:xfrm>
      </p:grpSpPr>
      <p:sp>
        <p:nvSpPr>
          <p:cNvPr id="604" name="Google Shape;604;gebd9e88099_0_239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5" name="Google Shape;605;gebd9e88099_0_239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9646197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gebd9e8809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7" name="Google Shape;327;gebd9e8809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726689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gebd9e8809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7" name="Google Shape;327;gebd9e8809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826745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gebd9e8809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7" name="Google Shape;327;gebd9e8809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691387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r>
              <a:rPr lang="en-US" sz="1200" kern="1200" dirty="0" err="1">
                <a:solidFill>
                  <a:schemeClr val="tx1"/>
                </a:solidFill>
                <a:effectLst/>
                <a:latin typeface="+mn-lt"/>
                <a:ea typeface="+mn-ea"/>
                <a:cs typeface="+mn-cs"/>
              </a:rPr>
              <a:t>Chào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mừng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quý</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thầy</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cô</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và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các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đến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với</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tiết</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học</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ngày</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hôm</a:t>
            </a:r>
            <a:r>
              <a:rPr lang="en-US" sz="1200" kern="1200" baseline="0" dirty="0">
                <a:solidFill>
                  <a:schemeClr val="tx1"/>
                </a:solidFill>
                <a:effectLst/>
                <a:latin typeface="+mn-lt"/>
                <a:ea typeface="+mn-ea"/>
                <a:cs typeface="+mn-cs"/>
              </a:rPr>
              <a:t> nay </a:t>
            </a:r>
            <a:r>
              <a:rPr lang="en-US" sz="1200" kern="1200" baseline="0" dirty="0" err="1">
                <a:solidFill>
                  <a:schemeClr val="tx1"/>
                </a:solidFill>
                <a:effectLst/>
                <a:latin typeface="+mn-lt"/>
                <a:ea typeface="+mn-ea"/>
                <a:cs typeface="+mn-cs"/>
              </a:rPr>
              <a:t>của</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lớp</a:t>
            </a:r>
            <a:r>
              <a:rPr lang="en-US" sz="1200" kern="1200" baseline="0" dirty="0">
                <a:solidFill>
                  <a:schemeClr val="tx1"/>
                </a:solidFill>
                <a:effectLst/>
                <a:latin typeface="+mn-lt"/>
                <a:ea typeface="+mn-ea"/>
                <a:cs typeface="+mn-cs"/>
              </a:rPr>
              <a:t> 10D2. </a:t>
            </a:r>
            <a:r>
              <a:rPr lang="en-US" sz="1200" kern="1200" baseline="0" dirty="0" err="1">
                <a:solidFill>
                  <a:schemeClr val="tx1"/>
                </a:solidFill>
                <a:effectLst/>
                <a:latin typeface="+mn-lt"/>
                <a:ea typeface="+mn-ea"/>
                <a:cs typeface="+mn-cs"/>
              </a:rPr>
              <a:t>Khác</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với</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thông</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lệ</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ngày</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hôm</a:t>
            </a:r>
            <a:r>
              <a:rPr lang="en-US" sz="1200" kern="1200" baseline="0" dirty="0">
                <a:solidFill>
                  <a:schemeClr val="tx1"/>
                </a:solidFill>
                <a:effectLst/>
                <a:latin typeface="+mn-lt"/>
                <a:ea typeface="+mn-ea"/>
                <a:cs typeface="+mn-cs"/>
              </a:rPr>
              <a:t> nay </a:t>
            </a:r>
            <a:r>
              <a:rPr lang="en-US" sz="1200" kern="1200" baseline="0" dirty="0" err="1">
                <a:solidFill>
                  <a:schemeClr val="tx1"/>
                </a:solidFill>
                <a:effectLst/>
                <a:latin typeface="+mn-lt"/>
                <a:ea typeface="+mn-ea"/>
                <a:cs typeface="+mn-cs"/>
              </a:rPr>
              <a:t>các</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em</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sẽ</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là</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thí</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sinh</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để</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cùng</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tham</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gia</a:t>
            </a:r>
            <a:r>
              <a:rPr lang="en-US" sz="1200" kern="1200" baseline="0" dirty="0">
                <a:solidFill>
                  <a:schemeClr val="tx1"/>
                </a:solidFill>
                <a:effectLst/>
                <a:latin typeface="+mn-lt"/>
                <a:ea typeface="+mn-ea"/>
                <a:cs typeface="+mn-cs"/>
              </a:rPr>
              <a:t> Gameshow </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Đường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lên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đỉnh</a:t>
            </a:r>
            <a:r>
              <a:rPr lang="en-US" sz="1200" kern="1200" dirty="0">
                <a:solidFill>
                  <a:schemeClr val="tx1"/>
                </a:solidFill>
                <a:effectLst/>
                <a:latin typeface="+mn-lt"/>
                <a:ea typeface="+mn-ea"/>
                <a:cs typeface="+mn-cs"/>
              </a:rPr>
              <a:t> Olympia”</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với</a:t>
            </a:r>
            <a:r>
              <a:rPr lang="en-US" sz="1200" kern="1200" baseline="0" dirty="0">
                <a:solidFill>
                  <a:schemeClr val="tx1"/>
                </a:solidFill>
                <a:effectLst/>
                <a:latin typeface="+mn-lt"/>
                <a:ea typeface="+mn-ea"/>
                <a:cs typeface="+mn-cs"/>
              </a:rPr>
              <a:t> 1 </a:t>
            </a:r>
            <a:r>
              <a:rPr lang="en-US" sz="1200" kern="1200" baseline="0" dirty="0" err="1">
                <a:solidFill>
                  <a:schemeClr val="tx1"/>
                </a:solidFill>
                <a:effectLst/>
                <a:latin typeface="+mn-lt"/>
                <a:ea typeface="+mn-ea"/>
                <a:cs typeface="+mn-cs"/>
              </a:rPr>
              <a:t>cuộc</a:t>
            </a:r>
            <a:r>
              <a:rPr lang="en-US" sz="1200" kern="1200" baseline="0" dirty="0">
                <a:solidFill>
                  <a:schemeClr val="tx1"/>
                </a:solidFill>
                <a:effectLst/>
                <a:latin typeface="+mn-lt"/>
                <a:ea typeface="+mn-ea"/>
                <a:cs typeface="+mn-cs"/>
              </a:rPr>
              <a:t> so </a:t>
            </a:r>
            <a:r>
              <a:rPr lang="en-US" sz="1200" kern="1200" baseline="0" dirty="0" err="1">
                <a:solidFill>
                  <a:schemeClr val="tx1"/>
                </a:solidFill>
                <a:effectLst/>
                <a:latin typeface="+mn-lt"/>
                <a:ea typeface="+mn-ea"/>
                <a:cs typeface="+mn-cs"/>
              </a:rPr>
              <a:t>tài</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vô</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cùng</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quyết</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liệt</a:t>
            </a:r>
            <a:r>
              <a:rPr lang="en-US" sz="1200" kern="1200" baseline="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80A3F1-A5B8-4DD4-BBA4-6C471DA2EA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2812859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r>
              <a:rPr lang="en-US" dirty="0" err="1"/>
              <a:t>Các</a:t>
            </a:r>
            <a:r>
              <a:rPr lang="en-US" baseline="0" dirty="0"/>
              <a:t> </a:t>
            </a:r>
            <a:r>
              <a:rPr lang="en-US" baseline="0" dirty="0" err="1"/>
              <a:t>em</a:t>
            </a:r>
            <a:r>
              <a:rPr lang="en-US" baseline="0" dirty="0"/>
              <a:t> </a:t>
            </a:r>
            <a:r>
              <a:rPr lang="en-US" baseline="0" dirty="0" err="1"/>
              <a:t>vừa</a:t>
            </a:r>
            <a:r>
              <a:rPr lang="en-US" baseline="0" dirty="0"/>
              <a:t> </a:t>
            </a:r>
            <a:r>
              <a:rPr lang="en-US" baseline="0" dirty="0" err="1"/>
              <a:t>xem</a:t>
            </a:r>
            <a:r>
              <a:rPr lang="en-US" baseline="0" dirty="0"/>
              <a:t> </a:t>
            </a:r>
            <a:r>
              <a:rPr lang="en-US" baseline="0" dirty="0" err="1"/>
              <a:t>xong</a:t>
            </a:r>
            <a:r>
              <a:rPr lang="en-US" baseline="0" dirty="0"/>
              <a:t> </a:t>
            </a:r>
            <a:r>
              <a:rPr lang="en-US" baseline="0" dirty="0" err="1"/>
              <a:t>videoclip</a:t>
            </a:r>
            <a:r>
              <a:rPr lang="en-US" baseline="0" dirty="0"/>
              <a:t>, </a:t>
            </a:r>
            <a:r>
              <a:rPr lang="en-US" baseline="0" dirty="0" err="1"/>
              <a:t>và</a:t>
            </a:r>
            <a:r>
              <a:rPr lang="en-US" baseline="0" dirty="0"/>
              <a:t> </a:t>
            </a:r>
            <a:r>
              <a:rPr lang="en-US" baseline="0" dirty="0" err="1"/>
              <a:t>bây</a:t>
            </a:r>
            <a:r>
              <a:rPr lang="en-US" baseline="0" dirty="0"/>
              <a:t> </a:t>
            </a:r>
            <a:r>
              <a:rPr lang="en-US" baseline="0" dirty="0" err="1"/>
              <a:t>giờ</a:t>
            </a:r>
            <a:r>
              <a:rPr lang="en-US" baseline="0" dirty="0"/>
              <a:t> </a:t>
            </a:r>
            <a:r>
              <a:rPr lang="en-US" baseline="0" dirty="0" err="1"/>
              <a:t>chúng</a:t>
            </a:r>
            <a:r>
              <a:rPr lang="en-US" baseline="0" dirty="0"/>
              <a:t> ta </a:t>
            </a:r>
            <a:r>
              <a:rPr lang="en-US" baseline="0" dirty="0" err="1"/>
              <a:t>hãy</a:t>
            </a:r>
            <a:r>
              <a:rPr lang="en-US" baseline="0" dirty="0"/>
              <a:t> </a:t>
            </a:r>
            <a:r>
              <a:rPr lang="en-US" baseline="0" dirty="0" err="1"/>
              <a:t>sẵn</a:t>
            </a:r>
            <a:r>
              <a:rPr lang="en-US" baseline="0" dirty="0"/>
              <a:t> </a:t>
            </a:r>
            <a:r>
              <a:rPr lang="en-US" baseline="0" dirty="0" err="1"/>
              <a:t>sàng</a:t>
            </a:r>
            <a:r>
              <a:rPr lang="en-US" baseline="0" dirty="0"/>
              <a:t> </a:t>
            </a:r>
            <a:r>
              <a:rPr lang="en-US" baseline="0" dirty="0" err="1"/>
              <a:t>thảo</a:t>
            </a:r>
            <a:r>
              <a:rPr lang="en-US" baseline="0" dirty="0"/>
              <a:t> </a:t>
            </a:r>
            <a:r>
              <a:rPr lang="en-US" baseline="0" dirty="0" err="1"/>
              <a:t>luận</a:t>
            </a:r>
            <a:r>
              <a:rPr lang="en-US" baseline="0" dirty="0"/>
              <a:t> </a:t>
            </a:r>
            <a:r>
              <a:rPr lang="en-US" baseline="0" dirty="0" err="1"/>
              <a:t>thật</a:t>
            </a:r>
            <a:r>
              <a:rPr lang="en-US" baseline="0" dirty="0"/>
              <a:t> </a:t>
            </a:r>
            <a:r>
              <a:rPr lang="en-US" baseline="0" dirty="0" err="1"/>
              <a:t>nhanh</a:t>
            </a:r>
            <a:r>
              <a:rPr lang="en-US" baseline="0" dirty="0"/>
              <a:t> </a:t>
            </a:r>
            <a:r>
              <a:rPr lang="en-US" baseline="0" dirty="0" err="1"/>
              <a:t>và</a:t>
            </a:r>
            <a:r>
              <a:rPr lang="en-US" baseline="0" dirty="0"/>
              <a:t> </a:t>
            </a:r>
            <a:r>
              <a:rPr lang="en-US" baseline="0" dirty="0" err="1"/>
              <a:t>viết</a:t>
            </a:r>
            <a:r>
              <a:rPr lang="en-US" baseline="0" dirty="0"/>
              <a:t> </a:t>
            </a:r>
            <a:r>
              <a:rPr lang="en-US" baseline="0" dirty="0" err="1"/>
              <a:t>đáp</a:t>
            </a:r>
            <a:r>
              <a:rPr lang="en-US" baseline="0" dirty="0"/>
              <a:t> </a:t>
            </a:r>
            <a:r>
              <a:rPr lang="en-US" baseline="0" dirty="0" err="1"/>
              <a:t>án</a:t>
            </a:r>
            <a:r>
              <a:rPr lang="en-US" baseline="0" dirty="0"/>
              <a:t> </a:t>
            </a:r>
            <a:r>
              <a:rPr lang="en-US" baseline="0" dirty="0" err="1"/>
              <a:t>vào</a:t>
            </a:r>
            <a:r>
              <a:rPr lang="en-US" baseline="0" dirty="0"/>
              <a:t> </a:t>
            </a:r>
            <a:r>
              <a:rPr lang="en-US" baseline="0" dirty="0" err="1"/>
              <a:t>bảng</a:t>
            </a:r>
            <a:r>
              <a:rPr lang="en-US" baseline="0" dirty="0"/>
              <a:t> </a:t>
            </a:r>
            <a:r>
              <a:rPr lang="en-US" baseline="0" dirty="0" err="1"/>
              <a:t>nhóm</a:t>
            </a:r>
            <a:r>
              <a:rPr lang="en-US" baseline="0" dirty="0"/>
              <a:t> </a:t>
            </a:r>
            <a:r>
              <a:rPr lang="en-US" baseline="0" dirty="0" err="1"/>
              <a:t>nhỏ</a:t>
            </a:r>
            <a:r>
              <a:rPr lang="en-US" baseline="0" dirty="0"/>
              <a:t>. </a:t>
            </a:r>
            <a:r>
              <a:rPr lang="en-US" baseline="0" dirty="0" err="1"/>
              <a:t>Mỗi</a:t>
            </a:r>
            <a:r>
              <a:rPr lang="en-US" baseline="0" dirty="0"/>
              <a:t> </a:t>
            </a:r>
            <a:r>
              <a:rPr lang="en-US" baseline="0" dirty="0" err="1"/>
              <a:t>câu</a:t>
            </a:r>
            <a:r>
              <a:rPr lang="en-US" baseline="0" dirty="0"/>
              <a:t> </a:t>
            </a:r>
            <a:r>
              <a:rPr lang="en-US" baseline="0" dirty="0" err="1"/>
              <a:t>hỏi</a:t>
            </a:r>
            <a:r>
              <a:rPr lang="en-US" baseline="0" dirty="0"/>
              <a:t> </a:t>
            </a:r>
            <a:r>
              <a:rPr lang="en-US" baseline="0" dirty="0" err="1"/>
              <a:t>chúng</a:t>
            </a:r>
            <a:r>
              <a:rPr lang="en-US" baseline="0" dirty="0"/>
              <a:t> ta </a:t>
            </a:r>
            <a:r>
              <a:rPr lang="en-US" baseline="0" dirty="0" err="1"/>
              <a:t>chỉ</a:t>
            </a:r>
            <a:r>
              <a:rPr lang="en-US" baseline="0" dirty="0"/>
              <a:t> </a:t>
            </a:r>
            <a:r>
              <a:rPr lang="en-US" baseline="0" dirty="0" err="1"/>
              <a:t>có</a:t>
            </a:r>
            <a:r>
              <a:rPr lang="en-US" baseline="0" dirty="0"/>
              <a:t> 10s </a:t>
            </a:r>
            <a:r>
              <a:rPr lang="en-US" baseline="0" dirty="0" err="1"/>
              <a:t>để</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Khi</a:t>
            </a:r>
            <a:r>
              <a:rPr lang="en-US" baseline="0" dirty="0"/>
              <a:t> </a:t>
            </a:r>
            <a:r>
              <a:rPr lang="en-US" baseline="0" dirty="0" err="1"/>
              <a:t>có</a:t>
            </a:r>
            <a:r>
              <a:rPr lang="en-US" baseline="0" dirty="0"/>
              <a:t> </a:t>
            </a:r>
            <a:r>
              <a:rPr lang="en-US" baseline="0" dirty="0" err="1"/>
              <a:t>hiệu</a:t>
            </a:r>
            <a:r>
              <a:rPr lang="en-US" baseline="0" dirty="0"/>
              <a:t> </a:t>
            </a:r>
            <a:r>
              <a:rPr lang="en-US" baseline="0" dirty="0" err="1"/>
              <a:t>lệnh</a:t>
            </a:r>
            <a:r>
              <a:rPr lang="en-US" baseline="0" dirty="0"/>
              <a:t>, </a:t>
            </a:r>
            <a:r>
              <a:rPr lang="en-US" baseline="0" dirty="0" err="1"/>
              <a:t>các</a:t>
            </a:r>
            <a:r>
              <a:rPr lang="en-US" baseline="0" dirty="0"/>
              <a:t> </a:t>
            </a:r>
            <a:r>
              <a:rPr lang="en-US" baseline="0" dirty="0" err="1"/>
              <a:t>nhóm</a:t>
            </a:r>
            <a:r>
              <a:rPr lang="en-US" baseline="0" dirty="0"/>
              <a:t> </a:t>
            </a:r>
            <a:r>
              <a:rPr lang="en-US" baseline="0" dirty="0" err="1"/>
              <a:t>cùng</a:t>
            </a:r>
            <a:r>
              <a:rPr lang="en-US" baseline="0" dirty="0"/>
              <a:t> </a:t>
            </a:r>
            <a:r>
              <a:rPr lang="en-US" baseline="0" dirty="0" err="1"/>
              <a:t>giơ</a:t>
            </a:r>
            <a:r>
              <a:rPr lang="en-US" baseline="0" dirty="0"/>
              <a:t> </a:t>
            </a:r>
            <a:r>
              <a:rPr lang="en-US" baseline="0" dirty="0" err="1"/>
              <a:t>bảng</a:t>
            </a:r>
            <a:r>
              <a:rPr lang="en-US" baseline="0" dirty="0"/>
              <a:t> </a:t>
            </a:r>
            <a:r>
              <a:rPr lang="en-US" baseline="0" dirty="0" err="1"/>
              <a:t>kết</a:t>
            </a:r>
            <a:r>
              <a:rPr lang="en-US" baseline="0" dirty="0"/>
              <a:t> </a:t>
            </a:r>
            <a:r>
              <a:rPr lang="en-US" baseline="0" dirty="0" err="1"/>
              <a:t>quả</a:t>
            </a:r>
            <a:r>
              <a:rPr lang="en-US" baseline="0" dirty="0"/>
              <a:t> </a:t>
            </a:r>
            <a:r>
              <a:rPr lang="en-US" baseline="0" dirty="0" err="1"/>
              <a:t>nhé</a:t>
            </a:r>
            <a:r>
              <a:rPr lang="en-US" baseline="0" dirty="0"/>
              <a:t>. </a:t>
            </a:r>
            <a:r>
              <a:rPr lang="en-US" baseline="0" dirty="0" err="1"/>
              <a:t>Các</a:t>
            </a:r>
            <a:r>
              <a:rPr lang="en-US" baseline="0" dirty="0"/>
              <a:t> </a:t>
            </a:r>
            <a:r>
              <a:rPr lang="en-US" baseline="0" dirty="0" err="1"/>
              <a:t>em</a:t>
            </a:r>
            <a:r>
              <a:rPr lang="en-US" baseline="0" dirty="0"/>
              <a:t> </a:t>
            </a:r>
            <a:r>
              <a:rPr lang="en-US" baseline="0" dirty="0" err="1"/>
              <a:t>đã</a:t>
            </a:r>
            <a:r>
              <a:rPr lang="en-US" baseline="0" dirty="0"/>
              <a:t> </a:t>
            </a:r>
            <a:r>
              <a:rPr lang="en-US" baseline="0" dirty="0" err="1"/>
              <a:t>nắm</a:t>
            </a:r>
            <a:r>
              <a:rPr lang="en-US" baseline="0" dirty="0"/>
              <a:t> </a:t>
            </a:r>
            <a:r>
              <a:rPr lang="en-US" baseline="0" dirty="0" err="1"/>
              <a:t>luật</a:t>
            </a:r>
            <a:r>
              <a:rPr lang="en-US" baseline="0" dirty="0"/>
              <a:t> </a:t>
            </a:r>
            <a:r>
              <a:rPr lang="en-US" baseline="0" dirty="0" err="1"/>
              <a:t>chơi</a:t>
            </a:r>
            <a:r>
              <a:rPr lang="en-US" baseline="0" dirty="0"/>
              <a:t> </a:t>
            </a:r>
            <a:r>
              <a:rPr lang="en-US" baseline="0" dirty="0" err="1"/>
              <a:t>chưa</a:t>
            </a:r>
            <a:r>
              <a:rPr lang="en-US" baseline="0" dirty="0"/>
              <a:t>? </a:t>
            </a:r>
          </a:p>
          <a:p>
            <a:r>
              <a:rPr lang="en-US" baseline="0" dirty="0" err="1"/>
              <a:t>Cô</a:t>
            </a:r>
            <a:r>
              <a:rPr lang="en-US" baseline="0" dirty="0"/>
              <a:t> </a:t>
            </a:r>
            <a:r>
              <a:rPr lang="en-US" baseline="0" dirty="0" err="1"/>
              <a:t>sẽ</a:t>
            </a:r>
            <a:r>
              <a:rPr lang="en-US" baseline="0" dirty="0"/>
              <a:t> </a:t>
            </a:r>
            <a:r>
              <a:rPr lang="en-US" baseline="0" dirty="0" err="1"/>
              <a:t>bắt</a:t>
            </a:r>
            <a:r>
              <a:rPr lang="en-US" baseline="0" dirty="0"/>
              <a:t> </a:t>
            </a:r>
            <a:r>
              <a:rPr lang="en-US" baseline="0" dirty="0" err="1"/>
              <a:t>đầu</a:t>
            </a:r>
            <a:r>
              <a:rPr lang="en-US" baseline="0" dirty="0"/>
              <a:t> </a:t>
            </a:r>
            <a:r>
              <a:rPr lang="en-US" baseline="0" dirty="0" err="1"/>
              <a:t>với</a:t>
            </a:r>
            <a:r>
              <a:rPr lang="en-US" baseline="0" dirty="0"/>
              <a:t> </a:t>
            </a:r>
            <a:r>
              <a:rPr lang="en-US" baseline="0" dirty="0" err="1"/>
              <a:t>câu</a:t>
            </a:r>
            <a:r>
              <a:rPr lang="en-US" baseline="0" dirty="0"/>
              <a:t> </a:t>
            </a:r>
            <a:r>
              <a:rPr lang="en-US" baseline="0" dirty="0" err="1"/>
              <a:t>hỏi</a:t>
            </a:r>
            <a:r>
              <a:rPr lang="en-US" baseline="0" dirty="0"/>
              <a:t> </a:t>
            </a:r>
            <a:r>
              <a:rPr lang="en-US" baseline="0" dirty="0" err="1"/>
              <a:t>số</a:t>
            </a:r>
            <a:r>
              <a:rPr lang="en-US" baseline="0" dirty="0"/>
              <a:t> 1…………</a:t>
            </a:r>
            <a:r>
              <a:rPr lang="en-US" baseline="0" dirty="0" err="1"/>
              <a:t>xin</a:t>
            </a:r>
            <a:r>
              <a:rPr lang="en-US" baseline="0" dirty="0"/>
              <a:t> </a:t>
            </a:r>
            <a:r>
              <a:rPr lang="en-US" baseline="0" dirty="0" err="1"/>
              <a:t>chúc</a:t>
            </a:r>
            <a:r>
              <a:rPr lang="en-US" baseline="0" dirty="0"/>
              <a:t> </a:t>
            </a:r>
            <a:r>
              <a:rPr lang="en-US" baseline="0" dirty="0" err="1"/>
              <a:t>mừng</a:t>
            </a:r>
            <a:r>
              <a:rPr lang="en-US" baseline="0" dirty="0"/>
              <a:t> </a:t>
            </a:r>
            <a:r>
              <a:rPr lang="en-US" baseline="0" dirty="0" err="1"/>
              <a:t>các</a:t>
            </a:r>
            <a:r>
              <a:rPr lang="en-US" baseline="0" dirty="0"/>
              <a:t> </a:t>
            </a:r>
            <a:r>
              <a:rPr lang="en-US" baseline="0" dirty="0" err="1"/>
              <a:t>nhóm</a:t>
            </a:r>
            <a:r>
              <a:rPr lang="en-US" baseline="0" dirty="0"/>
              <a:t>….</a:t>
            </a:r>
            <a:r>
              <a:rPr lang="en-US" baseline="0" dirty="0" err="1"/>
              <a:t>đã</a:t>
            </a:r>
            <a:r>
              <a:rPr lang="en-US" baseline="0" dirty="0"/>
              <a:t> </a:t>
            </a:r>
            <a:r>
              <a:rPr lang="en-US" baseline="0" dirty="0" err="1"/>
              <a:t>có</a:t>
            </a:r>
            <a:r>
              <a:rPr lang="en-US" baseline="0" dirty="0"/>
              <a:t> </a:t>
            </a:r>
            <a:r>
              <a:rPr lang="en-US" baseline="0" dirty="0" err="1"/>
              <a:t>câu</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vô</a:t>
            </a:r>
            <a:r>
              <a:rPr lang="en-US" baseline="0" dirty="0"/>
              <a:t> </a:t>
            </a:r>
            <a:r>
              <a:rPr lang="en-US" baseline="0" dirty="0" err="1"/>
              <a:t>cùng</a:t>
            </a:r>
            <a:r>
              <a:rPr lang="en-US" baseline="0" dirty="0"/>
              <a:t> </a:t>
            </a:r>
            <a:r>
              <a:rPr lang="en-US" baseline="0" dirty="0" err="1"/>
              <a:t>chính</a:t>
            </a:r>
            <a:r>
              <a:rPr lang="en-US" baseline="0" dirty="0"/>
              <a:t> </a:t>
            </a:r>
            <a:r>
              <a:rPr lang="en-US" baseline="0" dirty="0" err="1"/>
              <a:t>xác</a:t>
            </a:r>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80A3F1-A5B8-4DD4-BBA4-6C471DA2EA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0375742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r>
              <a:rPr lang="en-US" dirty="0" err="1"/>
              <a:t>Các</a:t>
            </a:r>
            <a:r>
              <a:rPr lang="en-US" baseline="0" dirty="0"/>
              <a:t> </a:t>
            </a:r>
            <a:r>
              <a:rPr lang="en-US" baseline="0" dirty="0" err="1"/>
              <a:t>em</a:t>
            </a:r>
            <a:r>
              <a:rPr lang="en-US" baseline="0" dirty="0"/>
              <a:t> </a:t>
            </a:r>
            <a:r>
              <a:rPr lang="en-US" baseline="0" dirty="0" err="1"/>
              <a:t>vừa</a:t>
            </a:r>
            <a:r>
              <a:rPr lang="en-US" baseline="0" dirty="0"/>
              <a:t> </a:t>
            </a:r>
            <a:r>
              <a:rPr lang="en-US" baseline="0" dirty="0" err="1"/>
              <a:t>xem</a:t>
            </a:r>
            <a:r>
              <a:rPr lang="en-US" baseline="0" dirty="0"/>
              <a:t> </a:t>
            </a:r>
            <a:r>
              <a:rPr lang="en-US" baseline="0" dirty="0" err="1"/>
              <a:t>xong</a:t>
            </a:r>
            <a:r>
              <a:rPr lang="en-US" baseline="0" dirty="0"/>
              <a:t> </a:t>
            </a:r>
            <a:r>
              <a:rPr lang="en-US" baseline="0" dirty="0" err="1"/>
              <a:t>videoclip</a:t>
            </a:r>
            <a:r>
              <a:rPr lang="en-US" baseline="0" dirty="0"/>
              <a:t>, </a:t>
            </a:r>
            <a:r>
              <a:rPr lang="en-US" baseline="0" dirty="0" err="1"/>
              <a:t>và</a:t>
            </a:r>
            <a:r>
              <a:rPr lang="en-US" baseline="0" dirty="0"/>
              <a:t> </a:t>
            </a:r>
            <a:r>
              <a:rPr lang="en-US" baseline="0" dirty="0" err="1"/>
              <a:t>bây</a:t>
            </a:r>
            <a:r>
              <a:rPr lang="en-US" baseline="0" dirty="0"/>
              <a:t> </a:t>
            </a:r>
            <a:r>
              <a:rPr lang="en-US" baseline="0" dirty="0" err="1"/>
              <a:t>giờ</a:t>
            </a:r>
            <a:r>
              <a:rPr lang="en-US" baseline="0" dirty="0"/>
              <a:t> </a:t>
            </a:r>
            <a:r>
              <a:rPr lang="en-US" baseline="0" dirty="0" err="1"/>
              <a:t>chúng</a:t>
            </a:r>
            <a:r>
              <a:rPr lang="en-US" baseline="0" dirty="0"/>
              <a:t> ta </a:t>
            </a:r>
            <a:r>
              <a:rPr lang="en-US" baseline="0" dirty="0" err="1"/>
              <a:t>hãy</a:t>
            </a:r>
            <a:r>
              <a:rPr lang="en-US" baseline="0" dirty="0"/>
              <a:t> </a:t>
            </a:r>
            <a:r>
              <a:rPr lang="en-US" baseline="0" dirty="0" err="1"/>
              <a:t>sẵn</a:t>
            </a:r>
            <a:r>
              <a:rPr lang="en-US" baseline="0" dirty="0"/>
              <a:t> </a:t>
            </a:r>
            <a:r>
              <a:rPr lang="en-US" baseline="0" dirty="0" err="1"/>
              <a:t>sàng</a:t>
            </a:r>
            <a:r>
              <a:rPr lang="en-US" baseline="0" dirty="0"/>
              <a:t> </a:t>
            </a:r>
            <a:r>
              <a:rPr lang="en-US" baseline="0" dirty="0" err="1"/>
              <a:t>thảo</a:t>
            </a:r>
            <a:r>
              <a:rPr lang="en-US" baseline="0" dirty="0"/>
              <a:t> </a:t>
            </a:r>
            <a:r>
              <a:rPr lang="en-US" baseline="0" dirty="0" err="1"/>
              <a:t>luận</a:t>
            </a:r>
            <a:r>
              <a:rPr lang="en-US" baseline="0" dirty="0"/>
              <a:t> </a:t>
            </a:r>
            <a:r>
              <a:rPr lang="en-US" baseline="0" dirty="0" err="1"/>
              <a:t>thật</a:t>
            </a:r>
            <a:r>
              <a:rPr lang="en-US" baseline="0" dirty="0"/>
              <a:t> </a:t>
            </a:r>
            <a:r>
              <a:rPr lang="en-US" baseline="0" dirty="0" err="1"/>
              <a:t>nhanh</a:t>
            </a:r>
            <a:r>
              <a:rPr lang="en-US" baseline="0" dirty="0"/>
              <a:t> </a:t>
            </a:r>
            <a:r>
              <a:rPr lang="en-US" baseline="0" dirty="0" err="1"/>
              <a:t>và</a:t>
            </a:r>
            <a:r>
              <a:rPr lang="en-US" baseline="0" dirty="0"/>
              <a:t> </a:t>
            </a:r>
            <a:r>
              <a:rPr lang="en-US" baseline="0" dirty="0" err="1"/>
              <a:t>viết</a:t>
            </a:r>
            <a:r>
              <a:rPr lang="en-US" baseline="0" dirty="0"/>
              <a:t> </a:t>
            </a:r>
            <a:r>
              <a:rPr lang="en-US" baseline="0" dirty="0" err="1"/>
              <a:t>đáp</a:t>
            </a:r>
            <a:r>
              <a:rPr lang="en-US" baseline="0" dirty="0"/>
              <a:t> </a:t>
            </a:r>
            <a:r>
              <a:rPr lang="en-US" baseline="0" dirty="0" err="1"/>
              <a:t>án</a:t>
            </a:r>
            <a:r>
              <a:rPr lang="en-US" baseline="0" dirty="0"/>
              <a:t> </a:t>
            </a:r>
            <a:r>
              <a:rPr lang="en-US" baseline="0" dirty="0" err="1"/>
              <a:t>vào</a:t>
            </a:r>
            <a:r>
              <a:rPr lang="en-US" baseline="0" dirty="0"/>
              <a:t> </a:t>
            </a:r>
            <a:r>
              <a:rPr lang="en-US" baseline="0" dirty="0" err="1"/>
              <a:t>bảng</a:t>
            </a:r>
            <a:r>
              <a:rPr lang="en-US" baseline="0" dirty="0"/>
              <a:t> </a:t>
            </a:r>
            <a:r>
              <a:rPr lang="en-US" baseline="0" dirty="0" err="1"/>
              <a:t>nhóm</a:t>
            </a:r>
            <a:r>
              <a:rPr lang="en-US" baseline="0" dirty="0"/>
              <a:t> </a:t>
            </a:r>
            <a:r>
              <a:rPr lang="en-US" baseline="0" dirty="0" err="1"/>
              <a:t>nhỏ</a:t>
            </a:r>
            <a:r>
              <a:rPr lang="en-US" baseline="0" dirty="0"/>
              <a:t>. </a:t>
            </a:r>
            <a:r>
              <a:rPr lang="en-US" baseline="0" dirty="0" err="1"/>
              <a:t>Mỗi</a:t>
            </a:r>
            <a:r>
              <a:rPr lang="en-US" baseline="0" dirty="0"/>
              <a:t> </a:t>
            </a:r>
            <a:r>
              <a:rPr lang="en-US" baseline="0" dirty="0" err="1"/>
              <a:t>câu</a:t>
            </a:r>
            <a:r>
              <a:rPr lang="en-US" baseline="0" dirty="0"/>
              <a:t> </a:t>
            </a:r>
            <a:r>
              <a:rPr lang="en-US" baseline="0" dirty="0" err="1"/>
              <a:t>hỏi</a:t>
            </a:r>
            <a:r>
              <a:rPr lang="en-US" baseline="0" dirty="0"/>
              <a:t> </a:t>
            </a:r>
            <a:r>
              <a:rPr lang="en-US" baseline="0" dirty="0" err="1"/>
              <a:t>chúng</a:t>
            </a:r>
            <a:r>
              <a:rPr lang="en-US" baseline="0" dirty="0"/>
              <a:t> ta </a:t>
            </a:r>
            <a:r>
              <a:rPr lang="en-US" baseline="0" dirty="0" err="1"/>
              <a:t>chỉ</a:t>
            </a:r>
            <a:r>
              <a:rPr lang="en-US" baseline="0" dirty="0"/>
              <a:t> </a:t>
            </a:r>
            <a:r>
              <a:rPr lang="en-US" baseline="0" dirty="0" err="1"/>
              <a:t>có</a:t>
            </a:r>
            <a:r>
              <a:rPr lang="en-US" baseline="0" dirty="0"/>
              <a:t> 10s </a:t>
            </a:r>
            <a:r>
              <a:rPr lang="en-US" baseline="0" dirty="0" err="1"/>
              <a:t>để</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Khi</a:t>
            </a:r>
            <a:r>
              <a:rPr lang="en-US" baseline="0" dirty="0"/>
              <a:t> </a:t>
            </a:r>
            <a:r>
              <a:rPr lang="en-US" baseline="0" dirty="0" err="1"/>
              <a:t>có</a:t>
            </a:r>
            <a:r>
              <a:rPr lang="en-US" baseline="0" dirty="0"/>
              <a:t> </a:t>
            </a:r>
            <a:r>
              <a:rPr lang="en-US" baseline="0" dirty="0" err="1"/>
              <a:t>hiệu</a:t>
            </a:r>
            <a:r>
              <a:rPr lang="en-US" baseline="0" dirty="0"/>
              <a:t> </a:t>
            </a:r>
            <a:r>
              <a:rPr lang="en-US" baseline="0" dirty="0" err="1"/>
              <a:t>lệnh</a:t>
            </a:r>
            <a:r>
              <a:rPr lang="en-US" baseline="0" dirty="0"/>
              <a:t>, </a:t>
            </a:r>
            <a:r>
              <a:rPr lang="en-US" baseline="0" dirty="0" err="1"/>
              <a:t>các</a:t>
            </a:r>
            <a:r>
              <a:rPr lang="en-US" baseline="0" dirty="0"/>
              <a:t> </a:t>
            </a:r>
            <a:r>
              <a:rPr lang="en-US" baseline="0" dirty="0" err="1"/>
              <a:t>nhóm</a:t>
            </a:r>
            <a:r>
              <a:rPr lang="en-US" baseline="0" dirty="0"/>
              <a:t> </a:t>
            </a:r>
            <a:r>
              <a:rPr lang="en-US" baseline="0" dirty="0" err="1"/>
              <a:t>cùng</a:t>
            </a:r>
            <a:r>
              <a:rPr lang="en-US" baseline="0" dirty="0"/>
              <a:t> </a:t>
            </a:r>
            <a:r>
              <a:rPr lang="en-US" baseline="0" dirty="0" err="1"/>
              <a:t>giơ</a:t>
            </a:r>
            <a:r>
              <a:rPr lang="en-US" baseline="0" dirty="0"/>
              <a:t> </a:t>
            </a:r>
            <a:r>
              <a:rPr lang="en-US" baseline="0" dirty="0" err="1"/>
              <a:t>bảng</a:t>
            </a:r>
            <a:r>
              <a:rPr lang="en-US" baseline="0" dirty="0"/>
              <a:t> </a:t>
            </a:r>
            <a:r>
              <a:rPr lang="en-US" baseline="0" dirty="0" err="1"/>
              <a:t>kết</a:t>
            </a:r>
            <a:r>
              <a:rPr lang="en-US" baseline="0" dirty="0"/>
              <a:t> </a:t>
            </a:r>
            <a:r>
              <a:rPr lang="en-US" baseline="0" dirty="0" err="1"/>
              <a:t>quả</a:t>
            </a:r>
            <a:r>
              <a:rPr lang="en-US" baseline="0" dirty="0"/>
              <a:t> </a:t>
            </a:r>
            <a:r>
              <a:rPr lang="en-US" baseline="0" dirty="0" err="1"/>
              <a:t>nhé</a:t>
            </a:r>
            <a:r>
              <a:rPr lang="en-US" baseline="0" dirty="0"/>
              <a:t>. </a:t>
            </a:r>
            <a:r>
              <a:rPr lang="en-US" baseline="0" dirty="0" err="1"/>
              <a:t>Các</a:t>
            </a:r>
            <a:r>
              <a:rPr lang="en-US" baseline="0" dirty="0"/>
              <a:t> </a:t>
            </a:r>
            <a:r>
              <a:rPr lang="en-US" baseline="0" dirty="0" err="1"/>
              <a:t>em</a:t>
            </a:r>
            <a:r>
              <a:rPr lang="en-US" baseline="0" dirty="0"/>
              <a:t> </a:t>
            </a:r>
            <a:r>
              <a:rPr lang="en-US" baseline="0" dirty="0" err="1"/>
              <a:t>đã</a:t>
            </a:r>
            <a:r>
              <a:rPr lang="en-US" baseline="0" dirty="0"/>
              <a:t> </a:t>
            </a:r>
            <a:r>
              <a:rPr lang="en-US" baseline="0" dirty="0" err="1"/>
              <a:t>nắm</a:t>
            </a:r>
            <a:r>
              <a:rPr lang="en-US" baseline="0" dirty="0"/>
              <a:t> </a:t>
            </a:r>
            <a:r>
              <a:rPr lang="en-US" baseline="0" dirty="0" err="1"/>
              <a:t>luật</a:t>
            </a:r>
            <a:r>
              <a:rPr lang="en-US" baseline="0" dirty="0"/>
              <a:t> </a:t>
            </a:r>
            <a:r>
              <a:rPr lang="en-US" baseline="0" dirty="0" err="1"/>
              <a:t>chơi</a:t>
            </a:r>
            <a:r>
              <a:rPr lang="en-US" baseline="0" dirty="0"/>
              <a:t> </a:t>
            </a:r>
            <a:r>
              <a:rPr lang="en-US" baseline="0" dirty="0" err="1"/>
              <a:t>chưa</a:t>
            </a:r>
            <a:r>
              <a:rPr lang="en-US" baseline="0" dirty="0"/>
              <a:t>? </a:t>
            </a:r>
          </a:p>
          <a:p>
            <a:r>
              <a:rPr lang="en-US" baseline="0" dirty="0" err="1"/>
              <a:t>Cô</a:t>
            </a:r>
            <a:r>
              <a:rPr lang="en-US" baseline="0" dirty="0"/>
              <a:t> </a:t>
            </a:r>
            <a:r>
              <a:rPr lang="en-US" baseline="0" dirty="0" err="1"/>
              <a:t>sẽ</a:t>
            </a:r>
            <a:r>
              <a:rPr lang="en-US" baseline="0" dirty="0"/>
              <a:t> </a:t>
            </a:r>
            <a:r>
              <a:rPr lang="en-US" baseline="0" dirty="0" err="1"/>
              <a:t>bắt</a:t>
            </a:r>
            <a:r>
              <a:rPr lang="en-US" baseline="0" dirty="0"/>
              <a:t> </a:t>
            </a:r>
            <a:r>
              <a:rPr lang="en-US" baseline="0" dirty="0" err="1"/>
              <a:t>đầu</a:t>
            </a:r>
            <a:r>
              <a:rPr lang="en-US" baseline="0" dirty="0"/>
              <a:t> </a:t>
            </a:r>
            <a:r>
              <a:rPr lang="en-US" baseline="0" dirty="0" err="1"/>
              <a:t>với</a:t>
            </a:r>
            <a:r>
              <a:rPr lang="en-US" baseline="0" dirty="0"/>
              <a:t> </a:t>
            </a:r>
            <a:r>
              <a:rPr lang="en-US" baseline="0" dirty="0" err="1"/>
              <a:t>câu</a:t>
            </a:r>
            <a:r>
              <a:rPr lang="en-US" baseline="0" dirty="0"/>
              <a:t> </a:t>
            </a:r>
            <a:r>
              <a:rPr lang="en-US" baseline="0" dirty="0" err="1"/>
              <a:t>hỏi</a:t>
            </a:r>
            <a:r>
              <a:rPr lang="en-US" baseline="0" dirty="0"/>
              <a:t> </a:t>
            </a:r>
            <a:r>
              <a:rPr lang="en-US" baseline="0" dirty="0" err="1"/>
              <a:t>số</a:t>
            </a:r>
            <a:r>
              <a:rPr lang="en-US" baseline="0" dirty="0"/>
              <a:t> 1…………</a:t>
            </a:r>
            <a:r>
              <a:rPr lang="en-US" baseline="0" dirty="0" err="1"/>
              <a:t>xin</a:t>
            </a:r>
            <a:r>
              <a:rPr lang="en-US" baseline="0" dirty="0"/>
              <a:t> </a:t>
            </a:r>
            <a:r>
              <a:rPr lang="en-US" baseline="0" dirty="0" err="1"/>
              <a:t>chúc</a:t>
            </a:r>
            <a:r>
              <a:rPr lang="en-US" baseline="0" dirty="0"/>
              <a:t> </a:t>
            </a:r>
            <a:r>
              <a:rPr lang="en-US" baseline="0" dirty="0" err="1"/>
              <a:t>mừng</a:t>
            </a:r>
            <a:r>
              <a:rPr lang="en-US" baseline="0" dirty="0"/>
              <a:t> </a:t>
            </a:r>
            <a:r>
              <a:rPr lang="en-US" baseline="0" dirty="0" err="1"/>
              <a:t>các</a:t>
            </a:r>
            <a:r>
              <a:rPr lang="en-US" baseline="0" dirty="0"/>
              <a:t> </a:t>
            </a:r>
            <a:r>
              <a:rPr lang="en-US" baseline="0" dirty="0" err="1"/>
              <a:t>nhóm</a:t>
            </a:r>
            <a:r>
              <a:rPr lang="en-US" baseline="0" dirty="0"/>
              <a:t>….</a:t>
            </a:r>
            <a:r>
              <a:rPr lang="en-US" baseline="0" dirty="0" err="1"/>
              <a:t>đã</a:t>
            </a:r>
            <a:r>
              <a:rPr lang="en-US" baseline="0" dirty="0"/>
              <a:t> </a:t>
            </a:r>
            <a:r>
              <a:rPr lang="en-US" baseline="0" dirty="0" err="1"/>
              <a:t>có</a:t>
            </a:r>
            <a:r>
              <a:rPr lang="en-US" baseline="0" dirty="0"/>
              <a:t> </a:t>
            </a:r>
            <a:r>
              <a:rPr lang="en-US" baseline="0" dirty="0" err="1"/>
              <a:t>câu</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vô</a:t>
            </a:r>
            <a:r>
              <a:rPr lang="en-US" baseline="0" dirty="0"/>
              <a:t> </a:t>
            </a:r>
            <a:r>
              <a:rPr lang="en-US" baseline="0" dirty="0" err="1"/>
              <a:t>cùng</a:t>
            </a:r>
            <a:r>
              <a:rPr lang="en-US" baseline="0" dirty="0"/>
              <a:t> </a:t>
            </a:r>
            <a:r>
              <a:rPr lang="en-US" baseline="0" dirty="0" err="1"/>
              <a:t>chính</a:t>
            </a:r>
            <a:r>
              <a:rPr lang="en-US" baseline="0" dirty="0"/>
              <a:t> </a:t>
            </a:r>
            <a:r>
              <a:rPr lang="en-US" baseline="0" dirty="0" err="1"/>
              <a:t>xác</a:t>
            </a:r>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80A3F1-A5B8-4DD4-BBA4-6C471DA2EA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40953817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9.xml"/><Relationship Id="rId4" Type="http://schemas.openxmlformats.org/officeDocument/2006/relationships/hyperlink" Target="http://bit.ly/2TtBDfr" TargetMode="Externa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3.xml"/><Relationship Id="rId4" Type="http://schemas.openxmlformats.org/officeDocument/2006/relationships/hyperlink" Target="http://bit.ly/2TtBDfr" TargetMode="Externa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7.xml"/><Relationship Id="rId4" Type="http://schemas.openxmlformats.org/officeDocument/2006/relationships/hyperlink" Target="http://bit.ly/2TtBDfr" TargetMode="Externa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225665"/>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t>2025/12/18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416133940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18/12/2025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13188211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18/12/2025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20435779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18/12/2025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41998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18/12/2025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99185155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18/12/2025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403439153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18/12/2025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687413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18/12/2025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73910681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18/12/2025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57096836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18/12/2025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33207175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18/12/2025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4933254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2025/12/18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81400655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288"/>
        <p:cNvGrpSpPr/>
        <p:nvPr/>
      </p:nvGrpSpPr>
      <p:grpSpPr>
        <a:xfrm>
          <a:off x="0" y="0"/>
          <a:ext cx="0" cy="0"/>
          <a:chOff x="0" y="0"/>
          <a:chExt cx="0" cy="0"/>
        </a:xfrm>
      </p:grpSpPr>
      <p:sp>
        <p:nvSpPr>
          <p:cNvPr id="289" name="Google Shape;289;p13"/>
          <p:cNvSpPr txBox="1">
            <a:spLocks noGrp="1"/>
          </p:cNvSpPr>
          <p:nvPr>
            <p:ph type="title"/>
          </p:nvPr>
        </p:nvSpPr>
        <p:spPr>
          <a:xfrm>
            <a:off x="583156" y="593387"/>
            <a:ext cx="11026016" cy="763666"/>
          </a:xfrm>
          <a:prstGeom prst="rect">
            <a:avLst/>
          </a:prstGeom>
        </p:spPr>
        <p:txBody>
          <a:bodyPr spcFirstLastPara="1" wrap="square" lIns="116050" tIns="116050" rIns="116050" bIns="116050" anchor="t" anchorCtr="0">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grpSp>
        <p:nvGrpSpPr>
          <p:cNvPr id="290" name="Google Shape;290;p13"/>
          <p:cNvGrpSpPr/>
          <p:nvPr/>
        </p:nvGrpSpPr>
        <p:grpSpPr>
          <a:xfrm>
            <a:off x="170151" y="141962"/>
            <a:ext cx="11851912" cy="6574370"/>
            <a:chOff x="160282" y="157600"/>
            <a:chExt cx="10393572" cy="7247026"/>
          </a:xfrm>
        </p:grpSpPr>
        <p:sp>
          <p:nvSpPr>
            <p:cNvPr id="291" name="Google Shape;291;p13"/>
            <p:cNvSpPr/>
            <p:nvPr/>
          </p:nvSpPr>
          <p:spPr>
            <a:xfrm>
              <a:off x="160282" y="157600"/>
              <a:ext cx="262976" cy="262778"/>
            </a:xfrm>
            <a:custGeom>
              <a:avLst/>
              <a:gdLst/>
              <a:ahLst/>
              <a:cxnLst/>
              <a:rect l="l" t="t" r="r" b="b"/>
              <a:pathLst>
                <a:path w="1324" h="1323" extrusionOk="0">
                  <a:moveTo>
                    <a:pt x="1203" y="120"/>
                  </a:moveTo>
                  <a:lnTo>
                    <a:pt x="1203" y="1203"/>
                  </a:lnTo>
                  <a:lnTo>
                    <a:pt x="121" y="1203"/>
                  </a:lnTo>
                  <a:lnTo>
                    <a:pt x="121" y="120"/>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292" name="Google Shape;292;p13"/>
            <p:cNvSpPr/>
            <p:nvPr/>
          </p:nvSpPr>
          <p:spPr>
            <a:xfrm>
              <a:off x="643919" y="157600"/>
              <a:ext cx="262976" cy="262778"/>
            </a:xfrm>
            <a:custGeom>
              <a:avLst/>
              <a:gdLst/>
              <a:ahLst/>
              <a:cxnLst/>
              <a:rect l="l" t="t" r="r" b="b"/>
              <a:pathLst>
                <a:path w="1324" h="1323" extrusionOk="0">
                  <a:moveTo>
                    <a:pt x="1203" y="120"/>
                  </a:moveTo>
                  <a:lnTo>
                    <a:pt x="1203" y="1203"/>
                  </a:lnTo>
                  <a:lnTo>
                    <a:pt x="121" y="1203"/>
                  </a:lnTo>
                  <a:lnTo>
                    <a:pt x="121" y="120"/>
                  </a:lnTo>
                  <a:close/>
                  <a:moveTo>
                    <a:pt x="1" y="0"/>
                  </a:moveTo>
                  <a:lnTo>
                    <a:pt x="1" y="1323"/>
                  </a:lnTo>
                  <a:lnTo>
                    <a:pt x="1324" y="1323"/>
                  </a:lnTo>
                  <a:lnTo>
                    <a:pt x="1324"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293" name="Google Shape;293;p13"/>
            <p:cNvSpPr/>
            <p:nvPr/>
          </p:nvSpPr>
          <p:spPr>
            <a:xfrm>
              <a:off x="160282" y="635279"/>
              <a:ext cx="262976" cy="262976"/>
            </a:xfrm>
            <a:custGeom>
              <a:avLst/>
              <a:gdLst/>
              <a:ahLst/>
              <a:cxnLst/>
              <a:rect l="l" t="t" r="r" b="b"/>
              <a:pathLst>
                <a:path w="1324" h="1324" extrusionOk="0">
                  <a:moveTo>
                    <a:pt x="1203" y="121"/>
                  </a:moveTo>
                  <a:lnTo>
                    <a:pt x="1203" y="1203"/>
                  </a:lnTo>
                  <a:lnTo>
                    <a:pt x="121" y="1203"/>
                  </a:lnTo>
                  <a:lnTo>
                    <a:pt x="121" y="121"/>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294" name="Google Shape;294;p13"/>
            <p:cNvSpPr/>
            <p:nvPr/>
          </p:nvSpPr>
          <p:spPr>
            <a:xfrm>
              <a:off x="399022" y="396340"/>
              <a:ext cx="262976" cy="262976"/>
            </a:xfrm>
            <a:custGeom>
              <a:avLst/>
              <a:gdLst/>
              <a:ahLst/>
              <a:cxnLst/>
              <a:rect l="l" t="t" r="r" b="b"/>
              <a:pathLst>
                <a:path w="1324" h="1324" extrusionOk="0">
                  <a:moveTo>
                    <a:pt x="1204" y="121"/>
                  </a:moveTo>
                  <a:lnTo>
                    <a:pt x="1204" y="1203"/>
                  </a:lnTo>
                  <a:lnTo>
                    <a:pt x="121" y="1203"/>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295" name="Google Shape;295;p13"/>
            <p:cNvSpPr/>
            <p:nvPr/>
          </p:nvSpPr>
          <p:spPr>
            <a:xfrm>
              <a:off x="643919" y="635279"/>
              <a:ext cx="262976" cy="262976"/>
            </a:xfrm>
            <a:custGeom>
              <a:avLst/>
              <a:gdLst/>
              <a:ahLst/>
              <a:cxnLst/>
              <a:rect l="l" t="t" r="r" b="b"/>
              <a:pathLst>
                <a:path w="1324" h="1324" extrusionOk="0">
                  <a:moveTo>
                    <a:pt x="1203" y="121"/>
                  </a:moveTo>
                  <a:lnTo>
                    <a:pt x="1203" y="1203"/>
                  </a:lnTo>
                  <a:lnTo>
                    <a:pt x="121" y="1203"/>
                  </a:lnTo>
                  <a:lnTo>
                    <a:pt x="121" y="121"/>
                  </a:lnTo>
                  <a:close/>
                  <a:moveTo>
                    <a:pt x="1" y="0"/>
                  </a:moveTo>
                  <a:lnTo>
                    <a:pt x="1" y="1323"/>
                  </a:lnTo>
                  <a:lnTo>
                    <a:pt x="1324" y="1323"/>
                  </a:lnTo>
                  <a:lnTo>
                    <a:pt x="1324"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296" name="Google Shape;296;p13"/>
            <p:cNvSpPr/>
            <p:nvPr/>
          </p:nvSpPr>
          <p:spPr>
            <a:xfrm>
              <a:off x="9807240" y="157600"/>
              <a:ext cx="262976" cy="262778"/>
            </a:xfrm>
            <a:custGeom>
              <a:avLst/>
              <a:gdLst/>
              <a:ahLst/>
              <a:cxnLst/>
              <a:rect l="l" t="t" r="r" b="b"/>
              <a:pathLst>
                <a:path w="1324" h="1323" extrusionOk="0">
                  <a:moveTo>
                    <a:pt x="1203" y="120"/>
                  </a:moveTo>
                  <a:lnTo>
                    <a:pt x="1203" y="1203"/>
                  </a:lnTo>
                  <a:lnTo>
                    <a:pt x="120" y="1203"/>
                  </a:lnTo>
                  <a:lnTo>
                    <a:pt x="120" y="120"/>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297" name="Google Shape;297;p13"/>
            <p:cNvSpPr/>
            <p:nvPr/>
          </p:nvSpPr>
          <p:spPr>
            <a:xfrm>
              <a:off x="10290878" y="157600"/>
              <a:ext cx="262976" cy="262778"/>
            </a:xfrm>
            <a:custGeom>
              <a:avLst/>
              <a:gdLst/>
              <a:ahLst/>
              <a:cxnLst/>
              <a:rect l="l" t="t" r="r" b="b"/>
              <a:pathLst>
                <a:path w="1324" h="1323" extrusionOk="0">
                  <a:moveTo>
                    <a:pt x="1203" y="120"/>
                  </a:moveTo>
                  <a:lnTo>
                    <a:pt x="1203" y="1203"/>
                  </a:lnTo>
                  <a:lnTo>
                    <a:pt x="121" y="1203"/>
                  </a:lnTo>
                  <a:lnTo>
                    <a:pt x="121" y="120"/>
                  </a:lnTo>
                  <a:close/>
                  <a:moveTo>
                    <a:pt x="1" y="0"/>
                  </a:moveTo>
                  <a:lnTo>
                    <a:pt x="1"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298" name="Google Shape;298;p13"/>
            <p:cNvSpPr/>
            <p:nvPr/>
          </p:nvSpPr>
          <p:spPr>
            <a:xfrm>
              <a:off x="9807240" y="635279"/>
              <a:ext cx="262976" cy="262976"/>
            </a:xfrm>
            <a:custGeom>
              <a:avLst/>
              <a:gdLst/>
              <a:ahLst/>
              <a:cxnLst/>
              <a:rect l="l" t="t" r="r" b="b"/>
              <a:pathLst>
                <a:path w="1324" h="1324" extrusionOk="0">
                  <a:moveTo>
                    <a:pt x="1203" y="121"/>
                  </a:moveTo>
                  <a:lnTo>
                    <a:pt x="1203" y="1203"/>
                  </a:lnTo>
                  <a:lnTo>
                    <a:pt x="120" y="1203"/>
                  </a:lnTo>
                  <a:lnTo>
                    <a:pt x="120" y="121"/>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299" name="Google Shape;299;p13"/>
            <p:cNvSpPr/>
            <p:nvPr/>
          </p:nvSpPr>
          <p:spPr>
            <a:xfrm>
              <a:off x="10045980" y="396340"/>
              <a:ext cx="262976" cy="262976"/>
            </a:xfrm>
            <a:custGeom>
              <a:avLst/>
              <a:gdLst/>
              <a:ahLst/>
              <a:cxnLst/>
              <a:rect l="l" t="t" r="r" b="b"/>
              <a:pathLst>
                <a:path w="1324" h="1324" extrusionOk="0">
                  <a:moveTo>
                    <a:pt x="1203" y="121"/>
                  </a:moveTo>
                  <a:lnTo>
                    <a:pt x="1203" y="1203"/>
                  </a:lnTo>
                  <a:lnTo>
                    <a:pt x="121" y="1203"/>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00" name="Google Shape;300;p13"/>
            <p:cNvSpPr/>
            <p:nvPr/>
          </p:nvSpPr>
          <p:spPr>
            <a:xfrm>
              <a:off x="10290878" y="635279"/>
              <a:ext cx="262976" cy="262976"/>
            </a:xfrm>
            <a:custGeom>
              <a:avLst/>
              <a:gdLst/>
              <a:ahLst/>
              <a:cxnLst/>
              <a:rect l="l" t="t" r="r" b="b"/>
              <a:pathLst>
                <a:path w="1324" h="1324" extrusionOk="0">
                  <a:moveTo>
                    <a:pt x="1203" y="121"/>
                  </a:moveTo>
                  <a:lnTo>
                    <a:pt x="1203" y="1203"/>
                  </a:lnTo>
                  <a:lnTo>
                    <a:pt x="121" y="1203"/>
                  </a:lnTo>
                  <a:lnTo>
                    <a:pt x="121" y="121"/>
                  </a:lnTo>
                  <a:close/>
                  <a:moveTo>
                    <a:pt x="1" y="0"/>
                  </a:moveTo>
                  <a:lnTo>
                    <a:pt x="1"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01" name="Google Shape;301;p13"/>
            <p:cNvSpPr/>
            <p:nvPr/>
          </p:nvSpPr>
          <p:spPr>
            <a:xfrm>
              <a:off x="879675" y="157600"/>
              <a:ext cx="8977104" cy="24033"/>
            </a:xfrm>
            <a:custGeom>
              <a:avLst/>
              <a:gdLst/>
              <a:ahLst/>
              <a:cxnLst/>
              <a:rect l="l" t="t" r="r" b="b"/>
              <a:pathLst>
                <a:path w="59714" h="121" extrusionOk="0">
                  <a:moveTo>
                    <a:pt x="1" y="0"/>
                  </a:moveTo>
                  <a:lnTo>
                    <a:pt x="1" y="120"/>
                  </a:lnTo>
                  <a:lnTo>
                    <a:pt x="59713" y="120"/>
                  </a:lnTo>
                  <a:lnTo>
                    <a:pt x="5971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02" name="Google Shape;302;p13"/>
            <p:cNvSpPr/>
            <p:nvPr/>
          </p:nvSpPr>
          <p:spPr>
            <a:xfrm>
              <a:off x="160282" y="7141650"/>
              <a:ext cx="262976" cy="262976"/>
            </a:xfrm>
            <a:custGeom>
              <a:avLst/>
              <a:gdLst/>
              <a:ahLst/>
              <a:cxnLst/>
              <a:rect l="l" t="t" r="r" b="b"/>
              <a:pathLst>
                <a:path w="1324" h="1324" extrusionOk="0">
                  <a:moveTo>
                    <a:pt x="1203" y="121"/>
                  </a:moveTo>
                  <a:lnTo>
                    <a:pt x="1203" y="1203"/>
                  </a:lnTo>
                  <a:lnTo>
                    <a:pt x="121" y="1203"/>
                  </a:lnTo>
                  <a:lnTo>
                    <a:pt x="121" y="121"/>
                  </a:lnTo>
                  <a:close/>
                  <a:moveTo>
                    <a:pt x="0" y="1"/>
                  </a:moveTo>
                  <a:lnTo>
                    <a:pt x="0" y="1324"/>
                  </a:lnTo>
                  <a:lnTo>
                    <a:pt x="1323" y="1324"/>
                  </a:lnTo>
                  <a:lnTo>
                    <a:pt x="1323"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03" name="Google Shape;303;p13"/>
            <p:cNvSpPr/>
            <p:nvPr/>
          </p:nvSpPr>
          <p:spPr>
            <a:xfrm>
              <a:off x="643919" y="7141650"/>
              <a:ext cx="262976" cy="262976"/>
            </a:xfrm>
            <a:custGeom>
              <a:avLst/>
              <a:gdLst/>
              <a:ahLst/>
              <a:cxnLst/>
              <a:rect l="l" t="t" r="r" b="b"/>
              <a:pathLst>
                <a:path w="1324" h="1324" extrusionOk="0">
                  <a:moveTo>
                    <a:pt x="1203" y="121"/>
                  </a:moveTo>
                  <a:lnTo>
                    <a:pt x="1203" y="1203"/>
                  </a:lnTo>
                  <a:lnTo>
                    <a:pt x="121" y="1203"/>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04" name="Google Shape;304;p13"/>
            <p:cNvSpPr/>
            <p:nvPr/>
          </p:nvSpPr>
          <p:spPr>
            <a:xfrm>
              <a:off x="160282" y="6663971"/>
              <a:ext cx="262976" cy="262976"/>
            </a:xfrm>
            <a:custGeom>
              <a:avLst/>
              <a:gdLst/>
              <a:ahLst/>
              <a:cxnLst/>
              <a:rect l="l" t="t" r="r" b="b"/>
              <a:pathLst>
                <a:path w="1324" h="1324" extrusionOk="0">
                  <a:moveTo>
                    <a:pt x="1203" y="121"/>
                  </a:moveTo>
                  <a:lnTo>
                    <a:pt x="1203" y="1203"/>
                  </a:lnTo>
                  <a:lnTo>
                    <a:pt x="121" y="1203"/>
                  </a:lnTo>
                  <a:lnTo>
                    <a:pt x="121" y="121"/>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05" name="Google Shape;305;p13"/>
            <p:cNvSpPr/>
            <p:nvPr/>
          </p:nvSpPr>
          <p:spPr>
            <a:xfrm>
              <a:off x="399022" y="6902711"/>
              <a:ext cx="262976" cy="262976"/>
            </a:xfrm>
            <a:custGeom>
              <a:avLst/>
              <a:gdLst/>
              <a:ahLst/>
              <a:cxnLst/>
              <a:rect l="l" t="t" r="r" b="b"/>
              <a:pathLst>
                <a:path w="1324" h="1324" extrusionOk="0">
                  <a:moveTo>
                    <a:pt x="1204" y="121"/>
                  </a:moveTo>
                  <a:lnTo>
                    <a:pt x="1204" y="1204"/>
                  </a:lnTo>
                  <a:lnTo>
                    <a:pt x="121" y="1204"/>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06" name="Google Shape;306;p13"/>
            <p:cNvSpPr/>
            <p:nvPr/>
          </p:nvSpPr>
          <p:spPr>
            <a:xfrm>
              <a:off x="643919" y="6663971"/>
              <a:ext cx="262976" cy="262976"/>
            </a:xfrm>
            <a:custGeom>
              <a:avLst/>
              <a:gdLst/>
              <a:ahLst/>
              <a:cxnLst/>
              <a:rect l="l" t="t" r="r" b="b"/>
              <a:pathLst>
                <a:path w="1324" h="1324" extrusionOk="0">
                  <a:moveTo>
                    <a:pt x="1203" y="121"/>
                  </a:moveTo>
                  <a:lnTo>
                    <a:pt x="1203" y="1203"/>
                  </a:lnTo>
                  <a:lnTo>
                    <a:pt x="121" y="1203"/>
                  </a:lnTo>
                  <a:lnTo>
                    <a:pt x="121" y="121"/>
                  </a:lnTo>
                  <a:close/>
                  <a:moveTo>
                    <a:pt x="1" y="0"/>
                  </a:moveTo>
                  <a:lnTo>
                    <a:pt x="1" y="1323"/>
                  </a:lnTo>
                  <a:lnTo>
                    <a:pt x="1324" y="1323"/>
                  </a:lnTo>
                  <a:lnTo>
                    <a:pt x="1324"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07" name="Google Shape;307;p13"/>
            <p:cNvSpPr/>
            <p:nvPr/>
          </p:nvSpPr>
          <p:spPr>
            <a:xfrm>
              <a:off x="9807240" y="7141650"/>
              <a:ext cx="262976" cy="262976"/>
            </a:xfrm>
            <a:custGeom>
              <a:avLst/>
              <a:gdLst/>
              <a:ahLst/>
              <a:cxnLst/>
              <a:rect l="l" t="t" r="r" b="b"/>
              <a:pathLst>
                <a:path w="1324" h="1324" extrusionOk="0">
                  <a:moveTo>
                    <a:pt x="1203" y="121"/>
                  </a:moveTo>
                  <a:lnTo>
                    <a:pt x="1203" y="1203"/>
                  </a:lnTo>
                  <a:lnTo>
                    <a:pt x="120" y="1203"/>
                  </a:lnTo>
                  <a:lnTo>
                    <a:pt x="120" y="121"/>
                  </a:lnTo>
                  <a:close/>
                  <a:moveTo>
                    <a:pt x="0" y="1"/>
                  </a:moveTo>
                  <a:lnTo>
                    <a:pt x="0" y="1324"/>
                  </a:lnTo>
                  <a:lnTo>
                    <a:pt x="1323" y="1324"/>
                  </a:lnTo>
                  <a:lnTo>
                    <a:pt x="1323"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08" name="Google Shape;308;p13"/>
            <p:cNvSpPr/>
            <p:nvPr/>
          </p:nvSpPr>
          <p:spPr>
            <a:xfrm>
              <a:off x="10290878" y="7141650"/>
              <a:ext cx="262976" cy="262976"/>
            </a:xfrm>
            <a:custGeom>
              <a:avLst/>
              <a:gdLst/>
              <a:ahLst/>
              <a:cxnLst/>
              <a:rect l="l" t="t" r="r" b="b"/>
              <a:pathLst>
                <a:path w="1324" h="1324" extrusionOk="0">
                  <a:moveTo>
                    <a:pt x="1203" y="121"/>
                  </a:moveTo>
                  <a:lnTo>
                    <a:pt x="1203" y="1203"/>
                  </a:lnTo>
                  <a:lnTo>
                    <a:pt x="121" y="1203"/>
                  </a:lnTo>
                  <a:lnTo>
                    <a:pt x="121" y="121"/>
                  </a:lnTo>
                  <a:close/>
                  <a:moveTo>
                    <a:pt x="1" y="1"/>
                  </a:moveTo>
                  <a:lnTo>
                    <a:pt x="1" y="1324"/>
                  </a:lnTo>
                  <a:lnTo>
                    <a:pt x="1323" y="1324"/>
                  </a:lnTo>
                  <a:lnTo>
                    <a:pt x="1323"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09" name="Google Shape;309;p13"/>
            <p:cNvSpPr/>
            <p:nvPr/>
          </p:nvSpPr>
          <p:spPr>
            <a:xfrm>
              <a:off x="9807240" y="6663971"/>
              <a:ext cx="262976" cy="262976"/>
            </a:xfrm>
            <a:custGeom>
              <a:avLst/>
              <a:gdLst/>
              <a:ahLst/>
              <a:cxnLst/>
              <a:rect l="l" t="t" r="r" b="b"/>
              <a:pathLst>
                <a:path w="1324" h="1324" extrusionOk="0">
                  <a:moveTo>
                    <a:pt x="1203" y="121"/>
                  </a:moveTo>
                  <a:lnTo>
                    <a:pt x="1203" y="1203"/>
                  </a:lnTo>
                  <a:lnTo>
                    <a:pt x="120" y="1203"/>
                  </a:lnTo>
                  <a:lnTo>
                    <a:pt x="120" y="121"/>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10" name="Google Shape;310;p13"/>
            <p:cNvSpPr/>
            <p:nvPr/>
          </p:nvSpPr>
          <p:spPr>
            <a:xfrm>
              <a:off x="10045980" y="6902711"/>
              <a:ext cx="262976" cy="262976"/>
            </a:xfrm>
            <a:custGeom>
              <a:avLst/>
              <a:gdLst/>
              <a:ahLst/>
              <a:cxnLst/>
              <a:rect l="l" t="t" r="r" b="b"/>
              <a:pathLst>
                <a:path w="1324" h="1324" extrusionOk="0">
                  <a:moveTo>
                    <a:pt x="1203" y="121"/>
                  </a:moveTo>
                  <a:lnTo>
                    <a:pt x="1203" y="1204"/>
                  </a:lnTo>
                  <a:lnTo>
                    <a:pt x="121" y="1204"/>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11" name="Google Shape;311;p13"/>
            <p:cNvSpPr/>
            <p:nvPr/>
          </p:nvSpPr>
          <p:spPr>
            <a:xfrm>
              <a:off x="10290878" y="6663971"/>
              <a:ext cx="262976" cy="262976"/>
            </a:xfrm>
            <a:custGeom>
              <a:avLst/>
              <a:gdLst/>
              <a:ahLst/>
              <a:cxnLst/>
              <a:rect l="l" t="t" r="r" b="b"/>
              <a:pathLst>
                <a:path w="1324" h="1324" extrusionOk="0">
                  <a:moveTo>
                    <a:pt x="1203" y="121"/>
                  </a:moveTo>
                  <a:lnTo>
                    <a:pt x="1203" y="1203"/>
                  </a:lnTo>
                  <a:lnTo>
                    <a:pt x="121" y="1203"/>
                  </a:lnTo>
                  <a:lnTo>
                    <a:pt x="121" y="121"/>
                  </a:lnTo>
                  <a:close/>
                  <a:moveTo>
                    <a:pt x="1" y="0"/>
                  </a:moveTo>
                  <a:lnTo>
                    <a:pt x="1"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12" name="Google Shape;312;p13"/>
            <p:cNvSpPr/>
            <p:nvPr/>
          </p:nvSpPr>
          <p:spPr>
            <a:xfrm>
              <a:off x="879675" y="7380592"/>
              <a:ext cx="8977104" cy="24033"/>
            </a:xfrm>
            <a:custGeom>
              <a:avLst/>
              <a:gdLst/>
              <a:ahLst/>
              <a:cxnLst/>
              <a:rect l="l" t="t" r="r" b="b"/>
              <a:pathLst>
                <a:path w="59714" h="121" extrusionOk="0">
                  <a:moveTo>
                    <a:pt x="1" y="0"/>
                  </a:moveTo>
                  <a:lnTo>
                    <a:pt x="1" y="121"/>
                  </a:lnTo>
                  <a:lnTo>
                    <a:pt x="59713" y="121"/>
                  </a:lnTo>
                  <a:lnTo>
                    <a:pt x="5971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13" name="Google Shape;313;p13"/>
            <p:cNvSpPr/>
            <p:nvPr/>
          </p:nvSpPr>
          <p:spPr>
            <a:xfrm>
              <a:off x="160282" y="886136"/>
              <a:ext cx="24033" cy="5790044"/>
            </a:xfrm>
            <a:custGeom>
              <a:avLst/>
              <a:gdLst/>
              <a:ahLst/>
              <a:cxnLst/>
              <a:rect l="l" t="t" r="r" b="b"/>
              <a:pathLst>
                <a:path w="121" h="29151" extrusionOk="0">
                  <a:moveTo>
                    <a:pt x="0" y="0"/>
                  </a:moveTo>
                  <a:lnTo>
                    <a:pt x="0" y="29150"/>
                  </a:lnTo>
                  <a:lnTo>
                    <a:pt x="121" y="29150"/>
                  </a:lnTo>
                  <a:lnTo>
                    <a:pt x="121"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14" name="Google Shape;314;p13"/>
            <p:cNvSpPr/>
            <p:nvPr/>
          </p:nvSpPr>
          <p:spPr>
            <a:xfrm>
              <a:off x="10529816" y="886136"/>
              <a:ext cx="24033" cy="5790044"/>
            </a:xfrm>
            <a:custGeom>
              <a:avLst/>
              <a:gdLst/>
              <a:ahLst/>
              <a:cxnLst/>
              <a:rect l="l" t="t" r="r" b="b"/>
              <a:pathLst>
                <a:path w="121" h="29151" extrusionOk="0">
                  <a:moveTo>
                    <a:pt x="0" y="0"/>
                  </a:moveTo>
                  <a:lnTo>
                    <a:pt x="0" y="29150"/>
                  </a:lnTo>
                  <a:lnTo>
                    <a:pt x="120" y="29150"/>
                  </a:lnTo>
                  <a:lnTo>
                    <a:pt x="120"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grpSp>
      <p:sp>
        <p:nvSpPr>
          <p:cNvPr id="315" name="Google Shape;315;p13"/>
          <p:cNvSpPr txBox="1">
            <a:spLocks noGrp="1"/>
          </p:cNvSpPr>
          <p:nvPr>
            <p:ph type="title" idx="2" hasCustomPrompt="1"/>
          </p:nvPr>
        </p:nvSpPr>
        <p:spPr>
          <a:xfrm>
            <a:off x="1835161" y="1922931"/>
            <a:ext cx="2302289" cy="1191493"/>
          </a:xfrm>
          <a:prstGeom prst="rect">
            <a:avLst/>
          </a:prstGeom>
        </p:spPr>
        <p:txBody>
          <a:bodyPr spcFirstLastPara="1" wrap="square" lIns="116050" tIns="116050" rIns="116050" bIns="116050" anchor="b" anchorCtr="0">
            <a:noAutofit/>
          </a:bodyPr>
          <a:lstStyle>
            <a:lvl1pPr lvl="0" algn="ctr" rtl="0">
              <a:spcBef>
                <a:spcPts val="0"/>
              </a:spcBef>
              <a:spcAft>
                <a:spcPts val="0"/>
              </a:spcAft>
              <a:buSzPts val="8000"/>
              <a:buNone/>
              <a:defRPr sz="7258"/>
            </a:lvl1pPr>
            <a:lvl2pPr lvl="1" algn="ctr" rtl="0">
              <a:spcBef>
                <a:spcPts val="0"/>
              </a:spcBef>
              <a:spcAft>
                <a:spcPts val="0"/>
              </a:spcAft>
              <a:buSzPts val="8000"/>
              <a:buNone/>
              <a:defRPr sz="7258"/>
            </a:lvl2pPr>
            <a:lvl3pPr lvl="2" algn="ctr" rtl="0">
              <a:spcBef>
                <a:spcPts val="0"/>
              </a:spcBef>
              <a:spcAft>
                <a:spcPts val="0"/>
              </a:spcAft>
              <a:buSzPts val="8000"/>
              <a:buNone/>
              <a:defRPr sz="7258"/>
            </a:lvl3pPr>
            <a:lvl4pPr lvl="3" algn="ctr" rtl="0">
              <a:spcBef>
                <a:spcPts val="0"/>
              </a:spcBef>
              <a:spcAft>
                <a:spcPts val="0"/>
              </a:spcAft>
              <a:buSzPts val="8000"/>
              <a:buNone/>
              <a:defRPr sz="7258"/>
            </a:lvl4pPr>
            <a:lvl5pPr lvl="4" algn="ctr" rtl="0">
              <a:spcBef>
                <a:spcPts val="0"/>
              </a:spcBef>
              <a:spcAft>
                <a:spcPts val="0"/>
              </a:spcAft>
              <a:buSzPts val="8000"/>
              <a:buNone/>
              <a:defRPr sz="7258"/>
            </a:lvl5pPr>
            <a:lvl6pPr lvl="5" algn="ctr" rtl="0">
              <a:spcBef>
                <a:spcPts val="0"/>
              </a:spcBef>
              <a:spcAft>
                <a:spcPts val="0"/>
              </a:spcAft>
              <a:buSzPts val="8000"/>
              <a:buNone/>
              <a:defRPr sz="7258"/>
            </a:lvl6pPr>
            <a:lvl7pPr lvl="6" algn="ctr" rtl="0">
              <a:spcBef>
                <a:spcPts val="0"/>
              </a:spcBef>
              <a:spcAft>
                <a:spcPts val="0"/>
              </a:spcAft>
              <a:buSzPts val="8000"/>
              <a:buNone/>
              <a:defRPr sz="7258"/>
            </a:lvl7pPr>
            <a:lvl8pPr lvl="7" algn="ctr" rtl="0">
              <a:spcBef>
                <a:spcPts val="0"/>
              </a:spcBef>
              <a:spcAft>
                <a:spcPts val="0"/>
              </a:spcAft>
              <a:buSzPts val="8000"/>
              <a:buNone/>
              <a:defRPr sz="7258"/>
            </a:lvl8pPr>
            <a:lvl9pPr lvl="8" algn="ctr" rtl="0">
              <a:spcBef>
                <a:spcPts val="0"/>
              </a:spcBef>
              <a:spcAft>
                <a:spcPts val="0"/>
              </a:spcAft>
              <a:buSzPts val="8000"/>
              <a:buNone/>
              <a:defRPr sz="7258"/>
            </a:lvl9pPr>
          </a:lstStyle>
          <a:p>
            <a:r>
              <a:t>xx%</a:t>
            </a:r>
          </a:p>
        </p:txBody>
      </p:sp>
      <p:sp>
        <p:nvSpPr>
          <p:cNvPr id="316" name="Google Shape;316;p13"/>
          <p:cNvSpPr txBox="1">
            <a:spLocks noGrp="1"/>
          </p:cNvSpPr>
          <p:nvPr>
            <p:ph type="subTitle" idx="1"/>
          </p:nvPr>
        </p:nvSpPr>
        <p:spPr>
          <a:xfrm>
            <a:off x="4870728" y="2537751"/>
            <a:ext cx="5842615" cy="379383"/>
          </a:xfrm>
          <a:prstGeom prst="rect">
            <a:avLst/>
          </a:prstGeom>
        </p:spPr>
        <p:txBody>
          <a:bodyPr spcFirstLastPara="1" wrap="square" lIns="116050" tIns="116050" rIns="116050" bIns="116050" anchor="b" anchorCtr="0">
            <a:noAutofit/>
          </a:bodyPr>
          <a:lstStyle>
            <a:lvl1pPr lvl="0">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
        <p:nvSpPr>
          <p:cNvPr id="317" name="Google Shape;317;p13"/>
          <p:cNvSpPr txBox="1">
            <a:spLocks noGrp="1"/>
          </p:cNvSpPr>
          <p:nvPr>
            <p:ph type="subTitle" idx="3"/>
          </p:nvPr>
        </p:nvSpPr>
        <p:spPr>
          <a:xfrm>
            <a:off x="4870728" y="2051093"/>
            <a:ext cx="5842615" cy="509473"/>
          </a:xfrm>
          <a:prstGeom prst="rect">
            <a:avLst/>
          </a:prstGeom>
        </p:spPr>
        <p:txBody>
          <a:bodyPr spcFirstLastPara="1" wrap="square" lIns="116050" tIns="116050" rIns="116050" bIns="116050" anchor="b" anchorCtr="0">
            <a:noAutofit/>
          </a:bodyPr>
          <a:lstStyle>
            <a:lvl1pPr lvl="0" rtl="0">
              <a:spcBef>
                <a:spcPts val="0"/>
              </a:spcBef>
              <a:spcAft>
                <a:spcPts val="0"/>
              </a:spcAft>
              <a:buSzPts val="2100"/>
              <a:buFont typeface="Marcellus"/>
              <a:buNone/>
              <a:defRPr sz="2449" b="1">
                <a:latin typeface="Marcellus"/>
                <a:ea typeface="Marcellus"/>
                <a:cs typeface="Marcellus"/>
                <a:sym typeface="Marcellus"/>
              </a:defRPr>
            </a:lvl1pPr>
            <a:lvl2pPr lvl="1" rtl="0">
              <a:spcBef>
                <a:spcPts val="0"/>
              </a:spcBef>
              <a:spcAft>
                <a:spcPts val="0"/>
              </a:spcAft>
              <a:buSzPts val="2100"/>
              <a:buFont typeface="Marcellus"/>
              <a:buNone/>
              <a:defRPr sz="1905" b="1">
                <a:latin typeface="Marcellus"/>
                <a:ea typeface="Marcellus"/>
                <a:cs typeface="Marcellus"/>
                <a:sym typeface="Marcellus"/>
              </a:defRPr>
            </a:lvl2pPr>
            <a:lvl3pPr lvl="2" rtl="0">
              <a:spcBef>
                <a:spcPts val="0"/>
              </a:spcBef>
              <a:spcAft>
                <a:spcPts val="0"/>
              </a:spcAft>
              <a:buSzPts val="2100"/>
              <a:buFont typeface="Marcellus"/>
              <a:buNone/>
              <a:defRPr sz="1905" b="1">
                <a:latin typeface="Marcellus"/>
                <a:ea typeface="Marcellus"/>
                <a:cs typeface="Marcellus"/>
                <a:sym typeface="Marcellus"/>
              </a:defRPr>
            </a:lvl3pPr>
            <a:lvl4pPr lvl="3" rtl="0">
              <a:spcBef>
                <a:spcPts val="0"/>
              </a:spcBef>
              <a:spcAft>
                <a:spcPts val="0"/>
              </a:spcAft>
              <a:buSzPts val="2100"/>
              <a:buFont typeface="Marcellus"/>
              <a:buNone/>
              <a:defRPr sz="1905" b="1">
                <a:latin typeface="Marcellus"/>
                <a:ea typeface="Marcellus"/>
                <a:cs typeface="Marcellus"/>
                <a:sym typeface="Marcellus"/>
              </a:defRPr>
            </a:lvl4pPr>
            <a:lvl5pPr lvl="4" rtl="0">
              <a:spcBef>
                <a:spcPts val="0"/>
              </a:spcBef>
              <a:spcAft>
                <a:spcPts val="0"/>
              </a:spcAft>
              <a:buSzPts val="2100"/>
              <a:buFont typeface="Marcellus"/>
              <a:buNone/>
              <a:defRPr sz="1905" b="1">
                <a:latin typeface="Marcellus"/>
                <a:ea typeface="Marcellus"/>
                <a:cs typeface="Marcellus"/>
                <a:sym typeface="Marcellus"/>
              </a:defRPr>
            </a:lvl5pPr>
            <a:lvl6pPr lvl="5" rtl="0">
              <a:spcBef>
                <a:spcPts val="0"/>
              </a:spcBef>
              <a:spcAft>
                <a:spcPts val="0"/>
              </a:spcAft>
              <a:buSzPts val="2100"/>
              <a:buFont typeface="Marcellus"/>
              <a:buNone/>
              <a:defRPr sz="1905" b="1">
                <a:latin typeface="Marcellus"/>
                <a:ea typeface="Marcellus"/>
                <a:cs typeface="Marcellus"/>
                <a:sym typeface="Marcellus"/>
              </a:defRPr>
            </a:lvl6pPr>
            <a:lvl7pPr lvl="6" rtl="0">
              <a:spcBef>
                <a:spcPts val="0"/>
              </a:spcBef>
              <a:spcAft>
                <a:spcPts val="0"/>
              </a:spcAft>
              <a:buSzPts val="2100"/>
              <a:buFont typeface="Marcellus"/>
              <a:buNone/>
              <a:defRPr sz="1905" b="1">
                <a:latin typeface="Marcellus"/>
                <a:ea typeface="Marcellus"/>
                <a:cs typeface="Marcellus"/>
                <a:sym typeface="Marcellus"/>
              </a:defRPr>
            </a:lvl7pPr>
            <a:lvl8pPr lvl="7" rtl="0">
              <a:spcBef>
                <a:spcPts val="0"/>
              </a:spcBef>
              <a:spcAft>
                <a:spcPts val="0"/>
              </a:spcAft>
              <a:buSzPts val="2100"/>
              <a:buFont typeface="Marcellus"/>
              <a:buNone/>
              <a:defRPr sz="1905" b="1">
                <a:latin typeface="Marcellus"/>
                <a:ea typeface="Marcellus"/>
                <a:cs typeface="Marcellus"/>
                <a:sym typeface="Marcellus"/>
              </a:defRPr>
            </a:lvl8pPr>
            <a:lvl9pPr lvl="8" rtl="0">
              <a:spcBef>
                <a:spcPts val="0"/>
              </a:spcBef>
              <a:spcAft>
                <a:spcPts val="0"/>
              </a:spcAft>
              <a:buSzPts val="2100"/>
              <a:buFont typeface="Marcellus"/>
              <a:buNone/>
              <a:defRPr sz="1905" b="1">
                <a:latin typeface="Marcellus"/>
                <a:ea typeface="Marcellus"/>
                <a:cs typeface="Marcellus"/>
                <a:sym typeface="Marcellus"/>
              </a:defRPr>
            </a:lvl9pPr>
          </a:lstStyle>
          <a:p>
            <a:endParaRPr/>
          </a:p>
        </p:txBody>
      </p:sp>
      <p:sp>
        <p:nvSpPr>
          <p:cNvPr id="318" name="Google Shape;318;p13"/>
          <p:cNvSpPr txBox="1">
            <a:spLocks noGrp="1"/>
          </p:cNvSpPr>
          <p:nvPr>
            <p:ph type="title" idx="4" hasCustomPrompt="1"/>
          </p:nvPr>
        </p:nvSpPr>
        <p:spPr>
          <a:xfrm>
            <a:off x="1835161" y="3233660"/>
            <a:ext cx="2302289" cy="1191493"/>
          </a:xfrm>
          <a:prstGeom prst="rect">
            <a:avLst/>
          </a:prstGeom>
        </p:spPr>
        <p:txBody>
          <a:bodyPr spcFirstLastPara="1" wrap="square" lIns="116050" tIns="116050" rIns="116050" bIns="116050" anchor="b" anchorCtr="0">
            <a:noAutofit/>
          </a:bodyPr>
          <a:lstStyle>
            <a:lvl1pPr lvl="0" algn="ctr" rtl="0">
              <a:spcBef>
                <a:spcPts val="0"/>
              </a:spcBef>
              <a:spcAft>
                <a:spcPts val="0"/>
              </a:spcAft>
              <a:buSzPts val="8000"/>
              <a:buNone/>
              <a:defRPr sz="7258"/>
            </a:lvl1pPr>
            <a:lvl2pPr lvl="1" algn="ctr" rtl="0">
              <a:spcBef>
                <a:spcPts val="0"/>
              </a:spcBef>
              <a:spcAft>
                <a:spcPts val="0"/>
              </a:spcAft>
              <a:buSzPts val="8000"/>
              <a:buNone/>
              <a:defRPr sz="7258"/>
            </a:lvl2pPr>
            <a:lvl3pPr lvl="2" algn="ctr" rtl="0">
              <a:spcBef>
                <a:spcPts val="0"/>
              </a:spcBef>
              <a:spcAft>
                <a:spcPts val="0"/>
              </a:spcAft>
              <a:buSzPts val="8000"/>
              <a:buNone/>
              <a:defRPr sz="7258"/>
            </a:lvl3pPr>
            <a:lvl4pPr lvl="3" algn="ctr" rtl="0">
              <a:spcBef>
                <a:spcPts val="0"/>
              </a:spcBef>
              <a:spcAft>
                <a:spcPts val="0"/>
              </a:spcAft>
              <a:buSzPts val="8000"/>
              <a:buNone/>
              <a:defRPr sz="7258"/>
            </a:lvl4pPr>
            <a:lvl5pPr lvl="4" algn="ctr" rtl="0">
              <a:spcBef>
                <a:spcPts val="0"/>
              </a:spcBef>
              <a:spcAft>
                <a:spcPts val="0"/>
              </a:spcAft>
              <a:buSzPts val="8000"/>
              <a:buNone/>
              <a:defRPr sz="7258"/>
            </a:lvl5pPr>
            <a:lvl6pPr lvl="5" algn="ctr" rtl="0">
              <a:spcBef>
                <a:spcPts val="0"/>
              </a:spcBef>
              <a:spcAft>
                <a:spcPts val="0"/>
              </a:spcAft>
              <a:buSzPts val="8000"/>
              <a:buNone/>
              <a:defRPr sz="7258"/>
            </a:lvl6pPr>
            <a:lvl7pPr lvl="6" algn="ctr" rtl="0">
              <a:spcBef>
                <a:spcPts val="0"/>
              </a:spcBef>
              <a:spcAft>
                <a:spcPts val="0"/>
              </a:spcAft>
              <a:buSzPts val="8000"/>
              <a:buNone/>
              <a:defRPr sz="7258"/>
            </a:lvl7pPr>
            <a:lvl8pPr lvl="7" algn="ctr" rtl="0">
              <a:spcBef>
                <a:spcPts val="0"/>
              </a:spcBef>
              <a:spcAft>
                <a:spcPts val="0"/>
              </a:spcAft>
              <a:buSzPts val="8000"/>
              <a:buNone/>
              <a:defRPr sz="7258"/>
            </a:lvl8pPr>
            <a:lvl9pPr lvl="8" algn="ctr" rtl="0">
              <a:spcBef>
                <a:spcPts val="0"/>
              </a:spcBef>
              <a:spcAft>
                <a:spcPts val="0"/>
              </a:spcAft>
              <a:buSzPts val="8000"/>
              <a:buNone/>
              <a:defRPr sz="7258"/>
            </a:lvl9pPr>
          </a:lstStyle>
          <a:p>
            <a:r>
              <a:t>xx%</a:t>
            </a:r>
          </a:p>
        </p:txBody>
      </p:sp>
      <p:sp>
        <p:nvSpPr>
          <p:cNvPr id="319" name="Google Shape;319;p13"/>
          <p:cNvSpPr txBox="1">
            <a:spLocks noGrp="1"/>
          </p:cNvSpPr>
          <p:nvPr>
            <p:ph type="subTitle" idx="5"/>
          </p:nvPr>
        </p:nvSpPr>
        <p:spPr>
          <a:xfrm>
            <a:off x="4870728" y="3848480"/>
            <a:ext cx="5842615" cy="379383"/>
          </a:xfrm>
          <a:prstGeom prst="rect">
            <a:avLst/>
          </a:prstGeom>
        </p:spPr>
        <p:txBody>
          <a:bodyPr spcFirstLastPara="1" wrap="square" lIns="116050" tIns="116050" rIns="116050" bIns="116050" anchor="b"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20" name="Google Shape;320;p13"/>
          <p:cNvSpPr txBox="1">
            <a:spLocks noGrp="1"/>
          </p:cNvSpPr>
          <p:nvPr>
            <p:ph type="subTitle" idx="6"/>
          </p:nvPr>
        </p:nvSpPr>
        <p:spPr>
          <a:xfrm>
            <a:off x="4870728" y="3361822"/>
            <a:ext cx="5842615" cy="509473"/>
          </a:xfrm>
          <a:prstGeom prst="rect">
            <a:avLst/>
          </a:prstGeom>
        </p:spPr>
        <p:txBody>
          <a:bodyPr spcFirstLastPara="1" wrap="square" lIns="116050" tIns="116050" rIns="116050" bIns="116050" anchor="b" anchorCtr="0">
            <a:noAutofit/>
          </a:bodyPr>
          <a:lstStyle>
            <a:lvl1pPr lvl="0" rtl="0">
              <a:spcBef>
                <a:spcPts val="0"/>
              </a:spcBef>
              <a:spcAft>
                <a:spcPts val="0"/>
              </a:spcAft>
              <a:buSzPts val="2100"/>
              <a:buFont typeface="Marcellus"/>
              <a:buNone/>
              <a:defRPr sz="2449" b="1">
                <a:latin typeface="Marcellus"/>
                <a:ea typeface="Marcellus"/>
                <a:cs typeface="Marcellus"/>
                <a:sym typeface="Marcellus"/>
              </a:defRPr>
            </a:lvl1pPr>
            <a:lvl2pPr lvl="1" rtl="0">
              <a:spcBef>
                <a:spcPts val="0"/>
              </a:spcBef>
              <a:spcAft>
                <a:spcPts val="0"/>
              </a:spcAft>
              <a:buSzPts val="2100"/>
              <a:buFont typeface="Marcellus"/>
              <a:buNone/>
              <a:defRPr sz="1905" b="1">
                <a:latin typeface="Marcellus"/>
                <a:ea typeface="Marcellus"/>
                <a:cs typeface="Marcellus"/>
                <a:sym typeface="Marcellus"/>
              </a:defRPr>
            </a:lvl2pPr>
            <a:lvl3pPr lvl="2" rtl="0">
              <a:spcBef>
                <a:spcPts val="0"/>
              </a:spcBef>
              <a:spcAft>
                <a:spcPts val="0"/>
              </a:spcAft>
              <a:buSzPts val="2100"/>
              <a:buFont typeface="Marcellus"/>
              <a:buNone/>
              <a:defRPr sz="1905" b="1">
                <a:latin typeface="Marcellus"/>
                <a:ea typeface="Marcellus"/>
                <a:cs typeface="Marcellus"/>
                <a:sym typeface="Marcellus"/>
              </a:defRPr>
            </a:lvl3pPr>
            <a:lvl4pPr lvl="3" rtl="0">
              <a:spcBef>
                <a:spcPts val="0"/>
              </a:spcBef>
              <a:spcAft>
                <a:spcPts val="0"/>
              </a:spcAft>
              <a:buSzPts val="2100"/>
              <a:buFont typeface="Marcellus"/>
              <a:buNone/>
              <a:defRPr sz="1905" b="1">
                <a:latin typeface="Marcellus"/>
                <a:ea typeface="Marcellus"/>
                <a:cs typeface="Marcellus"/>
                <a:sym typeface="Marcellus"/>
              </a:defRPr>
            </a:lvl4pPr>
            <a:lvl5pPr lvl="4" rtl="0">
              <a:spcBef>
                <a:spcPts val="0"/>
              </a:spcBef>
              <a:spcAft>
                <a:spcPts val="0"/>
              </a:spcAft>
              <a:buSzPts val="2100"/>
              <a:buFont typeface="Marcellus"/>
              <a:buNone/>
              <a:defRPr sz="1905" b="1">
                <a:latin typeface="Marcellus"/>
                <a:ea typeface="Marcellus"/>
                <a:cs typeface="Marcellus"/>
                <a:sym typeface="Marcellus"/>
              </a:defRPr>
            </a:lvl5pPr>
            <a:lvl6pPr lvl="5" rtl="0">
              <a:spcBef>
                <a:spcPts val="0"/>
              </a:spcBef>
              <a:spcAft>
                <a:spcPts val="0"/>
              </a:spcAft>
              <a:buSzPts val="2100"/>
              <a:buFont typeface="Marcellus"/>
              <a:buNone/>
              <a:defRPr sz="1905" b="1">
                <a:latin typeface="Marcellus"/>
                <a:ea typeface="Marcellus"/>
                <a:cs typeface="Marcellus"/>
                <a:sym typeface="Marcellus"/>
              </a:defRPr>
            </a:lvl6pPr>
            <a:lvl7pPr lvl="6" rtl="0">
              <a:spcBef>
                <a:spcPts val="0"/>
              </a:spcBef>
              <a:spcAft>
                <a:spcPts val="0"/>
              </a:spcAft>
              <a:buSzPts val="2100"/>
              <a:buFont typeface="Marcellus"/>
              <a:buNone/>
              <a:defRPr sz="1905" b="1">
                <a:latin typeface="Marcellus"/>
                <a:ea typeface="Marcellus"/>
                <a:cs typeface="Marcellus"/>
                <a:sym typeface="Marcellus"/>
              </a:defRPr>
            </a:lvl7pPr>
            <a:lvl8pPr lvl="7" rtl="0">
              <a:spcBef>
                <a:spcPts val="0"/>
              </a:spcBef>
              <a:spcAft>
                <a:spcPts val="0"/>
              </a:spcAft>
              <a:buSzPts val="2100"/>
              <a:buFont typeface="Marcellus"/>
              <a:buNone/>
              <a:defRPr sz="1905" b="1">
                <a:latin typeface="Marcellus"/>
                <a:ea typeface="Marcellus"/>
                <a:cs typeface="Marcellus"/>
                <a:sym typeface="Marcellus"/>
              </a:defRPr>
            </a:lvl8pPr>
            <a:lvl9pPr lvl="8" rtl="0">
              <a:spcBef>
                <a:spcPts val="0"/>
              </a:spcBef>
              <a:spcAft>
                <a:spcPts val="0"/>
              </a:spcAft>
              <a:buSzPts val="2100"/>
              <a:buFont typeface="Marcellus"/>
              <a:buNone/>
              <a:defRPr sz="1905" b="1">
                <a:latin typeface="Marcellus"/>
                <a:ea typeface="Marcellus"/>
                <a:cs typeface="Marcellus"/>
                <a:sym typeface="Marcellus"/>
              </a:defRPr>
            </a:lvl9pPr>
          </a:lstStyle>
          <a:p>
            <a:endParaRPr/>
          </a:p>
        </p:txBody>
      </p:sp>
      <p:sp>
        <p:nvSpPr>
          <p:cNvPr id="321" name="Google Shape;321;p13"/>
          <p:cNvSpPr txBox="1">
            <a:spLocks noGrp="1"/>
          </p:cNvSpPr>
          <p:nvPr>
            <p:ph type="title" idx="7" hasCustomPrompt="1"/>
          </p:nvPr>
        </p:nvSpPr>
        <p:spPr>
          <a:xfrm>
            <a:off x="1835161" y="4547022"/>
            <a:ext cx="2302289" cy="1191493"/>
          </a:xfrm>
          <a:prstGeom prst="rect">
            <a:avLst/>
          </a:prstGeom>
        </p:spPr>
        <p:txBody>
          <a:bodyPr spcFirstLastPara="1" wrap="square" lIns="116050" tIns="116050" rIns="116050" bIns="116050" anchor="b" anchorCtr="0">
            <a:noAutofit/>
          </a:bodyPr>
          <a:lstStyle>
            <a:lvl1pPr lvl="0" algn="ctr" rtl="0">
              <a:spcBef>
                <a:spcPts val="0"/>
              </a:spcBef>
              <a:spcAft>
                <a:spcPts val="0"/>
              </a:spcAft>
              <a:buSzPts val="8000"/>
              <a:buNone/>
              <a:defRPr sz="7258"/>
            </a:lvl1pPr>
            <a:lvl2pPr lvl="1" algn="ctr" rtl="0">
              <a:spcBef>
                <a:spcPts val="0"/>
              </a:spcBef>
              <a:spcAft>
                <a:spcPts val="0"/>
              </a:spcAft>
              <a:buSzPts val="8000"/>
              <a:buNone/>
              <a:defRPr sz="7258"/>
            </a:lvl2pPr>
            <a:lvl3pPr lvl="2" algn="ctr" rtl="0">
              <a:spcBef>
                <a:spcPts val="0"/>
              </a:spcBef>
              <a:spcAft>
                <a:spcPts val="0"/>
              </a:spcAft>
              <a:buSzPts val="8000"/>
              <a:buNone/>
              <a:defRPr sz="7258"/>
            </a:lvl3pPr>
            <a:lvl4pPr lvl="3" algn="ctr" rtl="0">
              <a:spcBef>
                <a:spcPts val="0"/>
              </a:spcBef>
              <a:spcAft>
                <a:spcPts val="0"/>
              </a:spcAft>
              <a:buSzPts val="8000"/>
              <a:buNone/>
              <a:defRPr sz="7258"/>
            </a:lvl4pPr>
            <a:lvl5pPr lvl="4" algn="ctr" rtl="0">
              <a:spcBef>
                <a:spcPts val="0"/>
              </a:spcBef>
              <a:spcAft>
                <a:spcPts val="0"/>
              </a:spcAft>
              <a:buSzPts val="8000"/>
              <a:buNone/>
              <a:defRPr sz="7258"/>
            </a:lvl5pPr>
            <a:lvl6pPr lvl="5" algn="ctr" rtl="0">
              <a:spcBef>
                <a:spcPts val="0"/>
              </a:spcBef>
              <a:spcAft>
                <a:spcPts val="0"/>
              </a:spcAft>
              <a:buSzPts val="8000"/>
              <a:buNone/>
              <a:defRPr sz="7258"/>
            </a:lvl6pPr>
            <a:lvl7pPr lvl="6" algn="ctr" rtl="0">
              <a:spcBef>
                <a:spcPts val="0"/>
              </a:spcBef>
              <a:spcAft>
                <a:spcPts val="0"/>
              </a:spcAft>
              <a:buSzPts val="8000"/>
              <a:buNone/>
              <a:defRPr sz="7258"/>
            </a:lvl7pPr>
            <a:lvl8pPr lvl="7" algn="ctr" rtl="0">
              <a:spcBef>
                <a:spcPts val="0"/>
              </a:spcBef>
              <a:spcAft>
                <a:spcPts val="0"/>
              </a:spcAft>
              <a:buSzPts val="8000"/>
              <a:buNone/>
              <a:defRPr sz="7258"/>
            </a:lvl8pPr>
            <a:lvl9pPr lvl="8" algn="ctr" rtl="0">
              <a:spcBef>
                <a:spcPts val="0"/>
              </a:spcBef>
              <a:spcAft>
                <a:spcPts val="0"/>
              </a:spcAft>
              <a:buSzPts val="8000"/>
              <a:buNone/>
              <a:defRPr sz="7258"/>
            </a:lvl9pPr>
          </a:lstStyle>
          <a:p>
            <a:r>
              <a:t>xx%</a:t>
            </a:r>
          </a:p>
        </p:txBody>
      </p:sp>
      <p:sp>
        <p:nvSpPr>
          <p:cNvPr id="322" name="Google Shape;322;p13"/>
          <p:cNvSpPr txBox="1">
            <a:spLocks noGrp="1"/>
          </p:cNvSpPr>
          <p:nvPr>
            <p:ph type="subTitle" idx="8"/>
          </p:nvPr>
        </p:nvSpPr>
        <p:spPr>
          <a:xfrm>
            <a:off x="4870728" y="5161910"/>
            <a:ext cx="5842615" cy="379383"/>
          </a:xfrm>
          <a:prstGeom prst="rect">
            <a:avLst/>
          </a:prstGeom>
        </p:spPr>
        <p:txBody>
          <a:bodyPr spcFirstLastPara="1" wrap="square" lIns="116050" tIns="116050" rIns="116050" bIns="116050" anchor="b"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23" name="Google Shape;323;p13"/>
          <p:cNvSpPr txBox="1">
            <a:spLocks noGrp="1"/>
          </p:cNvSpPr>
          <p:nvPr>
            <p:ph type="subTitle" idx="9"/>
          </p:nvPr>
        </p:nvSpPr>
        <p:spPr>
          <a:xfrm>
            <a:off x="4870728" y="4675185"/>
            <a:ext cx="5842615" cy="509473"/>
          </a:xfrm>
          <a:prstGeom prst="rect">
            <a:avLst/>
          </a:prstGeom>
        </p:spPr>
        <p:txBody>
          <a:bodyPr spcFirstLastPara="1" wrap="square" lIns="116050" tIns="116050" rIns="116050" bIns="116050" anchor="b" anchorCtr="0">
            <a:noAutofit/>
          </a:bodyPr>
          <a:lstStyle>
            <a:lvl1pPr lvl="0" rtl="0">
              <a:spcBef>
                <a:spcPts val="0"/>
              </a:spcBef>
              <a:spcAft>
                <a:spcPts val="0"/>
              </a:spcAft>
              <a:buSzPts val="2100"/>
              <a:buFont typeface="Marcellus"/>
              <a:buNone/>
              <a:defRPr sz="2449" b="1">
                <a:latin typeface="Marcellus"/>
                <a:ea typeface="Marcellus"/>
                <a:cs typeface="Marcellus"/>
                <a:sym typeface="Marcellus"/>
              </a:defRPr>
            </a:lvl1pPr>
            <a:lvl2pPr lvl="1" rtl="0">
              <a:spcBef>
                <a:spcPts val="0"/>
              </a:spcBef>
              <a:spcAft>
                <a:spcPts val="0"/>
              </a:spcAft>
              <a:buSzPts val="2100"/>
              <a:buFont typeface="Marcellus"/>
              <a:buNone/>
              <a:defRPr sz="1905" b="1">
                <a:latin typeface="Marcellus"/>
                <a:ea typeface="Marcellus"/>
                <a:cs typeface="Marcellus"/>
                <a:sym typeface="Marcellus"/>
              </a:defRPr>
            </a:lvl2pPr>
            <a:lvl3pPr lvl="2" rtl="0">
              <a:spcBef>
                <a:spcPts val="0"/>
              </a:spcBef>
              <a:spcAft>
                <a:spcPts val="0"/>
              </a:spcAft>
              <a:buSzPts val="2100"/>
              <a:buFont typeface="Marcellus"/>
              <a:buNone/>
              <a:defRPr sz="1905" b="1">
                <a:latin typeface="Marcellus"/>
                <a:ea typeface="Marcellus"/>
                <a:cs typeface="Marcellus"/>
                <a:sym typeface="Marcellus"/>
              </a:defRPr>
            </a:lvl3pPr>
            <a:lvl4pPr lvl="3" rtl="0">
              <a:spcBef>
                <a:spcPts val="0"/>
              </a:spcBef>
              <a:spcAft>
                <a:spcPts val="0"/>
              </a:spcAft>
              <a:buSzPts val="2100"/>
              <a:buFont typeface="Marcellus"/>
              <a:buNone/>
              <a:defRPr sz="1905" b="1">
                <a:latin typeface="Marcellus"/>
                <a:ea typeface="Marcellus"/>
                <a:cs typeface="Marcellus"/>
                <a:sym typeface="Marcellus"/>
              </a:defRPr>
            </a:lvl4pPr>
            <a:lvl5pPr lvl="4" rtl="0">
              <a:spcBef>
                <a:spcPts val="0"/>
              </a:spcBef>
              <a:spcAft>
                <a:spcPts val="0"/>
              </a:spcAft>
              <a:buSzPts val="2100"/>
              <a:buFont typeface="Marcellus"/>
              <a:buNone/>
              <a:defRPr sz="1905" b="1">
                <a:latin typeface="Marcellus"/>
                <a:ea typeface="Marcellus"/>
                <a:cs typeface="Marcellus"/>
                <a:sym typeface="Marcellus"/>
              </a:defRPr>
            </a:lvl5pPr>
            <a:lvl6pPr lvl="5" rtl="0">
              <a:spcBef>
                <a:spcPts val="0"/>
              </a:spcBef>
              <a:spcAft>
                <a:spcPts val="0"/>
              </a:spcAft>
              <a:buSzPts val="2100"/>
              <a:buFont typeface="Marcellus"/>
              <a:buNone/>
              <a:defRPr sz="1905" b="1">
                <a:latin typeface="Marcellus"/>
                <a:ea typeface="Marcellus"/>
                <a:cs typeface="Marcellus"/>
                <a:sym typeface="Marcellus"/>
              </a:defRPr>
            </a:lvl6pPr>
            <a:lvl7pPr lvl="6" rtl="0">
              <a:spcBef>
                <a:spcPts val="0"/>
              </a:spcBef>
              <a:spcAft>
                <a:spcPts val="0"/>
              </a:spcAft>
              <a:buSzPts val="2100"/>
              <a:buFont typeface="Marcellus"/>
              <a:buNone/>
              <a:defRPr sz="1905" b="1">
                <a:latin typeface="Marcellus"/>
                <a:ea typeface="Marcellus"/>
                <a:cs typeface="Marcellus"/>
                <a:sym typeface="Marcellus"/>
              </a:defRPr>
            </a:lvl7pPr>
            <a:lvl8pPr lvl="7" rtl="0">
              <a:spcBef>
                <a:spcPts val="0"/>
              </a:spcBef>
              <a:spcAft>
                <a:spcPts val="0"/>
              </a:spcAft>
              <a:buSzPts val="2100"/>
              <a:buFont typeface="Marcellus"/>
              <a:buNone/>
              <a:defRPr sz="1905" b="1">
                <a:latin typeface="Marcellus"/>
                <a:ea typeface="Marcellus"/>
                <a:cs typeface="Marcellus"/>
                <a:sym typeface="Marcellus"/>
              </a:defRPr>
            </a:lvl8pPr>
            <a:lvl9pPr lvl="8" rtl="0">
              <a:spcBef>
                <a:spcPts val="0"/>
              </a:spcBef>
              <a:spcAft>
                <a:spcPts val="0"/>
              </a:spcAft>
              <a:buSzPts val="2100"/>
              <a:buFont typeface="Marcellus"/>
              <a:buNone/>
              <a:defRPr sz="1905" b="1">
                <a:latin typeface="Marcellus"/>
                <a:ea typeface="Marcellus"/>
                <a:cs typeface="Marcellus"/>
                <a:sym typeface="Marcellus"/>
              </a:defRPr>
            </a:lvl9pPr>
          </a:lstStyle>
          <a:p>
            <a:endParaRPr/>
          </a:p>
        </p:txBody>
      </p:sp>
    </p:spTree>
    <p:extLst>
      <p:ext uri="{BB962C8B-B14F-4D97-AF65-F5344CB8AC3E}">
        <p14:creationId xmlns:p14="http://schemas.microsoft.com/office/powerpoint/2010/main" val="311514799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36"/>
        <p:cNvGrpSpPr/>
        <p:nvPr/>
      </p:nvGrpSpPr>
      <p:grpSpPr>
        <a:xfrm>
          <a:off x="0" y="0"/>
          <a:ext cx="0" cy="0"/>
          <a:chOff x="0" y="0"/>
          <a:chExt cx="0" cy="0"/>
        </a:xfrm>
      </p:grpSpPr>
      <p:sp>
        <p:nvSpPr>
          <p:cNvPr id="37" name="Google Shape;37;p3"/>
          <p:cNvSpPr txBox="1">
            <a:spLocks noGrp="1"/>
          </p:cNvSpPr>
          <p:nvPr>
            <p:ph type="title"/>
          </p:nvPr>
        </p:nvSpPr>
        <p:spPr>
          <a:xfrm>
            <a:off x="3326607" y="2867920"/>
            <a:ext cx="5538836" cy="1122365"/>
          </a:xfrm>
          <a:prstGeom prst="rect">
            <a:avLst/>
          </a:prstGeom>
        </p:spPr>
        <p:txBody>
          <a:bodyPr spcFirstLastPara="1" wrap="square" lIns="116050" tIns="116050" rIns="116050" bIns="116050" anchor="ctr" anchorCtr="0">
            <a:noAutofit/>
          </a:bodyPr>
          <a:lstStyle>
            <a:lvl1pPr lvl="0" algn="ctr">
              <a:spcBef>
                <a:spcPts val="0"/>
              </a:spcBef>
              <a:spcAft>
                <a:spcPts val="0"/>
              </a:spcAft>
              <a:buSzPts val="4600"/>
              <a:buNone/>
              <a:defRPr sz="4173"/>
            </a:lvl1pPr>
            <a:lvl2pPr lvl="1" algn="ctr">
              <a:spcBef>
                <a:spcPts val="0"/>
              </a:spcBef>
              <a:spcAft>
                <a:spcPts val="0"/>
              </a:spcAft>
              <a:buSzPts val="4600"/>
              <a:buNone/>
              <a:defRPr sz="4173"/>
            </a:lvl2pPr>
            <a:lvl3pPr lvl="2" algn="ctr">
              <a:spcBef>
                <a:spcPts val="0"/>
              </a:spcBef>
              <a:spcAft>
                <a:spcPts val="0"/>
              </a:spcAft>
              <a:buSzPts val="4600"/>
              <a:buNone/>
              <a:defRPr sz="4173"/>
            </a:lvl3pPr>
            <a:lvl4pPr lvl="3" algn="ctr">
              <a:spcBef>
                <a:spcPts val="0"/>
              </a:spcBef>
              <a:spcAft>
                <a:spcPts val="0"/>
              </a:spcAft>
              <a:buSzPts val="4600"/>
              <a:buNone/>
              <a:defRPr sz="4173"/>
            </a:lvl4pPr>
            <a:lvl5pPr lvl="4" algn="ctr">
              <a:spcBef>
                <a:spcPts val="0"/>
              </a:spcBef>
              <a:spcAft>
                <a:spcPts val="0"/>
              </a:spcAft>
              <a:buSzPts val="4600"/>
              <a:buNone/>
              <a:defRPr sz="4173"/>
            </a:lvl5pPr>
            <a:lvl6pPr lvl="5" algn="ctr">
              <a:spcBef>
                <a:spcPts val="0"/>
              </a:spcBef>
              <a:spcAft>
                <a:spcPts val="0"/>
              </a:spcAft>
              <a:buSzPts val="4600"/>
              <a:buNone/>
              <a:defRPr sz="4173"/>
            </a:lvl6pPr>
            <a:lvl7pPr lvl="6" algn="ctr">
              <a:spcBef>
                <a:spcPts val="0"/>
              </a:spcBef>
              <a:spcAft>
                <a:spcPts val="0"/>
              </a:spcAft>
              <a:buSzPts val="4600"/>
              <a:buNone/>
              <a:defRPr sz="4173"/>
            </a:lvl7pPr>
            <a:lvl8pPr lvl="7" algn="ctr">
              <a:spcBef>
                <a:spcPts val="0"/>
              </a:spcBef>
              <a:spcAft>
                <a:spcPts val="0"/>
              </a:spcAft>
              <a:buSzPts val="4600"/>
              <a:buNone/>
              <a:defRPr sz="4173"/>
            </a:lvl8pPr>
            <a:lvl9pPr lvl="8" algn="ctr">
              <a:spcBef>
                <a:spcPts val="0"/>
              </a:spcBef>
              <a:spcAft>
                <a:spcPts val="0"/>
              </a:spcAft>
              <a:buSzPts val="4600"/>
              <a:buNone/>
              <a:defRPr sz="4173"/>
            </a:lvl9pPr>
          </a:lstStyle>
          <a:p>
            <a:endParaRPr/>
          </a:p>
        </p:txBody>
      </p:sp>
      <p:grpSp>
        <p:nvGrpSpPr>
          <p:cNvPr id="38" name="Google Shape;38;p3"/>
          <p:cNvGrpSpPr/>
          <p:nvPr/>
        </p:nvGrpSpPr>
        <p:grpSpPr>
          <a:xfrm>
            <a:off x="170151" y="141962"/>
            <a:ext cx="11851912" cy="6574370"/>
            <a:chOff x="160282" y="157600"/>
            <a:chExt cx="10393572" cy="7247026"/>
          </a:xfrm>
        </p:grpSpPr>
        <p:sp>
          <p:nvSpPr>
            <p:cNvPr id="39" name="Google Shape;39;p3"/>
            <p:cNvSpPr/>
            <p:nvPr/>
          </p:nvSpPr>
          <p:spPr>
            <a:xfrm>
              <a:off x="160282" y="157600"/>
              <a:ext cx="262976" cy="262778"/>
            </a:xfrm>
            <a:custGeom>
              <a:avLst/>
              <a:gdLst/>
              <a:ahLst/>
              <a:cxnLst/>
              <a:rect l="l" t="t" r="r" b="b"/>
              <a:pathLst>
                <a:path w="1324" h="1323" extrusionOk="0">
                  <a:moveTo>
                    <a:pt x="1203" y="120"/>
                  </a:moveTo>
                  <a:lnTo>
                    <a:pt x="1203" y="1203"/>
                  </a:lnTo>
                  <a:lnTo>
                    <a:pt x="121" y="1203"/>
                  </a:lnTo>
                  <a:lnTo>
                    <a:pt x="121" y="120"/>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0" name="Google Shape;40;p3"/>
            <p:cNvSpPr/>
            <p:nvPr/>
          </p:nvSpPr>
          <p:spPr>
            <a:xfrm>
              <a:off x="643919" y="157600"/>
              <a:ext cx="262976" cy="262778"/>
            </a:xfrm>
            <a:custGeom>
              <a:avLst/>
              <a:gdLst/>
              <a:ahLst/>
              <a:cxnLst/>
              <a:rect l="l" t="t" r="r" b="b"/>
              <a:pathLst>
                <a:path w="1324" h="1323" extrusionOk="0">
                  <a:moveTo>
                    <a:pt x="1203" y="120"/>
                  </a:moveTo>
                  <a:lnTo>
                    <a:pt x="1203" y="1203"/>
                  </a:lnTo>
                  <a:lnTo>
                    <a:pt x="121" y="1203"/>
                  </a:lnTo>
                  <a:lnTo>
                    <a:pt x="121" y="120"/>
                  </a:lnTo>
                  <a:close/>
                  <a:moveTo>
                    <a:pt x="1" y="0"/>
                  </a:moveTo>
                  <a:lnTo>
                    <a:pt x="1" y="1323"/>
                  </a:lnTo>
                  <a:lnTo>
                    <a:pt x="1324" y="1323"/>
                  </a:lnTo>
                  <a:lnTo>
                    <a:pt x="1324"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1" name="Google Shape;41;p3"/>
            <p:cNvSpPr/>
            <p:nvPr/>
          </p:nvSpPr>
          <p:spPr>
            <a:xfrm>
              <a:off x="160282" y="635279"/>
              <a:ext cx="262976" cy="262976"/>
            </a:xfrm>
            <a:custGeom>
              <a:avLst/>
              <a:gdLst/>
              <a:ahLst/>
              <a:cxnLst/>
              <a:rect l="l" t="t" r="r" b="b"/>
              <a:pathLst>
                <a:path w="1324" h="1324" extrusionOk="0">
                  <a:moveTo>
                    <a:pt x="1203" y="121"/>
                  </a:moveTo>
                  <a:lnTo>
                    <a:pt x="1203" y="1203"/>
                  </a:lnTo>
                  <a:lnTo>
                    <a:pt x="121" y="1203"/>
                  </a:lnTo>
                  <a:lnTo>
                    <a:pt x="121" y="121"/>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2" name="Google Shape;42;p3"/>
            <p:cNvSpPr/>
            <p:nvPr/>
          </p:nvSpPr>
          <p:spPr>
            <a:xfrm>
              <a:off x="399022" y="396340"/>
              <a:ext cx="262976" cy="262976"/>
            </a:xfrm>
            <a:custGeom>
              <a:avLst/>
              <a:gdLst/>
              <a:ahLst/>
              <a:cxnLst/>
              <a:rect l="l" t="t" r="r" b="b"/>
              <a:pathLst>
                <a:path w="1324" h="1324" extrusionOk="0">
                  <a:moveTo>
                    <a:pt x="1204" y="121"/>
                  </a:moveTo>
                  <a:lnTo>
                    <a:pt x="1204" y="1203"/>
                  </a:lnTo>
                  <a:lnTo>
                    <a:pt x="121" y="1203"/>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3" name="Google Shape;43;p3"/>
            <p:cNvSpPr/>
            <p:nvPr/>
          </p:nvSpPr>
          <p:spPr>
            <a:xfrm>
              <a:off x="643919" y="635279"/>
              <a:ext cx="262976" cy="262976"/>
            </a:xfrm>
            <a:custGeom>
              <a:avLst/>
              <a:gdLst/>
              <a:ahLst/>
              <a:cxnLst/>
              <a:rect l="l" t="t" r="r" b="b"/>
              <a:pathLst>
                <a:path w="1324" h="1324" extrusionOk="0">
                  <a:moveTo>
                    <a:pt x="1203" y="121"/>
                  </a:moveTo>
                  <a:lnTo>
                    <a:pt x="1203" y="1203"/>
                  </a:lnTo>
                  <a:lnTo>
                    <a:pt x="121" y="1203"/>
                  </a:lnTo>
                  <a:lnTo>
                    <a:pt x="121" y="121"/>
                  </a:lnTo>
                  <a:close/>
                  <a:moveTo>
                    <a:pt x="1" y="0"/>
                  </a:moveTo>
                  <a:lnTo>
                    <a:pt x="1" y="1323"/>
                  </a:lnTo>
                  <a:lnTo>
                    <a:pt x="1324" y="1323"/>
                  </a:lnTo>
                  <a:lnTo>
                    <a:pt x="1324"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4" name="Google Shape;44;p3"/>
            <p:cNvSpPr/>
            <p:nvPr/>
          </p:nvSpPr>
          <p:spPr>
            <a:xfrm>
              <a:off x="9807240" y="157600"/>
              <a:ext cx="262976" cy="262778"/>
            </a:xfrm>
            <a:custGeom>
              <a:avLst/>
              <a:gdLst/>
              <a:ahLst/>
              <a:cxnLst/>
              <a:rect l="l" t="t" r="r" b="b"/>
              <a:pathLst>
                <a:path w="1324" h="1323" extrusionOk="0">
                  <a:moveTo>
                    <a:pt x="1203" y="120"/>
                  </a:moveTo>
                  <a:lnTo>
                    <a:pt x="1203" y="1203"/>
                  </a:lnTo>
                  <a:lnTo>
                    <a:pt x="120" y="1203"/>
                  </a:lnTo>
                  <a:lnTo>
                    <a:pt x="120" y="120"/>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5" name="Google Shape;45;p3"/>
            <p:cNvSpPr/>
            <p:nvPr/>
          </p:nvSpPr>
          <p:spPr>
            <a:xfrm>
              <a:off x="10290878" y="157600"/>
              <a:ext cx="262976" cy="262778"/>
            </a:xfrm>
            <a:custGeom>
              <a:avLst/>
              <a:gdLst/>
              <a:ahLst/>
              <a:cxnLst/>
              <a:rect l="l" t="t" r="r" b="b"/>
              <a:pathLst>
                <a:path w="1324" h="1323" extrusionOk="0">
                  <a:moveTo>
                    <a:pt x="1203" y="120"/>
                  </a:moveTo>
                  <a:lnTo>
                    <a:pt x="1203" y="1203"/>
                  </a:lnTo>
                  <a:lnTo>
                    <a:pt x="121" y="1203"/>
                  </a:lnTo>
                  <a:lnTo>
                    <a:pt x="121" y="120"/>
                  </a:lnTo>
                  <a:close/>
                  <a:moveTo>
                    <a:pt x="1" y="0"/>
                  </a:moveTo>
                  <a:lnTo>
                    <a:pt x="1"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6" name="Google Shape;46;p3"/>
            <p:cNvSpPr/>
            <p:nvPr/>
          </p:nvSpPr>
          <p:spPr>
            <a:xfrm>
              <a:off x="9807240" y="635279"/>
              <a:ext cx="262976" cy="262976"/>
            </a:xfrm>
            <a:custGeom>
              <a:avLst/>
              <a:gdLst/>
              <a:ahLst/>
              <a:cxnLst/>
              <a:rect l="l" t="t" r="r" b="b"/>
              <a:pathLst>
                <a:path w="1324" h="1324" extrusionOk="0">
                  <a:moveTo>
                    <a:pt x="1203" y="121"/>
                  </a:moveTo>
                  <a:lnTo>
                    <a:pt x="1203" y="1203"/>
                  </a:lnTo>
                  <a:lnTo>
                    <a:pt x="120" y="1203"/>
                  </a:lnTo>
                  <a:lnTo>
                    <a:pt x="120" y="121"/>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7" name="Google Shape;47;p3"/>
            <p:cNvSpPr/>
            <p:nvPr/>
          </p:nvSpPr>
          <p:spPr>
            <a:xfrm>
              <a:off x="10045980" y="396340"/>
              <a:ext cx="262976" cy="262976"/>
            </a:xfrm>
            <a:custGeom>
              <a:avLst/>
              <a:gdLst/>
              <a:ahLst/>
              <a:cxnLst/>
              <a:rect l="l" t="t" r="r" b="b"/>
              <a:pathLst>
                <a:path w="1324" h="1324" extrusionOk="0">
                  <a:moveTo>
                    <a:pt x="1203" y="121"/>
                  </a:moveTo>
                  <a:lnTo>
                    <a:pt x="1203" y="1203"/>
                  </a:lnTo>
                  <a:lnTo>
                    <a:pt x="121" y="1203"/>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8" name="Google Shape;48;p3"/>
            <p:cNvSpPr/>
            <p:nvPr/>
          </p:nvSpPr>
          <p:spPr>
            <a:xfrm>
              <a:off x="10290878" y="635279"/>
              <a:ext cx="262976" cy="262976"/>
            </a:xfrm>
            <a:custGeom>
              <a:avLst/>
              <a:gdLst/>
              <a:ahLst/>
              <a:cxnLst/>
              <a:rect l="l" t="t" r="r" b="b"/>
              <a:pathLst>
                <a:path w="1324" h="1324" extrusionOk="0">
                  <a:moveTo>
                    <a:pt x="1203" y="121"/>
                  </a:moveTo>
                  <a:lnTo>
                    <a:pt x="1203" y="1203"/>
                  </a:lnTo>
                  <a:lnTo>
                    <a:pt x="121" y="1203"/>
                  </a:lnTo>
                  <a:lnTo>
                    <a:pt x="121" y="121"/>
                  </a:lnTo>
                  <a:close/>
                  <a:moveTo>
                    <a:pt x="1" y="0"/>
                  </a:moveTo>
                  <a:lnTo>
                    <a:pt x="1"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9" name="Google Shape;49;p3"/>
            <p:cNvSpPr/>
            <p:nvPr/>
          </p:nvSpPr>
          <p:spPr>
            <a:xfrm>
              <a:off x="879675" y="157600"/>
              <a:ext cx="8977104" cy="24033"/>
            </a:xfrm>
            <a:custGeom>
              <a:avLst/>
              <a:gdLst/>
              <a:ahLst/>
              <a:cxnLst/>
              <a:rect l="l" t="t" r="r" b="b"/>
              <a:pathLst>
                <a:path w="59714" h="121" extrusionOk="0">
                  <a:moveTo>
                    <a:pt x="1" y="0"/>
                  </a:moveTo>
                  <a:lnTo>
                    <a:pt x="1" y="120"/>
                  </a:lnTo>
                  <a:lnTo>
                    <a:pt x="59713" y="120"/>
                  </a:lnTo>
                  <a:lnTo>
                    <a:pt x="5971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50" name="Google Shape;50;p3"/>
            <p:cNvSpPr/>
            <p:nvPr/>
          </p:nvSpPr>
          <p:spPr>
            <a:xfrm>
              <a:off x="160282" y="7141650"/>
              <a:ext cx="262976" cy="262976"/>
            </a:xfrm>
            <a:custGeom>
              <a:avLst/>
              <a:gdLst/>
              <a:ahLst/>
              <a:cxnLst/>
              <a:rect l="l" t="t" r="r" b="b"/>
              <a:pathLst>
                <a:path w="1324" h="1324" extrusionOk="0">
                  <a:moveTo>
                    <a:pt x="1203" y="121"/>
                  </a:moveTo>
                  <a:lnTo>
                    <a:pt x="1203" y="1203"/>
                  </a:lnTo>
                  <a:lnTo>
                    <a:pt x="121" y="1203"/>
                  </a:lnTo>
                  <a:lnTo>
                    <a:pt x="121" y="121"/>
                  </a:lnTo>
                  <a:close/>
                  <a:moveTo>
                    <a:pt x="0" y="1"/>
                  </a:moveTo>
                  <a:lnTo>
                    <a:pt x="0" y="1324"/>
                  </a:lnTo>
                  <a:lnTo>
                    <a:pt x="1323" y="1324"/>
                  </a:lnTo>
                  <a:lnTo>
                    <a:pt x="1323"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51" name="Google Shape;51;p3"/>
            <p:cNvSpPr/>
            <p:nvPr/>
          </p:nvSpPr>
          <p:spPr>
            <a:xfrm>
              <a:off x="643919" y="7141650"/>
              <a:ext cx="262976" cy="262976"/>
            </a:xfrm>
            <a:custGeom>
              <a:avLst/>
              <a:gdLst/>
              <a:ahLst/>
              <a:cxnLst/>
              <a:rect l="l" t="t" r="r" b="b"/>
              <a:pathLst>
                <a:path w="1324" h="1324" extrusionOk="0">
                  <a:moveTo>
                    <a:pt x="1203" y="121"/>
                  </a:moveTo>
                  <a:lnTo>
                    <a:pt x="1203" y="1203"/>
                  </a:lnTo>
                  <a:lnTo>
                    <a:pt x="121" y="1203"/>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52" name="Google Shape;52;p3"/>
            <p:cNvSpPr/>
            <p:nvPr/>
          </p:nvSpPr>
          <p:spPr>
            <a:xfrm>
              <a:off x="160282" y="6663971"/>
              <a:ext cx="262976" cy="262976"/>
            </a:xfrm>
            <a:custGeom>
              <a:avLst/>
              <a:gdLst/>
              <a:ahLst/>
              <a:cxnLst/>
              <a:rect l="l" t="t" r="r" b="b"/>
              <a:pathLst>
                <a:path w="1324" h="1324" extrusionOk="0">
                  <a:moveTo>
                    <a:pt x="1203" y="121"/>
                  </a:moveTo>
                  <a:lnTo>
                    <a:pt x="1203" y="1203"/>
                  </a:lnTo>
                  <a:lnTo>
                    <a:pt x="121" y="1203"/>
                  </a:lnTo>
                  <a:lnTo>
                    <a:pt x="121" y="121"/>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53" name="Google Shape;53;p3"/>
            <p:cNvSpPr/>
            <p:nvPr/>
          </p:nvSpPr>
          <p:spPr>
            <a:xfrm>
              <a:off x="399022" y="6902711"/>
              <a:ext cx="262976" cy="262976"/>
            </a:xfrm>
            <a:custGeom>
              <a:avLst/>
              <a:gdLst/>
              <a:ahLst/>
              <a:cxnLst/>
              <a:rect l="l" t="t" r="r" b="b"/>
              <a:pathLst>
                <a:path w="1324" h="1324" extrusionOk="0">
                  <a:moveTo>
                    <a:pt x="1204" y="121"/>
                  </a:moveTo>
                  <a:lnTo>
                    <a:pt x="1204" y="1204"/>
                  </a:lnTo>
                  <a:lnTo>
                    <a:pt x="121" y="1204"/>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54" name="Google Shape;54;p3"/>
            <p:cNvSpPr/>
            <p:nvPr/>
          </p:nvSpPr>
          <p:spPr>
            <a:xfrm>
              <a:off x="643919" y="6663971"/>
              <a:ext cx="262976" cy="262976"/>
            </a:xfrm>
            <a:custGeom>
              <a:avLst/>
              <a:gdLst/>
              <a:ahLst/>
              <a:cxnLst/>
              <a:rect l="l" t="t" r="r" b="b"/>
              <a:pathLst>
                <a:path w="1324" h="1324" extrusionOk="0">
                  <a:moveTo>
                    <a:pt x="1203" y="121"/>
                  </a:moveTo>
                  <a:lnTo>
                    <a:pt x="1203" y="1203"/>
                  </a:lnTo>
                  <a:lnTo>
                    <a:pt x="121" y="1203"/>
                  </a:lnTo>
                  <a:lnTo>
                    <a:pt x="121" y="121"/>
                  </a:lnTo>
                  <a:close/>
                  <a:moveTo>
                    <a:pt x="1" y="0"/>
                  </a:moveTo>
                  <a:lnTo>
                    <a:pt x="1" y="1323"/>
                  </a:lnTo>
                  <a:lnTo>
                    <a:pt x="1324" y="1323"/>
                  </a:lnTo>
                  <a:lnTo>
                    <a:pt x="1324"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55" name="Google Shape;55;p3"/>
            <p:cNvSpPr/>
            <p:nvPr/>
          </p:nvSpPr>
          <p:spPr>
            <a:xfrm>
              <a:off x="9807240" y="7141650"/>
              <a:ext cx="262976" cy="262976"/>
            </a:xfrm>
            <a:custGeom>
              <a:avLst/>
              <a:gdLst/>
              <a:ahLst/>
              <a:cxnLst/>
              <a:rect l="l" t="t" r="r" b="b"/>
              <a:pathLst>
                <a:path w="1324" h="1324" extrusionOk="0">
                  <a:moveTo>
                    <a:pt x="1203" y="121"/>
                  </a:moveTo>
                  <a:lnTo>
                    <a:pt x="1203" y="1203"/>
                  </a:lnTo>
                  <a:lnTo>
                    <a:pt x="120" y="1203"/>
                  </a:lnTo>
                  <a:lnTo>
                    <a:pt x="120" y="121"/>
                  </a:lnTo>
                  <a:close/>
                  <a:moveTo>
                    <a:pt x="0" y="1"/>
                  </a:moveTo>
                  <a:lnTo>
                    <a:pt x="0" y="1324"/>
                  </a:lnTo>
                  <a:lnTo>
                    <a:pt x="1323" y="1324"/>
                  </a:lnTo>
                  <a:lnTo>
                    <a:pt x="1323"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56" name="Google Shape;56;p3"/>
            <p:cNvSpPr/>
            <p:nvPr/>
          </p:nvSpPr>
          <p:spPr>
            <a:xfrm>
              <a:off x="10290878" y="7141650"/>
              <a:ext cx="262976" cy="262976"/>
            </a:xfrm>
            <a:custGeom>
              <a:avLst/>
              <a:gdLst/>
              <a:ahLst/>
              <a:cxnLst/>
              <a:rect l="l" t="t" r="r" b="b"/>
              <a:pathLst>
                <a:path w="1324" h="1324" extrusionOk="0">
                  <a:moveTo>
                    <a:pt x="1203" y="121"/>
                  </a:moveTo>
                  <a:lnTo>
                    <a:pt x="1203" y="1203"/>
                  </a:lnTo>
                  <a:lnTo>
                    <a:pt x="121" y="1203"/>
                  </a:lnTo>
                  <a:lnTo>
                    <a:pt x="121" y="121"/>
                  </a:lnTo>
                  <a:close/>
                  <a:moveTo>
                    <a:pt x="1" y="1"/>
                  </a:moveTo>
                  <a:lnTo>
                    <a:pt x="1" y="1324"/>
                  </a:lnTo>
                  <a:lnTo>
                    <a:pt x="1323" y="1324"/>
                  </a:lnTo>
                  <a:lnTo>
                    <a:pt x="1323"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57" name="Google Shape;57;p3"/>
            <p:cNvSpPr/>
            <p:nvPr/>
          </p:nvSpPr>
          <p:spPr>
            <a:xfrm>
              <a:off x="9807240" y="6663971"/>
              <a:ext cx="262976" cy="262976"/>
            </a:xfrm>
            <a:custGeom>
              <a:avLst/>
              <a:gdLst/>
              <a:ahLst/>
              <a:cxnLst/>
              <a:rect l="l" t="t" r="r" b="b"/>
              <a:pathLst>
                <a:path w="1324" h="1324" extrusionOk="0">
                  <a:moveTo>
                    <a:pt x="1203" y="121"/>
                  </a:moveTo>
                  <a:lnTo>
                    <a:pt x="1203" y="1203"/>
                  </a:lnTo>
                  <a:lnTo>
                    <a:pt x="120" y="1203"/>
                  </a:lnTo>
                  <a:lnTo>
                    <a:pt x="120" y="121"/>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58" name="Google Shape;58;p3"/>
            <p:cNvSpPr/>
            <p:nvPr/>
          </p:nvSpPr>
          <p:spPr>
            <a:xfrm>
              <a:off x="10045980" y="6902711"/>
              <a:ext cx="262976" cy="262976"/>
            </a:xfrm>
            <a:custGeom>
              <a:avLst/>
              <a:gdLst/>
              <a:ahLst/>
              <a:cxnLst/>
              <a:rect l="l" t="t" r="r" b="b"/>
              <a:pathLst>
                <a:path w="1324" h="1324" extrusionOk="0">
                  <a:moveTo>
                    <a:pt x="1203" y="121"/>
                  </a:moveTo>
                  <a:lnTo>
                    <a:pt x="1203" y="1204"/>
                  </a:lnTo>
                  <a:lnTo>
                    <a:pt x="121" y="1204"/>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59" name="Google Shape;59;p3"/>
            <p:cNvSpPr/>
            <p:nvPr/>
          </p:nvSpPr>
          <p:spPr>
            <a:xfrm>
              <a:off x="10290878" y="6663971"/>
              <a:ext cx="262976" cy="262976"/>
            </a:xfrm>
            <a:custGeom>
              <a:avLst/>
              <a:gdLst/>
              <a:ahLst/>
              <a:cxnLst/>
              <a:rect l="l" t="t" r="r" b="b"/>
              <a:pathLst>
                <a:path w="1324" h="1324" extrusionOk="0">
                  <a:moveTo>
                    <a:pt x="1203" y="121"/>
                  </a:moveTo>
                  <a:lnTo>
                    <a:pt x="1203" y="1203"/>
                  </a:lnTo>
                  <a:lnTo>
                    <a:pt x="121" y="1203"/>
                  </a:lnTo>
                  <a:lnTo>
                    <a:pt x="121" y="121"/>
                  </a:lnTo>
                  <a:close/>
                  <a:moveTo>
                    <a:pt x="1" y="0"/>
                  </a:moveTo>
                  <a:lnTo>
                    <a:pt x="1"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60" name="Google Shape;60;p3"/>
            <p:cNvSpPr/>
            <p:nvPr/>
          </p:nvSpPr>
          <p:spPr>
            <a:xfrm>
              <a:off x="879675" y="7380592"/>
              <a:ext cx="8977104" cy="24033"/>
            </a:xfrm>
            <a:custGeom>
              <a:avLst/>
              <a:gdLst/>
              <a:ahLst/>
              <a:cxnLst/>
              <a:rect l="l" t="t" r="r" b="b"/>
              <a:pathLst>
                <a:path w="59714" h="121" extrusionOk="0">
                  <a:moveTo>
                    <a:pt x="1" y="0"/>
                  </a:moveTo>
                  <a:lnTo>
                    <a:pt x="1" y="121"/>
                  </a:lnTo>
                  <a:lnTo>
                    <a:pt x="59713" y="121"/>
                  </a:lnTo>
                  <a:lnTo>
                    <a:pt x="5971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61" name="Google Shape;61;p3"/>
            <p:cNvSpPr/>
            <p:nvPr/>
          </p:nvSpPr>
          <p:spPr>
            <a:xfrm>
              <a:off x="160282" y="886136"/>
              <a:ext cx="24033" cy="5790044"/>
            </a:xfrm>
            <a:custGeom>
              <a:avLst/>
              <a:gdLst/>
              <a:ahLst/>
              <a:cxnLst/>
              <a:rect l="l" t="t" r="r" b="b"/>
              <a:pathLst>
                <a:path w="121" h="29151" extrusionOk="0">
                  <a:moveTo>
                    <a:pt x="0" y="0"/>
                  </a:moveTo>
                  <a:lnTo>
                    <a:pt x="0" y="29150"/>
                  </a:lnTo>
                  <a:lnTo>
                    <a:pt x="121" y="29150"/>
                  </a:lnTo>
                  <a:lnTo>
                    <a:pt x="121"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62" name="Google Shape;62;p3"/>
            <p:cNvSpPr/>
            <p:nvPr/>
          </p:nvSpPr>
          <p:spPr>
            <a:xfrm>
              <a:off x="10529816" y="886136"/>
              <a:ext cx="24033" cy="5790044"/>
            </a:xfrm>
            <a:custGeom>
              <a:avLst/>
              <a:gdLst/>
              <a:ahLst/>
              <a:cxnLst/>
              <a:rect l="l" t="t" r="r" b="b"/>
              <a:pathLst>
                <a:path w="121" h="29151" extrusionOk="0">
                  <a:moveTo>
                    <a:pt x="0" y="0"/>
                  </a:moveTo>
                  <a:lnTo>
                    <a:pt x="0" y="29150"/>
                  </a:lnTo>
                  <a:lnTo>
                    <a:pt x="120" y="29150"/>
                  </a:lnTo>
                  <a:lnTo>
                    <a:pt x="120"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grpSp>
      <p:sp>
        <p:nvSpPr>
          <p:cNvPr id="63" name="Google Shape;63;p3"/>
          <p:cNvSpPr txBox="1">
            <a:spLocks noGrp="1"/>
          </p:cNvSpPr>
          <p:nvPr>
            <p:ph type="title" idx="2" hasCustomPrompt="1"/>
          </p:nvPr>
        </p:nvSpPr>
        <p:spPr>
          <a:xfrm>
            <a:off x="4508764" y="1503654"/>
            <a:ext cx="3174628" cy="1191493"/>
          </a:xfrm>
          <a:prstGeom prst="rect">
            <a:avLst/>
          </a:prstGeom>
        </p:spPr>
        <p:txBody>
          <a:bodyPr spcFirstLastPara="1" wrap="square" lIns="116050" tIns="116050" rIns="116050" bIns="116050" anchor="b" anchorCtr="0">
            <a:noAutofit/>
          </a:bodyPr>
          <a:lstStyle>
            <a:lvl1pPr lvl="0" algn="ctr" rtl="0">
              <a:spcBef>
                <a:spcPts val="0"/>
              </a:spcBef>
              <a:spcAft>
                <a:spcPts val="0"/>
              </a:spcAft>
              <a:buSzPts val="8000"/>
              <a:buNone/>
              <a:defRPr sz="7258"/>
            </a:lvl1pPr>
            <a:lvl2pPr lvl="1" algn="ctr" rtl="0">
              <a:spcBef>
                <a:spcPts val="0"/>
              </a:spcBef>
              <a:spcAft>
                <a:spcPts val="0"/>
              </a:spcAft>
              <a:buSzPts val="8000"/>
              <a:buNone/>
              <a:defRPr sz="7258"/>
            </a:lvl2pPr>
            <a:lvl3pPr lvl="2" algn="ctr" rtl="0">
              <a:spcBef>
                <a:spcPts val="0"/>
              </a:spcBef>
              <a:spcAft>
                <a:spcPts val="0"/>
              </a:spcAft>
              <a:buSzPts val="8000"/>
              <a:buNone/>
              <a:defRPr sz="7258"/>
            </a:lvl3pPr>
            <a:lvl4pPr lvl="3" algn="ctr" rtl="0">
              <a:spcBef>
                <a:spcPts val="0"/>
              </a:spcBef>
              <a:spcAft>
                <a:spcPts val="0"/>
              </a:spcAft>
              <a:buSzPts val="8000"/>
              <a:buNone/>
              <a:defRPr sz="7258"/>
            </a:lvl4pPr>
            <a:lvl5pPr lvl="4" algn="ctr" rtl="0">
              <a:spcBef>
                <a:spcPts val="0"/>
              </a:spcBef>
              <a:spcAft>
                <a:spcPts val="0"/>
              </a:spcAft>
              <a:buSzPts val="8000"/>
              <a:buNone/>
              <a:defRPr sz="7258"/>
            </a:lvl5pPr>
            <a:lvl6pPr lvl="5" algn="ctr" rtl="0">
              <a:spcBef>
                <a:spcPts val="0"/>
              </a:spcBef>
              <a:spcAft>
                <a:spcPts val="0"/>
              </a:spcAft>
              <a:buSzPts val="8000"/>
              <a:buNone/>
              <a:defRPr sz="7258"/>
            </a:lvl6pPr>
            <a:lvl7pPr lvl="6" algn="ctr" rtl="0">
              <a:spcBef>
                <a:spcPts val="0"/>
              </a:spcBef>
              <a:spcAft>
                <a:spcPts val="0"/>
              </a:spcAft>
              <a:buSzPts val="8000"/>
              <a:buNone/>
              <a:defRPr sz="7258"/>
            </a:lvl7pPr>
            <a:lvl8pPr lvl="7" algn="ctr" rtl="0">
              <a:spcBef>
                <a:spcPts val="0"/>
              </a:spcBef>
              <a:spcAft>
                <a:spcPts val="0"/>
              </a:spcAft>
              <a:buSzPts val="8000"/>
              <a:buNone/>
              <a:defRPr sz="7258"/>
            </a:lvl8pPr>
            <a:lvl9pPr lvl="8" algn="ctr" rtl="0">
              <a:spcBef>
                <a:spcPts val="0"/>
              </a:spcBef>
              <a:spcAft>
                <a:spcPts val="0"/>
              </a:spcAft>
              <a:buSzPts val="8000"/>
              <a:buNone/>
              <a:defRPr sz="7258"/>
            </a:lvl9pPr>
          </a:lstStyle>
          <a:p>
            <a:r>
              <a:t>xx%</a:t>
            </a:r>
          </a:p>
        </p:txBody>
      </p:sp>
      <p:sp>
        <p:nvSpPr>
          <p:cNvPr id="64" name="Google Shape;64;p3"/>
          <p:cNvSpPr txBox="1">
            <a:spLocks noGrp="1"/>
          </p:cNvSpPr>
          <p:nvPr>
            <p:ph type="subTitle" idx="1"/>
          </p:nvPr>
        </p:nvSpPr>
        <p:spPr>
          <a:xfrm>
            <a:off x="4472673" y="4300042"/>
            <a:ext cx="3323097" cy="679570"/>
          </a:xfrm>
          <a:prstGeom prst="rect">
            <a:avLst/>
          </a:prstGeom>
        </p:spPr>
        <p:txBody>
          <a:bodyPr spcFirstLastPara="1" wrap="square" lIns="116050" tIns="116050" rIns="116050" bIns="116050" anchor="b" anchorCtr="0">
            <a:noAutofit/>
          </a:bodyPr>
          <a:lstStyle>
            <a:lvl1pPr lvl="0" algn="ctr">
              <a:spcBef>
                <a:spcPts val="0"/>
              </a:spcBef>
              <a:spcAft>
                <a:spcPts val="0"/>
              </a:spcAft>
              <a:buSzPts val="1600"/>
              <a:buNone/>
              <a:defRPr sz="1633"/>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Tree>
    <p:extLst>
      <p:ext uri="{BB962C8B-B14F-4D97-AF65-F5344CB8AC3E}">
        <p14:creationId xmlns:p14="http://schemas.microsoft.com/office/powerpoint/2010/main" val="232331474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324"/>
        <p:cNvGrpSpPr/>
        <p:nvPr/>
      </p:nvGrpSpPr>
      <p:grpSpPr>
        <a:xfrm>
          <a:off x="0" y="0"/>
          <a:ext cx="0" cy="0"/>
          <a:chOff x="0" y="0"/>
          <a:chExt cx="0" cy="0"/>
        </a:xfrm>
      </p:grpSpPr>
      <p:sp>
        <p:nvSpPr>
          <p:cNvPr id="325" name="Google Shape;325;p14"/>
          <p:cNvSpPr txBox="1">
            <a:spLocks noGrp="1"/>
          </p:cNvSpPr>
          <p:nvPr>
            <p:ph type="title"/>
          </p:nvPr>
        </p:nvSpPr>
        <p:spPr>
          <a:xfrm>
            <a:off x="1563553" y="3072829"/>
            <a:ext cx="4463978" cy="1122365"/>
          </a:xfrm>
          <a:prstGeom prst="rect">
            <a:avLst/>
          </a:prstGeom>
        </p:spPr>
        <p:txBody>
          <a:bodyPr spcFirstLastPara="1" wrap="square" lIns="116050" tIns="116050" rIns="116050" bIns="116050" anchor="ctr" anchorCtr="0">
            <a:noAutofit/>
          </a:bodyPr>
          <a:lstStyle>
            <a:lvl1pPr lvl="0" algn="r" rtl="0">
              <a:spcBef>
                <a:spcPts val="0"/>
              </a:spcBef>
              <a:spcAft>
                <a:spcPts val="0"/>
              </a:spcAft>
              <a:buSzPts val="4600"/>
              <a:buNone/>
              <a:defRPr sz="4173"/>
            </a:lvl1pPr>
            <a:lvl2pPr lvl="1" algn="ctr" rtl="0">
              <a:spcBef>
                <a:spcPts val="0"/>
              </a:spcBef>
              <a:spcAft>
                <a:spcPts val="0"/>
              </a:spcAft>
              <a:buSzPts val="4600"/>
              <a:buNone/>
              <a:defRPr sz="4173"/>
            </a:lvl2pPr>
            <a:lvl3pPr lvl="2" algn="ctr" rtl="0">
              <a:spcBef>
                <a:spcPts val="0"/>
              </a:spcBef>
              <a:spcAft>
                <a:spcPts val="0"/>
              </a:spcAft>
              <a:buSzPts val="4600"/>
              <a:buNone/>
              <a:defRPr sz="4173"/>
            </a:lvl3pPr>
            <a:lvl4pPr lvl="3" algn="ctr" rtl="0">
              <a:spcBef>
                <a:spcPts val="0"/>
              </a:spcBef>
              <a:spcAft>
                <a:spcPts val="0"/>
              </a:spcAft>
              <a:buSzPts val="4600"/>
              <a:buNone/>
              <a:defRPr sz="4173"/>
            </a:lvl4pPr>
            <a:lvl5pPr lvl="4" algn="ctr" rtl="0">
              <a:spcBef>
                <a:spcPts val="0"/>
              </a:spcBef>
              <a:spcAft>
                <a:spcPts val="0"/>
              </a:spcAft>
              <a:buSzPts val="4600"/>
              <a:buNone/>
              <a:defRPr sz="4173"/>
            </a:lvl5pPr>
            <a:lvl6pPr lvl="5" algn="ctr" rtl="0">
              <a:spcBef>
                <a:spcPts val="0"/>
              </a:spcBef>
              <a:spcAft>
                <a:spcPts val="0"/>
              </a:spcAft>
              <a:buSzPts val="4600"/>
              <a:buNone/>
              <a:defRPr sz="4173"/>
            </a:lvl6pPr>
            <a:lvl7pPr lvl="6" algn="ctr" rtl="0">
              <a:spcBef>
                <a:spcPts val="0"/>
              </a:spcBef>
              <a:spcAft>
                <a:spcPts val="0"/>
              </a:spcAft>
              <a:buSzPts val="4600"/>
              <a:buNone/>
              <a:defRPr sz="4173"/>
            </a:lvl7pPr>
            <a:lvl8pPr lvl="7" algn="ctr" rtl="0">
              <a:spcBef>
                <a:spcPts val="0"/>
              </a:spcBef>
              <a:spcAft>
                <a:spcPts val="0"/>
              </a:spcAft>
              <a:buSzPts val="4600"/>
              <a:buNone/>
              <a:defRPr sz="4173"/>
            </a:lvl8pPr>
            <a:lvl9pPr lvl="8" algn="ctr" rtl="0">
              <a:spcBef>
                <a:spcPts val="0"/>
              </a:spcBef>
              <a:spcAft>
                <a:spcPts val="0"/>
              </a:spcAft>
              <a:buSzPts val="4600"/>
              <a:buNone/>
              <a:defRPr sz="4173"/>
            </a:lvl9pPr>
          </a:lstStyle>
          <a:p>
            <a:endParaRPr/>
          </a:p>
        </p:txBody>
      </p:sp>
      <p:grpSp>
        <p:nvGrpSpPr>
          <p:cNvPr id="326" name="Google Shape;326;p14"/>
          <p:cNvGrpSpPr/>
          <p:nvPr/>
        </p:nvGrpSpPr>
        <p:grpSpPr>
          <a:xfrm>
            <a:off x="170151" y="141962"/>
            <a:ext cx="11851912" cy="6574370"/>
            <a:chOff x="160282" y="157600"/>
            <a:chExt cx="10393572" cy="7247026"/>
          </a:xfrm>
        </p:grpSpPr>
        <p:sp>
          <p:nvSpPr>
            <p:cNvPr id="327" name="Google Shape;327;p14"/>
            <p:cNvSpPr/>
            <p:nvPr/>
          </p:nvSpPr>
          <p:spPr>
            <a:xfrm>
              <a:off x="160282" y="157600"/>
              <a:ext cx="262976" cy="262778"/>
            </a:xfrm>
            <a:custGeom>
              <a:avLst/>
              <a:gdLst/>
              <a:ahLst/>
              <a:cxnLst/>
              <a:rect l="l" t="t" r="r" b="b"/>
              <a:pathLst>
                <a:path w="1324" h="1323" extrusionOk="0">
                  <a:moveTo>
                    <a:pt x="1203" y="120"/>
                  </a:moveTo>
                  <a:lnTo>
                    <a:pt x="1203" y="1203"/>
                  </a:lnTo>
                  <a:lnTo>
                    <a:pt x="121" y="1203"/>
                  </a:lnTo>
                  <a:lnTo>
                    <a:pt x="121" y="120"/>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28" name="Google Shape;328;p14"/>
            <p:cNvSpPr/>
            <p:nvPr/>
          </p:nvSpPr>
          <p:spPr>
            <a:xfrm>
              <a:off x="643919" y="157600"/>
              <a:ext cx="262976" cy="262778"/>
            </a:xfrm>
            <a:custGeom>
              <a:avLst/>
              <a:gdLst/>
              <a:ahLst/>
              <a:cxnLst/>
              <a:rect l="l" t="t" r="r" b="b"/>
              <a:pathLst>
                <a:path w="1324" h="1323" extrusionOk="0">
                  <a:moveTo>
                    <a:pt x="1203" y="120"/>
                  </a:moveTo>
                  <a:lnTo>
                    <a:pt x="1203" y="1203"/>
                  </a:lnTo>
                  <a:lnTo>
                    <a:pt x="121" y="1203"/>
                  </a:lnTo>
                  <a:lnTo>
                    <a:pt x="121" y="120"/>
                  </a:lnTo>
                  <a:close/>
                  <a:moveTo>
                    <a:pt x="1" y="0"/>
                  </a:moveTo>
                  <a:lnTo>
                    <a:pt x="1" y="1323"/>
                  </a:lnTo>
                  <a:lnTo>
                    <a:pt x="1324" y="1323"/>
                  </a:lnTo>
                  <a:lnTo>
                    <a:pt x="1324"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29" name="Google Shape;329;p14"/>
            <p:cNvSpPr/>
            <p:nvPr/>
          </p:nvSpPr>
          <p:spPr>
            <a:xfrm>
              <a:off x="160282" y="635279"/>
              <a:ext cx="262976" cy="262976"/>
            </a:xfrm>
            <a:custGeom>
              <a:avLst/>
              <a:gdLst/>
              <a:ahLst/>
              <a:cxnLst/>
              <a:rect l="l" t="t" r="r" b="b"/>
              <a:pathLst>
                <a:path w="1324" h="1324" extrusionOk="0">
                  <a:moveTo>
                    <a:pt x="1203" y="121"/>
                  </a:moveTo>
                  <a:lnTo>
                    <a:pt x="1203" y="1203"/>
                  </a:lnTo>
                  <a:lnTo>
                    <a:pt x="121" y="1203"/>
                  </a:lnTo>
                  <a:lnTo>
                    <a:pt x="121" y="121"/>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30" name="Google Shape;330;p14"/>
            <p:cNvSpPr/>
            <p:nvPr/>
          </p:nvSpPr>
          <p:spPr>
            <a:xfrm>
              <a:off x="399022" y="396340"/>
              <a:ext cx="262976" cy="262976"/>
            </a:xfrm>
            <a:custGeom>
              <a:avLst/>
              <a:gdLst/>
              <a:ahLst/>
              <a:cxnLst/>
              <a:rect l="l" t="t" r="r" b="b"/>
              <a:pathLst>
                <a:path w="1324" h="1324" extrusionOk="0">
                  <a:moveTo>
                    <a:pt x="1204" y="121"/>
                  </a:moveTo>
                  <a:lnTo>
                    <a:pt x="1204" y="1203"/>
                  </a:lnTo>
                  <a:lnTo>
                    <a:pt x="121" y="1203"/>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31" name="Google Shape;331;p14"/>
            <p:cNvSpPr/>
            <p:nvPr/>
          </p:nvSpPr>
          <p:spPr>
            <a:xfrm>
              <a:off x="643919" y="635279"/>
              <a:ext cx="262976" cy="262976"/>
            </a:xfrm>
            <a:custGeom>
              <a:avLst/>
              <a:gdLst/>
              <a:ahLst/>
              <a:cxnLst/>
              <a:rect l="l" t="t" r="r" b="b"/>
              <a:pathLst>
                <a:path w="1324" h="1324" extrusionOk="0">
                  <a:moveTo>
                    <a:pt x="1203" y="121"/>
                  </a:moveTo>
                  <a:lnTo>
                    <a:pt x="1203" y="1203"/>
                  </a:lnTo>
                  <a:lnTo>
                    <a:pt x="121" y="1203"/>
                  </a:lnTo>
                  <a:lnTo>
                    <a:pt x="121" y="121"/>
                  </a:lnTo>
                  <a:close/>
                  <a:moveTo>
                    <a:pt x="1" y="0"/>
                  </a:moveTo>
                  <a:lnTo>
                    <a:pt x="1" y="1323"/>
                  </a:lnTo>
                  <a:lnTo>
                    <a:pt x="1324" y="1323"/>
                  </a:lnTo>
                  <a:lnTo>
                    <a:pt x="1324"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32" name="Google Shape;332;p14"/>
            <p:cNvSpPr/>
            <p:nvPr/>
          </p:nvSpPr>
          <p:spPr>
            <a:xfrm>
              <a:off x="9807240" y="157600"/>
              <a:ext cx="262976" cy="262778"/>
            </a:xfrm>
            <a:custGeom>
              <a:avLst/>
              <a:gdLst/>
              <a:ahLst/>
              <a:cxnLst/>
              <a:rect l="l" t="t" r="r" b="b"/>
              <a:pathLst>
                <a:path w="1324" h="1323" extrusionOk="0">
                  <a:moveTo>
                    <a:pt x="1203" y="120"/>
                  </a:moveTo>
                  <a:lnTo>
                    <a:pt x="1203" y="1203"/>
                  </a:lnTo>
                  <a:lnTo>
                    <a:pt x="120" y="1203"/>
                  </a:lnTo>
                  <a:lnTo>
                    <a:pt x="120" y="120"/>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33" name="Google Shape;333;p14"/>
            <p:cNvSpPr/>
            <p:nvPr/>
          </p:nvSpPr>
          <p:spPr>
            <a:xfrm>
              <a:off x="10290878" y="157600"/>
              <a:ext cx="262976" cy="262778"/>
            </a:xfrm>
            <a:custGeom>
              <a:avLst/>
              <a:gdLst/>
              <a:ahLst/>
              <a:cxnLst/>
              <a:rect l="l" t="t" r="r" b="b"/>
              <a:pathLst>
                <a:path w="1324" h="1323" extrusionOk="0">
                  <a:moveTo>
                    <a:pt x="1203" y="120"/>
                  </a:moveTo>
                  <a:lnTo>
                    <a:pt x="1203" y="1203"/>
                  </a:lnTo>
                  <a:lnTo>
                    <a:pt x="121" y="1203"/>
                  </a:lnTo>
                  <a:lnTo>
                    <a:pt x="121" y="120"/>
                  </a:lnTo>
                  <a:close/>
                  <a:moveTo>
                    <a:pt x="1" y="0"/>
                  </a:moveTo>
                  <a:lnTo>
                    <a:pt x="1"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34" name="Google Shape;334;p14"/>
            <p:cNvSpPr/>
            <p:nvPr/>
          </p:nvSpPr>
          <p:spPr>
            <a:xfrm>
              <a:off x="9807240" y="635279"/>
              <a:ext cx="262976" cy="262976"/>
            </a:xfrm>
            <a:custGeom>
              <a:avLst/>
              <a:gdLst/>
              <a:ahLst/>
              <a:cxnLst/>
              <a:rect l="l" t="t" r="r" b="b"/>
              <a:pathLst>
                <a:path w="1324" h="1324" extrusionOk="0">
                  <a:moveTo>
                    <a:pt x="1203" y="121"/>
                  </a:moveTo>
                  <a:lnTo>
                    <a:pt x="1203" y="1203"/>
                  </a:lnTo>
                  <a:lnTo>
                    <a:pt x="120" y="1203"/>
                  </a:lnTo>
                  <a:lnTo>
                    <a:pt x="120" y="121"/>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35" name="Google Shape;335;p14"/>
            <p:cNvSpPr/>
            <p:nvPr/>
          </p:nvSpPr>
          <p:spPr>
            <a:xfrm>
              <a:off x="10045980" y="396340"/>
              <a:ext cx="262976" cy="262976"/>
            </a:xfrm>
            <a:custGeom>
              <a:avLst/>
              <a:gdLst/>
              <a:ahLst/>
              <a:cxnLst/>
              <a:rect l="l" t="t" r="r" b="b"/>
              <a:pathLst>
                <a:path w="1324" h="1324" extrusionOk="0">
                  <a:moveTo>
                    <a:pt x="1203" y="121"/>
                  </a:moveTo>
                  <a:lnTo>
                    <a:pt x="1203" y="1203"/>
                  </a:lnTo>
                  <a:lnTo>
                    <a:pt x="121" y="1203"/>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36" name="Google Shape;336;p14"/>
            <p:cNvSpPr/>
            <p:nvPr/>
          </p:nvSpPr>
          <p:spPr>
            <a:xfrm>
              <a:off x="10290878" y="635279"/>
              <a:ext cx="262976" cy="262976"/>
            </a:xfrm>
            <a:custGeom>
              <a:avLst/>
              <a:gdLst/>
              <a:ahLst/>
              <a:cxnLst/>
              <a:rect l="l" t="t" r="r" b="b"/>
              <a:pathLst>
                <a:path w="1324" h="1324" extrusionOk="0">
                  <a:moveTo>
                    <a:pt x="1203" y="121"/>
                  </a:moveTo>
                  <a:lnTo>
                    <a:pt x="1203" y="1203"/>
                  </a:lnTo>
                  <a:lnTo>
                    <a:pt x="121" y="1203"/>
                  </a:lnTo>
                  <a:lnTo>
                    <a:pt x="121" y="121"/>
                  </a:lnTo>
                  <a:close/>
                  <a:moveTo>
                    <a:pt x="1" y="0"/>
                  </a:moveTo>
                  <a:lnTo>
                    <a:pt x="1"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37" name="Google Shape;337;p14"/>
            <p:cNvSpPr/>
            <p:nvPr/>
          </p:nvSpPr>
          <p:spPr>
            <a:xfrm>
              <a:off x="879675" y="157600"/>
              <a:ext cx="8977104" cy="24033"/>
            </a:xfrm>
            <a:custGeom>
              <a:avLst/>
              <a:gdLst/>
              <a:ahLst/>
              <a:cxnLst/>
              <a:rect l="l" t="t" r="r" b="b"/>
              <a:pathLst>
                <a:path w="59714" h="121" extrusionOk="0">
                  <a:moveTo>
                    <a:pt x="1" y="0"/>
                  </a:moveTo>
                  <a:lnTo>
                    <a:pt x="1" y="120"/>
                  </a:lnTo>
                  <a:lnTo>
                    <a:pt x="59713" y="120"/>
                  </a:lnTo>
                  <a:lnTo>
                    <a:pt x="5971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38" name="Google Shape;338;p14"/>
            <p:cNvSpPr/>
            <p:nvPr/>
          </p:nvSpPr>
          <p:spPr>
            <a:xfrm>
              <a:off x="160282" y="7141650"/>
              <a:ext cx="262976" cy="262976"/>
            </a:xfrm>
            <a:custGeom>
              <a:avLst/>
              <a:gdLst/>
              <a:ahLst/>
              <a:cxnLst/>
              <a:rect l="l" t="t" r="r" b="b"/>
              <a:pathLst>
                <a:path w="1324" h="1324" extrusionOk="0">
                  <a:moveTo>
                    <a:pt x="1203" y="121"/>
                  </a:moveTo>
                  <a:lnTo>
                    <a:pt x="1203" y="1203"/>
                  </a:lnTo>
                  <a:lnTo>
                    <a:pt x="121" y="1203"/>
                  </a:lnTo>
                  <a:lnTo>
                    <a:pt x="121" y="121"/>
                  </a:lnTo>
                  <a:close/>
                  <a:moveTo>
                    <a:pt x="0" y="1"/>
                  </a:moveTo>
                  <a:lnTo>
                    <a:pt x="0" y="1324"/>
                  </a:lnTo>
                  <a:lnTo>
                    <a:pt x="1323" y="1324"/>
                  </a:lnTo>
                  <a:lnTo>
                    <a:pt x="1323"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39" name="Google Shape;339;p14"/>
            <p:cNvSpPr/>
            <p:nvPr/>
          </p:nvSpPr>
          <p:spPr>
            <a:xfrm>
              <a:off x="643919" y="7141650"/>
              <a:ext cx="262976" cy="262976"/>
            </a:xfrm>
            <a:custGeom>
              <a:avLst/>
              <a:gdLst/>
              <a:ahLst/>
              <a:cxnLst/>
              <a:rect l="l" t="t" r="r" b="b"/>
              <a:pathLst>
                <a:path w="1324" h="1324" extrusionOk="0">
                  <a:moveTo>
                    <a:pt x="1203" y="121"/>
                  </a:moveTo>
                  <a:lnTo>
                    <a:pt x="1203" y="1203"/>
                  </a:lnTo>
                  <a:lnTo>
                    <a:pt x="121" y="1203"/>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40" name="Google Shape;340;p14"/>
            <p:cNvSpPr/>
            <p:nvPr/>
          </p:nvSpPr>
          <p:spPr>
            <a:xfrm>
              <a:off x="160282" y="6663971"/>
              <a:ext cx="262976" cy="262976"/>
            </a:xfrm>
            <a:custGeom>
              <a:avLst/>
              <a:gdLst/>
              <a:ahLst/>
              <a:cxnLst/>
              <a:rect l="l" t="t" r="r" b="b"/>
              <a:pathLst>
                <a:path w="1324" h="1324" extrusionOk="0">
                  <a:moveTo>
                    <a:pt x="1203" y="121"/>
                  </a:moveTo>
                  <a:lnTo>
                    <a:pt x="1203" y="1203"/>
                  </a:lnTo>
                  <a:lnTo>
                    <a:pt x="121" y="1203"/>
                  </a:lnTo>
                  <a:lnTo>
                    <a:pt x="121" y="121"/>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41" name="Google Shape;341;p14"/>
            <p:cNvSpPr/>
            <p:nvPr/>
          </p:nvSpPr>
          <p:spPr>
            <a:xfrm>
              <a:off x="399022" y="6902711"/>
              <a:ext cx="262976" cy="262976"/>
            </a:xfrm>
            <a:custGeom>
              <a:avLst/>
              <a:gdLst/>
              <a:ahLst/>
              <a:cxnLst/>
              <a:rect l="l" t="t" r="r" b="b"/>
              <a:pathLst>
                <a:path w="1324" h="1324" extrusionOk="0">
                  <a:moveTo>
                    <a:pt x="1204" y="121"/>
                  </a:moveTo>
                  <a:lnTo>
                    <a:pt x="1204" y="1204"/>
                  </a:lnTo>
                  <a:lnTo>
                    <a:pt x="121" y="1204"/>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42" name="Google Shape;342;p14"/>
            <p:cNvSpPr/>
            <p:nvPr/>
          </p:nvSpPr>
          <p:spPr>
            <a:xfrm>
              <a:off x="643919" y="6663971"/>
              <a:ext cx="262976" cy="262976"/>
            </a:xfrm>
            <a:custGeom>
              <a:avLst/>
              <a:gdLst/>
              <a:ahLst/>
              <a:cxnLst/>
              <a:rect l="l" t="t" r="r" b="b"/>
              <a:pathLst>
                <a:path w="1324" h="1324" extrusionOk="0">
                  <a:moveTo>
                    <a:pt x="1203" y="121"/>
                  </a:moveTo>
                  <a:lnTo>
                    <a:pt x="1203" y="1203"/>
                  </a:lnTo>
                  <a:lnTo>
                    <a:pt x="121" y="1203"/>
                  </a:lnTo>
                  <a:lnTo>
                    <a:pt x="121" y="121"/>
                  </a:lnTo>
                  <a:close/>
                  <a:moveTo>
                    <a:pt x="1" y="0"/>
                  </a:moveTo>
                  <a:lnTo>
                    <a:pt x="1" y="1323"/>
                  </a:lnTo>
                  <a:lnTo>
                    <a:pt x="1324" y="1323"/>
                  </a:lnTo>
                  <a:lnTo>
                    <a:pt x="1324"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43" name="Google Shape;343;p14"/>
            <p:cNvSpPr/>
            <p:nvPr/>
          </p:nvSpPr>
          <p:spPr>
            <a:xfrm>
              <a:off x="9807240" y="7141650"/>
              <a:ext cx="262976" cy="262976"/>
            </a:xfrm>
            <a:custGeom>
              <a:avLst/>
              <a:gdLst/>
              <a:ahLst/>
              <a:cxnLst/>
              <a:rect l="l" t="t" r="r" b="b"/>
              <a:pathLst>
                <a:path w="1324" h="1324" extrusionOk="0">
                  <a:moveTo>
                    <a:pt x="1203" y="121"/>
                  </a:moveTo>
                  <a:lnTo>
                    <a:pt x="1203" y="1203"/>
                  </a:lnTo>
                  <a:lnTo>
                    <a:pt x="120" y="1203"/>
                  </a:lnTo>
                  <a:lnTo>
                    <a:pt x="120" y="121"/>
                  </a:lnTo>
                  <a:close/>
                  <a:moveTo>
                    <a:pt x="0" y="1"/>
                  </a:moveTo>
                  <a:lnTo>
                    <a:pt x="0" y="1324"/>
                  </a:lnTo>
                  <a:lnTo>
                    <a:pt x="1323" y="1324"/>
                  </a:lnTo>
                  <a:lnTo>
                    <a:pt x="1323"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44" name="Google Shape;344;p14"/>
            <p:cNvSpPr/>
            <p:nvPr/>
          </p:nvSpPr>
          <p:spPr>
            <a:xfrm>
              <a:off x="10290878" y="7141650"/>
              <a:ext cx="262976" cy="262976"/>
            </a:xfrm>
            <a:custGeom>
              <a:avLst/>
              <a:gdLst/>
              <a:ahLst/>
              <a:cxnLst/>
              <a:rect l="l" t="t" r="r" b="b"/>
              <a:pathLst>
                <a:path w="1324" h="1324" extrusionOk="0">
                  <a:moveTo>
                    <a:pt x="1203" y="121"/>
                  </a:moveTo>
                  <a:lnTo>
                    <a:pt x="1203" y="1203"/>
                  </a:lnTo>
                  <a:lnTo>
                    <a:pt x="121" y="1203"/>
                  </a:lnTo>
                  <a:lnTo>
                    <a:pt x="121" y="121"/>
                  </a:lnTo>
                  <a:close/>
                  <a:moveTo>
                    <a:pt x="1" y="1"/>
                  </a:moveTo>
                  <a:lnTo>
                    <a:pt x="1" y="1324"/>
                  </a:lnTo>
                  <a:lnTo>
                    <a:pt x="1323" y="1324"/>
                  </a:lnTo>
                  <a:lnTo>
                    <a:pt x="1323"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45" name="Google Shape;345;p14"/>
            <p:cNvSpPr/>
            <p:nvPr/>
          </p:nvSpPr>
          <p:spPr>
            <a:xfrm>
              <a:off x="9807240" y="6663971"/>
              <a:ext cx="262976" cy="262976"/>
            </a:xfrm>
            <a:custGeom>
              <a:avLst/>
              <a:gdLst/>
              <a:ahLst/>
              <a:cxnLst/>
              <a:rect l="l" t="t" r="r" b="b"/>
              <a:pathLst>
                <a:path w="1324" h="1324" extrusionOk="0">
                  <a:moveTo>
                    <a:pt x="1203" y="121"/>
                  </a:moveTo>
                  <a:lnTo>
                    <a:pt x="1203" y="1203"/>
                  </a:lnTo>
                  <a:lnTo>
                    <a:pt x="120" y="1203"/>
                  </a:lnTo>
                  <a:lnTo>
                    <a:pt x="120" y="121"/>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46" name="Google Shape;346;p14"/>
            <p:cNvSpPr/>
            <p:nvPr/>
          </p:nvSpPr>
          <p:spPr>
            <a:xfrm>
              <a:off x="10045980" y="6902711"/>
              <a:ext cx="262976" cy="262976"/>
            </a:xfrm>
            <a:custGeom>
              <a:avLst/>
              <a:gdLst/>
              <a:ahLst/>
              <a:cxnLst/>
              <a:rect l="l" t="t" r="r" b="b"/>
              <a:pathLst>
                <a:path w="1324" h="1324" extrusionOk="0">
                  <a:moveTo>
                    <a:pt x="1203" y="121"/>
                  </a:moveTo>
                  <a:lnTo>
                    <a:pt x="1203" y="1204"/>
                  </a:lnTo>
                  <a:lnTo>
                    <a:pt x="121" y="1204"/>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47" name="Google Shape;347;p14"/>
            <p:cNvSpPr/>
            <p:nvPr/>
          </p:nvSpPr>
          <p:spPr>
            <a:xfrm>
              <a:off x="10290878" y="6663971"/>
              <a:ext cx="262976" cy="262976"/>
            </a:xfrm>
            <a:custGeom>
              <a:avLst/>
              <a:gdLst/>
              <a:ahLst/>
              <a:cxnLst/>
              <a:rect l="l" t="t" r="r" b="b"/>
              <a:pathLst>
                <a:path w="1324" h="1324" extrusionOk="0">
                  <a:moveTo>
                    <a:pt x="1203" y="121"/>
                  </a:moveTo>
                  <a:lnTo>
                    <a:pt x="1203" y="1203"/>
                  </a:lnTo>
                  <a:lnTo>
                    <a:pt x="121" y="1203"/>
                  </a:lnTo>
                  <a:lnTo>
                    <a:pt x="121" y="121"/>
                  </a:lnTo>
                  <a:close/>
                  <a:moveTo>
                    <a:pt x="1" y="0"/>
                  </a:moveTo>
                  <a:lnTo>
                    <a:pt x="1"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48" name="Google Shape;348;p14"/>
            <p:cNvSpPr/>
            <p:nvPr/>
          </p:nvSpPr>
          <p:spPr>
            <a:xfrm>
              <a:off x="879675" y="7380592"/>
              <a:ext cx="8977104" cy="24033"/>
            </a:xfrm>
            <a:custGeom>
              <a:avLst/>
              <a:gdLst/>
              <a:ahLst/>
              <a:cxnLst/>
              <a:rect l="l" t="t" r="r" b="b"/>
              <a:pathLst>
                <a:path w="59714" h="121" extrusionOk="0">
                  <a:moveTo>
                    <a:pt x="1" y="0"/>
                  </a:moveTo>
                  <a:lnTo>
                    <a:pt x="1" y="121"/>
                  </a:lnTo>
                  <a:lnTo>
                    <a:pt x="59713" y="121"/>
                  </a:lnTo>
                  <a:lnTo>
                    <a:pt x="5971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49" name="Google Shape;349;p14"/>
            <p:cNvSpPr/>
            <p:nvPr/>
          </p:nvSpPr>
          <p:spPr>
            <a:xfrm>
              <a:off x="160282" y="886136"/>
              <a:ext cx="24033" cy="5790044"/>
            </a:xfrm>
            <a:custGeom>
              <a:avLst/>
              <a:gdLst/>
              <a:ahLst/>
              <a:cxnLst/>
              <a:rect l="l" t="t" r="r" b="b"/>
              <a:pathLst>
                <a:path w="121" h="29151" extrusionOk="0">
                  <a:moveTo>
                    <a:pt x="0" y="0"/>
                  </a:moveTo>
                  <a:lnTo>
                    <a:pt x="0" y="29150"/>
                  </a:lnTo>
                  <a:lnTo>
                    <a:pt x="121" y="29150"/>
                  </a:lnTo>
                  <a:lnTo>
                    <a:pt x="121"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50" name="Google Shape;350;p14"/>
            <p:cNvSpPr/>
            <p:nvPr/>
          </p:nvSpPr>
          <p:spPr>
            <a:xfrm>
              <a:off x="10529816" y="886136"/>
              <a:ext cx="24033" cy="5790044"/>
            </a:xfrm>
            <a:custGeom>
              <a:avLst/>
              <a:gdLst/>
              <a:ahLst/>
              <a:cxnLst/>
              <a:rect l="l" t="t" r="r" b="b"/>
              <a:pathLst>
                <a:path w="121" h="29151" extrusionOk="0">
                  <a:moveTo>
                    <a:pt x="0" y="0"/>
                  </a:moveTo>
                  <a:lnTo>
                    <a:pt x="0" y="29150"/>
                  </a:lnTo>
                  <a:lnTo>
                    <a:pt x="120" y="29150"/>
                  </a:lnTo>
                  <a:lnTo>
                    <a:pt x="120"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grpSp>
      <p:sp>
        <p:nvSpPr>
          <p:cNvPr id="351" name="Google Shape;351;p14"/>
          <p:cNvSpPr txBox="1">
            <a:spLocks noGrp="1"/>
          </p:cNvSpPr>
          <p:nvPr>
            <p:ph type="title" idx="2" hasCustomPrompt="1"/>
          </p:nvPr>
        </p:nvSpPr>
        <p:spPr>
          <a:xfrm>
            <a:off x="3785108" y="1673773"/>
            <a:ext cx="2242423" cy="1191493"/>
          </a:xfrm>
          <a:prstGeom prst="rect">
            <a:avLst/>
          </a:prstGeom>
        </p:spPr>
        <p:txBody>
          <a:bodyPr spcFirstLastPara="1" wrap="square" lIns="116050" tIns="116050" rIns="116050" bIns="116050" anchor="b" anchorCtr="0">
            <a:noAutofit/>
          </a:bodyPr>
          <a:lstStyle>
            <a:lvl1pPr lvl="0" algn="ctr" rtl="0">
              <a:spcBef>
                <a:spcPts val="0"/>
              </a:spcBef>
              <a:spcAft>
                <a:spcPts val="0"/>
              </a:spcAft>
              <a:buSzPts val="8000"/>
              <a:buNone/>
              <a:defRPr sz="7258"/>
            </a:lvl1pPr>
            <a:lvl2pPr lvl="1" algn="ctr" rtl="0">
              <a:spcBef>
                <a:spcPts val="0"/>
              </a:spcBef>
              <a:spcAft>
                <a:spcPts val="0"/>
              </a:spcAft>
              <a:buSzPts val="8000"/>
              <a:buNone/>
              <a:defRPr sz="7258"/>
            </a:lvl2pPr>
            <a:lvl3pPr lvl="2" algn="ctr" rtl="0">
              <a:spcBef>
                <a:spcPts val="0"/>
              </a:spcBef>
              <a:spcAft>
                <a:spcPts val="0"/>
              </a:spcAft>
              <a:buSzPts val="8000"/>
              <a:buNone/>
              <a:defRPr sz="7258"/>
            </a:lvl3pPr>
            <a:lvl4pPr lvl="3" algn="ctr" rtl="0">
              <a:spcBef>
                <a:spcPts val="0"/>
              </a:spcBef>
              <a:spcAft>
                <a:spcPts val="0"/>
              </a:spcAft>
              <a:buSzPts val="8000"/>
              <a:buNone/>
              <a:defRPr sz="7258"/>
            </a:lvl4pPr>
            <a:lvl5pPr lvl="4" algn="ctr" rtl="0">
              <a:spcBef>
                <a:spcPts val="0"/>
              </a:spcBef>
              <a:spcAft>
                <a:spcPts val="0"/>
              </a:spcAft>
              <a:buSzPts val="8000"/>
              <a:buNone/>
              <a:defRPr sz="7258"/>
            </a:lvl5pPr>
            <a:lvl6pPr lvl="5" algn="ctr" rtl="0">
              <a:spcBef>
                <a:spcPts val="0"/>
              </a:spcBef>
              <a:spcAft>
                <a:spcPts val="0"/>
              </a:spcAft>
              <a:buSzPts val="8000"/>
              <a:buNone/>
              <a:defRPr sz="7258"/>
            </a:lvl6pPr>
            <a:lvl7pPr lvl="6" algn="ctr" rtl="0">
              <a:spcBef>
                <a:spcPts val="0"/>
              </a:spcBef>
              <a:spcAft>
                <a:spcPts val="0"/>
              </a:spcAft>
              <a:buSzPts val="8000"/>
              <a:buNone/>
              <a:defRPr sz="7258"/>
            </a:lvl7pPr>
            <a:lvl8pPr lvl="7" algn="ctr" rtl="0">
              <a:spcBef>
                <a:spcPts val="0"/>
              </a:spcBef>
              <a:spcAft>
                <a:spcPts val="0"/>
              </a:spcAft>
              <a:buSzPts val="8000"/>
              <a:buNone/>
              <a:defRPr sz="7258"/>
            </a:lvl8pPr>
            <a:lvl9pPr lvl="8" algn="ctr" rtl="0">
              <a:spcBef>
                <a:spcPts val="0"/>
              </a:spcBef>
              <a:spcAft>
                <a:spcPts val="0"/>
              </a:spcAft>
              <a:buSzPts val="8000"/>
              <a:buNone/>
              <a:defRPr sz="7258"/>
            </a:lvl9pPr>
          </a:lstStyle>
          <a:p>
            <a:r>
              <a:t>xx%</a:t>
            </a:r>
          </a:p>
        </p:txBody>
      </p:sp>
      <p:sp>
        <p:nvSpPr>
          <p:cNvPr id="352" name="Google Shape;352;p14"/>
          <p:cNvSpPr txBox="1">
            <a:spLocks noGrp="1"/>
          </p:cNvSpPr>
          <p:nvPr>
            <p:ph type="subTitle" idx="1"/>
          </p:nvPr>
        </p:nvSpPr>
        <p:spPr>
          <a:xfrm>
            <a:off x="2704494" y="4504952"/>
            <a:ext cx="3323097" cy="679570"/>
          </a:xfrm>
          <a:prstGeom prst="rect">
            <a:avLst/>
          </a:prstGeom>
        </p:spPr>
        <p:txBody>
          <a:bodyPr spcFirstLastPara="1" wrap="square" lIns="116050" tIns="116050" rIns="116050" bIns="116050" anchor="b" anchorCtr="0">
            <a:noAutofit/>
          </a:bodyPr>
          <a:lstStyle>
            <a:lvl1pPr lvl="0" algn="r" rtl="0">
              <a:spcBef>
                <a:spcPts val="0"/>
              </a:spcBef>
              <a:spcAft>
                <a:spcPts val="0"/>
              </a:spcAft>
              <a:buSzPts val="1600"/>
              <a:buNone/>
              <a:defRPr sz="1633"/>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extLst>
      <p:ext uri="{BB962C8B-B14F-4D97-AF65-F5344CB8AC3E}">
        <p14:creationId xmlns:p14="http://schemas.microsoft.com/office/powerpoint/2010/main" val="81231278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353"/>
        <p:cNvGrpSpPr/>
        <p:nvPr/>
      </p:nvGrpSpPr>
      <p:grpSpPr>
        <a:xfrm>
          <a:off x="0" y="0"/>
          <a:ext cx="0" cy="0"/>
          <a:chOff x="0" y="0"/>
          <a:chExt cx="0" cy="0"/>
        </a:xfrm>
      </p:grpSpPr>
      <p:sp>
        <p:nvSpPr>
          <p:cNvPr id="354" name="Google Shape;354;p15"/>
          <p:cNvSpPr txBox="1">
            <a:spLocks noGrp="1"/>
          </p:cNvSpPr>
          <p:nvPr>
            <p:ph type="title"/>
          </p:nvPr>
        </p:nvSpPr>
        <p:spPr>
          <a:xfrm>
            <a:off x="4508749" y="2540722"/>
            <a:ext cx="6080028" cy="1122365"/>
          </a:xfrm>
          <a:prstGeom prst="rect">
            <a:avLst/>
          </a:prstGeom>
        </p:spPr>
        <p:txBody>
          <a:bodyPr spcFirstLastPara="1" wrap="square" lIns="116050" tIns="116050" rIns="116050" bIns="116050" anchor="ctr" anchorCtr="0">
            <a:noAutofit/>
          </a:bodyPr>
          <a:lstStyle>
            <a:lvl1pPr lvl="0" algn="l" rtl="0">
              <a:spcBef>
                <a:spcPts val="0"/>
              </a:spcBef>
              <a:spcAft>
                <a:spcPts val="0"/>
              </a:spcAft>
              <a:buSzPts val="4600"/>
              <a:buNone/>
              <a:defRPr sz="4173"/>
            </a:lvl1pPr>
            <a:lvl2pPr lvl="1" algn="ctr" rtl="0">
              <a:spcBef>
                <a:spcPts val="0"/>
              </a:spcBef>
              <a:spcAft>
                <a:spcPts val="0"/>
              </a:spcAft>
              <a:buSzPts val="4600"/>
              <a:buNone/>
              <a:defRPr sz="4173"/>
            </a:lvl2pPr>
            <a:lvl3pPr lvl="2" algn="ctr" rtl="0">
              <a:spcBef>
                <a:spcPts val="0"/>
              </a:spcBef>
              <a:spcAft>
                <a:spcPts val="0"/>
              </a:spcAft>
              <a:buSzPts val="4600"/>
              <a:buNone/>
              <a:defRPr sz="4173"/>
            </a:lvl3pPr>
            <a:lvl4pPr lvl="3" algn="ctr" rtl="0">
              <a:spcBef>
                <a:spcPts val="0"/>
              </a:spcBef>
              <a:spcAft>
                <a:spcPts val="0"/>
              </a:spcAft>
              <a:buSzPts val="4600"/>
              <a:buNone/>
              <a:defRPr sz="4173"/>
            </a:lvl4pPr>
            <a:lvl5pPr lvl="4" algn="ctr" rtl="0">
              <a:spcBef>
                <a:spcPts val="0"/>
              </a:spcBef>
              <a:spcAft>
                <a:spcPts val="0"/>
              </a:spcAft>
              <a:buSzPts val="4600"/>
              <a:buNone/>
              <a:defRPr sz="4173"/>
            </a:lvl5pPr>
            <a:lvl6pPr lvl="5" algn="ctr" rtl="0">
              <a:spcBef>
                <a:spcPts val="0"/>
              </a:spcBef>
              <a:spcAft>
                <a:spcPts val="0"/>
              </a:spcAft>
              <a:buSzPts val="4600"/>
              <a:buNone/>
              <a:defRPr sz="4173"/>
            </a:lvl6pPr>
            <a:lvl7pPr lvl="6" algn="ctr" rtl="0">
              <a:spcBef>
                <a:spcPts val="0"/>
              </a:spcBef>
              <a:spcAft>
                <a:spcPts val="0"/>
              </a:spcAft>
              <a:buSzPts val="4600"/>
              <a:buNone/>
              <a:defRPr sz="4173"/>
            </a:lvl7pPr>
            <a:lvl8pPr lvl="7" algn="ctr" rtl="0">
              <a:spcBef>
                <a:spcPts val="0"/>
              </a:spcBef>
              <a:spcAft>
                <a:spcPts val="0"/>
              </a:spcAft>
              <a:buSzPts val="4600"/>
              <a:buNone/>
              <a:defRPr sz="4173"/>
            </a:lvl8pPr>
            <a:lvl9pPr lvl="8" algn="ctr" rtl="0">
              <a:spcBef>
                <a:spcPts val="0"/>
              </a:spcBef>
              <a:spcAft>
                <a:spcPts val="0"/>
              </a:spcAft>
              <a:buSzPts val="4600"/>
              <a:buNone/>
              <a:defRPr sz="4173"/>
            </a:lvl9pPr>
          </a:lstStyle>
          <a:p>
            <a:endParaRPr/>
          </a:p>
        </p:txBody>
      </p:sp>
      <p:grpSp>
        <p:nvGrpSpPr>
          <p:cNvPr id="355" name="Google Shape;355;p15"/>
          <p:cNvGrpSpPr/>
          <p:nvPr/>
        </p:nvGrpSpPr>
        <p:grpSpPr>
          <a:xfrm>
            <a:off x="170151" y="141962"/>
            <a:ext cx="11851912" cy="6574370"/>
            <a:chOff x="160282" y="157600"/>
            <a:chExt cx="10393572" cy="7247026"/>
          </a:xfrm>
        </p:grpSpPr>
        <p:sp>
          <p:nvSpPr>
            <p:cNvPr id="356" name="Google Shape;356;p15"/>
            <p:cNvSpPr/>
            <p:nvPr/>
          </p:nvSpPr>
          <p:spPr>
            <a:xfrm>
              <a:off x="160282" y="157600"/>
              <a:ext cx="262976" cy="262778"/>
            </a:xfrm>
            <a:custGeom>
              <a:avLst/>
              <a:gdLst/>
              <a:ahLst/>
              <a:cxnLst/>
              <a:rect l="l" t="t" r="r" b="b"/>
              <a:pathLst>
                <a:path w="1324" h="1323" extrusionOk="0">
                  <a:moveTo>
                    <a:pt x="1203" y="120"/>
                  </a:moveTo>
                  <a:lnTo>
                    <a:pt x="1203" y="1203"/>
                  </a:lnTo>
                  <a:lnTo>
                    <a:pt x="121" y="1203"/>
                  </a:lnTo>
                  <a:lnTo>
                    <a:pt x="121" y="120"/>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57" name="Google Shape;357;p15"/>
            <p:cNvSpPr/>
            <p:nvPr/>
          </p:nvSpPr>
          <p:spPr>
            <a:xfrm>
              <a:off x="643919" y="157600"/>
              <a:ext cx="262976" cy="262778"/>
            </a:xfrm>
            <a:custGeom>
              <a:avLst/>
              <a:gdLst/>
              <a:ahLst/>
              <a:cxnLst/>
              <a:rect l="l" t="t" r="r" b="b"/>
              <a:pathLst>
                <a:path w="1324" h="1323" extrusionOk="0">
                  <a:moveTo>
                    <a:pt x="1203" y="120"/>
                  </a:moveTo>
                  <a:lnTo>
                    <a:pt x="1203" y="1203"/>
                  </a:lnTo>
                  <a:lnTo>
                    <a:pt x="121" y="1203"/>
                  </a:lnTo>
                  <a:lnTo>
                    <a:pt x="121" y="120"/>
                  </a:lnTo>
                  <a:close/>
                  <a:moveTo>
                    <a:pt x="1" y="0"/>
                  </a:moveTo>
                  <a:lnTo>
                    <a:pt x="1" y="1323"/>
                  </a:lnTo>
                  <a:lnTo>
                    <a:pt x="1324" y="1323"/>
                  </a:lnTo>
                  <a:lnTo>
                    <a:pt x="1324"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58" name="Google Shape;358;p15"/>
            <p:cNvSpPr/>
            <p:nvPr/>
          </p:nvSpPr>
          <p:spPr>
            <a:xfrm>
              <a:off x="160282" y="635279"/>
              <a:ext cx="262976" cy="262976"/>
            </a:xfrm>
            <a:custGeom>
              <a:avLst/>
              <a:gdLst/>
              <a:ahLst/>
              <a:cxnLst/>
              <a:rect l="l" t="t" r="r" b="b"/>
              <a:pathLst>
                <a:path w="1324" h="1324" extrusionOk="0">
                  <a:moveTo>
                    <a:pt x="1203" y="121"/>
                  </a:moveTo>
                  <a:lnTo>
                    <a:pt x="1203" y="1203"/>
                  </a:lnTo>
                  <a:lnTo>
                    <a:pt x="121" y="1203"/>
                  </a:lnTo>
                  <a:lnTo>
                    <a:pt x="121" y="121"/>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59" name="Google Shape;359;p15"/>
            <p:cNvSpPr/>
            <p:nvPr/>
          </p:nvSpPr>
          <p:spPr>
            <a:xfrm>
              <a:off x="399022" y="396340"/>
              <a:ext cx="262976" cy="262976"/>
            </a:xfrm>
            <a:custGeom>
              <a:avLst/>
              <a:gdLst/>
              <a:ahLst/>
              <a:cxnLst/>
              <a:rect l="l" t="t" r="r" b="b"/>
              <a:pathLst>
                <a:path w="1324" h="1324" extrusionOk="0">
                  <a:moveTo>
                    <a:pt x="1204" y="121"/>
                  </a:moveTo>
                  <a:lnTo>
                    <a:pt x="1204" y="1203"/>
                  </a:lnTo>
                  <a:lnTo>
                    <a:pt x="121" y="1203"/>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60" name="Google Shape;360;p15"/>
            <p:cNvSpPr/>
            <p:nvPr/>
          </p:nvSpPr>
          <p:spPr>
            <a:xfrm>
              <a:off x="643919" y="635279"/>
              <a:ext cx="262976" cy="262976"/>
            </a:xfrm>
            <a:custGeom>
              <a:avLst/>
              <a:gdLst/>
              <a:ahLst/>
              <a:cxnLst/>
              <a:rect l="l" t="t" r="r" b="b"/>
              <a:pathLst>
                <a:path w="1324" h="1324" extrusionOk="0">
                  <a:moveTo>
                    <a:pt x="1203" y="121"/>
                  </a:moveTo>
                  <a:lnTo>
                    <a:pt x="1203" y="1203"/>
                  </a:lnTo>
                  <a:lnTo>
                    <a:pt x="121" y="1203"/>
                  </a:lnTo>
                  <a:lnTo>
                    <a:pt x="121" y="121"/>
                  </a:lnTo>
                  <a:close/>
                  <a:moveTo>
                    <a:pt x="1" y="0"/>
                  </a:moveTo>
                  <a:lnTo>
                    <a:pt x="1" y="1323"/>
                  </a:lnTo>
                  <a:lnTo>
                    <a:pt x="1324" y="1323"/>
                  </a:lnTo>
                  <a:lnTo>
                    <a:pt x="1324"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61" name="Google Shape;361;p15"/>
            <p:cNvSpPr/>
            <p:nvPr/>
          </p:nvSpPr>
          <p:spPr>
            <a:xfrm>
              <a:off x="9807240" y="157600"/>
              <a:ext cx="262976" cy="262778"/>
            </a:xfrm>
            <a:custGeom>
              <a:avLst/>
              <a:gdLst/>
              <a:ahLst/>
              <a:cxnLst/>
              <a:rect l="l" t="t" r="r" b="b"/>
              <a:pathLst>
                <a:path w="1324" h="1323" extrusionOk="0">
                  <a:moveTo>
                    <a:pt x="1203" y="120"/>
                  </a:moveTo>
                  <a:lnTo>
                    <a:pt x="1203" y="1203"/>
                  </a:lnTo>
                  <a:lnTo>
                    <a:pt x="120" y="1203"/>
                  </a:lnTo>
                  <a:lnTo>
                    <a:pt x="120" y="120"/>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62" name="Google Shape;362;p15"/>
            <p:cNvSpPr/>
            <p:nvPr/>
          </p:nvSpPr>
          <p:spPr>
            <a:xfrm>
              <a:off x="10290878" y="157600"/>
              <a:ext cx="262976" cy="262778"/>
            </a:xfrm>
            <a:custGeom>
              <a:avLst/>
              <a:gdLst/>
              <a:ahLst/>
              <a:cxnLst/>
              <a:rect l="l" t="t" r="r" b="b"/>
              <a:pathLst>
                <a:path w="1324" h="1323" extrusionOk="0">
                  <a:moveTo>
                    <a:pt x="1203" y="120"/>
                  </a:moveTo>
                  <a:lnTo>
                    <a:pt x="1203" y="1203"/>
                  </a:lnTo>
                  <a:lnTo>
                    <a:pt x="121" y="1203"/>
                  </a:lnTo>
                  <a:lnTo>
                    <a:pt x="121" y="120"/>
                  </a:lnTo>
                  <a:close/>
                  <a:moveTo>
                    <a:pt x="1" y="0"/>
                  </a:moveTo>
                  <a:lnTo>
                    <a:pt x="1"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63" name="Google Shape;363;p15"/>
            <p:cNvSpPr/>
            <p:nvPr/>
          </p:nvSpPr>
          <p:spPr>
            <a:xfrm>
              <a:off x="9807240" y="635279"/>
              <a:ext cx="262976" cy="262976"/>
            </a:xfrm>
            <a:custGeom>
              <a:avLst/>
              <a:gdLst/>
              <a:ahLst/>
              <a:cxnLst/>
              <a:rect l="l" t="t" r="r" b="b"/>
              <a:pathLst>
                <a:path w="1324" h="1324" extrusionOk="0">
                  <a:moveTo>
                    <a:pt x="1203" y="121"/>
                  </a:moveTo>
                  <a:lnTo>
                    <a:pt x="1203" y="1203"/>
                  </a:lnTo>
                  <a:lnTo>
                    <a:pt x="120" y="1203"/>
                  </a:lnTo>
                  <a:lnTo>
                    <a:pt x="120" y="121"/>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64" name="Google Shape;364;p15"/>
            <p:cNvSpPr/>
            <p:nvPr/>
          </p:nvSpPr>
          <p:spPr>
            <a:xfrm>
              <a:off x="10045980" y="396340"/>
              <a:ext cx="262976" cy="262976"/>
            </a:xfrm>
            <a:custGeom>
              <a:avLst/>
              <a:gdLst/>
              <a:ahLst/>
              <a:cxnLst/>
              <a:rect l="l" t="t" r="r" b="b"/>
              <a:pathLst>
                <a:path w="1324" h="1324" extrusionOk="0">
                  <a:moveTo>
                    <a:pt x="1203" y="121"/>
                  </a:moveTo>
                  <a:lnTo>
                    <a:pt x="1203" y="1203"/>
                  </a:lnTo>
                  <a:lnTo>
                    <a:pt x="121" y="1203"/>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65" name="Google Shape;365;p15"/>
            <p:cNvSpPr/>
            <p:nvPr/>
          </p:nvSpPr>
          <p:spPr>
            <a:xfrm>
              <a:off x="10290878" y="635279"/>
              <a:ext cx="262976" cy="262976"/>
            </a:xfrm>
            <a:custGeom>
              <a:avLst/>
              <a:gdLst/>
              <a:ahLst/>
              <a:cxnLst/>
              <a:rect l="l" t="t" r="r" b="b"/>
              <a:pathLst>
                <a:path w="1324" h="1324" extrusionOk="0">
                  <a:moveTo>
                    <a:pt x="1203" y="121"/>
                  </a:moveTo>
                  <a:lnTo>
                    <a:pt x="1203" y="1203"/>
                  </a:lnTo>
                  <a:lnTo>
                    <a:pt x="121" y="1203"/>
                  </a:lnTo>
                  <a:lnTo>
                    <a:pt x="121" y="121"/>
                  </a:lnTo>
                  <a:close/>
                  <a:moveTo>
                    <a:pt x="1" y="0"/>
                  </a:moveTo>
                  <a:lnTo>
                    <a:pt x="1"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66" name="Google Shape;366;p15"/>
            <p:cNvSpPr/>
            <p:nvPr/>
          </p:nvSpPr>
          <p:spPr>
            <a:xfrm>
              <a:off x="879675" y="157600"/>
              <a:ext cx="8977104" cy="24033"/>
            </a:xfrm>
            <a:custGeom>
              <a:avLst/>
              <a:gdLst/>
              <a:ahLst/>
              <a:cxnLst/>
              <a:rect l="l" t="t" r="r" b="b"/>
              <a:pathLst>
                <a:path w="59714" h="121" extrusionOk="0">
                  <a:moveTo>
                    <a:pt x="1" y="0"/>
                  </a:moveTo>
                  <a:lnTo>
                    <a:pt x="1" y="120"/>
                  </a:lnTo>
                  <a:lnTo>
                    <a:pt x="59713" y="120"/>
                  </a:lnTo>
                  <a:lnTo>
                    <a:pt x="5971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67" name="Google Shape;367;p15"/>
            <p:cNvSpPr/>
            <p:nvPr/>
          </p:nvSpPr>
          <p:spPr>
            <a:xfrm>
              <a:off x="160282" y="7141650"/>
              <a:ext cx="262976" cy="262976"/>
            </a:xfrm>
            <a:custGeom>
              <a:avLst/>
              <a:gdLst/>
              <a:ahLst/>
              <a:cxnLst/>
              <a:rect l="l" t="t" r="r" b="b"/>
              <a:pathLst>
                <a:path w="1324" h="1324" extrusionOk="0">
                  <a:moveTo>
                    <a:pt x="1203" y="121"/>
                  </a:moveTo>
                  <a:lnTo>
                    <a:pt x="1203" y="1203"/>
                  </a:lnTo>
                  <a:lnTo>
                    <a:pt x="121" y="1203"/>
                  </a:lnTo>
                  <a:lnTo>
                    <a:pt x="121" y="121"/>
                  </a:lnTo>
                  <a:close/>
                  <a:moveTo>
                    <a:pt x="0" y="1"/>
                  </a:moveTo>
                  <a:lnTo>
                    <a:pt x="0" y="1324"/>
                  </a:lnTo>
                  <a:lnTo>
                    <a:pt x="1323" y="1324"/>
                  </a:lnTo>
                  <a:lnTo>
                    <a:pt x="1323"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68" name="Google Shape;368;p15"/>
            <p:cNvSpPr/>
            <p:nvPr/>
          </p:nvSpPr>
          <p:spPr>
            <a:xfrm>
              <a:off x="643919" y="7141650"/>
              <a:ext cx="262976" cy="262976"/>
            </a:xfrm>
            <a:custGeom>
              <a:avLst/>
              <a:gdLst/>
              <a:ahLst/>
              <a:cxnLst/>
              <a:rect l="l" t="t" r="r" b="b"/>
              <a:pathLst>
                <a:path w="1324" h="1324" extrusionOk="0">
                  <a:moveTo>
                    <a:pt x="1203" y="121"/>
                  </a:moveTo>
                  <a:lnTo>
                    <a:pt x="1203" y="1203"/>
                  </a:lnTo>
                  <a:lnTo>
                    <a:pt x="121" y="1203"/>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69" name="Google Shape;369;p15"/>
            <p:cNvSpPr/>
            <p:nvPr/>
          </p:nvSpPr>
          <p:spPr>
            <a:xfrm>
              <a:off x="160282" y="6663971"/>
              <a:ext cx="262976" cy="262976"/>
            </a:xfrm>
            <a:custGeom>
              <a:avLst/>
              <a:gdLst/>
              <a:ahLst/>
              <a:cxnLst/>
              <a:rect l="l" t="t" r="r" b="b"/>
              <a:pathLst>
                <a:path w="1324" h="1324" extrusionOk="0">
                  <a:moveTo>
                    <a:pt x="1203" y="121"/>
                  </a:moveTo>
                  <a:lnTo>
                    <a:pt x="1203" y="1203"/>
                  </a:lnTo>
                  <a:lnTo>
                    <a:pt x="121" y="1203"/>
                  </a:lnTo>
                  <a:lnTo>
                    <a:pt x="121" y="121"/>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70" name="Google Shape;370;p15"/>
            <p:cNvSpPr/>
            <p:nvPr/>
          </p:nvSpPr>
          <p:spPr>
            <a:xfrm>
              <a:off x="399022" y="6902711"/>
              <a:ext cx="262976" cy="262976"/>
            </a:xfrm>
            <a:custGeom>
              <a:avLst/>
              <a:gdLst/>
              <a:ahLst/>
              <a:cxnLst/>
              <a:rect l="l" t="t" r="r" b="b"/>
              <a:pathLst>
                <a:path w="1324" h="1324" extrusionOk="0">
                  <a:moveTo>
                    <a:pt x="1204" y="121"/>
                  </a:moveTo>
                  <a:lnTo>
                    <a:pt x="1204" y="1204"/>
                  </a:lnTo>
                  <a:lnTo>
                    <a:pt x="121" y="1204"/>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71" name="Google Shape;371;p15"/>
            <p:cNvSpPr/>
            <p:nvPr/>
          </p:nvSpPr>
          <p:spPr>
            <a:xfrm>
              <a:off x="643919" y="6663971"/>
              <a:ext cx="262976" cy="262976"/>
            </a:xfrm>
            <a:custGeom>
              <a:avLst/>
              <a:gdLst/>
              <a:ahLst/>
              <a:cxnLst/>
              <a:rect l="l" t="t" r="r" b="b"/>
              <a:pathLst>
                <a:path w="1324" h="1324" extrusionOk="0">
                  <a:moveTo>
                    <a:pt x="1203" y="121"/>
                  </a:moveTo>
                  <a:lnTo>
                    <a:pt x="1203" y="1203"/>
                  </a:lnTo>
                  <a:lnTo>
                    <a:pt x="121" y="1203"/>
                  </a:lnTo>
                  <a:lnTo>
                    <a:pt x="121" y="121"/>
                  </a:lnTo>
                  <a:close/>
                  <a:moveTo>
                    <a:pt x="1" y="0"/>
                  </a:moveTo>
                  <a:lnTo>
                    <a:pt x="1" y="1323"/>
                  </a:lnTo>
                  <a:lnTo>
                    <a:pt x="1324" y="1323"/>
                  </a:lnTo>
                  <a:lnTo>
                    <a:pt x="1324"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72" name="Google Shape;372;p15"/>
            <p:cNvSpPr/>
            <p:nvPr/>
          </p:nvSpPr>
          <p:spPr>
            <a:xfrm>
              <a:off x="9807240" y="7141650"/>
              <a:ext cx="262976" cy="262976"/>
            </a:xfrm>
            <a:custGeom>
              <a:avLst/>
              <a:gdLst/>
              <a:ahLst/>
              <a:cxnLst/>
              <a:rect l="l" t="t" r="r" b="b"/>
              <a:pathLst>
                <a:path w="1324" h="1324" extrusionOk="0">
                  <a:moveTo>
                    <a:pt x="1203" y="121"/>
                  </a:moveTo>
                  <a:lnTo>
                    <a:pt x="1203" y="1203"/>
                  </a:lnTo>
                  <a:lnTo>
                    <a:pt x="120" y="1203"/>
                  </a:lnTo>
                  <a:lnTo>
                    <a:pt x="120" y="121"/>
                  </a:lnTo>
                  <a:close/>
                  <a:moveTo>
                    <a:pt x="0" y="1"/>
                  </a:moveTo>
                  <a:lnTo>
                    <a:pt x="0" y="1324"/>
                  </a:lnTo>
                  <a:lnTo>
                    <a:pt x="1323" y="1324"/>
                  </a:lnTo>
                  <a:lnTo>
                    <a:pt x="1323"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73" name="Google Shape;373;p15"/>
            <p:cNvSpPr/>
            <p:nvPr/>
          </p:nvSpPr>
          <p:spPr>
            <a:xfrm>
              <a:off x="10290878" y="7141650"/>
              <a:ext cx="262976" cy="262976"/>
            </a:xfrm>
            <a:custGeom>
              <a:avLst/>
              <a:gdLst/>
              <a:ahLst/>
              <a:cxnLst/>
              <a:rect l="l" t="t" r="r" b="b"/>
              <a:pathLst>
                <a:path w="1324" h="1324" extrusionOk="0">
                  <a:moveTo>
                    <a:pt x="1203" y="121"/>
                  </a:moveTo>
                  <a:lnTo>
                    <a:pt x="1203" y="1203"/>
                  </a:lnTo>
                  <a:lnTo>
                    <a:pt x="121" y="1203"/>
                  </a:lnTo>
                  <a:lnTo>
                    <a:pt x="121" y="121"/>
                  </a:lnTo>
                  <a:close/>
                  <a:moveTo>
                    <a:pt x="1" y="1"/>
                  </a:moveTo>
                  <a:lnTo>
                    <a:pt x="1" y="1324"/>
                  </a:lnTo>
                  <a:lnTo>
                    <a:pt x="1323" y="1324"/>
                  </a:lnTo>
                  <a:lnTo>
                    <a:pt x="1323"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74" name="Google Shape;374;p15"/>
            <p:cNvSpPr/>
            <p:nvPr/>
          </p:nvSpPr>
          <p:spPr>
            <a:xfrm>
              <a:off x="9807240" y="6663971"/>
              <a:ext cx="262976" cy="262976"/>
            </a:xfrm>
            <a:custGeom>
              <a:avLst/>
              <a:gdLst/>
              <a:ahLst/>
              <a:cxnLst/>
              <a:rect l="l" t="t" r="r" b="b"/>
              <a:pathLst>
                <a:path w="1324" h="1324" extrusionOk="0">
                  <a:moveTo>
                    <a:pt x="1203" y="121"/>
                  </a:moveTo>
                  <a:lnTo>
                    <a:pt x="1203" y="1203"/>
                  </a:lnTo>
                  <a:lnTo>
                    <a:pt x="120" y="1203"/>
                  </a:lnTo>
                  <a:lnTo>
                    <a:pt x="120" y="121"/>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75" name="Google Shape;375;p15"/>
            <p:cNvSpPr/>
            <p:nvPr/>
          </p:nvSpPr>
          <p:spPr>
            <a:xfrm>
              <a:off x="10045980" y="6902711"/>
              <a:ext cx="262976" cy="262976"/>
            </a:xfrm>
            <a:custGeom>
              <a:avLst/>
              <a:gdLst/>
              <a:ahLst/>
              <a:cxnLst/>
              <a:rect l="l" t="t" r="r" b="b"/>
              <a:pathLst>
                <a:path w="1324" h="1324" extrusionOk="0">
                  <a:moveTo>
                    <a:pt x="1203" y="121"/>
                  </a:moveTo>
                  <a:lnTo>
                    <a:pt x="1203" y="1204"/>
                  </a:lnTo>
                  <a:lnTo>
                    <a:pt x="121" y="1204"/>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76" name="Google Shape;376;p15"/>
            <p:cNvSpPr/>
            <p:nvPr/>
          </p:nvSpPr>
          <p:spPr>
            <a:xfrm>
              <a:off x="10290878" y="6663971"/>
              <a:ext cx="262976" cy="262976"/>
            </a:xfrm>
            <a:custGeom>
              <a:avLst/>
              <a:gdLst/>
              <a:ahLst/>
              <a:cxnLst/>
              <a:rect l="l" t="t" r="r" b="b"/>
              <a:pathLst>
                <a:path w="1324" h="1324" extrusionOk="0">
                  <a:moveTo>
                    <a:pt x="1203" y="121"/>
                  </a:moveTo>
                  <a:lnTo>
                    <a:pt x="1203" y="1203"/>
                  </a:lnTo>
                  <a:lnTo>
                    <a:pt x="121" y="1203"/>
                  </a:lnTo>
                  <a:lnTo>
                    <a:pt x="121" y="121"/>
                  </a:lnTo>
                  <a:close/>
                  <a:moveTo>
                    <a:pt x="1" y="0"/>
                  </a:moveTo>
                  <a:lnTo>
                    <a:pt x="1"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77" name="Google Shape;377;p15"/>
            <p:cNvSpPr/>
            <p:nvPr/>
          </p:nvSpPr>
          <p:spPr>
            <a:xfrm>
              <a:off x="879675" y="7380592"/>
              <a:ext cx="8977104" cy="24033"/>
            </a:xfrm>
            <a:custGeom>
              <a:avLst/>
              <a:gdLst/>
              <a:ahLst/>
              <a:cxnLst/>
              <a:rect l="l" t="t" r="r" b="b"/>
              <a:pathLst>
                <a:path w="59714" h="121" extrusionOk="0">
                  <a:moveTo>
                    <a:pt x="1" y="0"/>
                  </a:moveTo>
                  <a:lnTo>
                    <a:pt x="1" y="121"/>
                  </a:lnTo>
                  <a:lnTo>
                    <a:pt x="59713" y="121"/>
                  </a:lnTo>
                  <a:lnTo>
                    <a:pt x="5971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78" name="Google Shape;378;p15"/>
            <p:cNvSpPr/>
            <p:nvPr/>
          </p:nvSpPr>
          <p:spPr>
            <a:xfrm>
              <a:off x="160282" y="886136"/>
              <a:ext cx="24033" cy="5790044"/>
            </a:xfrm>
            <a:custGeom>
              <a:avLst/>
              <a:gdLst/>
              <a:ahLst/>
              <a:cxnLst/>
              <a:rect l="l" t="t" r="r" b="b"/>
              <a:pathLst>
                <a:path w="121" h="29151" extrusionOk="0">
                  <a:moveTo>
                    <a:pt x="0" y="0"/>
                  </a:moveTo>
                  <a:lnTo>
                    <a:pt x="0" y="29150"/>
                  </a:lnTo>
                  <a:lnTo>
                    <a:pt x="121" y="29150"/>
                  </a:lnTo>
                  <a:lnTo>
                    <a:pt x="121"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79" name="Google Shape;379;p15"/>
            <p:cNvSpPr/>
            <p:nvPr/>
          </p:nvSpPr>
          <p:spPr>
            <a:xfrm>
              <a:off x="10529816" y="886136"/>
              <a:ext cx="24033" cy="5790044"/>
            </a:xfrm>
            <a:custGeom>
              <a:avLst/>
              <a:gdLst/>
              <a:ahLst/>
              <a:cxnLst/>
              <a:rect l="l" t="t" r="r" b="b"/>
              <a:pathLst>
                <a:path w="121" h="29151" extrusionOk="0">
                  <a:moveTo>
                    <a:pt x="0" y="0"/>
                  </a:moveTo>
                  <a:lnTo>
                    <a:pt x="0" y="29150"/>
                  </a:lnTo>
                  <a:lnTo>
                    <a:pt x="120" y="29150"/>
                  </a:lnTo>
                  <a:lnTo>
                    <a:pt x="120"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grpSp>
      <p:sp>
        <p:nvSpPr>
          <p:cNvPr id="380" name="Google Shape;380;p15"/>
          <p:cNvSpPr txBox="1">
            <a:spLocks noGrp="1"/>
          </p:cNvSpPr>
          <p:nvPr>
            <p:ph type="title" idx="2" hasCustomPrompt="1"/>
          </p:nvPr>
        </p:nvSpPr>
        <p:spPr>
          <a:xfrm>
            <a:off x="1603436" y="2540721"/>
            <a:ext cx="2219845" cy="1191493"/>
          </a:xfrm>
          <a:prstGeom prst="rect">
            <a:avLst/>
          </a:prstGeom>
        </p:spPr>
        <p:txBody>
          <a:bodyPr spcFirstLastPara="1" wrap="square" lIns="116050" tIns="116050" rIns="116050" bIns="116050" anchor="b" anchorCtr="0">
            <a:noAutofit/>
          </a:bodyPr>
          <a:lstStyle>
            <a:lvl1pPr lvl="0" algn="ctr" rtl="0">
              <a:spcBef>
                <a:spcPts val="0"/>
              </a:spcBef>
              <a:spcAft>
                <a:spcPts val="0"/>
              </a:spcAft>
              <a:buSzPts val="8000"/>
              <a:buNone/>
              <a:defRPr sz="7258"/>
            </a:lvl1pPr>
            <a:lvl2pPr lvl="1" algn="ctr" rtl="0">
              <a:spcBef>
                <a:spcPts val="0"/>
              </a:spcBef>
              <a:spcAft>
                <a:spcPts val="0"/>
              </a:spcAft>
              <a:buSzPts val="8000"/>
              <a:buNone/>
              <a:defRPr sz="7258"/>
            </a:lvl2pPr>
            <a:lvl3pPr lvl="2" algn="ctr" rtl="0">
              <a:spcBef>
                <a:spcPts val="0"/>
              </a:spcBef>
              <a:spcAft>
                <a:spcPts val="0"/>
              </a:spcAft>
              <a:buSzPts val="8000"/>
              <a:buNone/>
              <a:defRPr sz="7258"/>
            </a:lvl3pPr>
            <a:lvl4pPr lvl="3" algn="ctr" rtl="0">
              <a:spcBef>
                <a:spcPts val="0"/>
              </a:spcBef>
              <a:spcAft>
                <a:spcPts val="0"/>
              </a:spcAft>
              <a:buSzPts val="8000"/>
              <a:buNone/>
              <a:defRPr sz="7258"/>
            </a:lvl4pPr>
            <a:lvl5pPr lvl="4" algn="ctr" rtl="0">
              <a:spcBef>
                <a:spcPts val="0"/>
              </a:spcBef>
              <a:spcAft>
                <a:spcPts val="0"/>
              </a:spcAft>
              <a:buSzPts val="8000"/>
              <a:buNone/>
              <a:defRPr sz="7258"/>
            </a:lvl5pPr>
            <a:lvl6pPr lvl="5" algn="ctr" rtl="0">
              <a:spcBef>
                <a:spcPts val="0"/>
              </a:spcBef>
              <a:spcAft>
                <a:spcPts val="0"/>
              </a:spcAft>
              <a:buSzPts val="8000"/>
              <a:buNone/>
              <a:defRPr sz="7258"/>
            </a:lvl6pPr>
            <a:lvl7pPr lvl="6" algn="ctr" rtl="0">
              <a:spcBef>
                <a:spcPts val="0"/>
              </a:spcBef>
              <a:spcAft>
                <a:spcPts val="0"/>
              </a:spcAft>
              <a:buSzPts val="8000"/>
              <a:buNone/>
              <a:defRPr sz="7258"/>
            </a:lvl7pPr>
            <a:lvl8pPr lvl="7" algn="ctr" rtl="0">
              <a:spcBef>
                <a:spcPts val="0"/>
              </a:spcBef>
              <a:spcAft>
                <a:spcPts val="0"/>
              </a:spcAft>
              <a:buSzPts val="8000"/>
              <a:buNone/>
              <a:defRPr sz="7258"/>
            </a:lvl8pPr>
            <a:lvl9pPr lvl="8" algn="ctr" rtl="0">
              <a:spcBef>
                <a:spcPts val="0"/>
              </a:spcBef>
              <a:spcAft>
                <a:spcPts val="0"/>
              </a:spcAft>
              <a:buSzPts val="8000"/>
              <a:buNone/>
              <a:defRPr sz="7258"/>
            </a:lvl9pPr>
          </a:lstStyle>
          <a:p>
            <a:r>
              <a:t>xx%</a:t>
            </a:r>
          </a:p>
        </p:txBody>
      </p:sp>
      <p:sp>
        <p:nvSpPr>
          <p:cNvPr id="381" name="Google Shape;381;p15"/>
          <p:cNvSpPr txBox="1">
            <a:spLocks noGrp="1"/>
          </p:cNvSpPr>
          <p:nvPr>
            <p:ph type="subTitle" idx="1"/>
          </p:nvPr>
        </p:nvSpPr>
        <p:spPr>
          <a:xfrm>
            <a:off x="4508749" y="3845657"/>
            <a:ext cx="3323097" cy="679570"/>
          </a:xfrm>
          <a:prstGeom prst="rect">
            <a:avLst/>
          </a:prstGeom>
        </p:spPr>
        <p:txBody>
          <a:bodyPr spcFirstLastPara="1" wrap="square" lIns="116050" tIns="116050" rIns="116050" bIns="116050" anchor="b" anchorCtr="0">
            <a:noAutofit/>
          </a:bodyPr>
          <a:lstStyle>
            <a:lvl1pPr lvl="0" rtl="0">
              <a:spcBef>
                <a:spcPts val="0"/>
              </a:spcBef>
              <a:spcAft>
                <a:spcPts val="0"/>
              </a:spcAft>
              <a:buSzPts val="1600"/>
              <a:buNone/>
              <a:defRPr sz="1633"/>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extLst>
      <p:ext uri="{BB962C8B-B14F-4D97-AF65-F5344CB8AC3E}">
        <p14:creationId xmlns:p14="http://schemas.microsoft.com/office/powerpoint/2010/main" val="63356350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439"/>
        <p:cNvGrpSpPr/>
        <p:nvPr/>
      </p:nvGrpSpPr>
      <p:grpSpPr>
        <a:xfrm>
          <a:off x="0" y="0"/>
          <a:ext cx="0" cy="0"/>
          <a:chOff x="0" y="0"/>
          <a:chExt cx="0" cy="0"/>
        </a:xfrm>
      </p:grpSpPr>
      <p:sp>
        <p:nvSpPr>
          <p:cNvPr id="440" name="Google Shape;440;p18"/>
          <p:cNvSpPr txBox="1">
            <a:spLocks noGrp="1"/>
          </p:cNvSpPr>
          <p:nvPr>
            <p:ph type="ctrTitle"/>
          </p:nvPr>
        </p:nvSpPr>
        <p:spPr>
          <a:xfrm>
            <a:off x="1715633" y="1294866"/>
            <a:ext cx="8761015" cy="1371115"/>
          </a:xfrm>
          <a:prstGeom prst="rect">
            <a:avLst/>
          </a:prstGeom>
        </p:spPr>
        <p:txBody>
          <a:bodyPr spcFirstLastPara="1" wrap="square" lIns="116050" tIns="116050" rIns="116050" bIns="116050" anchor="b" anchorCtr="0">
            <a:noAutofit/>
          </a:bodyPr>
          <a:lstStyle>
            <a:lvl1pPr lvl="0" algn="ctr" rtl="0">
              <a:spcBef>
                <a:spcPts val="0"/>
              </a:spcBef>
              <a:spcAft>
                <a:spcPts val="0"/>
              </a:spcAft>
              <a:buSzPts val="6600"/>
              <a:buNone/>
              <a:defRPr sz="8891"/>
            </a:lvl1pPr>
            <a:lvl2pPr lvl="1" algn="ctr" rtl="0">
              <a:spcBef>
                <a:spcPts val="0"/>
              </a:spcBef>
              <a:spcAft>
                <a:spcPts val="0"/>
              </a:spcAft>
              <a:buSzPts val="6600"/>
              <a:buNone/>
              <a:defRPr sz="5988"/>
            </a:lvl2pPr>
            <a:lvl3pPr lvl="2" algn="ctr" rtl="0">
              <a:spcBef>
                <a:spcPts val="0"/>
              </a:spcBef>
              <a:spcAft>
                <a:spcPts val="0"/>
              </a:spcAft>
              <a:buSzPts val="6600"/>
              <a:buNone/>
              <a:defRPr sz="5988"/>
            </a:lvl3pPr>
            <a:lvl4pPr lvl="3" algn="ctr" rtl="0">
              <a:spcBef>
                <a:spcPts val="0"/>
              </a:spcBef>
              <a:spcAft>
                <a:spcPts val="0"/>
              </a:spcAft>
              <a:buSzPts val="6600"/>
              <a:buNone/>
              <a:defRPr sz="5988"/>
            </a:lvl4pPr>
            <a:lvl5pPr lvl="4" algn="ctr" rtl="0">
              <a:spcBef>
                <a:spcPts val="0"/>
              </a:spcBef>
              <a:spcAft>
                <a:spcPts val="0"/>
              </a:spcAft>
              <a:buSzPts val="6600"/>
              <a:buNone/>
              <a:defRPr sz="5988"/>
            </a:lvl5pPr>
            <a:lvl6pPr lvl="5" algn="ctr" rtl="0">
              <a:spcBef>
                <a:spcPts val="0"/>
              </a:spcBef>
              <a:spcAft>
                <a:spcPts val="0"/>
              </a:spcAft>
              <a:buSzPts val="6600"/>
              <a:buNone/>
              <a:defRPr sz="5988"/>
            </a:lvl6pPr>
            <a:lvl7pPr lvl="6" algn="ctr" rtl="0">
              <a:spcBef>
                <a:spcPts val="0"/>
              </a:spcBef>
              <a:spcAft>
                <a:spcPts val="0"/>
              </a:spcAft>
              <a:buSzPts val="6600"/>
              <a:buNone/>
              <a:defRPr sz="5988"/>
            </a:lvl7pPr>
            <a:lvl8pPr lvl="7" algn="ctr" rtl="0">
              <a:spcBef>
                <a:spcPts val="0"/>
              </a:spcBef>
              <a:spcAft>
                <a:spcPts val="0"/>
              </a:spcAft>
              <a:buSzPts val="6600"/>
              <a:buNone/>
              <a:defRPr sz="5988"/>
            </a:lvl8pPr>
            <a:lvl9pPr lvl="8" algn="ctr" rtl="0">
              <a:spcBef>
                <a:spcPts val="0"/>
              </a:spcBef>
              <a:spcAft>
                <a:spcPts val="0"/>
              </a:spcAft>
              <a:buSzPts val="6600"/>
              <a:buNone/>
              <a:defRPr sz="5988"/>
            </a:lvl9pPr>
          </a:lstStyle>
          <a:p>
            <a:endParaRPr/>
          </a:p>
        </p:txBody>
      </p:sp>
      <p:sp>
        <p:nvSpPr>
          <p:cNvPr id="441" name="Google Shape;441;p18"/>
          <p:cNvSpPr txBox="1">
            <a:spLocks noGrp="1"/>
          </p:cNvSpPr>
          <p:nvPr>
            <p:ph type="subTitle" idx="1"/>
          </p:nvPr>
        </p:nvSpPr>
        <p:spPr>
          <a:xfrm>
            <a:off x="1715626" y="3420711"/>
            <a:ext cx="8761015" cy="1056776"/>
          </a:xfrm>
          <a:prstGeom prst="rect">
            <a:avLst/>
          </a:prstGeom>
        </p:spPr>
        <p:txBody>
          <a:bodyPr spcFirstLastPara="1" wrap="square" lIns="116050" tIns="116050" rIns="116050" bIns="116050" anchor="t" anchorCtr="0">
            <a:noAutofit/>
          </a:bodyPr>
          <a:lstStyle>
            <a:lvl1pPr lvl="0" algn="ctr" rtl="0">
              <a:lnSpc>
                <a:spcPct val="100000"/>
              </a:lnSpc>
              <a:spcBef>
                <a:spcPts val="0"/>
              </a:spcBef>
              <a:spcAft>
                <a:spcPts val="0"/>
              </a:spcAft>
              <a:buSzPts val="1600"/>
              <a:buNone/>
              <a:defRPr sz="1633"/>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grpSp>
        <p:nvGrpSpPr>
          <p:cNvPr id="442" name="Google Shape;442;p18"/>
          <p:cNvGrpSpPr/>
          <p:nvPr/>
        </p:nvGrpSpPr>
        <p:grpSpPr>
          <a:xfrm>
            <a:off x="170151" y="141962"/>
            <a:ext cx="11851912" cy="6574370"/>
            <a:chOff x="160282" y="157600"/>
            <a:chExt cx="10393572" cy="7247026"/>
          </a:xfrm>
        </p:grpSpPr>
        <p:sp>
          <p:nvSpPr>
            <p:cNvPr id="443" name="Google Shape;443;p18"/>
            <p:cNvSpPr/>
            <p:nvPr/>
          </p:nvSpPr>
          <p:spPr>
            <a:xfrm>
              <a:off x="160282" y="157600"/>
              <a:ext cx="262976" cy="262778"/>
            </a:xfrm>
            <a:custGeom>
              <a:avLst/>
              <a:gdLst/>
              <a:ahLst/>
              <a:cxnLst/>
              <a:rect l="l" t="t" r="r" b="b"/>
              <a:pathLst>
                <a:path w="1324" h="1323" extrusionOk="0">
                  <a:moveTo>
                    <a:pt x="1203" y="120"/>
                  </a:moveTo>
                  <a:lnTo>
                    <a:pt x="1203" y="1203"/>
                  </a:lnTo>
                  <a:lnTo>
                    <a:pt x="121" y="1203"/>
                  </a:lnTo>
                  <a:lnTo>
                    <a:pt x="121" y="120"/>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44" name="Google Shape;444;p18"/>
            <p:cNvSpPr/>
            <p:nvPr/>
          </p:nvSpPr>
          <p:spPr>
            <a:xfrm>
              <a:off x="643919" y="157600"/>
              <a:ext cx="262976" cy="262778"/>
            </a:xfrm>
            <a:custGeom>
              <a:avLst/>
              <a:gdLst/>
              <a:ahLst/>
              <a:cxnLst/>
              <a:rect l="l" t="t" r="r" b="b"/>
              <a:pathLst>
                <a:path w="1324" h="1323" extrusionOk="0">
                  <a:moveTo>
                    <a:pt x="1203" y="120"/>
                  </a:moveTo>
                  <a:lnTo>
                    <a:pt x="1203" y="1203"/>
                  </a:lnTo>
                  <a:lnTo>
                    <a:pt x="121" y="1203"/>
                  </a:lnTo>
                  <a:lnTo>
                    <a:pt x="121" y="120"/>
                  </a:lnTo>
                  <a:close/>
                  <a:moveTo>
                    <a:pt x="1" y="0"/>
                  </a:moveTo>
                  <a:lnTo>
                    <a:pt x="1" y="1323"/>
                  </a:lnTo>
                  <a:lnTo>
                    <a:pt x="1324" y="1323"/>
                  </a:lnTo>
                  <a:lnTo>
                    <a:pt x="1324"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45" name="Google Shape;445;p18"/>
            <p:cNvSpPr/>
            <p:nvPr/>
          </p:nvSpPr>
          <p:spPr>
            <a:xfrm>
              <a:off x="160282" y="635279"/>
              <a:ext cx="262976" cy="262976"/>
            </a:xfrm>
            <a:custGeom>
              <a:avLst/>
              <a:gdLst/>
              <a:ahLst/>
              <a:cxnLst/>
              <a:rect l="l" t="t" r="r" b="b"/>
              <a:pathLst>
                <a:path w="1324" h="1324" extrusionOk="0">
                  <a:moveTo>
                    <a:pt x="1203" y="121"/>
                  </a:moveTo>
                  <a:lnTo>
                    <a:pt x="1203" y="1203"/>
                  </a:lnTo>
                  <a:lnTo>
                    <a:pt x="121" y="1203"/>
                  </a:lnTo>
                  <a:lnTo>
                    <a:pt x="121" y="121"/>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46" name="Google Shape;446;p18"/>
            <p:cNvSpPr/>
            <p:nvPr/>
          </p:nvSpPr>
          <p:spPr>
            <a:xfrm>
              <a:off x="399022" y="396340"/>
              <a:ext cx="262976" cy="262976"/>
            </a:xfrm>
            <a:custGeom>
              <a:avLst/>
              <a:gdLst/>
              <a:ahLst/>
              <a:cxnLst/>
              <a:rect l="l" t="t" r="r" b="b"/>
              <a:pathLst>
                <a:path w="1324" h="1324" extrusionOk="0">
                  <a:moveTo>
                    <a:pt x="1204" y="121"/>
                  </a:moveTo>
                  <a:lnTo>
                    <a:pt x="1204" y="1203"/>
                  </a:lnTo>
                  <a:lnTo>
                    <a:pt x="121" y="1203"/>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47" name="Google Shape;447;p18"/>
            <p:cNvSpPr/>
            <p:nvPr/>
          </p:nvSpPr>
          <p:spPr>
            <a:xfrm>
              <a:off x="643919" y="635279"/>
              <a:ext cx="262976" cy="262976"/>
            </a:xfrm>
            <a:custGeom>
              <a:avLst/>
              <a:gdLst/>
              <a:ahLst/>
              <a:cxnLst/>
              <a:rect l="l" t="t" r="r" b="b"/>
              <a:pathLst>
                <a:path w="1324" h="1324" extrusionOk="0">
                  <a:moveTo>
                    <a:pt x="1203" y="121"/>
                  </a:moveTo>
                  <a:lnTo>
                    <a:pt x="1203" y="1203"/>
                  </a:lnTo>
                  <a:lnTo>
                    <a:pt x="121" y="1203"/>
                  </a:lnTo>
                  <a:lnTo>
                    <a:pt x="121" y="121"/>
                  </a:lnTo>
                  <a:close/>
                  <a:moveTo>
                    <a:pt x="1" y="0"/>
                  </a:moveTo>
                  <a:lnTo>
                    <a:pt x="1" y="1323"/>
                  </a:lnTo>
                  <a:lnTo>
                    <a:pt x="1324" y="1323"/>
                  </a:lnTo>
                  <a:lnTo>
                    <a:pt x="1324"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48" name="Google Shape;448;p18"/>
            <p:cNvSpPr/>
            <p:nvPr/>
          </p:nvSpPr>
          <p:spPr>
            <a:xfrm>
              <a:off x="9807240" y="157600"/>
              <a:ext cx="262976" cy="262778"/>
            </a:xfrm>
            <a:custGeom>
              <a:avLst/>
              <a:gdLst/>
              <a:ahLst/>
              <a:cxnLst/>
              <a:rect l="l" t="t" r="r" b="b"/>
              <a:pathLst>
                <a:path w="1324" h="1323" extrusionOk="0">
                  <a:moveTo>
                    <a:pt x="1203" y="120"/>
                  </a:moveTo>
                  <a:lnTo>
                    <a:pt x="1203" y="1203"/>
                  </a:lnTo>
                  <a:lnTo>
                    <a:pt x="120" y="1203"/>
                  </a:lnTo>
                  <a:lnTo>
                    <a:pt x="120" y="120"/>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49" name="Google Shape;449;p18"/>
            <p:cNvSpPr/>
            <p:nvPr/>
          </p:nvSpPr>
          <p:spPr>
            <a:xfrm>
              <a:off x="10290878" y="157600"/>
              <a:ext cx="262976" cy="262778"/>
            </a:xfrm>
            <a:custGeom>
              <a:avLst/>
              <a:gdLst/>
              <a:ahLst/>
              <a:cxnLst/>
              <a:rect l="l" t="t" r="r" b="b"/>
              <a:pathLst>
                <a:path w="1324" h="1323" extrusionOk="0">
                  <a:moveTo>
                    <a:pt x="1203" y="120"/>
                  </a:moveTo>
                  <a:lnTo>
                    <a:pt x="1203" y="1203"/>
                  </a:lnTo>
                  <a:lnTo>
                    <a:pt x="121" y="1203"/>
                  </a:lnTo>
                  <a:lnTo>
                    <a:pt x="121" y="120"/>
                  </a:lnTo>
                  <a:close/>
                  <a:moveTo>
                    <a:pt x="1" y="0"/>
                  </a:moveTo>
                  <a:lnTo>
                    <a:pt x="1"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50" name="Google Shape;450;p18"/>
            <p:cNvSpPr/>
            <p:nvPr/>
          </p:nvSpPr>
          <p:spPr>
            <a:xfrm>
              <a:off x="9807240" y="635279"/>
              <a:ext cx="262976" cy="262976"/>
            </a:xfrm>
            <a:custGeom>
              <a:avLst/>
              <a:gdLst/>
              <a:ahLst/>
              <a:cxnLst/>
              <a:rect l="l" t="t" r="r" b="b"/>
              <a:pathLst>
                <a:path w="1324" h="1324" extrusionOk="0">
                  <a:moveTo>
                    <a:pt x="1203" y="121"/>
                  </a:moveTo>
                  <a:lnTo>
                    <a:pt x="1203" y="1203"/>
                  </a:lnTo>
                  <a:lnTo>
                    <a:pt x="120" y="1203"/>
                  </a:lnTo>
                  <a:lnTo>
                    <a:pt x="120" y="121"/>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51" name="Google Shape;451;p18"/>
            <p:cNvSpPr/>
            <p:nvPr/>
          </p:nvSpPr>
          <p:spPr>
            <a:xfrm>
              <a:off x="10045980" y="396340"/>
              <a:ext cx="262976" cy="262976"/>
            </a:xfrm>
            <a:custGeom>
              <a:avLst/>
              <a:gdLst/>
              <a:ahLst/>
              <a:cxnLst/>
              <a:rect l="l" t="t" r="r" b="b"/>
              <a:pathLst>
                <a:path w="1324" h="1324" extrusionOk="0">
                  <a:moveTo>
                    <a:pt x="1203" y="121"/>
                  </a:moveTo>
                  <a:lnTo>
                    <a:pt x="1203" y="1203"/>
                  </a:lnTo>
                  <a:lnTo>
                    <a:pt x="121" y="1203"/>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52" name="Google Shape;452;p18"/>
            <p:cNvSpPr/>
            <p:nvPr/>
          </p:nvSpPr>
          <p:spPr>
            <a:xfrm>
              <a:off x="10290878" y="635279"/>
              <a:ext cx="262976" cy="262976"/>
            </a:xfrm>
            <a:custGeom>
              <a:avLst/>
              <a:gdLst/>
              <a:ahLst/>
              <a:cxnLst/>
              <a:rect l="l" t="t" r="r" b="b"/>
              <a:pathLst>
                <a:path w="1324" h="1324" extrusionOk="0">
                  <a:moveTo>
                    <a:pt x="1203" y="121"/>
                  </a:moveTo>
                  <a:lnTo>
                    <a:pt x="1203" y="1203"/>
                  </a:lnTo>
                  <a:lnTo>
                    <a:pt x="121" y="1203"/>
                  </a:lnTo>
                  <a:lnTo>
                    <a:pt x="121" y="121"/>
                  </a:lnTo>
                  <a:close/>
                  <a:moveTo>
                    <a:pt x="1" y="0"/>
                  </a:moveTo>
                  <a:lnTo>
                    <a:pt x="1"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53" name="Google Shape;453;p18"/>
            <p:cNvSpPr/>
            <p:nvPr/>
          </p:nvSpPr>
          <p:spPr>
            <a:xfrm>
              <a:off x="879675" y="157600"/>
              <a:ext cx="8977104" cy="24033"/>
            </a:xfrm>
            <a:custGeom>
              <a:avLst/>
              <a:gdLst/>
              <a:ahLst/>
              <a:cxnLst/>
              <a:rect l="l" t="t" r="r" b="b"/>
              <a:pathLst>
                <a:path w="59714" h="121" extrusionOk="0">
                  <a:moveTo>
                    <a:pt x="1" y="0"/>
                  </a:moveTo>
                  <a:lnTo>
                    <a:pt x="1" y="120"/>
                  </a:lnTo>
                  <a:lnTo>
                    <a:pt x="59713" y="120"/>
                  </a:lnTo>
                  <a:lnTo>
                    <a:pt x="5971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54" name="Google Shape;454;p18"/>
            <p:cNvSpPr/>
            <p:nvPr/>
          </p:nvSpPr>
          <p:spPr>
            <a:xfrm>
              <a:off x="160282" y="7141650"/>
              <a:ext cx="262976" cy="262976"/>
            </a:xfrm>
            <a:custGeom>
              <a:avLst/>
              <a:gdLst/>
              <a:ahLst/>
              <a:cxnLst/>
              <a:rect l="l" t="t" r="r" b="b"/>
              <a:pathLst>
                <a:path w="1324" h="1324" extrusionOk="0">
                  <a:moveTo>
                    <a:pt x="1203" y="121"/>
                  </a:moveTo>
                  <a:lnTo>
                    <a:pt x="1203" y="1203"/>
                  </a:lnTo>
                  <a:lnTo>
                    <a:pt x="121" y="1203"/>
                  </a:lnTo>
                  <a:lnTo>
                    <a:pt x="121" y="121"/>
                  </a:lnTo>
                  <a:close/>
                  <a:moveTo>
                    <a:pt x="0" y="1"/>
                  </a:moveTo>
                  <a:lnTo>
                    <a:pt x="0" y="1324"/>
                  </a:lnTo>
                  <a:lnTo>
                    <a:pt x="1323" y="1324"/>
                  </a:lnTo>
                  <a:lnTo>
                    <a:pt x="1323"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55" name="Google Shape;455;p18"/>
            <p:cNvSpPr/>
            <p:nvPr/>
          </p:nvSpPr>
          <p:spPr>
            <a:xfrm>
              <a:off x="643919" y="7141650"/>
              <a:ext cx="262976" cy="262976"/>
            </a:xfrm>
            <a:custGeom>
              <a:avLst/>
              <a:gdLst/>
              <a:ahLst/>
              <a:cxnLst/>
              <a:rect l="l" t="t" r="r" b="b"/>
              <a:pathLst>
                <a:path w="1324" h="1324" extrusionOk="0">
                  <a:moveTo>
                    <a:pt x="1203" y="121"/>
                  </a:moveTo>
                  <a:lnTo>
                    <a:pt x="1203" y="1203"/>
                  </a:lnTo>
                  <a:lnTo>
                    <a:pt x="121" y="1203"/>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56" name="Google Shape;456;p18"/>
            <p:cNvSpPr/>
            <p:nvPr/>
          </p:nvSpPr>
          <p:spPr>
            <a:xfrm>
              <a:off x="160282" y="6663971"/>
              <a:ext cx="262976" cy="262976"/>
            </a:xfrm>
            <a:custGeom>
              <a:avLst/>
              <a:gdLst/>
              <a:ahLst/>
              <a:cxnLst/>
              <a:rect l="l" t="t" r="r" b="b"/>
              <a:pathLst>
                <a:path w="1324" h="1324" extrusionOk="0">
                  <a:moveTo>
                    <a:pt x="1203" y="121"/>
                  </a:moveTo>
                  <a:lnTo>
                    <a:pt x="1203" y="1203"/>
                  </a:lnTo>
                  <a:lnTo>
                    <a:pt x="121" y="1203"/>
                  </a:lnTo>
                  <a:lnTo>
                    <a:pt x="121" y="121"/>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57" name="Google Shape;457;p18"/>
            <p:cNvSpPr/>
            <p:nvPr/>
          </p:nvSpPr>
          <p:spPr>
            <a:xfrm>
              <a:off x="399022" y="6902711"/>
              <a:ext cx="262976" cy="262976"/>
            </a:xfrm>
            <a:custGeom>
              <a:avLst/>
              <a:gdLst/>
              <a:ahLst/>
              <a:cxnLst/>
              <a:rect l="l" t="t" r="r" b="b"/>
              <a:pathLst>
                <a:path w="1324" h="1324" extrusionOk="0">
                  <a:moveTo>
                    <a:pt x="1204" y="121"/>
                  </a:moveTo>
                  <a:lnTo>
                    <a:pt x="1204" y="1204"/>
                  </a:lnTo>
                  <a:lnTo>
                    <a:pt x="121" y="1204"/>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58" name="Google Shape;458;p18"/>
            <p:cNvSpPr/>
            <p:nvPr/>
          </p:nvSpPr>
          <p:spPr>
            <a:xfrm>
              <a:off x="643919" y="6663971"/>
              <a:ext cx="262976" cy="262976"/>
            </a:xfrm>
            <a:custGeom>
              <a:avLst/>
              <a:gdLst/>
              <a:ahLst/>
              <a:cxnLst/>
              <a:rect l="l" t="t" r="r" b="b"/>
              <a:pathLst>
                <a:path w="1324" h="1324" extrusionOk="0">
                  <a:moveTo>
                    <a:pt x="1203" y="121"/>
                  </a:moveTo>
                  <a:lnTo>
                    <a:pt x="1203" y="1203"/>
                  </a:lnTo>
                  <a:lnTo>
                    <a:pt x="121" y="1203"/>
                  </a:lnTo>
                  <a:lnTo>
                    <a:pt x="121" y="121"/>
                  </a:lnTo>
                  <a:close/>
                  <a:moveTo>
                    <a:pt x="1" y="0"/>
                  </a:moveTo>
                  <a:lnTo>
                    <a:pt x="1" y="1323"/>
                  </a:lnTo>
                  <a:lnTo>
                    <a:pt x="1324" y="1323"/>
                  </a:lnTo>
                  <a:lnTo>
                    <a:pt x="1324"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59" name="Google Shape;459;p18"/>
            <p:cNvSpPr/>
            <p:nvPr/>
          </p:nvSpPr>
          <p:spPr>
            <a:xfrm>
              <a:off x="9807240" y="7141650"/>
              <a:ext cx="262976" cy="262976"/>
            </a:xfrm>
            <a:custGeom>
              <a:avLst/>
              <a:gdLst/>
              <a:ahLst/>
              <a:cxnLst/>
              <a:rect l="l" t="t" r="r" b="b"/>
              <a:pathLst>
                <a:path w="1324" h="1324" extrusionOk="0">
                  <a:moveTo>
                    <a:pt x="1203" y="121"/>
                  </a:moveTo>
                  <a:lnTo>
                    <a:pt x="1203" y="1203"/>
                  </a:lnTo>
                  <a:lnTo>
                    <a:pt x="120" y="1203"/>
                  </a:lnTo>
                  <a:lnTo>
                    <a:pt x="120" y="121"/>
                  </a:lnTo>
                  <a:close/>
                  <a:moveTo>
                    <a:pt x="0" y="1"/>
                  </a:moveTo>
                  <a:lnTo>
                    <a:pt x="0" y="1324"/>
                  </a:lnTo>
                  <a:lnTo>
                    <a:pt x="1323" y="1324"/>
                  </a:lnTo>
                  <a:lnTo>
                    <a:pt x="1323"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60" name="Google Shape;460;p18"/>
            <p:cNvSpPr/>
            <p:nvPr/>
          </p:nvSpPr>
          <p:spPr>
            <a:xfrm>
              <a:off x="10290878" y="7141650"/>
              <a:ext cx="262976" cy="262976"/>
            </a:xfrm>
            <a:custGeom>
              <a:avLst/>
              <a:gdLst/>
              <a:ahLst/>
              <a:cxnLst/>
              <a:rect l="l" t="t" r="r" b="b"/>
              <a:pathLst>
                <a:path w="1324" h="1324" extrusionOk="0">
                  <a:moveTo>
                    <a:pt x="1203" y="121"/>
                  </a:moveTo>
                  <a:lnTo>
                    <a:pt x="1203" y="1203"/>
                  </a:lnTo>
                  <a:lnTo>
                    <a:pt x="121" y="1203"/>
                  </a:lnTo>
                  <a:lnTo>
                    <a:pt x="121" y="121"/>
                  </a:lnTo>
                  <a:close/>
                  <a:moveTo>
                    <a:pt x="1" y="1"/>
                  </a:moveTo>
                  <a:lnTo>
                    <a:pt x="1" y="1324"/>
                  </a:lnTo>
                  <a:lnTo>
                    <a:pt x="1323" y="1324"/>
                  </a:lnTo>
                  <a:lnTo>
                    <a:pt x="1323"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61" name="Google Shape;461;p18"/>
            <p:cNvSpPr/>
            <p:nvPr/>
          </p:nvSpPr>
          <p:spPr>
            <a:xfrm>
              <a:off x="9807240" y="6663971"/>
              <a:ext cx="262976" cy="262976"/>
            </a:xfrm>
            <a:custGeom>
              <a:avLst/>
              <a:gdLst/>
              <a:ahLst/>
              <a:cxnLst/>
              <a:rect l="l" t="t" r="r" b="b"/>
              <a:pathLst>
                <a:path w="1324" h="1324" extrusionOk="0">
                  <a:moveTo>
                    <a:pt x="1203" y="121"/>
                  </a:moveTo>
                  <a:lnTo>
                    <a:pt x="1203" y="1203"/>
                  </a:lnTo>
                  <a:lnTo>
                    <a:pt x="120" y="1203"/>
                  </a:lnTo>
                  <a:lnTo>
                    <a:pt x="120" y="121"/>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62" name="Google Shape;462;p18"/>
            <p:cNvSpPr/>
            <p:nvPr/>
          </p:nvSpPr>
          <p:spPr>
            <a:xfrm>
              <a:off x="10045980" y="6902711"/>
              <a:ext cx="262976" cy="262976"/>
            </a:xfrm>
            <a:custGeom>
              <a:avLst/>
              <a:gdLst/>
              <a:ahLst/>
              <a:cxnLst/>
              <a:rect l="l" t="t" r="r" b="b"/>
              <a:pathLst>
                <a:path w="1324" h="1324" extrusionOk="0">
                  <a:moveTo>
                    <a:pt x="1203" y="121"/>
                  </a:moveTo>
                  <a:lnTo>
                    <a:pt x="1203" y="1204"/>
                  </a:lnTo>
                  <a:lnTo>
                    <a:pt x="121" y="1204"/>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63" name="Google Shape;463;p18"/>
            <p:cNvSpPr/>
            <p:nvPr/>
          </p:nvSpPr>
          <p:spPr>
            <a:xfrm>
              <a:off x="10290878" y="6663971"/>
              <a:ext cx="262976" cy="262976"/>
            </a:xfrm>
            <a:custGeom>
              <a:avLst/>
              <a:gdLst/>
              <a:ahLst/>
              <a:cxnLst/>
              <a:rect l="l" t="t" r="r" b="b"/>
              <a:pathLst>
                <a:path w="1324" h="1324" extrusionOk="0">
                  <a:moveTo>
                    <a:pt x="1203" y="121"/>
                  </a:moveTo>
                  <a:lnTo>
                    <a:pt x="1203" y="1203"/>
                  </a:lnTo>
                  <a:lnTo>
                    <a:pt x="121" y="1203"/>
                  </a:lnTo>
                  <a:lnTo>
                    <a:pt x="121" y="121"/>
                  </a:lnTo>
                  <a:close/>
                  <a:moveTo>
                    <a:pt x="1" y="0"/>
                  </a:moveTo>
                  <a:lnTo>
                    <a:pt x="1"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64" name="Google Shape;464;p18"/>
            <p:cNvSpPr/>
            <p:nvPr/>
          </p:nvSpPr>
          <p:spPr>
            <a:xfrm>
              <a:off x="879675" y="7380592"/>
              <a:ext cx="8977104" cy="24033"/>
            </a:xfrm>
            <a:custGeom>
              <a:avLst/>
              <a:gdLst/>
              <a:ahLst/>
              <a:cxnLst/>
              <a:rect l="l" t="t" r="r" b="b"/>
              <a:pathLst>
                <a:path w="59714" h="121" extrusionOk="0">
                  <a:moveTo>
                    <a:pt x="1" y="0"/>
                  </a:moveTo>
                  <a:lnTo>
                    <a:pt x="1" y="121"/>
                  </a:lnTo>
                  <a:lnTo>
                    <a:pt x="59713" y="121"/>
                  </a:lnTo>
                  <a:lnTo>
                    <a:pt x="5971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65" name="Google Shape;465;p18"/>
            <p:cNvSpPr/>
            <p:nvPr/>
          </p:nvSpPr>
          <p:spPr>
            <a:xfrm>
              <a:off x="160282" y="886136"/>
              <a:ext cx="24033" cy="5790044"/>
            </a:xfrm>
            <a:custGeom>
              <a:avLst/>
              <a:gdLst/>
              <a:ahLst/>
              <a:cxnLst/>
              <a:rect l="l" t="t" r="r" b="b"/>
              <a:pathLst>
                <a:path w="121" h="29151" extrusionOk="0">
                  <a:moveTo>
                    <a:pt x="0" y="0"/>
                  </a:moveTo>
                  <a:lnTo>
                    <a:pt x="0" y="29150"/>
                  </a:lnTo>
                  <a:lnTo>
                    <a:pt x="121" y="29150"/>
                  </a:lnTo>
                  <a:lnTo>
                    <a:pt x="121"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66" name="Google Shape;466;p18"/>
            <p:cNvSpPr/>
            <p:nvPr/>
          </p:nvSpPr>
          <p:spPr>
            <a:xfrm>
              <a:off x="10529816" y="886136"/>
              <a:ext cx="24033" cy="5790044"/>
            </a:xfrm>
            <a:custGeom>
              <a:avLst/>
              <a:gdLst/>
              <a:ahLst/>
              <a:cxnLst/>
              <a:rect l="l" t="t" r="r" b="b"/>
              <a:pathLst>
                <a:path w="121" h="29151" extrusionOk="0">
                  <a:moveTo>
                    <a:pt x="0" y="0"/>
                  </a:moveTo>
                  <a:lnTo>
                    <a:pt x="0" y="29150"/>
                  </a:lnTo>
                  <a:lnTo>
                    <a:pt x="120" y="29150"/>
                  </a:lnTo>
                  <a:lnTo>
                    <a:pt x="120"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grpSp>
      <p:sp>
        <p:nvSpPr>
          <p:cNvPr id="467" name="Google Shape;467;p18"/>
          <p:cNvSpPr txBox="1">
            <a:spLocks noGrp="1"/>
          </p:cNvSpPr>
          <p:nvPr>
            <p:ph type="subTitle" idx="2"/>
          </p:nvPr>
        </p:nvSpPr>
        <p:spPr>
          <a:xfrm>
            <a:off x="1715633" y="2755273"/>
            <a:ext cx="8761015" cy="576151"/>
          </a:xfrm>
          <a:prstGeom prst="rect">
            <a:avLst/>
          </a:prstGeom>
        </p:spPr>
        <p:txBody>
          <a:bodyPr spcFirstLastPara="1" wrap="square" lIns="116050" tIns="116050" rIns="116050" bIns="116050" anchor="t" anchorCtr="0">
            <a:noAutofit/>
          </a:bodyPr>
          <a:lstStyle>
            <a:lvl1pPr lvl="0" algn="ctr" rtl="0">
              <a:lnSpc>
                <a:spcPct val="100000"/>
              </a:lnSpc>
              <a:spcBef>
                <a:spcPts val="0"/>
              </a:spcBef>
              <a:spcAft>
                <a:spcPts val="0"/>
              </a:spcAft>
              <a:buSzPts val="2800"/>
              <a:buFont typeface="Marcellus"/>
              <a:buNone/>
              <a:defRPr sz="2540">
                <a:latin typeface="Marcellus"/>
                <a:ea typeface="Marcellus"/>
                <a:cs typeface="Marcellus"/>
                <a:sym typeface="Marcellus"/>
              </a:defRPr>
            </a:lvl1pPr>
            <a:lvl2pPr lvl="1" algn="ctr" rtl="0">
              <a:lnSpc>
                <a:spcPct val="100000"/>
              </a:lnSpc>
              <a:spcBef>
                <a:spcPts val="0"/>
              </a:spcBef>
              <a:spcAft>
                <a:spcPts val="0"/>
              </a:spcAft>
              <a:buSzPts val="2800"/>
              <a:buFont typeface="Marcellus"/>
              <a:buNone/>
              <a:defRPr sz="2540">
                <a:latin typeface="Marcellus"/>
                <a:ea typeface="Marcellus"/>
                <a:cs typeface="Marcellus"/>
                <a:sym typeface="Marcellus"/>
              </a:defRPr>
            </a:lvl2pPr>
            <a:lvl3pPr lvl="2" algn="ctr" rtl="0">
              <a:lnSpc>
                <a:spcPct val="100000"/>
              </a:lnSpc>
              <a:spcBef>
                <a:spcPts val="0"/>
              </a:spcBef>
              <a:spcAft>
                <a:spcPts val="0"/>
              </a:spcAft>
              <a:buSzPts val="2800"/>
              <a:buFont typeface="Marcellus"/>
              <a:buNone/>
              <a:defRPr sz="2540">
                <a:latin typeface="Marcellus"/>
                <a:ea typeface="Marcellus"/>
                <a:cs typeface="Marcellus"/>
                <a:sym typeface="Marcellus"/>
              </a:defRPr>
            </a:lvl3pPr>
            <a:lvl4pPr lvl="3" algn="ctr" rtl="0">
              <a:lnSpc>
                <a:spcPct val="100000"/>
              </a:lnSpc>
              <a:spcBef>
                <a:spcPts val="0"/>
              </a:spcBef>
              <a:spcAft>
                <a:spcPts val="0"/>
              </a:spcAft>
              <a:buSzPts val="2800"/>
              <a:buFont typeface="Marcellus"/>
              <a:buNone/>
              <a:defRPr sz="2540">
                <a:latin typeface="Marcellus"/>
                <a:ea typeface="Marcellus"/>
                <a:cs typeface="Marcellus"/>
                <a:sym typeface="Marcellus"/>
              </a:defRPr>
            </a:lvl4pPr>
            <a:lvl5pPr lvl="4" algn="ctr" rtl="0">
              <a:lnSpc>
                <a:spcPct val="100000"/>
              </a:lnSpc>
              <a:spcBef>
                <a:spcPts val="0"/>
              </a:spcBef>
              <a:spcAft>
                <a:spcPts val="0"/>
              </a:spcAft>
              <a:buSzPts val="2800"/>
              <a:buFont typeface="Marcellus"/>
              <a:buNone/>
              <a:defRPr sz="2540">
                <a:latin typeface="Marcellus"/>
                <a:ea typeface="Marcellus"/>
                <a:cs typeface="Marcellus"/>
                <a:sym typeface="Marcellus"/>
              </a:defRPr>
            </a:lvl5pPr>
            <a:lvl6pPr lvl="5" algn="ctr" rtl="0">
              <a:lnSpc>
                <a:spcPct val="100000"/>
              </a:lnSpc>
              <a:spcBef>
                <a:spcPts val="0"/>
              </a:spcBef>
              <a:spcAft>
                <a:spcPts val="0"/>
              </a:spcAft>
              <a:buSzPts val="2800"/>
              <a:buFont typeface="Marcellus"/>
              <a:buNone/>
              <a:defRPr sz="2540">
                <a:latin typeface="Marcellus"/>
                <a:ea typeface="Marcellus"/>
                <a:cs typeface="Marcellus"/>
                <a:sym typeface="Marcellus"/>
              </a:defRPr>
            </a:lvl6pPr>
            <a:lvl7pPr lvl="6" algn="ctr" rtl="0">
              <a:lnSpc>
                <a:spcPct val="100000"/>
              </a:lnSpc>
              <a:spcBef>
                <a:spcPts val="0"/>
              </a:spcBef>
              <a:spcAft>
                <a:spcPts val="0"/>
              </a:spcAft>
              <a:buSzPts val="2800"/>
              <a:buFont typeface="Marcellus"/>
              <a:buNone/>
              <a:defRPr sz="2540">
                <a:latin typeface="Marcellus"/>
                <a:ea typeface="Marcellus"/>
                <a:cs typeface="Marcellus"/>
                <a:sym typeface="Marcellus"/>
              </a:defRPr>
            </a:lvl7pPr>
            <a:lvl8pPr lvl="7" algn="ctr" rtl="0">
              <a:lnSpc>
                <a:spcPct val="100000"/>
              </a:lnSpc>
              <a:spcBef>
                <a:spcPts val="0"/>
              </a:spcBef>
              <a:spcAft>
                <a:spcPts val="0"/>
              </a:spcAft>
              <a:buSzPts val="2800"/>
              <a:buFont typeface="Marcellus"/>
              <a:buNone/>
              <a:defRPr sz="2540">
                <a:latin typeface="Marcellus"/>
                <a:ea typeface="Marcellus"/>
                <a:cs typeface="Marcellus"/>
                <a:sym typeface="Marcellus"/>
              </a:defRPr>
            </a:lvl8pPr>
            <a:lvl9pPr lvl="8" algn="ctr" rtl="0">
              <a:lnSpc>
                <a:spcPct val="100000"/>
              </a:lnSpc>
              <a:spcBef>
                <a:spcPts val="0"/>
              </a:spcBef>
              <a:spcAft>
                <a:spcPts val="0"/>
              </a:spcAft>
              <a:buSzPts val="2800"/>
              <a:buFont typeface="Marcellus"/>
              <a:buNone/>
              <a:defRPr sz="2540">
                <a:latin typeface="Marcellus"/>
                <a:ea typeface="Marcellus"/>
                <a:cs typeface="Marcellus"/>
                <a:sym typeface="Marcellus"/>
              </a:defRPr>
            </a:lvl9pPr>
          </a:lstStyle>
          <a:p>
            <a:endParaRPr/>
          </a:p>
        </p:txBody>
      </p:sp>
      <p:sp>
        <p:nvSpPr>
          <p:cNvPr id="468" name="Google Shape;468;p18"/>
          <p:cNvSpPr txBox="1"/>
          <p:nvPr/>
        </p:nvSpPr>
        <p:spPr>
          <a:xfrm>
            <a:off x="2935106" y="5020390"/>
            <a:ext cx="6321888" cy="558461"/>
          </a:xfrm>
          <a:prstGeom prst="rect">
            <a:avLst/>
          </a:prstGeom>
          <a:noFill/>
          <a:ln>
            <a:noFill/>
          </a:ln>
        </p:spPr>
        <p:txBody>
          <a:bodyPr spcFirstLastPara="1" wrap="square" lIns="82939" tIns="82939" rIns="82939" bIns="82939" anchor="b" anchorCtr="0">
            <a:noAutofit/>
          </a:bodyPr>
          <a:lstStyle/>
          <a:p>
            <a:pPr marL="0" lvl="0" indent="0" algn="ctr" rtl="0">
              <a:lnSpc>
                <a:spcPct val="100000"/>
              </a:lnSpc>
              <a:spcBef>
                <a:spcPts val="272"/>
              </a:spcBef>
              <a:spcAft>
                <a:spcPts val="0"/>
              </a:spcAft>
              <a:buNone/>
            </a:pPr>
            <a:r>
              <a:rPr lang="en" sz="1089" b="1">
                <a:solidFill>
                  <a:schemeClr val="dk1"/>
                </a:solidFill>
                <a:latin typeface="Cantarell"/>
                <a:ea typeface="Cantarell"/>
                <a:cs typeface="Cantarell"/>
                <a:sym typeface="Cantarell"/>
              </a:rPr>
              <a:t>CREDITS: </a:t>
            </a:r>
            <a:r>
              <a:rPr lang="en" sz="1089">
                <a:solidFill>
                  <a:schemeClr val="dk1"/>
                </a:solidFill>
                <a:latin typeface="Cantarell"/>
                <a:ea typeface="Cantarell"/>
                <a:cs typeface="Cantarell"/>
                <a:sym typeface="Cantarell"/>
              </a:rPr>
              <a:t>This presentation template was created by </a:t>
            </a:r>
            <a:r>
              <a:rPr lang="en" sz="1089" b="1">
                <a:solidFill>
                  <a:schemeClr val="dk1"/>
                </a:solidFill>
                <a:uFill>
                  <a:noFill/>
                </a:uFill>
                <a:latin typeface="Cantarell"/>
                <a:ea typeface="Cantarell"/>
                <a:cs typeface="Cantarell"/>
                <a:sym typeface="Cantarell"/>
                <a:hlinkClick r:id="rId2">
                  <a:extLst>
                    <a:ext uri="{A12FA001-AC4F-418D-AE19-62706E023703}">
                      <ahyp:hlinkClr xmlns:ahyp="http://schemas.microsoft.com/office/drawing/2018/hyperlinkcolor" xmlns="" val="tx"/>
                    </a:ext>
                  </a:extLst>
                </a:hlinkClick>
              </a:rPr>
              <a:t>Slidesgo</a:t>
            </a:r>
            <a:r>
              <a:rPr lang="en" sz="1089">
                <a:solidFill>
                  <a:schemeClr val="dk1"/>
                </a:solidFill>
                <a:latin typeface="Cantarell"/>
                <a:ea typeface="Cantarell"/>
                <a:cs typeface="Cantarell"/>
                <a:sym typeface="Cantarell"/>
              </a:rPr>
              <a:t>, including icons by </a:t>
            </a:r>
            <a:r>
              <a:rPr lang="en" sz="1089" b="1">
                <a:solidFill>
                  <a:schemeClr val="dk1"/>
                </a:solidFill>
                <a:uFill>
                  <a:noFill/>
                </a:uFill>
                <a:latin typeface="Cantarell"/>
                <a:ea typeface="Cantarell"/>
                <a:cs typeface="Cantarell"/>
                <a:sym typeface="Cantarell"/>
                <a:hlinkClick r:id="rId3">
                  <a:extLst>
                    <a:ext uri="{A12FA001-AC4F-418D-AE19-62706E023703}">
                      <ahyp:hlinkClr xmlns:ahyp="http://schemas.microsoft.com/office/drawing/2018/hyperlinkcolor" xmlns="" val="tx"/>
                    </a:ext>
                  </a:extLst>
                </a:hlinkClick>
              </a:rPr>
              <a:t>Flaticon</a:t>
            </a:r>
            <a:r>
              <a:rPr lang="en" sz="1089">
                <a:solidFill>
                  <a:schemeClr val="dk1"/>
                </a:solidFill>
                <a:latin typeface="Cantarell"/>
                <a:ea typeface="Cantarell"/>
                <a:cs typeface="Cantarell"/>
                <a:sym typeface="Cantarell"/>
              </a:rPr>
              <a:t> and infographics &amp; images by </a:t>
            </a:r>
            <a:r>
              <a:rPr lang="en" sz="1089" b="1">
                <a:solidFill>
                  <a:schemeClr val="dk1"/>
                </a:solidFill>
                <a:uFill>
                  <a:noFill/>
                </a:uFill>
                <a:latin typeface="Cantarell"/>
                <a:ea typeface="Cantarell"/>
                <a:cs typeface="Cantarell"/>
                <a:sym typeface="Cantarell"/>
                <a:hlinkClick r:id="rId4">
                  <a:extLst>
                    <a:ext uri="{A12FA001-AC4F-418D-AE19-62706E023703}">
                      <ahyp:hlinkClr xmlns:ahyp="http://schemas.microsoft.com/office/drawing/2018/hyperlinkcolor" xmlns="" val="tx"/>
                    </a:ext>
                  </a:extLst>
                </a:hlinkClick>
              </a:rPr>
              <a:t>Freepik</a:t>
            </a:r>
            <a:endParaRPr sz="1089" b="1">
              <a:solidFill>
                <a:schemeClr val="dk1"/>
              </a:solidFill>
              <a:latin typeface="Cantarell"/>
              <a:ea typeface="Cantarell"/>
              <a:cs typeface="Cantarell"/>
              <a:sym typeface="Cantarell"/>
            </a:endParaRPr>
          </a:p>
        </p:txBody>
      </p:sp>
    </p:spTree>
    <p:extLst>
      <p:ext uri="{BB962C8B-B14F-4D97-AF65-F5344CB8AC3E}">
        <p14:creationId xmlns:p14="http://schemas.microsoft.com/office/powerpoint/2010/main" val="173525873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410"/>
        <p:cNvGrpSpPr/>
        <p:nvPr/>
      </p:nvGrpSpPr>
      <p:grpSpPr>
        <a:xfrm>
          <a:off x="0" y="0"/>
          <a:ext cx="0" cy="0"/>
          <a:chOff x="0" y="0"/>
          <a:chExt cx="0" cy="0"/>
        </a:xfrm>
      </p:grpSpPr>
      <p:sp>
        <p:nvSpPr>
          <p:cNvPr id="411" name="Google Shape;411;p17"/>
          <p:cNvSpPr txBox="1">
            <a:spLocks noGrp="1"/>
          </p:cNvSpPr>
          <p:nvPr>
            <p:ph type="title"/>
          </p:nvPr>
        </p:nvSpPr>
        <p:spPr>
          <a:xfrm>
            <a:off x="583156" y="593387"/>
            <a:ext cx="11026016" cy="763666"/>
          </a:xfrm>
          <a:prstGeom prst="rect">
            <a:avLst/>
          </a:prstGeom>
        </p:spPr>
        <p:txBody>
          <a:bodyPr spcFirstLastPara="1" wrap="square" lIns="116050" tIns="116050" rIns="116050" bIns="116050" anchor="t" anchorCtr="0">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412" name="Google Shape;412;p17"/>
          <p:cNvSpPr txBox="1">
            <a:spLocks noGrp="1"/>
          </p:cNvSpPr>
          <p:nvPr>
            <p:ph type="body" idx="1"/>
          </p:nvPr>
        </p:nvSpPr>
        <p:spPr>
          <a:xfrm>
            <a:off x="944193" y="1536698"/>
            <a:ext cx="5109509" cy="4452176"/>
          </a:xfrm>
          <a:prstGeom prst="rect">
            <a:avLst/>
          </a:prstGeom>
        </p:spPr>
        <p:txBody>
          <a:bodyPr spcFirstLastPara="1" wrap="square" lIns="116050" tIns="116050" rIns="116050" bIns="116050" anchor="t" anchorCtr="0">
            <a:noAutofit/>
          </a:bodyPr>
          <a:lstStyle>
            <a:lvl1pPr marL="414772" lvl="0" indent="-276515" rtl="0">
              <a:lnSpc>
                <a:spcPct val="100000"/>
              </a:lnSpc>
              <a:spcBef>
                <a:spcPts val="0"/>
              </a:spcBef>
              <a:spcAft>
                <a:spcPts val="0"/>
              </a:spcAft>
              <a:buClr>
                <a:srgbClr val="434343"/>
              </a:buClr>
              <a:buSzPts val="1200"/>
              <a:buChar char="●"/>
              <a:defRPr/>
            </a:lvl1pPr>
            <a:lvl2pPr marL="829544" lvl="1" indent="-276515" rtl="0">
              <a:spcBef>
                <a:spcPts val="0"/>
              </a:spcBef>
              <a:spcAft>
                <a:spcPts val="0"/>
              </a:spcAft>
              <a:buClr>
                <a:srgbClr val="434343"/>
              </a:buClr>
              <a:buSzPts val="1200"/>
              <a:buFont typeface="Roboto Condensed Light"/>
              <a:buChar char="○"/>
              <a:defRPr/>
            </a:lvl2pPr>
            <a:lvl3pPr marL="1244316" lvl="2" indent="-276515" rtl="0">
              <a:spcBef>
                <a:spcPts val="0"/>
              </a:spcBef>
              <a:spcAft>
                <a:spcPts val="0"/>
              </a:spcAft>
              <a:buClr>
                <a:srgbClr val="434343"/>
              </a:buClr>
              <a:buSzPts val="1200"/>
              <a:buFont typeface="Roboto Condensed Light"/>
              <a:buChar char="■"/>
              <a:defRPr/>
            </a:lvl3pPr>
            <a:lvl4pPr marL="1659087" lvl="3" indent="-276515" rtl="0">
              <a:spcBef>
                <a:spcPts val="0"/>
              </a:spcBef>
              <a:spcAft>
                <a:spcPts val="0"/>
              </a:spcAft>
              <a:buClr>
                <a:srgbClr val="434343"/>
              </a:buClr>
              <a:buSzPts val="1200"/>
              <a:buFont typeface="Roboto Condensed Light"/>
              <a:buChar char="●"/>
              <a:defRPr/>
            </a:lvl4pPr>
            <a:lvl5pPr marL="2073859" lvl="4" indent="-276515" rtl="0">
              <a:spcBef>
                <a:spcPts val="0"/>
              </a:spcBef>
              <a:spcAft>
                <a:spcPts val="0"/>
              </a:spcAft>
              <a:buClr>
                <a:srgbClr val="434343"/>
              </a:buClr>
              <a:buSzPts val="1200"/>
              <a:buFont typeface="Roboto Condensed Light"/>
              <a:buChar char="○"/>
              <a:defRPr/>
            </a:lvl5pPr>
            <a:lvl6pPr marL="2488631" lvl="5" indent="-276515" rtl="0">
              <a:spcBef>
                <a:spcPts val="0"/>
              </a:spcBef>
              <a:spcAft>
                <a:spcPts val="0"/>
              </a:spcAft>
              <a:buClr>
                <a:srgbClr val="434343"/>
              </a:buClr>
              <a:buSzPts val="1200"/>
              <a:buFont typeface="Roboto Condensed Light"/>
              <a:buChar char="■"/>
              <a:defRPr/>
            </a:lvl6pPr>
            <a:lvl7pPr marL="2903403" lvl="6" indent="-276515" rtl="0">
              <a:spcBef>
                <a:spcPts val="0"/>
              </a:spcBef>
              <a:spcAft>
                <a:spcPts val="0"/>
              </a:spcAft>
              <a:buClr>
                <a:srgbClr val="434343"/>
              </a:buClr>
              <a:buSzPts val="1200"/>
              <a:buFont typeface="Roboto Condensed Light"/>
              <a:buChar char="●"/>
              <a:defRPr/>
            </a:lvl7pPr>
            <a:lvl8pPr marL="3318175" lvl="7" indent="-276515" rtl="0">
              <a:spcBef>
                <a:spcPts val="0"/>
              </a:spcBef>
              <a:spcAft>
                <a:spcPts val="0"/>
              </a:spcAft>
              <a:buClr>
                <a:srgbClr val="434343"/>
              </a:buClr>
              <a:buSzPts val="1200"/>
              <a:buFont typeface="Roboto Condensed Light"/>
              <a:buChar char="○"/>
              <a:defRPr/>
            </a:lvl8pPr>
            <a:lvl9pPr marL="3732947" lvl="8" indent="-276515" rtl="0">
              <a:spcBef>
                <a:spcPts val="0"/>
              </a:spcBef>
              <a:spcAft>
                <a:spcPts val="0"/>
              </a:spcAft>
              <a:buClr>
                <a:srgbClr val="434343"/>
              </a:buClr>
              <a:buSzPts val="1200"/>
              <a:buFont typeface="Roboto Condensed Light"/>
              <a:buChar char="■"/>
              <a:defRPr/>
            </a:lvl9pPr>
          </a:lstStyle>
          <a:p>
            <a:endParaRPr/>
          </a:p>
        </p:txBody>
      </p:sp>
      <p:grpSp>
        <p:nvGrpSpPr>
          <p:cNvPr id="413" name="Google Shape;413;p17"/>
          <p:cNvGrpSpPr/>
          <p:nvPr/>
        </p:nvGrpSpPr>
        <p:grpSpPr>
          <a:xfrm>
            <a:off x="170151" y="141962"/>
            <a:ext cx="11851912" cy="6574370"/>
            <a:chOff x="160282" y="157600"/>
            <a:chExt cx="10393572" cy="7247026"/>
          </a:xfrm>
        </p:grpSpPr>
        <p:sp>
          <p:nvSpPr>
            <p:cNvPr id="414" name="Google Shape;414;p17"/>
            <p:cNvSpPr/>
            <p:nvPr/>
          </p:nvSpPr>
          <p:spPr>
            <a:xfrm>
              <a:off x="160282" y="157600"/>
              <a:ext cx="262976" cy="262778"/>
            </a:xfrm>
            <a:custGeom>
              <a:avLst/>
              <a:gdLst/>
              <a:ahLst/>
              <a:cxnLst/>
              <a:rect l="l" t="t" r="r" b="b"/>
              <a:pathLst>
                <a:path w="1324" h="1323" extrusionOk="0">
                  <a:moveTo>
                    <a:pt x="1203" y="120"/>
                  </a:moveTo>
                  <a:lnTo>
                    <a:pt x="1203" y="1203"/>
                  </a:lnTo>
                  <a:lnTo>
                    <a:pt x="121" y="1203"/>
                  </a:lnTo>
                  <a:lnTo>
                    <a:pt x="121" y="120"/>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15" name="Google Shape;415;p17"/>
            <p:cNvSpPr/>
            <p:nvPr/>
          </p:nvSpPr>
          <p:spPr>
            <a:xfrm>
              <a:off x="643919" y="157600"/>
              <a:ext cx="262976" cy="262778"/>
            </a:xfrm>
            <a:custGeom>
              <a:avLst/>
              <a:gdLst/>
              <a:ahLst/>
              <a:cxnLst/>
              <a:rect l="l" t="t" r="r" b="b"/>
              <a:pathLst>
                <a:path w="1324" h="1323" extrusionOk="0">
                  <a:moveTo>
                    <a:pt x="1203" y="120"/>
                  </a:moveTo>
                  <a:lnTo>
                    <a:pt x="1203" y="1203"/>
                  </a:lnTo>
                  <a:lnTo>
                    <a:pt x="121" y="1203"/>
                  </a:lnTo>
                  <a:lnTo>
                    <a:pt x="121" y="120"/>
                  </a:lnTo>
                  <a:close/>
                  <a:moveTo>
                    <a:pt x="1" y="0"/>
                  </a:moveTo>
                  <a:lnTo>
                    <a:pt x="1" y="1323"/>
                  </a:lnTo>
                  <a:lnTo>
                    <a:pt x="1324" y="1323"/>
                  </a:lnTo>
                  <a:lnTo>
                    <a:pt x="1324"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16" name="Google Shape;416;p17"/>
            <p:cNvSpPr/>
            <p:nvPr/>
          </p:nvSpPr>
          <p:spPr>
            <a:xfrm>
              <a:off x="160282" y="635279"/>
              <a:ext cx="262976" cy="262976"/>
            </a:xfrm>
            <a:custGeom>
              <a:avLst/>
              <a:gdLst/>
              <a:ahLst/>
              <a:cxnLst/>
              <a:rect l="l" t="t" r="r" b="b"/>
              <a:pathLst>
                <a:path w="1324" h="1324" extrusionOk="0">
                  <a:moveTo>
                    <a:pt x="1203" y="121"/>
                  </a:moveTo>
                  <a:lnTo>
                    <a:pt x="1203" y="1203"/>
                  </a:lnTo>
                  <a:lnTo>
                    <a:pt x="121" y="1203"/>
                  </a:lnTo>
                  <a:lnTo>
                    <a:pt x="121" y="121"/>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17" name="Google Shape;417;p17"/>
            <p:cNvSpPr/>
            <p:nvPr/>
          </p:nvSpPr>
          <p:spPr>
            <a:xfrm>
              <a:off x="399022" y="396340"/>
              <a:ext cx="262976" cy="262976"/>
            </a:xfrm>
            <a:custGeom>
              <a:avLst/>
              <a:gdLst/>
              <a:ahLst/>
              <a:cxnLst/>
              <a:rect l="l" t="t" r="r" b="b"/>
              <a:pathLst>
                <a:path w="1324" h="1324" extrusionOk="0">
                  <a:moveTo>
                    <a:pt x="1204" y="121"/>
                  </a:moveTo>
                  <a:lnTo>
                    <a:pt x="1204" y="1203"/>
                  </a:lnTo>
                  <a:lnTo>
                    <a:pt x="121" y="1203"/>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18" name="Google Shape;418;p17"/>
            <p:cNvSpPr/>
            <p:nvPr/>
          </p:nvSpPr>
          <p:spPr>
            <a:xfrm>
              <a:off x="643919" y="635279"/>
              <a:ext cx="262976" cy="262976"/>
            </a:xfrm>
            <a:custGeom>
              <a:avLst/>
              <a:gdLst/>
              <a:ahLst/>
              <a:cxnLst/>
              <a:rect l="l" t="t" r="r" b="b"/>
              <a:pathLst>
                <a:path w="1324" h="1324" extrusionOk="0">
                  <a:moveTo>
                    <a:pt x="1203" y="121"/>
                  </a:moveTo>
                  <a:lnTo>
                    <a:pt x="1203" y="1203"/>
                  </a:lnTo>
                  <a:lnTo>
                    <a:pt x="121" y="1203"/>
                  </a:lnTo>
                  <a:lnTo>
                    <a:pt x="121" y="121"/>
                  </a:lnTo>
                  <a:close/>
                  <a:moveTo>
                    <a:pt x="1" y="0"/>
                  </a:moveTo>
                  <a:lnTo>
                    <a:pt x="1" y="1323"/>
                  </a:lnTo>
                  <a:lnTo>
                    <a:pt x="1324" y="1323"/>
                  </a:lnTo>
                  <a:lnTo>
                    <a:pt x="1324"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19" name="Google Shape;419;p17"/>
            <p:cNvSpPr/>
            <p:nvPr/>
          </p:nvSpPr>
          <p:spPr>
            <a:xfrm>
              <a:off x="9807240" y="157600"/>
              <a:ext cx="262976" cy="262778"/>
            </a:xfrm>
            <a:custGeom>
              <a:avLst/>
              <a:gdLst/>
              <a:ahLst/>
              <a:cxnLst/>
              <a:rect l="l" t="t" r="r" b="b"/>
              <a:pathLst>
                <a:path w="1324" h="1323" extrusionOk="0">
                  <a:moveTo>
                    <a:pt x="1203" y="120"/>
                  </a:moveTo>
                  <a:lnTo>
                    <a:pt x="1203" y="1203"/>
                  </a:lnTo>
                  <a:lnTo>
                    <a:pt x="120" y="1203"/>
                  </a:lnTo>
                  <a:lnTo>
                    <a:pt x="120" y="120"/>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20" name="Google Shape;420;p17"/>
            <p:cNvSpPr/>
            <p:nvPr/>
          </p:nvSpPr>
          <p:spPr>
            <a:xfrm>
              <a:off x="10290878" y="157600"/>
              <a:ext cx="262976" cy="262778"/>
            </a:xfrm>
            <a:custGeom>
              <a:avLst/>
              <a:gdLst/>
              <a:ahLst/>
              <a:cxnLst/>
              <a:rect l="l" t="t" r="r" b="b"/>
              <a:pathLst>
                <a:path w="1324" h="1323" extrusionOk="0">
                  <a:moveTo>
                    <a:pt x="1203" y="120"/>
                  </a:moveTo>
                  <a:lnTo>
                    <a:pt x="1203" y="1203"/>
                  </a:lnTo>
                  <a:lnTo>
                    <a:pt x="121" y="1203"/>
                  </a:lnTo>
                  <a:lnTo>
                    <a:pt x="121" y="120"/>
                  </a:lnTo>
                  <a:close/>
                  <a:moveTo>
                    <a:pt x="1" y="0"/>
                  </a:moveTo>
                  <a:lnTo>
                    <a:pt x="1"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21" name="Google Shape;421;p17"/>
            <p:cNvSpPr/>
            <p:nvPr/>
          </p:nvSpPr>
          <p:spPr>
            <a:xfrm>
              <a:off x="9807240" y="635279"/>
              <a:ext cx="262976" cy="262976"/>
            </a:xfrm>
            <a:custGeom>
              <a:avLst/>
              <a:gdLst/>
              <a:ahLst/>
              <a:cxnLst/>
              <a:rect l="l" t="t" r="r" b="b"/>
              <a:pathLst>
                <a:path w="1324" h="1324" extrusionOk="0">
                  <a:moveTo>
                    <a:pt x="1203" y="121"/>
                  </a:moveTo>
                  <a:lnTo>
                    <a:pt x="1203" y="1203"/>
                  </a:lnTo>
                  <a:lnTo>
                    <a:pt x="120" y="1203"/>
                  </a:lnTo>
                  <a:lnTo>
                    <a:pt x="120" y="121"/>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22" name="Google Shape;422;p17"/>
            <p:cNvSpPr/>
            <p:nvPr/>
          </p:nvSpPr>
          <p:spPr>
            <a:xfrm>
              <a:off x="10045980" y="396340"/>
              <a:ext cx="262976" cy="262976"/>
            </a:xfrm>
            <a:custGeom>
              <a:avLst/>
              <a:gdLst/>
              <a:ahLst/>
              <a:cxnLst/>
              <a:rect l="l" t="t" r="r" b="b"/>
              <a:pathLst>
                <a:path w="1324" h="1324" extrusionOk="0">
                  <a:moveTo>
                    <a:pt x="1203" y="121"/>
                  </a:moveTo>
                  <a:lnTo>
                    <a:pt x="1203" y="1203"/>
                  </a:lnTo>
                  <a:lnTo>
                    <a:pt x="121" y="1203"/>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23" name="Google Shape;423;p17"/>
            <p:cNvSpPr/>
            <p:nvPr/>
          </p:nvSpPr>
          <p:spPr>
            <a:xfrm>
              <a:off x="10290878" y="635279"/>
              <a:ext cx="262976" cy="262976"/>
            </a:xfrm>
            <a:custGeom>
              <a:avLst/>
              <a:gdLst/>
              <a:ahLst/>
              <a:cxnLst/>
              <a:rect l="l" t="t" r="r" b="b"/>
              <a:pathLst>
                <a:path w="1324" h="1324" extrusionOk="0">
                  <a:moveTo>
                    <a:pt x="1203" y="121"/>
                  </a:moveTo>
                  <a:lnTo>
                    <a:pt x="1203" y="1203"/>
                  </a:lnTo>
                  <a:lnTo>
                    <a:pt x="121" y="1203"/>
                  </a:lnTo>
                  <a:lnTo>
                    <a:pt x="121" y="121"/>
                  </a:lnTo>
                  <a:close/>
                  <a:moveTo>
                    <a:pt x="1" y="0"/>
                  </a:moveTo>
                  <a:lnTo>
                    <a:pt x="1"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24" name="Google Shape;424;p17"/>
            <p:cNvSpPr/>
            <p:nvPr/>
          </p:nvSpPr>
          <p:spPr>
            <a:xfrm>
              <a:off x="879675" y="157600"/>
              <a:ext cx="8977104" cy="24033"/>
            </a:xfrm>
            <a:custGeom>
              <a:avLst/>
              <a:gdLst/>
              <a:ahLst/>
              <a:cxnLst/>
              <a:rect l="l" t="t" r="r" b="b"/>
              <a:pathLst>
                <a:path w="59714" h="121" extrusionOk="0">
                  <a:moveTo>
                    <a:pt x="1" y="0"/>
                  </a:moveTo>
                  <a:lnTo>
                    <a:pt x="1" y="120"/>
                  </a:lnTo>
                  <a:lnTo>
                    <a:pt x="59713" y="120"/>
                  </a:lnTo>
                  <a:lnTo>
                    <a:pt x="5971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25" name="Google Shape;425;p17"/>
            <p:cNvSpPr/>
            <p:nvPr/>
          </p:nvSpPr>
          <p:spPr>
            <a:xfrm>
              <a:off x="160282" y="7141650"/>
              <a:ext cx="262976" cy="262976"/>
            </a:xfrm>
            <a:custGeom>
              <a:avLst/>
              <a:gdLst/>
              <a:ahLst/>
              <a:cxnLst/>
              <a:rect l="l" t="t" r="r" b="b"/>
              <a:pathLst>
                <a:path w="1324" h="1324" extrusionOk="0">
                  <a:moveTo>
                    <a:pt x="1203" y="121"/>
                  </a:moveTo>
                  <a:lnTo>
                    <a:pt x="1203" y="1203"/>
                  </a:lnTo>
                  <a:lnTo>
                    <a:pt x="121" y="1203"/>
                  </a:lnTo>
                  <a:lnTo>
                    <a:pt x="121" y="121"/>
                  </a:lnTo>
                  <a:close/>
                  <a:moveTo>
                    <a:pt x="0" y="1"/>
                  </a:moveTo>
                  <a:lnTo>
                    <a:pt x="0" y="1324"/>
                  </a:lnTo>
                  <a:lnTo>
                    <a:pt x="1323" y="1324"/>
                  </a:lnTo>
                  <a:lnTo>
                    <a:pt x="1323"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26" name="Google Shape;426;p17"/>
            <p:cNvSpPr/>
            <p:nvPr/>
          </p:nvSpPr>
          <p:spPr>
            <a:xfrm>
              <a:off x="643919" y="7141650"/>
              <a:ext cx="262976" cy="262976"/>
            </a:xfrm>
            <a:custGeom>
              <a:avLst/>
              <a:gdLst/>
              <a:ahLst/>
              <a:cxnLst/>
              <a:rect l="l" t="t" r="r" b="b"/>
              <a:pathLst>
                <a:path w="1324" h="1324" extrusionOk="0">
                  <a:moveTo>
                    <a:pt x="1203" y="121"/>
                  </a:moveTo>
                  <a:lnTo>
                    <a:pt x="1203" y="1203"/>
                  </a:lnTo>
                  <a:lnTo>
                    <a:pt x="121" y="1203"/>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27" name="Google Shape;427;p17"/>
            <p:cNvSpPr/>
            <p:nvPr/>
          </p:nvSpPr>
          <p:spPr>
            <a:xfrm>
              <a:off x="160282" y="6663971"/>
              <a:ext cx="262976" cy="262976"/>
            </a:xfrm>
            <a:custGeom>
              <a:avLst/>
              <a:gdLst/>
              <a:ahLst/>
              <a:cxnLst/>
              <a:rect l="l" t="t" r="r" b="b"/>
              <a:pathLst>
                <a:path w="1324" h="1324" extrusionOk="0">
                  <a:moveTo>
                    <a:pt x="1203" y="121"/>
                  </a:moveTo>
                  <a:lnTo>
                    <a:pt x="1203" y="1203"/>
                  </a:lnTo>
                  <a:lnTo>
                    <a:pt x="121" y="1203"/>
                  </a:lnTo>
                  <a:lnTo>
                    <a:pt x="121" y="121"/>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28" name="Google Shape;428;p17"/>
            <p:cNvSpPr/>
            <p:nvPr/>
          </p:nvSpPr>
          <p:spPr>
            <a:xfrm>
              <a:off x="399022" y="6902711"/>
              <a:ext cx="262976" cy="262976"/>
            </a:xfrm>
            <a:custGeom>
              <a:avLst/>
              <a:gdLst/>
              <a:ahLst/>
              <a:cxnLst/>
              <a:rect l="l" t="t" r="r" b="b"/>
              <a:pathLst>
                <a:path w="1324" h="1324" extrusionOk="0">
                  <a:moveTo>
                    <a:pt x="1204" y="121"/>
                  </a:moveTo>
                  <a:lnTo>
                    <a:pt x="1204" y="1204"/>
                  </a:lnTo>
                  <a:lnTo>
                    <a:pt x="121" y="1204"/>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29" name="Google Shape;429;p17"/>
            <p:cNvSpPr/>
            <p:nvPr/>
          </p:nvSpPr>
          <p:spPr>
            <a:xfrm>
              <a:off x="643919" y="6663971"/>
              <a:ext cx="262976" cy="262976"/>
            </a:xfrm>
            <a:custGeom>
              <a:avLst/>
              <a:gdLst/>
              <a:ahLst/>
              <a:cxnLst/>
              <a:rect l="l" t="t" r="r" b="b"/>
              <a:pathLst>
                <a:path w="1324" h="1324" extrusionOk="0">
                  <a:moveTo>
                    <a:pt x="1203" y="121"/>
                  </a:moveTo>
                  <a:lnTo>
                    <a:pt x="1203" y="1203"/>
                  </a:lnTo>
                  <a:lnTo>
                    <a:pt x="121" y="1203"/>
                  </a:lnTo>
                  <a:lnTo>
                    <a:pt x="121" y="121"/>
                  </a:lnTo>
                  <a:close/>
                  <a:moveTo>
                    <a:pt x="1" y="0"/>
                  </a:moveTo>
                  <a:lnTo>
                    <a:pt x="1" y="1323"/>
                  </a:lnTo>
                  <a:lnTo>
                    <a:pt x="1324" y="1323"/>
                  </a:lnTo>
                  <a:lnTo>
                    <a:pt x="1324"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30" name="Google Shape;430;p17"/>
            <p:cNvSpPr/>
            <p:nvPr/>
          </p:nvSpPr>
          <p:spPr>
            <a:xfrm>
              <a:off x="9807240" y="7141650"/>
              <a:ext cx="262976" cy="262976"/>
            </a:xfrm>
            <a:custGeom>
              <a:avLst/>
              <a:gdLst/>
              <a:ahLst/>
              <a:cxnLst/>
              <a:rect l="l" t="t" r="r" b="b"/>
              <a:pathLst>
                <a:path w="1324" h="1324" extrusionOk="0">
                  <a:moveTo>
                    <a:pt x="1203" y="121"/>
                  </a:moveTo>
                  <a:lnTo>
                    <a:pt x="1203" y="1203"/>
                  </a:lnTo>
                  <a:lnTo>
                    <a:pt x="120" y="1203"/>
                  </a:lnTo>
                  <a:lnTo>
                    <a:pt x="120" y="121"/>
                  </a:lnTo>
                  <a:close/>
                  <a:moveTo>
                    <a:pt x="0" y="1"/>
                  </a:moveTo>
                  <a:lnTo>
                    <a:pt x="0" y="1324"/>
                  </a:lnTo>
                  <a:lnTo>
                    <a:pt x="1323" y="1324"/>
                  </a:lnTo>
                  <a:lnTo>
                    <a:pt x="1323"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31" name="Google Shape;431;p17"/>
            <p:cNvSpPr/>
            <p:nvPr/>
          </p:nvSpPr>
          <p:spPr>
            <a:xfrm>
              <a:off x="10290878" y="7141650"/>
              <a:ext cx="262976" cy="262976"/>
            </a:xfrm>
            <a:custGeom>
              <a:avLst/>
              <a:gdLst/>
              <a:ahLst/>
              <a:cxnLst/>
              <a:rect l="l" t="t" r="r" b="b"/>
              <a:pathLst>
                <a:path w="1324" h="1324" extrusionOk="0">
                  <a:moveTo>
                    <a:pt x="1203" y="121"/>
                  </a:moveTo>
                  <a:lnTo>
                    <a:pt x="1203" y="1203"/>
                  </a:lnTo>
                  <a:lnTo>
                    <a:pt x="121" y="1203"/>
                  </a:lnTo>
                  <a:lnTo>
                    <a:pt x="121" y="121"/>
                  </a:lnTo>
                  <a:close/>
                  <a:moveTo>
                    <a:pt x="1" y="1"/>
                  </a:moveTo>
                  <a:lnTo>
                    <a:pt x="1" y="1324"/>
                  </a:lnTo>
                  <a:lnTo>
                    <a:pt x="1323" y="1324"/>
                  </a:lnTo>
                  <a:lnTo>
                    <a:pt x="1323"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32" name="Google Shape;432;p17"/>
            <p:cNvSpPr/>
            <p:nvPr/>
          </p:nvSpPr>
          <p:spPr>
            <a:xfrm>
              <a:off x="9807240" y="6663971"/>
              <a:ext cx="262976" cy="262976"/>
            </a:xfrm>
            <a:custGeom>
              <a:avLst/>
              <a:gdLst/>
              <a:ahLst/>
              <a:cxnLst/>
              <a:rect l="l" t="t" r="r" b="b"/>
              <a:pathLst>
                <a:path w="1324" h="1324" extrusionOk="0">
                  <a:moveTo>
                    <a:pt x="1203" y="121"/>
                  </a:moveTo>
                  <a:lnTo>
                    <a:pt x="1203" y="1203"/>
                  </a:lnTo>
                  <a:lnTo>
                    <a:pt x="120" y="1203"/>
                  </a:lnTo>
                  <a:lnTo>
                    <a:pt x="120" y="121"/>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33" name="Google Shape;433;p17"/>
            <p:cNvSpPr/>
            <p:nvPr/>
          </p:nvSpPr>
          <p:spPr>
            <a:xfrm>
              <a:off x="10045980" y="6902711"/>
              <a:ext cx="262976" cy="262976"/>
            </a:xfrm>
            <a:custGeom>
              <a:avLst/>
              <a:gdLst/>
              <a:ahLst/>
              <a:cxnLst/>
              <a:rect l="l" t="t" r="r" b="b"/>
              <a:pathLst>
                <a:path w="1324" h="1324" extrusionOk="0">
                  <a:moveTo>
                    <a:pt x="1203" y="121"/>
                  </a:moveTo>
                  <a:lnTo>
                    <a:pt x="1203" y="1204"/>
                  </a:lnTo>
                  <a:lnTo>
                    <a:pt x="121" y="1204"/>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34" name="Google Shape;434;p17"/>
            <p:cNvSpPr/>
            <p:nvPr/>
          </p:nvSpPr>
          <p:spPr>
            <a:xfrm>
              <a:off x="10290878" y="6663971"/>
              <a:ext cx="262976" cy="262976"/>
            </a:xfrm>
            <a:custGeom>
              <a:avLst/>
              <a:gdLst/>
              <a:ahLst/>
              <a:cxnLst/>
              <a:rect l="l" t="t" r="r" b="b"/>
              <a:pathLst>
                <a:path w="1324" h="1324" extrusionOk="0">
                  <a:moveTo>
                    <a:pt x="1203" y="121"/>
                  </a:moveTo>
                  <a:lnTo>
                    <a:pt x="1203" y="1203"/>
                  </a:lnTo>
                  <a:lnTo>
                    <a:pt x="121" y="1203"/>
                  </a:lnTo>
                  <a:lnTo>
                    <a:pt x="121" y="121"/>
                  </a:lnTo>
                  <a:close/>
                  <a:moveTo>
                    <a:pt x="1" y="0"/>
                  </a:moveTo>
                  <a:lnTo>
                    <a:pt x="1"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35" name="Google Shape;435;p17"/>
            <p:cNvSpPr/>
            <p:nvPr/>
          </p:nvSpPr>
          <p:spPr>
            <a:xfrm>
              <a:off x="879675" y="7380592"/>
              <a:ext cx="8977104" cy="24033"/>
            </a:xfrm>
            <a:custGeom>
              <a:avLst/>
              <a:gdLst/>
              <a:ahLst/>
              <a:cxnLst/>
              <a:rect l="l" t="t" r="r" b="b"/>
              <a:pathLst>
                <a:path w="59714" h="121" extrusionOk="0">
                  <a:moveTo>
                    <a:pt x="1" y="0"/>
                  </a:moveTo>
                  <a:lnTo>
                    <a:pt x="1" y="121"/>
                  </a:lnTo>
                  <a:lnTo>
                    <a:pt x="59713" y="121"/>
                  </a:lnTo>
                  <a:lnTo>
                    <a:pt x="5971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36" name="Google Shape;436;p17"/>
            <p:cNvSpPr/>
            <p:nvPr/>
          </p:nvSpPr>
          <p:spPr>
            <a:xfrm>
              <a:off x="160282" y="886136"/>
              <a:ext cx="24033" cy="5790044"/>
            </a:xfrm>
            <a:custGeom>
              <a:avLst/>
              <a:gdLst/>
              <a:ahLst/>
              <a:cxnLst/>
              <a:rect l="l" t="t" r="r" b="b"/>
              <a:pathLst>
                <a:path w="121" h="29151" extrusionOk="0">
                  <a:moveTo>
                    <a:pt x="0" y="0"/>
                  </a:moveTo>
                  <a:lnTo>
                    <a:pt x="0" y="29150"/>
                  </a:lnTo>
                  <a:lnTo>
                    <a:pt x="121" y="29150"/>
                  </a:lnTo>
                  <a:lnTo>
                    <a:pt x="121"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37" name="Google Shape;437;p17"/>
            <p:cNvSpPr/>
            <p:nvPr/>
          </p:nvSpPr>
          <p:spPr>
            <a:xfrm>
              <a:off x="10529816" y="886136"/>
              <a:ext cx="24033" cy="5790044"/>
            </a:xfrm>
            <a:custGeom>
              <a:avLst/>
              <a:gdLst/>
              <a:ahLst/>
              <a:cxnLst/>
              <a:rect l="l" t="t" r="r" b="b"/>
              <a:pathLst>
                <a:path w="121" h="29151" extrusionOk="0">
                  <a:moveTo>
                    <a:pt x="0" y="0"/>
                  </a:moveTo>
                  <a:lnTo>
                    <a:pt x="0" y="29150"/>
                  </a:lnTo>
                  <a:lnTo>
                    <a:pt x="120" y="29150"/>
                  </a:lnTo>
                  <a:lnTo>
                    <a:pt x="120"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grpSp>
      <p:sp>
        <p:nvSpPr>
          <p:cNvPr id="438" name="Google Shape;438;p17"/>
          <p:cNvSpPr txBox="1">
            <a:spLocks noGrp="1"/>
          </p:cNvSpPr>
          <p:nvPr>
            <p:ph type="body" idx="2"/>
          </p:nvPr>
        </p:nvSpPr>
        <p:spPr>
          <a:xfrm>
            <a:off x="6138627" y="2093186"/>
            <a:ext cx="5109509" cy="3895892"/>
          </a:xfrm>
          <a:prstGeom prst="rect">
            <a:avLst/>
          </a:prstGeom>
        </p:spPr>
        <p:txBody>
          <a:bodyPr spcFirstLastPara="1" wrap="square" lIns="116050" tIns="116050" rIns="116050" bIns="116050" anchor="t" anchorCtr="0">
            <a:noAutofit/>
          </a:bodyPr>
          <a:lstStyle>
            <a:lvl1pPr marL="414772" lvl="0" indent="-276515" rtl="0">
              <a:lnSpc>
                <a:spcPct val="100000"/>
              </a:lnSpc>
              <a:spcBef>
                <a:spcPts val="0"/>
              </a:spcBef>
              <a:spcAft>
                <a:spcPts val="0"/>
              </a:spcAft>
              <a:buClr>
                <a:srgbClr val="434343"/>
              </a:buClr>
              <a:buSzPts val="1200"/>
              <a:buChar char="●"/>
              <a:defRPr/>
            </a:lvl1pPr>
            <a:lvl2pPr marL="829544" lvl="1" indent="-276515" rtl="0">
              <a:spcBef>
                <a:spcPts val="0"/>
              </a:spcBef>
              <a:spcAft>
                <a:spcPts val="0"/>
              </a:spcAft>
              <a:buClr>
                <a:srgbClr val="434343"/>
              </a:buClr>
              <a:buSzPts val="1200"/>
              <a:buFont typeface="Roboto Condensed Light"/>
              <a:buChar char="○"/>
              <a:defRPr/>
            </a:lvl2pPr>
            <a:lvl3pPr marL="1244316" lvl="2" indent="-276515" rtl="0">
              <a:spcBef>
                <a:spcPts val="0"/>
              </a:spcBef>
              <a:spcAft>
                <a:spcPts val="0"/>
              </a:spcAft>
              <a:buClr>
                <a:srgbClr val="434343"/>
              </a:buClr>
              <a:buSzPts val="1200"/>
              <a:buFont typeface="Roboto Condensed Light"/>
              <a:buChar char="■"/>
              <a:defRPr/>
            </a:lvl3pPr>
            <a:lvl4pPr marL="1659087" lvl="3" indent="-276515" rtl="0">
              <a:spcBef>
                <a:spcPts val="0"/>
              </a:spcBef>
              <a:spcAft>
                <a:spcPts val="0"/>
              </a:spcAft>
              <a:buClr>
                <a:srgbClr val="434343"/>
              </a:buClr>
              <a:buSzPts val="1200"/>
              <a:buFont typeface="Roboto Condensed Light"/>
              <a:buChar char="●"/>
              <a:defRPr/>
            </a:lvl4pPr>
            <a:lvl5pPr marL="2073859" lvl="4" indent="-276515" rtl="0">
              <a:spcBef>
                <a:spcPts val="0"/>
              </a:spcBef>
              <a:spcAft>
                <a:spcPts val="0"/>
              </a:spcAft>
              <a:buClr>
                <a:srgbClr val="434343"/>
              </a:buClr>
              <a:buSzPts val="1200"/>
              <a:buFont typeface="Roboto Condensed Light"/>
              <a:buChar char="○"/>
              <a:defRPr/>
            </a:lvl5pPr>
            <a:lvl6pPr marL="2488631" lvl="5" indent="-276515" rtl="0">
              <a:spcBef>
                <a:spcPts val="0"/>
              </a:spcBef>
              <a:spcAft>
                <a:spcPts val="0"/>
              </a:spcAft>
              <a:buClr>
                <a:srgbClr val="434343"/>
              </a:buClr>
              <a:buSzPts val="1200"/>
              <a:buFont typeface="Roboto Condensed Light"/>
              <a:buChar char="■"/>
              <a:defRPr/>
            </a:lvl6pPr>
            <a:lvl7pPr marL="2903403" lvl="6" indent="-276515" rtl="0">
              <a:spcBef>
                <a:spcPts val="0"/>
              </a:spcBef>
              <a:spcAft>
                <a:spcPts val="0"/>
              </a:spcAft>
              <a:buClr>
                <a:srgbClr val="434343"/>
              </a:buClr>
              <a:buSzPts val="1200"/>
              <a:buFont typeface="Roboto Condensed Light"/>
              <a:buChar char="●"/>
              <a:defRPr/>
            </a:lvl7pPr>
            <a:lvl8pPr marL="3318175" lvl="7" indent="-276515" rtl="0">
              <a:spcBef>
                <a:spcPts val="0"/>
              </a:spcBef>
              <a:spcAft>
                <a:spcPts val="0"/>
              </a:spcAft>
              <a:buClr>
                <a:srgbClr val="434343"/>
              </a:buClr>
              <a:buSzPts val="1200"/>
              <a:buFont typeface="Roboto Condensed Light"/>
              <a:buChar char="○"/>
              <a:defRPr/>
            </a:lvl8pPr>
            <a:lvl9pPr marL="3732947" lvl="8" indent="-276515" rtl="0">
              <a:spcBef>
                <a:spcPts val="0"/>
              </a:spcBef>
              <a:spcAft>
                <a:spcPts val="0"/>
              </a:spcAft>
              <a:buClr>
                <a:srgbClr val="434343"/>
              </a:buClr>
              <a:buSzPts val="1200"/>
              <a:buFont typeface="Roboto Condensed Light"/>
              <a:buChar char="■"/>
              <a:defRPr/>
            </a:lvl9pPr>
          </a:lstStyle>
          <a:p>
            <a:endParaRPr/>
          </a:p>
        </p:txBody>
      </p:sp>
    </p:spTree>
    <p:extLst>
      <p:ext uri="{BB962C8B-B14F-4D97-AF65-F5344CB8AC3E}">
        <p14:creationId xmlns:p14="http://schemas.microsoft.com/office/powerpoint/2010/main" val="9048283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533"/>
        <p:cNvGrpSpPr/>
        <p:nvPr/>
      </p:nvGrpSpPr>
      <p:grpSpPr>
        <a:xfrm>
          <a:off x="0" y="0"/>
          <a:ext cx="0" cy="0"/>
          <a:chOff x="0" y="0"/>
          <a:chExt cx="0" cy="0"/>
        </a:xfrm>
      </p:grpSpPr>
      <p:sp>
        <p:nvSpPr>
          <p:cNvPr id="534" name="Google Shape;534;p24"/>
          <p:cNvSpPr txBox="1">
            <a:spLocks noGrp="1"/>
          </p:cNvSpPr>
          <p:nvPr>
            <p:ph type="title"/>
          </p:nvPr>
        </p:nvSpPr>
        <p:spPr>
          <a:xfrm>
            <a:off x="1424158" y="431819"/>
            <a:ext cx="9396625" cy="643101"/>
          </a:xfrm>
          <a:prstGeom prst="rect">
            <a:avLst/>
          </a:prstGeom>
        </p:spPr>
        <p:txBody>
          <a:bodyPr spcFirstLastPara="1" wrap="square" lIns="116050" tIns="116050" rIns="116050" bIns="116050" anchor="t" anchorCtr="0">
            <a:noAutofit/>
          </a:bodyPr>
          <a:lstStyle>
            <a:lvl1pPr lvl="0" algn="ctr" rtl="0">
              <a:spcBef>
                <a:spcPts val="0"/>
              </a:spcBef>
              <a:spcAft>
                <a:spcPts val="0"/>
              </a:spcAft>
              <a:buClr>
                <a:srgbClr val="FFFFFF"/>
              </a:buClr>
              <a:buSzPts val="3000"/>
              <a:buFont typeface="Arial"/>
              <a:buNone/>
              <a:defRPr sz="2722">
                <a:solidFill>
                  <a:srgbClr val="FFFFFF"/>
                </a:solidFill>
                <a:latin typeface="Arial"/>
                <a:ea typeface="Arial"/>
                <a:cs typeface="Arial"/>
                <a:sym typeface="Arial"/>
              </a:defRPr>
            </a:lvl1pPr>
            <a:lvl2pPr lvl="1" algn="ctr" rtl="0">
              <a:spcBef>
                <a:spcPts val="0"/>
              </a:spcBef>
              <a:spcAft>
                <a:spcPts val="0"/>
              </a:spcAft>
              <a:buClr>
                <a:srgbClr val="FFFFFF"/>
              </a:buClr>
              <a:buSzPts val="3000"/>
              <a:buFont typeface="Arial"/>
              <a:buNone/>
              <a:defRPr sz="2722">
                <a:solidFill>
                  <a:srgbClr val="FFFFFF"/>
                </a:solidFill>
                <a:latin typeface="Arial"/>
                <a:ea typeface="Arial"/>
                <a:cs typeface="Arial"/>
                <a:sym typeface="Arial"/>
              </a:defRPr>
            </a:lvl2pPr>
            <a:lvl3pPr lvl="2" algn="ctr" rtl="0">
              <a:spcBef>
                <a:spcPts val="0"/>
              </a:spcBef>
              <a:spcAft>
                <a:spcPts val="0"/>
              </a:spcAft>
              <a:buClr>
                <a:srgbClr val="FFFFFF"/>
              </a:buClr>
              <a:buSzPts val="3000"/>
              <a:buFont typeface="Arial"/>
              <a:buNone/>
              <a:defRPr sz="2722">
                <a:solidFill>
                  <a:srgbClr val="FFFFFF"/>
                </a:solidFill>
                <a:latin typeface="Arial"/>
                <a:ea typeface="Arial"/>
                <a:cs typeface="Arial"/>
                <a:sym typeface="Arial"/>
              </a:defRPr>
            </a:lvl3pPr>
            <a:lvl4pPr lvl="3" algn="ctr" rtl="0">
              <a:spcBef>
                <a:spcPts val="0"/>
              </a:spcBef>
              <a:spcAft>
                <a:spcPts val="0"/>
              </a:spcAft>
              <a:buClr>
                <a:srgbClr val="FFFFFF"/>
              </a:buClr>
              <a:buSzPts val="3000"/>
              <a:buFont typeface="Arial"/>
              <a:buNone/>
              <a:defRPr sz="2722">
                <a:solidFill>
                  <a:srgbClr val="FFFFFF"/>
                </a:solidFill>
                <a:latin typeface="Arial"/>
                <a:ea typeface="Arial"/>
                <a:cs typeface="Arial"/>
                <a:sym typeface="Arial"/>
              </a:defRPr>
            </a:lvl4pPr>
            <a:lvl5pPr lvl="4" algn="ctr" rtl="0">
              <a:spcBef>
                <a:spcPts val="0"/>
              </a:spcBef>
              <a:spcAft>
                <a:spcPts val="0"/>
              </a:spcAft>
              <a:buClr>
                <a:srgbClr val="FFFFFF"/>
              </a:buClr>
              <a:buSzPts val="3000"/>
              <a:buFont typeface="Arial"/>
              <a:buNone/>
              <a:defRPr sz="2722">
                <a:solidFill>
                  <a:srgbClr val="FFFFFF"/>
                </a:solidFill>
                <a:latin typeface="Arial"/>
                <a:ea typeface="Arial"/>
                <a:cs typeface="Arial"/>
                <a:sym typeface="Arial"/>
              </a:defRPr>
            </a:lvl5pPr>
            <a:lvl6pPr lvl="5" algn="ctr" rtl="0">
              <a:spcBef>
                <a:spcPts val="0"/>
              </a:spcBef>
              <a:spcAft>
                <a:spcPts val="0"/>
              </a:spcAft>
              <a:buClr>
                <a:srgbClr val="FFFFFF"/>
              </a:buClr>
              <a:buSzPts val="3000"/>
              <a:buFont typeface="Arial"/>
              <a:buNone/>
              <a:defRPr sz="2722">
                <a:solidFill>
                  <a:srgbClr val="FFFFFF"/>
                </a:solidFill>
                <a:latin typeface="Arial"/>
                <a:ea typeface="Arial"/>
                <a:cs typeface="Arial"/>
                <a:sym typeface="Arial"/>
              </a:defRPr>
            </a:lvl6pPr>
            <a:lvl7pPr lvl="6" algn="ctr" rtl="0">
              <a:spcBef>
                <a:spcPts val="0"/>
              </a:spcBef>
              <a:spcAft>
                <a:spcPts val="0"/>
              </a:spcAft>
              <a:buClr>
                <a:srgbClr val="FFFFFF"/>
              </a:buClr>
              <a:buSzPts val="3000"/>
              <a:buFont typeface="Arial"/>
              <a:buNone/>
              <a:defRPr sz="2722">
                <a:solidFill>
                  <a:srgbClr val="FFFFFF"/>
                </a:solidFill>
                <a:latin typeface="Arial"/>
                <a:ea typeface="Arial"/>
                <a:cs typeface="Arial"/>
                <a:sym typeface="Arial"/>
              </a:defRPr>
            </a:lvl7pPr>
            <a:lvl8pPr lvl="7" algn="ctr" rtl="0">
              <a:spcBef>
                <a:spcPts val="0"/>
              </a:spcBef>
              <a:spcAft>
                <a:spcPts val="0"/>
              </a:spcAft>
              <a:buClr>
                <a:srgbClr val="FFFFFF"/>
              </a:buClr>
              <a:buSzPts val="3000"/>
              <a:buFont typeface="Arial"/>
              <a:buNone/>
              <a:defRPr sz="2722">
                <a:solidFill>
                  <a:srgbClr val="FFFFFF"/>
                </a:solidFill>
                <a:latin typeface="Arial"/>
                <a:ea typeface="Arial"/>
                <a:cs typeface="Arial"/>
                <a:sym typeface="Arial"/>
              </a:defRPr>
            </a:lvl8pPr>
            <a:lvl9pPr lvl="8" algn="ctr" rtl="0">
              <a:spcBef>
                <a:spcPts val="0"/>
              </a:spcBef>
              <a:spcAft>
                <a:spcPts val="0"/>
              </a:spcAft>
              <a:buClr>
                <a:srgbClr val="FFFFFF"/>
              </a:buClr>
              <a:buSzPts val="3000"/>
              <a:buFont typeface="Arial"/>
              <a:buNone/>
              <a:defRPr sz="2722">
                <a:solidFill>
                  <a:srgbClr val="FFFFFF"/>
                </a:solidFill>
                <a:latin typeface="Arial"/>
                <a:ea typeface="Arial"/>
                <a:cs typeface="Arial"/>
                <a:sym typeface="Arial"/>
              </a:defRPr>
            </a:lvl9pPr>
          </a:lstStyle>
          <a:p>
            <a:endParaRPr/>
          </a:p>
        </p:txBody>
      </p:sp>
      <p:sp>
        <p:nvSpPr>
          <p:cNvPr id="535" name="Google Shape;535;p24"/>
          <p:cNvSpPr txBox="1">
            <a:spLocks noGrp="1"/>
          </p:cNvSpPr>
          <p:nvPr>
            <p:ph type="subTitle" idx="1"/>
          </p:nvPr>
        </p:nvSpPr>
        <p:spPr>
          <a:xfrm>
            <a:off x="1429292" y="1461962"/>
            <a:ext cx="9333680" cy="956895"/>
          </a:xfrm>
          <a:prstGeom prst="rect">
            <a:avLst/>
          </a:prstGeom>
        </p:spPr>
        <p:txBody>
          <a:bodyPr spcFirstLastPara="1" wrap="square" lIns="116050" tIns="116050" rIns="116050" bIns="116050" anchor="t" anchorCtr="0">
            <a:noAutofit/>
          </a:bodyPr>
          <a:lstStyle>
            <a:lvl1pPr lvl="0" algn="ctr" rtl="0">
              <a:spcBef>
                <a:spcPts val="0"/>
              </a:spcBef>
              <a:spcAft>
                <a:spcPts val="0"/>
              </a:spcAft>
              <a:buClr>
                <a:schemeClr val="lt1"/>
              </a:buClr>
              <a:buSzPts val="1400"/>
              <a:buFont typeface="Arial"/>
              <a:buNone/>
              <a:defRPr>
                <a:solidFill>
                  <a:schemeClr val="lt1"/>
                </a:solidFill>
                <a:latin typeface="Arial"/>
                <a:ea typeface="Arial"/>
                <a:cs typeface="Arial"/>
                <a:sym typeface="Arial"/>
              </a:defRPr>
            </a:lvl1pPr>
            <a:lvl2pPr lvl="1" algn="ctr" rtl="0">
              <a:lnSpc>
                <a:spcPct val="100000"/>
              </a:lnSpc>
              <a:spcBef>
                <a:spcPts val="0"/>
              </a:spcBef>
              <a:spcAft>
                <a:spcPts val="0"/>
              </a:spcAft>
              <a:buClr>
                <a:schemeClr val="lt1"/>
              </a:buClr>
              <a:buSzPts val="1400"/>
              <a:buFont typeface="Arial"/>
              <a:buNone/>
              <a:defRPr>
                <a:solidFill>
                  <a:schemeClr val="lt1"/>
                </a:solidFill>
                <a:latin typeface="Arial"/>
                <a:ea typeface="Arial"/>
                <a:cs typeface="Arial"/>
                <a:sym typeface="Arial"/>
              </a:defRPr>
            </a:lvl2pPr>
            <a:lvl3pPr lvl="2" algn="ctr" rtl="0">
              <a:lnSpc>
                <a:spcPct val="100000"/>
              </a:lnSpc>
              <a:spcBef>
                <a:spcPts val="0"/>
              </a:spcBef>
              <a:spcAft>
                <a:spcPts val="0"/>
              </a:spcAft>
              <a:buClr>
                <a:schemeClr val="lt1"/>
              </a:buClr>
              <a:buSzPts val="1400"/>
              <a:buFont typeface="Arial"/>
              <a:buNone/>
              <a:defRPr>
                <a:solidFill>
                  <a:schemeClr val="lt1"/>
                </a:solidFill>
                <a:latin typeface="Arial"/>
                <a:ea typeface="Arial"/>
                <a:cs typeface="Arial"/>
                <a:sym typeface="Arial"/>
              </a:defRPr>
            </a:lvl3pPr>
            <a:lvl4pPr lvl="3" algn="ctr" rtl="0">
              <a:lnSpc>
                <a:spcPct val="100000"/>
              </a:lnSpc>
              <a:spcBef>
                <a:spcPts val="0"/>
              </a:spcBef>
              <a:spcAft>
                <a:spcPts val="0"/>
              </a:spcAft>
              <a:buClr>
                <a:schemeClr val="lt1"/>
              </a:buClr>
              <a:buSzPts val="1400"/>
              <a:buFont typeface="Arial"/>
              <a:buNone/>
              <a:defRPr>
                <a:solidFill>
                  <a:schemeClr val="lt1"/>
                </a:solidFill>
                <a:latin typeface="Arial"/>
                <a:ea typeface="Arial"/>
                <a:cs typeface="Arial"/>
                <a:sym typeface="Arial"/>
              </a:defRPr>
            </a:lvl4pPr>
            <a:lvl5pPr lvl="4" algn="ctr" rtl="0">
              <a:lnSpc>
                <a:spcPct val="100000"/>
              </a:lnSpc>
              <a:spcBef>
                <a:spcPts val="0"/>
              </a:spcBef>
              <a:spcAft>
                <a:spcPts val="0"/>
              </a:spcAft>
              <a:buClr>
                <a:schemeClr val="lt1"/>
              </a:buClr>
              <a:buSzPts val="1400"/>
              <a:buFont typeface="Arial"/>
              <a:buNone/>
              <a:defRPr>
                <a:solidFill>
                  <a:schemeClr val="lt1"/>
                </a:solidFill>
                <a:latin typeface="Arial"/>
                <a:ea typeface="Arial"/>
                <a:cs typeface="Arial"/>
                <a:sym typeface="Arial"/>
              </a:defRPr>
            </a:lvl5pPr>
            <a:lvl6pPr lvl="5" algn="ctr" rtl="0">
              <a:lnSpc>
                <a:spcPct val="100000"/>
              </a:lnSpc>
              <a:spcBef>
                <a:spcPts val="0"/>
              </a:spcBef>
              <a:spcAft>
                <a:spcPts val="0"/>
              </a:spcAft>
              <a:buClr>
                <a:schemeClr val="lt1"/>
              </a:buClr>
              <a:buSzPts val="1400"/>
              <a:buFont typeface="Arial"/>
              <a:buNone/>
              <a:defRPr>
                <a:solidFill>
                  <a:schemeClr val="lt1"/>
                </a:solidFill>
                <a:latin typeface="Arial"/>
                <a:ea typeface="Arial"/>
                <a:cs typeface="Arial"/>
                <a:sym typeface="Arial"/>
              </a:defRPr>
            </a:lvl6pPr>
            <a:lvl7pPr lvl="6" algn="ctr" rtl="0">
              <a:lnSpc>
                <a:spcPct val="100000"/>
              </a:lnSpc>
              <a:spcBef>
                <a:spcPts val="0"/>
              </a:spcBef>
              <a:spcAft>
                <a:spcPts val="0"/>
              </a:spcAft>
              <a:buClr>
                <a:schemeClr val="lt1"/>
              </a:buClr>
              <a:buSzPts val="1400"/>
              <a:buFont typeface="Arial"/>
              <a:buNone/>
              <a:defRPr>
                <a:solidFill>
                  <a:schemeClr val="lt1"/>
                </a:solidFill>
                <a:latin typeface="Arial"/>
                <a:ea typeface="Arial"/>
                <a:cs typeface="Arial"/>
                <a:sym typeface="Arial"/>
              </a:defRPr>
            </a:lvl7pPr>
            <a:lvl8pPr lvl="7" algn="ctr" rtl="0">
              <a:lnSpc>
                <a:spcPct val="100000"/>
              </a:lnSpc>
              <a:spcBef>
                <a:spcPts val="0"/>
              </a:spcBef>
              <a:spcAft>
                <a:spcPts val="0"/>
              </a:spcAft>
              <a:buClr>
                <a:schemeClr val="lt1"/>
              </a:buClr>
              <a:buSzPts val="1400"/>
              <a:buFont typeface="Arial"/>
              <a:buNone/>
              <a:defRPr>
                <a:solidFill>
                  <a:schemeClr val="lt1"/>
                </a:solidFill>
                <a:latin typeface="Arial"/>
                <a:ea typeface="Arial"/>
                <a:cs typeface="Arial"/>
                <a:sym typeface="Arial"/>
              </a:defRPr>
            </a:lvl8pPr>
            <a:lvl9pPr lvl="8" algn="ctr" rtl="0">
              <a:lnSpc>
                <a:spcPct val="100000"/>
              </a:lnSpc>
              <a:spcBef>
                <a:spcPts val="0"/>
              </a:spcBef>
              <a:spcAft>
                <a:spcPts val="0"/>
              </a:spcAft>
              <a:buClr>
                <a:schemeClr val="lt1"/>
              </a:buClr>
              <a:buSzPts val="1400"/>
              <a:buFont typeface="Arial"/>
              <a:buNone/>
              <a:defRPr>
                <a:solidFill>
                  <a:schemeClr val="lt1"/>
                </a:solidFill>
                <a:latin typeface="Arial"/>
                <a:ea typeface="Arial"/>
                <a:cs typeface="Arial"/>
                <a:sym typeface="Arial"/>
              </a:defRPr>
            </a:lvl9pPr>
          </a:lstStyle>
          <a:p>
            <a:endParaRPr/>
          </a:p>
        </p:txBody>
      </p:sp>
    </p:spTree>
    <p:extLst>
      <p:ext uri="{BB962C8B-B14F-4D97-AF65-F5344CB8AC3E}">
        <p14:creationId xmlns:p14="http://schemas.microsoft.com/office/powerpoint/2010/main" val="135142730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Blank slide">
  <p:cSld name="Blank slide">
    <p:spTree>
      <p:nvGrpSpPr>
        <p:cNvPr id="1" name="Shape 536"/>
        <p:cNvGrpSpPr/>
        <p:nvPr/>
      </p:nvGrpSpPr>
      <p:grpSpPr>
        <a:xfrm>
          <a:off x="0" y="0"/>
          <a:ext cx="0" cy="0"/>
          <a:chOff x="0" y="0"/>
          <a:chExt cx="0" cy="0"/>
        </a:xfrm>
      </p:grpSpPr>
    </p:spTree>
    <p:extLst>
      <p:ext uri="{BB962C8B-B14F-4D97-AF65-F5344CB8AC3E}">
        <p14:creationId xmlns:p14="http://schemas.microsoft.com/office/powerpoint/2010/main" val="33767861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2025/12/18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9091016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2025/12/18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1587899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954433" y="1879600"/>
            <a:ext cx="10283200" cy="2416800"/>
          </a:xfrm>
          <a:prstGeom prst="rect">
            <a:avLst/>
          </a:prstGeom>
        </p:spPr>
        <p:txBody>
          <a:bodyPr spcFirstLastPara="1" wrap="square" lIns="91425" tIns="91425" rIns="91425" bIns="91425" anchor="ctr" anchorCtr="0">
            <a:noAutofit/>
          </a:bodyPr>
          <a:lstStyle>
            <a:lvl1pPr lvl="0">
              <a:spcBef>
                <a:spcPts val="0"/>
              </a:spcBef>
              <a:spcAft>
                <a:spcPts val="0"/>
              </a:spcAft>
              <a:buSzPts val="5200"/>
              <a:buFont typeface="Enriqueta"/>
              <a:buNone/>
              <a:defRPr sz="6800" b="1">
                <a:latin typeface="Enriqueta"/>
                <a:ea typeface="Enriqueta"/>
                <a:cs typeface="Enriqueta"/>
                <a:sym typeface="Enriqueta"/>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954433" y="4637433"/>
            <a:ext cx="7459200" cy="714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800"/>
              <a:buNone/>
              <a:defRPr>
                <a:latin typeface="Overpass"/>
                <a:ea typeface="Overpass"/>
                <a:cs typeface="Overpass"/>
                <a:sym typeface="Overpass"/>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p:nvPr/>
        </p:nvSpPr>
        <p:spPr>
          <a:xfrm rot="-4319856">
            <a:off x="-2814289" y="-2495036"/>
            <a:ext cx="8022976" cy="5736736"/>
          </a:xfrm>
          <a:custGeom>
            <a:avLst/>
            <a:gdLst/>
            <a:ahLst/>
            <a:cxnLst/>
            <a:rect l="l" t="t" r="r" b="b"/>
            <a:pathLst>
              <a:path w="107604" h="76941" extrusionOk="0">
                <a:moveTo>
                  <a:pt x="47257" y="0"/>
                </a:moveTo>
                <a:cubicBezTo>
                  <a:pt x="40155" y="0"/>
                  <a:pt x="33046" y="446"/>
                  <a:pt x="25970" y="1341"/>
                </a:cubicBezTo>
                <a:cubicBezTo>
                  <a:pt x="19724" y="2130"/>
                  <a:pt x="10366" y="2240"/>
                  <a:pt x="5874" y="7499"/>
                </a:cubicBezTo>
                <a:cubicBezTo>
                  <a:pt x="1184" y="12978"/>
                  <a:pt x="0" y="23672"/>
                  <a:pt x="4142" y="29568"/>
                </a:cubicBezTo>
                <a:cubicBezTo>
                  <a:pt x="7525" y="34388"/>
                  <a:pt x="13622" y="35997"/>
                  <a:pt x="19705" y="35997"/>
                </a:cubicBezTo>
                <a:cubicBezTo>
                  <a:pt x="21504" y="35997"/>
                  <a:pt x="23302" y="35856"/>
                  <a:pt x="25027" y="35616"/>
                </a:cubicBezTo>
                <a:cubicBezTo>
                  <a:pt x="28163" y="35174"/>
                  <a:pt x="31599" y="34612"/>
                  <a:pt x="34850" y="34612"/>
                </a:cubicBezTo>
                <a:cubicBezTo>
                  <a:pt x="38847" y="34612"/>
                  <a:pt x="42564" y="35461"/>
                  <a:pt x="45101" y="38421"/>
                </a:cubicBezTo>
                <a:cubicBezTo>
                  <a:pt x="49112" y="43067"/>
                  <a:pt x="48520" y="51548"/>
                  <a:pt x="54196" y="53871"/>
                </a:cubicBezTo>
                <a:cubicBezTo>
                  <a:pt x="54975" y="54188"/>
                  <a:pt x="55777" y="54333"/>
                  <a:pt x="56580" y="54333"/>
                </a:cubicBezTo>
                <a:cubicBezTo>
                  <a:pt x="59774" y="54333"/>
                  <a:pt x="62977" y="52045"/>
                  <a:pt x="64781" y="49225"/>
                </a:cubicBezTo>
                <a:cubicBezTo>
                  <a:pt x="66688" y="46267"/>
                  <a:pt x="68200" y="42278"/>
                  <a:pt x="71662" y="41730"/>
                </a:cubicBezTo>
                <a:cubicBezTo>
                  <a:pt x="71880" y="41697"/>
                  <a:pt x="72095" y="41681"/>
                  <a:pt x="72307" y="41681"/>
                </a:cubicBezTo>
                <a:cubicBezTo>
                  <a:pt x="75699" y="41681"/>
                  <a:pt x="78260" y="45826"/>
                  <a:pt x="77579" y="49291"/>
                </a:cubicBezTo>
                <a:cubicBezTo>
                  <a:pt x="76856" y="52973"/>
                  <a:pt x="73788" y="55690"/>
                  <a:pt x="70654" y="57750"/>
                </a:cubicBezTo>
                <a:cubicBezTo>
                  <a:pt x="67520" y="59832"/>
                  <a:pt x="64080" y="61629"/>
                  <a:pt x="61823" y="64610"/>
                </a:cubicBezTo>
                <a:cubicBezTo>
                  <a:pt x="59565" y="67590"/>
                  <a:pt x="58952" y="72302"/>
                  <a:pt x="61691" y="74866"/>
                </a:cubicBezTo>
                <a:cubicBezTo>
                  <a:pt x="63116" y="76203"/>
                  <a:pt x="65132" y="76685"/>
                  <a:pt x="67082" y="76860"/>
                </a:cubicBezTo>
                <a:cubicBezTo>
                  <a:pt x="67708" y="76914"/>
                  <a:pt x="68333" y="76940"/>
                  <a:pt x="68957" y="76940"/>
                </a:cubicBezTo>
                <a:cubicBezTo>
                  <a:pt x="74187" y="76940"/>
                  <a:pt x="79285" y="75071"/>
                  <a:pt x="83299" y="71644"/>
                </a:cubicBezTo>
                <a:cubicBezTo>
                  <a:pt x="85710" y="69562"/>
                  <a:pt x="87967" y="66779"/>
                  <a:pt x="91145" y="66428"/>
                </a:cubicBezTo>
                <a:cubicBezTo>
                  <a:pt x="91390" y="66400"/>
                  <a:pt x="91636" y="66387"/>
                  <a:pt x="91881" y="66387"/>
                </a:cubicBezTo>
                <a:cubicBezTo>
                  <a:pt x="94718" y="66387"/>
                  <a:pt x="97568" y="68149"/>
                  <a:pt x="100289" y="68149"/>
                </a:cubicBezTo>
                <a:cubicBezTo>
                  <a:pt x="100930" y="68149"/>
                  <a:pt x="101565" y="68051"/>
                  <a:pt x="102190" y="67809"/>
                </a:cubicBezTo>
                <a:cubicBezTo>
                  <a:pt x="105346" y="66604"/>
                  <a:pt x="106222" y="62593"/>
                  <a:pt x="106507" y="59240"/>
                </a:cubicBezTo>
                <a:cubicBezTo>
                  <a:pt x="107603" y="46552"/>
                  <a:pt x="107187" y="33775"/>
                  <a:pt x="105280" y="21196"/>
                </a:cubicBezTo>
                <a:cubicBezTo>
                  <a:pt x="104798" y="18018"/>
                  <a:pt x="104184" y="14731"/>
                  <a:pt x="102300" y="12123"/>
                </a:cubicBezTo>
                <a:cubicBezTo>
                  <a:pt x="99560" y="8310"/>
                  <a:pt x="94717" y="6710"/>
                  <a:pt x="90181" y="5505"/>
                </a:cubicBezTo>
                <a:cubicBezTo>
                  <a:pt x="76133" y="1846"/>
                  <a:pt x="61710" y="0"/>
                  <a:pt x="47257"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rot="7306604">
            <a:off x="9093706" y="3926082"/>
            <a:ext cx="5401887" cy="3862557"/>
          </a:xfrm>
          <a:custGeom>
            <a:avLst/>
            <a:gdLst/>
            <a:ahLst/>
            <a:cxnLst/>
            <a:rect l="l" t="t" r="r" b="b"/>
            <a:pathLst>
              <a:path w="107604" h="76941" extrusionOk="0">
                <a:moveTo>
                  <a:pt x="47257" y="0"/>
                </a:moveTo>
                <a:cubicBezTo>
                  <a:pt x="40155" y="0"/>
                  <a:pt x="33046" y="446"/>
                  <a:pt x="25970" y="1341"/>
                </a:cubicBezTo>
                <a:cubicBezTo>
                  <a:pt x="19724" y="2130"/>
                  <a:pt x="10366" y="2240"/>
                  <a:pt x="5874" y="7499"/>
                </a:cubicBezTo>
                <a:cubicBezTo>
                  <a:pt x="1184" y="12978"/>
                  <a:pt x="0" y="23672"/>
                  <a:pt x="4142" y="29568"/>
                </a:cubicBezTo>
                <a:cubicBezTo>
                  <a:pt x="7525" y="34388"/>
                  <a:pt x="13622" y="35997"/>
                  <a:pt x="19705" y="35997"/>
                </a:cubicBezTo>
                <a:cubicBezTo>
                  <a:pt x="21504" y="35997"/>
                  <a:pt x="23302" y="35856"/>
                  <a:pt x="25027" y="35616"/>
                </a:cubicBezTo>
                <a:cubicBezTo>
                  <a:pt x="28163" y="35174"/>
                  <a:pt x="31599" y="34612"/>
                  <a:pt x="34850" y="34612"/>
                </a:cubicBezTo>
                <a:cubicBezTo>
                  <a:pt x="38847" y="34612"/>
                  <a:pt x="42564" y="35461"/>
                  <a:pt x="45101" y="38421"/>
                </a:cubicBezTo>
                <a:cubicBezTo>
                  <a:pt x="49112" y="43067"/>
                  <a:pt x="48520" y="51548"/>
                  <a:pt x="54196" y="53871"/>
                </a:cubicBezTo>
                <a:cubicBezTo>
                  <a:pt x="54975" y="54188"/>
                  <a:pt x="55777" y="54333"/>
                  <a:pt x="56580" y="54333"/>
                </a:cubicBezTo>
                <a:cubicBezTo>
                  <a:pt x="59774" y="54333"/>
                  <a:pt x="62977" y="52045"/>
                  <a:pt x="64781" y="49225"/>
                </a:cubicBezTo>
                <a:cubicBezTo>
                  <a:pt x="66688" y="46267"/>
                  <a:pt x="68200" y="42278"/>
                  <a:pt x="71662" y="41730"/>
                </a:cubicBezTo>
                <a:cubicBezTo>
                  <a:pt x="71880" y="41697"/>
                  <a:pt x="72095" y="41681"/>
                  <a:pt x="72307" y="41681"/>
                </a:cubicBezTo>
                <a:cubicBezTo>
                  <a:pt x="75699" y="41681"/>
                  <a:pt x="78260" y="45826"/>
                  <a:pt x="77579" y="49291"/>
                </a:cubicBezTo>
                <a:cubicBezTo>
                  <a:pt x="76856" y="52973"/>
                  <a:pt x="73788" y="55690"/>
                  <a:pt x="70654" y="57750"/>
                </a:cubicBezTo>
                <a:cubicBezTo>
                  <a:pt x="67520" y="59832"/>
                  <a:pt x="64080" y="61629"/>
                  <a:pt x="61823" y="64610"/>
                </a:cubicBezTo>
                <a:cubicBezTo>
                  <a:pt x="59565" y="67590"/>
                  <a:pt x="58952" y="72302"/>
                  <a:pt x="61691" y="74866"/>
                </a:cubicBezTo>
                <a:cubicBezTo>
                  <a:pt x="63116" y="76203"/>
                  <a:pt x="65132" y="76685"/>
                  <a:pt x="67082" y="76860"/>
                </a:cubicBezTo>
                <a:cubicBezTo>
                  <a:pt x="67708" y="76914"/>
                  <a:pt x="68333" y="76940"/>
                  <a:pt x="68957" y="76940"/>
                </a:cubicBezTo>
                <a:cubicBezTo>
                  <a:pt x="74187" y="76940"/>
                  <a:pt x="79285" y="75071"/>
                  <a:pt x="83299" y="71644"/>
                </a:cubicBezTo>
                <a:cubicBezTo>
                  <a:pt x="85710" y="69562"/>
                  <a:pt x="87967" y="66779"/>
                  <a:pt x="91145" y="66428"/>
                </a:cubicBezTo>
                <a:cubicBezTo>
                  <a:pt x="91390" y="66400"/>
                  <a:pt x="91636" y="66387"/>
                  <a:pt x="91881" y="66387"/>
                </a:cubicBezTo>
                <a:cubicBezTo>
                  <a:pt x="94718" y="66387"/>
                  <a:pt x="97568" y="68149"/>
                  <a:pt x="100289" y="68149"/>
                </a:cubicBezTo>
                <a:cubicBezTo>
                  <a:pt x="100930" y="68149"/>
                  <a:pt x="101565" y="68051"/>
                  <a:pt x="102190" y="67809"/>
                </a:cubicBezTo>
                <a:cubicBezTo>
                  <a:pt x="105346" y="66604"/>
                  <a:pt x="106222" y="62593"/>
                  <a:pt x="106507" y="59240"/>
                </a:cubicBezTo>
                <a:cubicBezTo>
                  <a:pt x="107603" y="46552"/>
                  <a:pt x="107187" y="33775"/>
                  <a:pt x="105280" y="21196"/>
                </a:cubicBezTo>
                <a:cubicBezTo>
                  <a:pt x="104798" y="18018"/>
                  <a:pt x="104184" y="14731"/>
                  <a:pt x="102300" y="12123"/>
                </a:cubicBezTo>
                <a:cubicBezTo>
                  <a:pt x="99560" y="8310"/>
                  <a:pt x="94717" y="6710"/>
                  <a:pt x="90181" y="5505"/>
                </a:cubicBezTo>
                <a:cubicBezTo>
                  <a:pt x="76133" y="1846"/>
                  <a:pt x="61710" y="0"/>
                  <a:pt x="47257"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0144285" y="-311633"/>
            <a:ext cx="1915731" cy="2800557"/>
          </a:xfrm>
          <a:custGeom>
            <a:avLst/>
            <a:gdLst/>
            <a:ahLst/>
            <a:cxnLst/>
            <a:rect l="l" t="t" r="r" b="b"/>
            <a:pathLst>
              <a:path w="26321" h="38478" extrusionOk="0">
                <a:moveTo>
                  <a:pt x="12421" y="1"/>
                </a:moveTo>
                <a:cubicBezTo>
                  <a:pt x="11443" y="1"/>
                  <a:pt x="10443" y="512"/>
                  <a:pt x="9775" y="1254"/>
                </a:cubicBezTo>
                <a:cubicBezTo>
                  <a:pt x="8810" y="2350"/>
                  <a:pt x="8394" y="3840"/>
                  <a:pt x="8043" y="5265"/>
                </a:cubicBezTo>
                <a:cubicBezTo>
                  <a:pt x="6444" y="11839"/>
                  <a:pt x="1" y="31300"/>
                  <a:pt x="6071" y="36472"/>
                </a:cubicBezTo>
                <a:cubicBezTo>
                  <a:pt x="7724" y="37877"/>
                  <a:pt x="9515" y="38477"/>
                  <a:pt x="11323" y="38477"/>
                </a:cubicBezTo>
                <a:cubicBezTo>
                  <a:pt x="18309" y="38477"/>
                  <a:pt x="25544" y="29513"/>
                  <a:pt x="26014" y="23454"/>
                </a:cubicBezTo>
                <a:cubicBezTo>
                  <a:pt x="26320" y="18830"/>
                  <a:pt x="24699" y="14272"/>
                  <a:pt x="21521" y="10897"/>
                </a:cubicBezTo>
                <a:cubicBezTo>
                  <a:pt x="19527" y="8749"/>
                  <a:pt x="16897" y="7040"/>
                  <a:pt x="15801" y="4323"/>
                </a:cubicBezTo>
                <a:cubicBezTo>
                  <a:pt x="15253" y="2920"/>
                  <a:pt x="15034" y="1189"/>
                  <a:pt x="13763" y="378"/>
                </a:cubicBezTo>
                <a:cubicBezTo>
                  <a:pt x="13346" y="117"/>
                  <a:pt x="12886" y="1"/>
                  <a:pt x="12421"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5691331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5"/>
        <p:cNvGrpSpPr/>
        <p:nvPr/>
      </p:nvGrpSpPr>
      <p:grpSpPr>
        <a:xfrm>
          <a:off x="0" y="0"/>
          <a:ext cx="0" cy="0"/>
          <a:chOff x="0" y="0"/>
          <a:chExt cx="0" cy="0"/>
        </a:xfrm>
      </p:grpSpPr>
      <p:sp>
        <p:nvSpPr>
          <p:cNvPr id="16" name="Google Shape;16;p3"/>
          <p:cNvSpPr txBox="1">
            <a:spLocks noGrp="1"/>
          </p:cNvSpPr>
          <p:nvPr>
            <p:ph type="title"/>
          </p:nvPr>
        </p:nvSpPr>
        <p:spPr>
          <a:xfrm>
            <a:off x="2106400" y="3325000"/>
            <a:ext cx="79792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6667"/>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7" name="Google Shape;17;p3"/>
          <p:cNvSpPr txBox="1">
            <a:spLocks noGrp="1"/>
          </p:cNvSpPr>
          <p:nvPr>
            <p:ph type="title" idx="2" hasCustomPrompt="1"/>
          </p:nvPr>
        </p:nvSpPr>
        <p:spPr>
          <a:xfrm>
            <a:off x="4394200" y="1422400"/>
            <a:ext cx="3454400" cy="148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28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8" name="Google Shape;18;p3"/>
          <p:cNvSpPr txBox="1">
            <a:spLocks noGrp="1"/>
          </p:cNvSpPr>
          <p:nvPr>
            <p:ph type="subTitle" idx="1"/>
          </p:nvPr>
        </p:nvSpPr>
        <p:spPr>
          <a:xfrm>
            <a:off x="2106400" y="4531833"/>
            <a:ext cx="7979200" cy="95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22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 name="Google Shape;19;p3"/>
          <p:cNvSpPr/>
          <p:nvPr/>
        </p:nvSpPr>
        <p:spPr>
          <a:xfrm rot="-9283575" flipH="1">
            <a:off x="-1043008" y="-2169705"/>
            <a:ext cx="5795213" cy="6739124"/>
          </a:xfrm>
          <a:custGeom>
            <a:avLst/>
            <a:gdLst/>
            <a:ahLst/>
            <a:cxnLst/>
            <a:rect l="l" t="t" r="r" b="b"/>
            <a:pathLst>
              <a:path w="140848" h="163789" extrusionOk="0">
                <a:moveTo>
                  <a:pt x="53298" y="0"/>
                </a:moveTo>
                <a:cubicBezTo>
                  <a:pt x="52425" y="0"/>
                  <a:pt x="51497" y="76"/>
                  <a:pt x="50514" y="234"/>
                </a:cubicBezTo>
                <a:cubicBezTo>
                  <a:pt x="38373" y="2206"/>
                  <a:pt x="26079" y="475"/>
                  <a:pt x="13828" y="3039"/>
                </a:cubicBezTo>
                <a:cubicBezTo>
                  <a:pt x="10738" y="3674"/>
                  <a:pt x="7539" y="4529"/>
                  <a:pt x="5216" y="6633"/>
                </a:cubicBezTo>
                <a:cubicBezTo>
                  <a:pt x="0" y="11389"/>
                  <a:pt x="1424" y="19738"/>
                  <a:pt x="2564" y="26685"/>
                </a:cubicBezTo>
                <a:cubicBezTo>
                  <a:pt x="5150" y="42530"/>
                  <a:pt x="3879" y="58703"/>
                  <a:pt x="3222" y="74745"/>
                </a:cubicBezTo>
                <a:cubicBezTo>
                  <a:pt x="2213" y="99267"/>
                  <a:pt x="2630" y="123856"/>
                  <a:pt x="3046" y="148401"/>
                </a:cubicBezTo>
                <a:cubicBezTo>
                  <a:pt x="3068" y="149979"/>
                  <a:pt x="3156" y="151710"/>
                  <a:pt x="4252" y="152828"/>
                </a:cubicBezTo>
                <a:cubicBezTo>
                  <a:pt x="5062" y="153682"/>
                  <a:pt x="6290" y="154011"/>
                  <a:pt x="7451" y="154274"/>
                </a:cubicBezTo>
                <a:cubicBezTo>
                  <a:pt x="18277" y="156772"/>
                  <a:pt x="29410" y="157890"/>
                  <a:pt x="40477" y="158986"/>
                </a:cubicBezTo>
                <a:cubicBezTo>
                  <a:pt x="63860" y="161331"/>
                  <a:pt x="87309" y="163654"/>
                  <a:pt x="110824" y="163785"/>
                </a:cubicBezTo>
                <a:cubicBezTo>
                  <a:pt x="111155" y="163788"/>
                  <a:pt x="111486" y="163789"/>
                  <a:pt x="111819" y="163789"/>
                </a:cubicBezTo>
                <a:cubicBezTo>
                  <a:pt x="120214" y="163789"/>
                  <a:pt x="129390" y="162904"/>
                  <a:pt x="134997" y="156728"/>
                </a:cubicBezTo>
                <a:cubicBezTo>
                  <a:pt x="140848" y="150285"/>
                  <a:pt x="140344" y="139547"/>
                  <a:pt x="134887" y="132797"/>
                </a:cubicBezTo>
                <a:cubicBezTo>
                  <a:pt x="130811" y="127757"/>
                  <a:pt x="124434" y="124535"/>
                  <a:pt x="121606" y="118684"/>
                </a:cubicBezTo>
                <a:cubicBezTo>
                  <a:pt x="119108" y="113490"/>
                  <a:pt x="119985" y="107376"/>
                  <a:pt x="119196" y="101656"/>
                </a:cubicBezTo>
                <a:cubicBezTo>
                  <a:pt x="118188" y="94337"/>
                  <a:pt x="113498" y="86885"/>
                  <a:pt x="106266" y="85373"/>
                </a:cubicBezTo>
                <a:cubicBezTo>
                  <a:pt x="105287" y="85170"/>
                  <a:pt x="104311" y="85079"/>
                  <a:pt x="103339" y="85079"/>
                </a:cubicBezTo>
                <a:cubicBezTo>
                  <a:pt x="95647" y="85079"/>
                  <a:pt x="88148" y="90738"/>
                  <a:pt x="80361" y="90738"/>
                </a:cubicBezTo>
                <a:cubicBezTo>
                  <a:pt x="79706" y="90738"/>
                  <a:pt x="79049" y="90698"/>
                  <a:pt x="78390" y="90611"/>
                </a:cubicBezTo>
                <a:cubicBezTo>
                  <a:pt x="73678" y="89954"/>
                  <a:pt x="69602" y="87017"/>
                  <a:pt x="67520" y="82744"/>
                </a:cubicBezTo>
                <a:cubicBezTo>
                  <a:pt x="65592" y="78755"/>
                  <a:pt x="65373" y="73627"/>
                  <a:pt x="61800" y="70997"/>
                </a:cubicBezTo>
                <a:cubicBezTo>
                  <a:pt x="60258" y="69866"/>
                  <a:pt x="58457" y="69477"/>
                  <a:pt x="56558" y="69477"/>
                </a:cubicBezTo>
                <a:cubicBezTo>
                  <a:pt x="54005" y="69477"/>
                  <a:pt x="51275" y="70181"/>
                  <a:pt x="48761" y="70734"/>
                </a:cubicBezTo>
                <a:cubicBezTo>
                  <a:pt x="47468" y="71019"/>
                  <a:pt x="46056" y="71194"/>
                  <a:pt x="44662" y="71194"/>
                </a:cubicBezTo>
                <a:cubicBezTo>
                  <a:pt x="41333" y="71194"/>
                  <a:pt x="38106" y="70191"/>
                  <a:pt x="36839" y="67272"/>
                </a:cubicBezTo>
                <a:cubicBezTo>
                  <a:pt x="35174" y="63415"/>
                  <a:pt x="38417" y="59097"/>
                  <a:pt x="42077" y="56994"/>
                </a:cubicBezTo>
                <a:cubicBezTo>
                  <a:pt x="45715" y="54890"/>
                  <a:pt x="50076" y="53750"/>
                  <a:pt x="52925" y="50660"/>
                </a:cubicBezTo>
                <a:cubicBezTo>
                  <a:pt x="57768" y="45400"/>
                  <a:pt x="56300" y="37182"/>
                  <a:pt x="57834" y="30257"/>
                </a:cubicBezTo>
                <a:cubicBezTo>
                  <a:pt x="58732" y="26247"/>
                  <a:pt x="60683" y="22543"/>
                  <a:pt x="62151" y="18708"/>
                </a:cubicBezTo>
                <a:cubicBezTo>
                  <a:pt x="65825" y="9051"/>
                  <a:pt x="62841" y="0"/>
                  <a:pt x="53298" y="0"/>
                </a:cubicBezTo>
                <a:close/>
              </a:path>
            </a:pathLst>
          </a:custGeom>
          <a:solidFill>
            <a:srgbClr val="79657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 name="Google Shape;20;p3"/>
          <p:cNvGrpSpPr/>
          <p:nvPr/>
        </p:nvGrpSpPr>
        <p:grpSpPr>
          <a:xfrm rot="2206708">
            <a:off x="9610210" y="-314093"/>
            <a:ext cx="2746839" cy="2662801"/>
            <a:chOff x="-27619" y="-85186"/>
            <a:chExt cx="1786567" cy="1731908"/>
          </a:xfrm>
        </p:grpSpPr>
        <p:sp>
          <p:nvSpPr>
            <p:cNvPr id="21" name="Google Shape;21;p3"/>
            <p:cNvSpPr/>
            <p:nvPr/>
          </p:nvSpPr>
          <p:spPr>
            <a:xfrm rot="356449">
              <a:off x="782262" y="159086"/>
              <a:ext cx="137628" cy="312937"/>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3"/>
            <p:cNvSpPr/>
            <p:nvPr/>
          </p:nvSpPr>
          <p:spPr>
            <a:xfrm rot="-9612816">
              <a:off x="349308" y="163306"/>
              <a:ext cx="133330" cy="408687"/>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3"/>
            <p:cNvSpPr/>
            <p:nvPr/>
          </p:nvSpPr>
          <p:spPr>
            <a:xfrm rot="8610207">
              <a:off x="828552" y="282207"/>
              <a:ext cx="458974" cy="360174"/>
            </a:xfrm>
            <a:custGeom>
              <a:avLst/>
              <a:gdLst/>
              <a:ahLst/>
              <a:cxnLst/>
              <a:rect l="l" t="t" r="r" b="b"/>
              <a:pathLst>
                <a:path w="14991" h="11764" extrusionOk="0">
                  <a:moveTo>
                    <a:pt x="1" y="1"/>
                  </a:moveTo>
                  <a:cubicBezTo>
                    <a:pt x="264" y="3310"/>
                    <a:pt x="1842" y="6378"/>
                    <a:pt x="4384" y="8504"/>
                  </a:cubicBezTo>
                  <a:cubicBezTo>
                    <a:pt x="6048" y="9900"/>
                    <a:pt x="9331" y="11764"/>
                    <a:pt x="11888" y="11764"/>
                  </a:cubicBezTo>
                  <a:cubicBezTo>
                    <a:pt x="12261" y="11764"/>
                    <a:pt x="12618" y="11724"/>
                    <a:pt x="12953" y="11638"/>
                  </a:cubicBezTo>
                  <a:cubicBezTo>
                    <a:pt x="14991" y="11134"/>
                    <a:pt x="13259" y="9928"/>
                    <a:pt x="12164" y="8657"/>
                  </a:cubicBezTo>
                  <a:cubicBezTo>
                    <a:pt x="10937" y="7211"/>
                    <a:pt x="9600" y="5852"/>
                    <a:pt x="8197" y="4581"/>
                  </a:cubicBezTo>
                  <a:cubicBezTo>
                    <a:pt x="5808" y="2477"/>
                    <a:pt x="3069" y="768"/>
                    <a:pt x="1"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3"/>
            <p:cNvSpPr/>
            <p:nvPr/>
          </p:nvSpPr>
          <p:spPr>
            <a:xfrm rot="8100000">
              <a:off x="184927" y="50015"/>
              <a:ext cx="631236" cy="600726"/>
            </a:xfrm>
            <a:custGeom>
              <a:avLst/>
              <a:gdLst/>
              <a:ahLst/>
              <a:cxnLst/>
              <a:rect l="l" t="t" r="r" b="b"/>
              <a:pathLst>
                <a:path w="16262" h="15476" extrusionOk="0">
                  <a:moveTo>
                    <a:pt x="16262" y="1"/>
                  </a:moveTo>
                  <a:cubicBezTo>
                    <a:pt x="13238" y="1513"/>
                    <a:pt x="10433" y="3419"/>
                    <a:pt x="7934" y="5699"/>
                  </a:cubicBezTo>
                  <a:cubicBezTo>
                    <a:pt x="5765" y="7671"/>
                    <a:pt x="3836" y="9906"/>
                    <a:pt x="2214" y="12317"/>
                  </a:cubicBezTo>
                  <a:cubicBezTo>
                    <a:pt x="1930" y="12733"/>
                    <a:pt x="1" y="15275"/>
                    <a:pt x="834" y="15473"/>
                  </a:cubicBezTo>
                  <a:cubicBezTo>
                    <a:pt x="842" y="15475"/>
                    <a:pt x="851" y="15476"/>
                    <a:pt x="860" y="15476"/>
                  </a:cubicBezTo>
                  <a:cubicBezTo>
                    <a:pt x="1350" y="15476"/>
                    <a:pt x="2835" y="12638"/>
                    <a:pt x="3222" y="12207"/>
                  </a:cubicBezTo>
                  <a:cubicBezTo>
                    <a:pt x="8504" y="6466"/>
                    <a:pt x="9381" y="5633"/>
                    <a:pt x="16262"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rot="8100000">
              <a:off x="692405" y="-163300"/>
              <a:ext cx="210153" cy="1061829"/>
            </a:xfrm>
            <a:custGeom>
              <a:avLst/>
              <a:gdLst/>
              <a:ahLst/>
              <a:cxnLst/>
              <a:rect l="l" t="t" r="r" b="b"/>
              <a:pathLst>
                <a:path w="5414" h="27355" extrusionOk="0">
                  <a:moveTo>
                    <a:pt x="4060" y="1"/>
                  </a:moveTo>
                  <a:cubicBezTo>
                    <a:pt x="2191" y="1"/>
                    <a:pt x="2896" y="6640"/>
                    <a:pt x="3091" y="7763"/>
                  </a:cubicBezTo>
                  <a:cubicBezTo>
                    <a:pt x="3398" y="9428"/>
                    <a:pt x="3967" y="11094"/>
                    <a:pt x="3989" y="12781"/>
                  </a:cubicBezTo>
                  <a:cubicBezTo>
                    <a:pt x="4033" y="14644"/>
                    <a:pt x="3463" y="16463"/>
                    <a:pt x="2893" y="18238"/>
                  </a:cubicBezTo>
                  <a:lnTo>
                    <a:pt x="1" y="27355"/>
                  </a:lnTo>
                  <a:cubicBezTo>
                    <a:pt x="1075" y="26522"/>
                    <a:pt x="1644" y="25207"/>
                    <a:pt x="2192" y="23958"/>
                  </a:cubicBezTo>
                  <a:cubicBezTo>
                    <a:pt x="3310" y="21306"/>
                    <a:pt x="4428" y="18611"/>
                    <a:pt x="5085" y="15806"/>
                  </a:cubicBezTo>
                  <a:cubicBezTo>
                    <a:pt x="5304" y="14929"/>
                    <a:pt x="5414" y="14052"/>
                    <a:pt x="5392" y="13154"/>
                  </a:cubicBezTo>
                  <a:cubicBezTo>
                    <a:pt x="5304" y="11992"/>
                    <a:pt x="4888" y="10875"/>
                    <a:pt x="4537" y="9757"/>
                  </a:cubicBezTo>
                  <a:cubicBezTo>
                    <a:pt x="3551" y="6404"/>
                    <a:pt x="3945" y="3402"/>
                    <a:pt x="4143" y="5"/>
                  </a:cubicBezTo>
                  <a:cubicBezTo>
                    <a:pt x="4115" y="2"/>
                    <a:pt x="4087" y="1"/>
                    <a:pt x="4060"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3"/>
            <p:cNvSpPr/>
            <p:nvPr/>
          </p:nvSpPr>
          <p:spPr>
            <a:xfrm rot="8100000">
              <a:off x="110063" y="762111"/>
              <a:ext cx="780952" cy="712906"/>
            </a:xfrm>
            <a:custGeom>
              <a:avLst/>
              <a:gdLst/>
              <a:ahLst/>
              <a:cxnLst/>
              <a:rect l="l" t="t" r="r" b="b"/>
              <a:pathLst>
                <a:path w="20119" h="18366" extrusionOk="0">
                  <a:moveTo>
                    <a:pt x="20118" y="1"/>
                  </a:moveTo>
                  <a:lnTo>
                    <a:pt x="20118" y="1"/>
                  </a:lnTo>
                  <a:cubicBezTo>
                    <a:pt x="14859" y="2148"/>
                    <a:pt x="9972" y="5348"/>
                    <a:pt x="6356" y="9709"/>
                  </a:cubicBezTo>
                  <a:cubicBezTo>
                    <a:pt x="4077" y="12470"/>
                    <a:pt x="2236" y="15582"/>
                    <a:pt x="0" y="18366"/>
                  </a:cubicBezTo>
                  <a:cubicBezTo>
                    <a:pt x="1995" y="17533"/>
                    <a:pt x="4077" y="16503"/>
                    <a:pt x="6137" y="15692"/>
                  </a:cubicBezTo>
                  <a:cubicBezTo>
                    <a:pt x="9599" y="14355"/>
                    <a:pt x="12887" y="12470"/>
                    <a:pt x="15472" y="9819"/>
                  </a:cubicBezTo>
                  <a:cubicBezTo>
                    <a:pt x="18058" y="7167"/>
                    <a:pt x="19877" y="3683"/>
                    <a:pt x="20118"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3"/>
            <p:cNvSpPr/>
            <p:nvPr/>
          </p:nvSpPr>
          <p:spPr>
            <a:xfrm rot="8100000">
              <a:off x="1149667" y="636926"/>
              <a:ext cx="366701" cy="838012"/>
            </a:xfrm>
            <a:custGeom>
              <a:avLst/>
              <a:gdLst/>
              <a:ahLst/>
              <a:cxnLst/>
              <a:rect l="l" t="t" r="r" b="b"/>
              <a:pathLst>
                <a:path w="9447" h="21589" extrusionOk="0">
                  <a:moveTo>
                    <a:pt x="8197" y="0"/>
                  </a:moveTo>
                  <a:lnTo>
                    <a:pt x="8197" y="0"/>
                  </a:lnTo>
                  <a:cubicBezTo>
                    <a:pt x="6992" y="1162"/>
                    <a:pt x="5896" y="2433"/>
                    <a:pt x="4954" y="3792"/>
                  </a:cubicBezTo>
                  <a:cubicBezTo>
                    <a:pt x="2740" y="6991"/>
                    <a:pt x="1381" y="10673"/>
                    <a:pt x="943" y="14508"/>
                  </a:cubicBezTo>
                  <a:cubicBezTo>
                    <a:pt x="768" y="16042"/>
                    <a:pt x="1" y="21477"/>
                    <a:pt x="2258" y="21587"/>
                  </a:cubicBezTo>
                  <a:cubicBezTo>
                    <a:pt x="2289" y="21588"/>
                    <a:pt x="2319" y="21589"/>
                    <a:pt x="2349" y="21589"/>
                  </a:cubicBezTo>
                  <a:cubicBezTo>
                    <a:pt x="4346" y="21589"/>
                    <a:pt x="5974" y="18781"/>
                    <a:pt x="6816" y="17335"/>
                  </a:cubicBezTo>
                  <a:cubicBezTo>
                    <a:pt x="7320" y="16480"/>
                    <a:pt x="7715" y="15560"/>
                    <a:pt x="8000" y="14596"/>
                  </a:cubicBezTo>
                  <a:cubicBezTo>
                    <a:pt x="9446" y="9709"/>
                    <a:pt x="8482" y="4734"/>
                    <a:pt x="8197"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3"/>
            <p:cNvSpPr/>
            <p:nvPr/>
          </p:nvSpPr>
          <p:spPr>
            <a:xfrm rot="8100000">
              <a:off x="615728" y="518363"/>
              <a:ext cx="221837" cy="679912"/>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7922695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9"/>
        <p:cNvGrpSpPr/>
        <p:nvPr/>
      </p:nvGrpSpPr>
      <p:grpSpPr>
        <a:xfrm>
          <a:off x="0" y="0"/>
          <a:ext cx="0" cy="0"/>
          <a:chOff x="0" y="0"/>
          <a:chExt cx="0" cy="0"/>
        </a:xfrm>
      </p:grpSpPr>
      <p:sp>
        <p:nvSpPr>
          <p:cNvPr id="30" name="Google Shape;30;p4"/>
          <p:cNvSpPr txBox="1">
            <a:spLocks noGrp="1"/>
          </p:cNvSpPr>
          <p:nvPr>
            <p:ph type="body" idx="1"/>
          </p:nvPr>
        </p:nvSpPr>
        <p:spPr>
          <a:xfrm>
            <a:off x="950967" y="1536633"/>
            <a:ext cx="10286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31" name="Google Shape;31;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32" name="Google Shape;32;p4"/>
          <p:cNvSpPr txBox="1">
            <a:spLocks noGrp="1"/>
          </p:cNvSpPr>
          <p:nvPr>
            <p:ph type="title"/>
          </p:nvPr>
        </p:nvSpPr>
        <p:spPr>
          <a:xfrm>
            <a:off x="950967" y="466367"/>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sz="4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3" name="Google Shape;33;p4"/>
          <p:cNvSpPr/>
          <p:nvPr/>
        </p:nvSpPr>
        <p:spPr>
          <a:xfrm rot="2007070">
            <a:off x="-1231819" y="4846535"/>
            <a:ext cx="3027533" cy="3749040"/>
          </a:xfrm>
          <a:custGeom>
            <a:avLst/>
            <a:gdLst/>
            <a:ahLst/>
            <a:cxnLst/>
            <a:rect l="l" t="t" r="r" b="b"/>
            <a:pathLst>
              <a:path w="71116" h="88064" extrusionOk="0">
                <a:moveTo>
                  <a:pt x="5463" y="0"/>
                </a:moveTo>
                <a:cubicBezTo>
                  <a:pt x="4421" y="0"/>
                  <a:pt x="3497" y="268"/>
                  <a:pt x="2850" y="885"/>
                </a:cubicBezTo>
                <a:cubicBezTo>
                  <a:pt x="1" y="3603"/>
                  <a:pt x="1645" y="13618"/>
                  <a:pt x="1579" y="17124"/>
                </a:cubicBezTo>
                <a:lnTo>
                  <a:pt x="746" y="60165"/>
                </a:lnTo>
                <a:cubicBezTo>
                  <a:pt x="680" y="64307"/>
                  <a:pt x="637" y="68624"/>
                  <a:pt x="2477" y="72328"/>
                </a:cubicBezTo>
                <a:cubicBezTo>
                  <a:pt x="4362" y="76141"/>
                  <a:pt x="7956" y="78749"/>
                  <a:pt x="11484" y="81160"/>
                </a:cubicBezTo>
                <a:cubicBezTo>
                  <a:pt x="16525" y="84578"/>
                  <a:pt x="22047" y="87997"/>
                  <a:pt x="28162" y="88063"/>
                </a:cubicBezTo>
                <a:cubicBezTo>
                  <a:pt x="28224" y="88064"/>
                  <a:pt x="28287" y="88064"/>
                  <a:pt x="28350" y="88064"/>
                </a:cubicBezTo>
                <a:cubicBezTo>
                  <a:pt x="29955" y="88064"/>
                  <a:pt x="31588" y="87788"/>
                  <a:pt x="32895" y="86923"/>
                </a:cubicBezTo>
                <a:cubicBezTo>
                  <a:pt x="35657" y="85104"/>
                  <a:pt x="36292" y="81335"/>
                  <a:pt x="38374" y="78749"/>
                </a:cubicBezTo>
                <a:cubicBezTo>
                  <a:pt x="41059" y="75436"/>
                  <a:pt x="45711" y="74541"/>
                  <a:pt x="49965" y="74541"/>
                </a:cubicBezTo>
                <a:cubicBezTo>
                  <a:pt x="50017" y="74541"/>
                  <a:pt x="50069" y="74541"/>
                  <a:pt x="50121" y="74541"/>
                </a:cubicBezTo>
                <a:cubicBezTo>
                  <a:pt x="52557" y="74554"/>
                  <a:pt x="55021" y="74782"/>
                  <a:pt x="57455" y="74782"/>
                </a:cubicBezTo>
                <a:cubicBezTo>
                  <a:pt x="59333" y="74782"/>
                  <a:pt x="61193" y="74646"/>
                  <a:pt x="63007" y="74169"/>
                </a:cubicBezTo>
                <a:cubicBezTo>
                  <a:pt x="67171" y="73073"/>
                  <a:pt x="71115" y="69391"/>
                  <a:pt x="70633" y="65118"/>
                </a:cubicBezTo>
                <a:cubicBezTo>
                  <a:pt x="69866" y="58499"/>
                  <a:pt x="60180" y="56593"/>
                  <a:pt x="57988" y="50325"/>
                </a:cubicBezTo>
                <a:cubicBezTo>
                  <a:pt x="56892" y="47191"/>
                  <a:pt x="57966" y="43729"/>
                  <a:pt x="57988" y="40398"/>
                </a:cubicBezTo>
                <a:cubicBezTo>
                  <a:pt x="58032" y="32881"/>
                  <a:pt x="51874" y="25802"/>
                  <a:pt x="44423" y="24816"/>
                </a:cubicBezTo>
                <a:cubicBezTo>
                  <a:pt x="43637" y="24714"/>
                  <a:pt x="42848" y="24672"/>
                  <a:pt x="42057" y="24672"/>
                </a:cubicBezTo>
                <a:cubicBezTo>
                  <a:pt x="38331" y="24672"/>
                  <a:pt x="34558" y="25605"/>
                  <a:pt x="30861" y="25605"/>
                </a:cubicBezTo>
                <a:cubicBezTo>
                  <a:pt x="29608" y="25605"/>
                  <a:pt x="28363" y="25498"/>
                  <a:pt x="27132" y="25211"/>
                </a:cubicBezTo>
                <a:cubicBezTo>
                  <a:pt x="23888" y="24444"/>
                  <a:pt x="21039" y="22515"/>
                  <a:pt x="19155" y="19776"/>
                </a:cubicBezTo>
                <a:cubicBezTo>
                  <a:pt x="16372" y="15721"/>
                  <a:pt x="16043" y="10506"/>
                  <a:pt x="13917" y="6101"/>
                </a:cubicBezTo>
                <a:cubicBezTo>
                  <a:pt x="13917" y="3103"/>
                  <a:pt x="9008" y="0"/>
                  <a:pt x="5463"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4"/>
          <p:cNvSpPr/>
          <p:nvPr/>
        </p:nvSpPr>
        <p:spPr>
          <a:xfrm>
            <a:off x="10114308" y="3657603"/>
            <a:ext cx="2641973" cy="4207055"/>
          </a:xfrm>
          <a:custGeom>
            <a:avLst/>
            <a:gdLst/>
            <a:ahLst/>
            <a:cxnLst/>
            <a:rect l="l" t="t" r="r" b="b"/>
            <a:pathLst>
              <a:path w="62057" h="98819" extrusionOk="0">
                <a:moveTo>
                  <a:pt x="57462" y="1"/>
                </a:moveTo>
                <a:cubicBezTo>
                  <a:pt x="56163" y="1"/>
                  <a:pt x="54483" y="387"/>
                  <a:pt x="52334" y="1237"/>
                </a:cubicBezTo>
                <a:cubicBezTo>
                  <a:pt x="42122" y="5247"/>
                  <a:pt x="40851" y="13290"/>
                  <a:pt x="40434" y="23195"/>
                </a:cubicBezTo>
                <a:cubicBezTo>
                  <a:pt x="39908" y="34767"/>
                  <a:pt x="33465" y="45527"/>
                  <a:pt x="22420" y="49932"/>
                </a:cubicBezTo>
                <a:cubicBezTo>
                  <a:pt x="18673" y="51444"/>
                  <a:pt x="14202" y="52452"/>
                  <a:pt x="12230" y="55958"/>
                </a:cubicBezTo>
                <a:cubicBezTo>
                  <a:pt x="10345" y="59289"/>
                  <a:pt x="11550" y="63475"/>
                  <a:pt x="10717" y="67201"/>
                </a:cubicBezTo>
                <a:cubicBezTo>
                  <a:pt x="9775" y="71474"/>
                  <a:pt x="6334" y="74652"/>
                  <a:pt x="3858" y="78246"/>
                </a:cubicBezTo>
                <a:cubicBezTo>
                  <a:pt x="1404" y="81840"/>
                  <a:pt x="1" y="87143"/>
                  <a:pt x="3003" y="90321"/>
                </a:cubicBezTo>
                <a:cubicBezTo>
                  <a:pt x="4535" y="91933"/>
                  <a:pt x="6491" y="92409"/>
                  <a:pt x="8651" y="92409"/>
                </a:cubicBezTo>
                <a:cubicBezTo>
                  <a:pt x="11764" y="92409"/>
                  <a:pt x="15300" y="91419"/>
                  <a:pt x="18595" y="91419"/>
                </a:cubicBezTo>
                <a:cubicBezTo>
                  <a:pt x="19291" y="91419"/>
                  <a:pt x="19977" y="91463"/>
                  <a:pt x="20645" y="91570"/>
                </a:cubicBezTo>
                <a:cubicBezTo>
                  <a:pt x="23340" y="92008"/>
                  <a:pt x="25751" y="93520"/>
                  <a:pt x="28206" y="94748"/>
                </a:cubicBezTo>
                <a:cubicBezTo>
                  <a:pt x="33648" y="97435"/>
                  <a:pt x="39611" y="98819"/>
                  <a:pt x="45634" y="98819"/>
                </a:cubicBezTo>
                <a:cubicBezTo>
                  <a:pt x="47420" y="98819"/>
                  <a:pt x="49212" y="98697"/>
                  <a:pt x="50997" y="98451"/>
                </a:cubicBezTo>
                <a:cubicBezTo>
                  <a:pt x="53780" y="98079"/>
                  <a:pt x="56717" y="97268"/>
                  <a:pt x="58448" y="95055"/>
                </a:cubicBezTo>
                <a:cubicBezTo>
                  <a:pt x="60026" y="93016"/>
                  <a:pt x="60223" y="90255"/>
                  <a:pt x="60311" y="87647"/>
                </a:cubicBezTo>
                <a:cubicBezTo>
                  <a:pt x="61056" y="62138"/>
                  <a:pt x="56629" y="36410"/>
                  <a:pt x="60859" y="11033"/>
                </a:cubicBezTo>
                <a:cubicBezTo>
                  <a:pt x="61884" y="4831"/>
                  <a:pt x="62057" y="1"/>
                  <a:pt x="5746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7484257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5"/>
        <p:cNvGrpSpPr/>
        <p:nvPr/>
      </p:nvGrpSpPr>
      <p:grpSpPr>
        <a:xfrm>
          <a:off x="0" y="0"/>
          <a:ext cx="0" cy="0"/>
          <a:chOff x="0" y="0"/>
          <a:chExt cx="0" cy="0"/>
        </a:xfrm>
      </p:grpSpPr>
      <p:sp>
        <p:nvSpPr>
          <p:cNvPr id="36" name="Google Shape;36;p5"/>
          <p:cNvSpPr/>
          <p:nvPr/>
        </p:nvSpPr>
        <p:spPr>
          <a:xfrm rot="-9242551" flipH="1">
            <a:off x="-2739515" y="-2184032"/>
            <a:ext cx="5722465" cy="6654527"/>
          </a:xfrm>
          <a:custGeom>
            <a:avLst/>
            <a:gdLst/>
            <a:ahLst/>
            <a:cxnLst/>
            <a:rect l="l" t="t" r="r" b="b"/>
            <a:pathLst>
              <a:path w="140848" h="163789" extrusionOk="0">
                <a:moveTo>
                  <a:pt x="53298" y="0"/>
                </a:moveTo>
                <a:cubicBezTo>
                  <a:pt x="52425" y="0"/>
                  <a:pt x="51497" y="76"/>
                  <a:pt x="50514" y="234"/>
                </a:cubicBezTo>
                <a:cubicBezTo>
                  <a:pt x="38373" y="2206"/>
                  <a:pt x="26079" y="475"/>
                  <a:pt x="13828" y="3039"/>
                </a:cubicBezTo>
                <a:cubicBezTo>
                  <a:pt x="10738" y="3674"/>
                  <a:pt x="7539" y="4529"/>
                  <a:pt x="5216" y="6633"/>
                </a:cubicBezTo>
                <a:cubicBezTo>
                  <a:pt x="0" y="11389"/>
                  <a:pt x="1424" y="19738"/>
                  <a:pt x="2564" y="26685"/>
                </a:cubicBezTo>
                <a:cubicBezTo>
                  <a:pt x="5150" y="42530"/>
                  <a:pt x="3879" y="58703"/>
                  <a:pt x="3222" y="74745"/>
                </a:cubicBezTo>
                <a:cubicBezTo>
                  <a:pt x="2213" y="99267"/>
                  <a:pt x="2630" y="123856"/>
                  <a:pt x="3046" y="148401"/>
                </a:cubicBezTo>
                <a:cubicBezTo>
                  <a:pt x="3068" y="149979"/>
                  <a:pt x="3156" y="151710"/>
                  <a:pt x="4252" y="152828"/>
                </a:cubicBezTo>
                <a:cubicBezTo>
                  <a:pt x="5062" y="153682"/>
                  <a:pt x="6290" y="154011"/>
                  <a:pt x="7451" y="154274"/>
                </a:cubicBezTo>
                <a:cubicBezTo>
                  <a:pt x="18277" y="156772"/>
                  <a:pt x="29410" y="157890"/>
                  <a:pt x="40477" y="158986"/>
                </a:cubicBezTo>
                <a:cubicBezTo>
                  <a:pt x="63860" y="161331"/>
                  <a:pt x="87309" y="163654"/>
                  <a:pt x="110824" y="163785"/>
                </a:cubicBezTo>
                <a:cubicBezTo>
                  <a:pt x="111155" y="163788"/>
                  <a:pt x="111486" y="163789"/>
                  <a:pt x="111819" y="163789"/>
                </a:cubicBezTo>
                <a:cubicBezTo>
                  <a:pt x="120214" y="163789"/>
                  <a:pt x="129390" y="162904"/>
                  <a:pt x="134997" y="156728"/>
                </a:cubicBezTo>
                <a:cubicBezTo>
                  <a:pt x="140848" y="150285"/>
                  <a:pt x="140344" y="139547"/>
                  <a:pt x="134887" y="132797"/>
                </a:cubicBezTo>
                <a:cubicBezTo>
                  <a:pt x="130811" y="127757"/>
                  <a:pt x="124434" y="124535"/>
                  <a:pt x="121606" y="118684"/>
                </a:cubicBezTo>
                <a:cubicBezTo>
                  <a:pt x="119108" y="113490"/>
                  <a:pt x="119985" y="107376"/>
                  <a:pt x="119196" y="101656"/>
                </a:cubicBezTo>
                <a:cubicBezTo>
                  <a:pt x="118188" y="94337"/>
                  <a:pt x="113498" y="86885"/>
                  <a:pt x="106266" y="85373"/>
                </a:cubicBezTo>
                <a:cubicBezTo>
                  <a:pt x="105287" y="85170"/>
                  <a:pt x="104311" y="85079"/>
                  <a:pt x="103339" y="85079"/>
                </a:cubicBezTo>
                <a:cubicBezTo>
                  <a:pt x="95647" y="85079"/>
                  <a:pt x="88148" y="90738"/>
                  <a:pt x="80361" y="90738"/>
                </a:cubicBezTo>
                <a:cubicBezTo>
                  <a:pt x="79706" y="90738"/>
                  <a:pt x="79049" y="90698"/>
                  <a:pt x="78390" y="90611"/>
                </a:cubicBezTo>
                <a:cubicBezTo>
                  <a:pt x="73678" y="89954"/>
                  <a:pt x="69602" y="87017"/>
                  <a:pt x="67520" y="82744"/>
                </a:cubicBezTo>
                <a:cubicBezTo>
                  <a:pt x="65592" y="78755"/>
                  <a:pt x="65373" y="73627"/>
                  <a:pt x="61800" y="70997"/>
                </a:cubicBezTo>
                <a:cubicBezTo>
                  <a:pt x="60258" y="69866"/>
                  <a:pt x="58457" y="69477"/>
                  <a:pt x="56558" y="69477"/>
                </a:cubicBezTo>
                <a:cubicBezTo>
                  <a:pt x="54005" y="69477"/>
                  <a:pt x="51275" y="70181"/>
                  <a:pt x="48761" y="70734"/>
                </a:cubicBezTo>
                <a:cubicBezTo>
                  <a:pt x="47468" y="71019"/>
                  <a:pt x="46056" y="71194"/>
                  <a:pt x="44662" y="71194"/>
                </a:cubicBezTo>
                <a:cubicBezTo>
                  <a:pt x="41333" y="71194"/>
                  <a:pt x="38106" y="70191"/>
                  <a:pt x="36839" y="67272"/>
                </a:cubicBezTo>
                <a:cubicBezTo>
                  <a:pt x="35174" y="63415"/>
                  <a:pt x="38417" y="59097"/>
                  <a:pt x="42077" y="56994"/>
                </a:cubicBezTo>
                <a:cubicBezTo>
                  <a:pt x="45715" y="54890"/>
                  <a:pt x="50076" y="53750"/>
                  <a:pt x="52925" y="50660"/>
                </a:cubicBezTo>
                <a:cubicBezTo>
                  <a:pt x="57768" y="45400"/>
                  <a:pt x="56300" y="37182"/>
                  <a:pt x="57834" y="30257"/>
                </a:cubicBezTo>
                <a:cubicBezTo>
                  <a:pt x="58732" y="26247"/>
                  <a:pt x="60683" y="22543"/>
                  <a:pt x="62151" y="18708"/>
                </a:cubicBezTo>
                <a:cubicBezTo>
                  <a:pt x="65825" y="9051"/>
                  <a:pt x="62841" y="0"/>
                  <a:pt x="53298" y="0"/>
                </a:cubicBezTo>
                <a:close/>
              </a:path>
            </a:pathLst>
          </a:custGeom>
          <a:solidFill>
            <a:srgbClr val="79657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5"/>
          <p:cNvSpPr/>
          <p:nvPr/>
        </p:nvSpPr>
        <p:spPr>
          <a:xfrm rot="4319856" flipH="1">
            <a:off x="8449311" y="-1267503"/>
            <a:ext cx="8022976" cy="5736736"/>
          </a:xfrm>
          <a:custGeom>
            <a:avLst/>
            <a:gdLst/>
            <a:ahLst/>
            <a:cxnLst/>
            <a:rect l="l" t="t" r="r" b="b"/>
            <a:pathLst>
              <a:path w="107604" h="76941" extrusionOk="0">
                <a:moveTo>
                  <a:pt x="47257" y="0"/>
                </a:moveTo>
                <a:cubicBezTo>
                  <a:pt x="40155" y="0"/>
                  <a:pt x="33046" y="446"/>
                  <a:pt x="25970" y="1341"/>
                </a:cubicBezTo>
                <a:cubicBezTo>
                  <a:pt x="19724" y="2130"/>
                  <a:pt x="10366" y="2240"/>
                  <a:pt x="5874" y="7499"/>
                </a:cubicBezTo>
                <a:cubicBezTo>
                  <a:pt x="1184" y="12978"/>
                  <a:pt x="0" y="23672"/>
                  <a:pt x="4142" y="29568"/>
                </a:cubicBezTo>
                <a:cubicBezTo>
                  <a:pt x="7525" y="34388"/>
                  <a:pt x="13622" y="35997"/>
                  <a:pt x="19705" y="35997"/>
                </a:cubicBezTo>
                <a:cubicBezTo>
                  <a:pt x="21504" y="35997"/>
                  <a:pt x="23302" y="35856"/>
                  <a:pt x="25027" y="35616"/>
                </a:cubicBezTo>
                <a:cubicBezTo>
                  <a:pt x="28163" y="35174"/>
                  <a:pt x="31599" y="34612"/>
                  <a:pt x="34850" y="34612"/>
                </a:cubicBezTo>
                <a:cubicBezTo>
                  <a:pt x="38847" y="34612"/>
                  <a:pt x="42564" y="35461"/>
                  <a:pt x="45101" y="38421"/>
                </a:cubicBezTo>
                <a:cubicBezTo>
                  <a:pt x="49112" y="43067"/>
                  <a:pt x="48520" y="51548"/>
                  <a:pt x="54196" y="53871"/>
                </a:cubicBezTo>
                <a:cubicBezTo>
                  <a:pt x="54975" y="54188"/>
                  <a:pt x="55777" y="54333"/>
                  <a:pt x="56580" y="54333"/>
                </a:cubicBezTo>
                <a:cubicBezTo>
                  <a:pt x="59774" y="54333"/>
                  <a:pt x="62977" y="52045"/>
                  <a:pt x="64781" y="49225"/>
                </a:cubicBezTo>
                <a:cubicBezTo>
                  <a:pt x="66688" y="46267"/>
                  <a:pt x="68200" y="42278"/>
                  <a:pt x="71662" y="41730"/>
                </a:cubicBezTo>
                <a:cubicBezTo>
                  <a:pt x="71880" y="41697"/>
                  <a:pt x="72095" y="41681"/>
                  <a:pt x="72307" y="41681"/>
                </a:cubicBezTo>
                <a:cubicBezTo>
                  <a:pt x="75699" y="41681"/>
                  <a:pt x="78260" y="45826"/>
                  <a:pt x="77579" y="49291"/>
                </a:cubicBezTo>
                <a:cubicBezTo>
                  <a:pt x="76856" y="52973"/>
                  <a:pt x="73788" y="55690"/>
                  <a:pt x="70654" y="57750"/>
                </a:cubicBezTo>
                <a:cubicBezTo>
                  <a:pt x="67520" y="59832"/>
                  <a:pt x="64080" y="61629"/>
                  <a:pt x="61823" y="64610"/>
                </a:cubicBezTo>
                <a:cubicBezTo>
                  <a:pt x="59565" y="67590"/>
                  <a:pt x="58952" y="72302"/>
                  <a:pt x="61691" y="74866"/>
                </a:cubicBezTo>
                <a:cubicBezTo>
                  <a:pt x="63116" y="76203"/>
                  <a:pt x="65132" y="76685"/>
                  <a:pt x="67082" y="76860"/>
                </a:cubicBezTo>
                <a:cubicBezTo>
                  <a:pt x="67708" y="76914"/>
                  <a:pt x="68333" y="76940"/>
                  <a:pt x="68957" y="76940"/>
                </a:cubicBezTo>
                <a:cubicBezTo>
                  <a:pt x="74187" y="76940"/>
                  <a:pt x="79285" y="75071"/>
                  <a:pt x="83299" y="71644"/>
                </a:cubicBezTo>
                <a:cubicBezTo>
                  <a:pt x="85710" y="69562"/>
                  <a:pt x="87967" y="66779"/>
                  <a:pt x="91145" y="66428"/>
                </a:cubicBezTo>
                <a:cubicBezTo>
                  <a:pt x="91390" y="66400"/>
                  <a:pt x="91636" y="66387"/>
                  <a:pt x="91881" y="66387"/>
                </a:cubicBezTo>
                <a:cubicBezTo>
                  <a:pt x="94718" y="66387"/>
                  <a:pt x="97568" y="68149"/>
                  <a:pt x="100289" y="68149"/>
                </a:cubicBezTo>
                <a:cubicBezTo>
                  <a:pt x="100930" y="68149"/>
                  <a:pt x="101565" y="68051"/>
                  <a:pt x="102190" y="67809"/>
                </a:cubicBezTo>
                <a:cubicBezTo>
                  <a:pt x="105346" y="66604"/>
                  <a:pt x="106222" y="62593"/>
                  <a:pt x="106507" y="59240"/>
                </a:cubicBezTo>
                <a:cubicBezTo>
                  <a:pt x="107603" y="46552"/>
                  <a:pt x="107187" y="33775"/>
                  <a:pt x="105280" y="21196"/>
                </a:cubicBezTo>
                <a:cubicBezTo>
                  <a:pt x="104798" y="18018"/>
                  <a:pt x="104184" y="14731"/>
                  <a:pt x="102300" y="12123"/>
                </a:cubicBezTo>
                <a:cubicBezTo>
                  <a:pt x="99560" y="8310"/>
                  <a:pt x="94717" y="6710"/>
                  <a:pt x="90181" y="5505"/>
                </a:cubicBezTo>
                <a:cubicBezTo>
                  <a:pt x="76133" y="1846"/>
                  <a:pt x="61710" y="0"/>
                  <a:pt x="47257"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5"/>
          <p:cNvSpPr txBox="1">
            <a:spLocks noGrp="1"/>
          </p:cNvSpPr>
          <p:nvPr>
            <p:ph type="title"/>
          </p:nvPr>
        </p:nvSpPr>
        <p:spPr>
          <a:xfrm>
            <a:off x="1671701" y="2206663"/>
            <a:ext cx="3656800" cy="74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3467"/>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9" name="Google Shape;39;p5"/>
          <p:cNvSpPr txBox="1">
            <a:spLocks noGrp="1"/>
          </p:cNvSpPr>
          <p:nvPr>
            <p:ph type="title" idx="2"/>
          </p:nvPr>
        </p:nvSpPr>
        <p:spPr>
          <a:xfrm>
            <a:off x="6863499" y="2206663"/>
            <a:ext cx="3656800" cy="74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3467"/>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0" name="Google Shape;40;p5"/>
          <p:cNvSpPr txBox="1">
            <a:spLocks noGrp="1"/>
          </p:cNvSpPr>
          <p:nvPr>
            <p:ph type="subTitle" idx="1"/>
          </p:nvPr>
        </p:nvSpPr>
        <p:spPr>
          <a:xfrm>
            <a:off x="6863499" y="4787233"/>
            <a:ext cx="3656800" cy="134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2000"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41" name="Google Shape;41;p5"/>
          <p:cNvSpPr txBox="1">
            <a:spLocks noGrp="1"/>
          </p:cNvSpPr>
          <p:nvPr>
            <p:ph type="subTitle" idx="3"/>
          </p:nvPr>
        </p:nvSpPr>
        <p:spPr>
          <a:xfrm>
            <a:off x="1671701" y="4787233"/>
            <a:ext cx="3656800" cy="134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2000"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42" name="Google Shape;42;p5"/>
          <p:cNvSpPr txBox="1">
            <a:spLocks noGrp="1"/>
          </p:cNvSpPr>
          <p:nvPr>
            <p:ph type="title" idx="4"/>
          </p:nvPr>
        </p:nvSpPr>
        <p:spPr>
          <a:xfrm>
            <a:off x="950967" y="466367"/>
            <a:ext cx="10290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4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42473040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3"/>
        <p:cNvGrpSpPr/>
        <p:nvPr/>
      </p:nvGrpSpPr>
      <p:grpSpPr>
        <a:xfrm>
          <a:off x="0" y="0"/>
          <a:ext cx="0" cy="0"/>
          <a:chOff x="0" y="0"/>
          <a:chExt cx="0" cy="0"/>
        </a:xfrm>
      </p:grpSpPr>
      <p:sp>
        <p:nvSpPr>
          <p:cNvPr id="44" name="Google Shape;44;p6"/>
          <p:cNvSpPr txBox="1">
            <a:spLocks noGrp="1"/>
          </p:cNvSpPr>
          <p:nvPr>
            <p:ph type="title"/>
          </p:nvPr>
        </p:nvSpPr>
        <p:spPr>
          <a:xfrm>
            <a:off x="950967" y="466367"/>
            <a:ext cx="10290000" cy="763600"/>
          </a:xfrm>
          <a:prstGeom prst="rect">
            <a:avLst/>
          </a:prstGeom>
        </p:spPr>
        <p:txBody>
          <a:bodyPr spcFirstLastPara="1" wrap="square" lIns="91425" tIns="91425" rIns="91425" bIns="91425" anchor="t" anchorCtr="0">
            <a:noAutofit/>
          </a:bodyPr>
          <a:lstStyle>
            <a:lvl1pPr marR="50799" lvl="0" rtl="0">
              <a:spcBef>
                <a:spcPts val="0"/>
              </a:spcBef>
              <a:spcAft>
                <a:spcPts val="0"/>
              </a:spcAft>
              <a:buSzPts val="3600"/>
              <a:buNone/>
              <a:defRPr sz="4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5" name="Google Shape;45;p6"/>
          <p:cNvSpPr/>
          <p:nvPr/>
        </p:nvSpPr>
        <p:spPr>
          <a:xfrm rot="3037770" flipH="1">
            <a:off x="-2072181" y="4143323"/>
            <a:ext cx="4973336" cy="3186117"/>
          </a:xfrm>
          <a:custGeom>
            <a:avLst/>
            <a:gdLst/>
            <a:ahLst/>
            <a:cxnLst/>
            <a:rect l="l" t="t" r="r" b="b"/>
            <a:pathLst>
              <a:path w="97449" h="46255" extrusionOk="0">
                <a:moveTo>
                  <a:pt x="74744" y="1"/>
                </a:moveTo>
                <a:cubicBezTo>
                  <a:pt x="73665" y="1"/>
                  <a:pt x="72582" y="126"/>
                  <a:pt x="71545" y="354"/>
                </a:cubicBezTo>
                <a:cubicBezTo>
                  <a:pt x="67381" y="1318"/>
                  <a:pt x="63633" y="3663"/>
                  <a:pt x="60982" y="7016"/>
                </a:cubicBezTo>
                <a:cubicBezTo>
                  <a:pt x="56401" y="12802"/>
                  <a:pt x="55174" y="21348"/>
                  <a:pt x="48928" y="25271"/>
                </a:cubicBezTo>
                <a:cubicBezTo>
                  <a:pt x="46763" y="26626"/>
                  <a:pt x="44275" y="27202"/>
                  <a:pt x="41733" y="27202"/>
                </a:cubicBezTo>
                <a:cubicBezTo>
                  <a:pt x="38848" y="27202"/>
                  <a:pt x="35892" y="26460"/>
                  <a:pt x="33259" y="25271"/>
                </a:cubicBezTo>
                <a:cubicBezTo>
                  <a:pt x="29884" y="23737"/>
                  <a:pt x="26838" y="21524"/>
                  <a:pt x="23441" y="20055"/>
                </a:cubicBezTo>
                <a:cubicBezTo>
                  <a:pt x="21219" y="19096"/>
                  <a:pt x="19291" y="18671"/>
                  <a:pt x="17588" y="18671"/>
                </a:cubicBezTo>
                <a:cubicBezTo>
                  <a:pt x="11045" y="18671"/>
                  <a:pt x="7838" y="24946"/>
                  <a:pt x="4134" y="31276"/>
                </a:cubicBezTo>
                <a:cubicBezTo>
                  <a:pt x="1" y="38292"/>
                  <a:pt x="1915" y="46255"/>
                  <a:pt x="10098" y="46255"/>
                </a:cubicBezTo>
                <a:cubicBezTo>
                  <a:pt x="10809" y="46255"/>
                  <a:pt x="11568" y="46195"/>
                  <a:pt x="12374" y="46069"/>
                </a:cubicBezTo>
                <a:cubicBezTo>
                  <a:pt x="25979" y="43938"/>
                  <a:pt x="39720" y="42870"/>
                  <a:pt x="53471" y="42870"/>
                </a:cubicBezTo>
                <a:cubicBezTo>
                  <a:pt x="62490" y="42870"/>
                  <a:pt x="71515" y="43329"/>
                  <a:pt x="80508" y="44250"/>
                </a:cubicBezTo>
                <a:cubicBezTo>
                  <a:pt x="82197" y="44417"/>
                  <a:pt x="83935" y="44597"/>
                  <a:pt x="85647" y="44597"/>
                </a:cubicBezTo>
                <a:cubicBezTo>
                  <a:pt x="87754" y="44597"/>
                  <a:pt x="89820" y="44324"/>
                  <a:pt x="91706" y="43417"/>
                </a:cubicBezTo>
                <a:cubicBezTo>
                  <a:pt x="95147" y="41795"/>
                  <a:pt x="97448" y="37193"/>
                  <a:pt x="95301" y="34059"/>
                </a:cubicBezTo>
                <a:cubicBezTo>
                  <a:pt x="93503" y="31451"/>
                  <a:pt x="89734" y="31144"/>
                  <a:pt x="87236" y="29194"/>
                </a:cubicBezTo>
                <a:cubicBezTo>
                  <a:pt x="83554" y="26279"/>
                  <a:pt x="83598" y="20735"/>
                  <a:pt x="84146" y="16067"/>
                </a:cubicBezTo>
                <a:cubicBezTo>
                  <a:pt x="84694" y="11399"/>
                  <a:pt x="85154" y="5986"/>
                  <a:pt x="81867" y="2633"/>
                </a:cubicBezTo>
                <a:cubicBezTo>
                  <a:pt x="80027" y="763"/>
                  <a:pt x="77400" y="1"/>
                  <a:pt x="74744"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6"/>
          <p:cNvSpPr/>
          <p:nvPr/>
        </p:nvSpPr>
        <p:spPr>
          <a:xfrm rot="-9393776" flipH="1">
            <a:off x="9569649" y="-1945225"/>
            <a:ext cx="4130607" cy="5067684"/>
          </a:xfrm>
          <a:custGeom>
            <a:avLst/>
            <a:gdLst/>
            <a:ahLst/>
            <a:cxnLst/>
            <a:rect l="l" t="t" r="r" b="b"/>
            <a:pathLst>
              <a:path w="42603" h="52268" extrusionOk="0">
                <a:moveTo>
                  <a:pt x="23603" y="22025"/>
                </a:moveTo>
                <a:cubicBezTo>
                  <a:pt x="19329" y="23822"/>
                  <a:pt x="14705" y="20995"/>
                  <a:pt x="10432" y="19220"/>
                </a:cubicBezTo>
                <a:cubicBezTo>
                  <a:pt x="9029" y="18650"/>
                  <a:pt x="7517" y="18168"/>
                  <a:pt x="6005" y="18299"/>
                </a:cubicBezTo>
                <a:cubicBezTo>
                  <a:pt x="2564" y="18584"/>
                  <a:pt x="0" y="22595"/>
                  <a:pt x="1162" y="25860"/>
                </a:cubicBezTo>
                <a:cubicBezTo>
                  <a:pt x="2126" y="28512"/>
                  <a:pt x="4953" y="30243"/>
                  <a:pt x="5545" y="33004"/>
                </a:cubicBezTo>
                <a:cubicBezTo>
                  <a:pt x="6071" y="35349"/>
                  <a:pt x="4800" y="37694"/>
                  <a:pt x="4712" y="40105"/>
                </a:cubicBezTo>
                <a:cubicBezTo>
                  <a:pt x="4580" y="43545"/>
                  <a:pt x="6925" y="46723"/>
                  <a:pt x="9884" y="48476"/>
                </a:cubicBezTo>
                <a:cubicBezTo>
                  <a:pt x="12864" y="50230"/>
                  <a:pt x="16371" y="50821"/>
                  <a:pt x="19789" y="51238"/>
                </a:cubicBezTo>
                <a:cubicBezTo>
                  <a:pt x="26057" y="52005"/>
                  <a:pt x="32391" y="52268"/>
                  <a:pt x="38702" y="52070"/>
                </a:cubicBezTo>
                <a:cubicBezTo>
                  <a:pt x="39513" y="52027"/>
                  <a:pt x="40433" y="51939"/>
                  <a:pt x="40915" y="51281"/>
                </a:cubicBezTo>
                <a:cubicBezTo>
                  <a:pt x="41244" y="50821"/>
                  <a:pt x="41266" y="50230"/>
                  <a:pt x="41288" y="49660"/>
                </a:cubicBezTo>
                <a:cubicBezTo>
                  <a:pt x="41441" y="35875"/>
                  <a:pt x="42603" y="19308"/>
                  <a:pt x="36795" y="6400"/>
                </a:cubicBezTo>
                <a:cubicBezTo>
                  <a:pt x="34166" y="548"/>
                  <a:pt x="30352" y="0"/>
                  <a:pt x="29322" y="7101"/>
                </a:cubicBezTo>
                <a:cubicBezTo>
                  <a:pt x="28577" y="12295"/>
                  <a:pt x="29695" y="19483"/>
                  <a:pt x="23603" y="22025"/>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8245766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7"/>
        <p:cNvGrpSpPr/>
        <p:nvPr/>
      </p:nvGrpSpPr>
      <p:grpSpPr>
        <a:xfrm>
          <a:off x="0" y="0"/>
          <a:ext cx="0" cy="0"/>
          <a:chOff x="0" y="0"/>
          <a:chExt cx="0" cy="0"/>
        </a:xfrm>
      </p:grpSpPr>
      <p:sp>
        <p:nvSpPr>
          <p:cNvPr id="48" name="Google Shape;48;p7"/>
          <p:cNvSpPr txBox="1">
            <a:spLocks noGrp="1"/>
          </p:cNvSpPr>
          <p:nvPr>
            <p:ph type="body" idx="1"/>
          </p:nvPr>
        </p:nvSpPr>
        <p:spPr>
          <a:xfrm>
            <a:off x="960000" y="2457667"/>
            <a:ext cx="5136000" cy="3640400"/>
          </a:xfrm>
          <a:prstGeom prst="rect">
            <a:avLst/>
          </a:prstGeom>
        </p:spPr>
        <p:txBody>
          <a:bodyPr spcFirstLastPara="1" wrap="square" lIns="91425" tIns="91425" rIns="91425" bIns="91425" anchor="ctr" anchorCtr="0">
            <a:noAutofit/>
          </a:bodyPr>
          <a:lstStyle>
            <a:lvl1pPr marL="609585" lvl="0" indent="-457189" rtl="0">
              <a:lnSpc>
                <a:spcPct val="100000"/>
              </a:lnSpc>
              <a:spcBef>
                <a:spcPts val="0"/>
              </a:spcBef>
              <a:spcAft>
                <a:spcPts val="0"/>
              </a:spcAft>
              <a:buSzPts val="1800"/>
              <a:buChar char="●"/>
              <a:defRPr sz="2000">
                <a:solidFill>
                  <a:srgbClr val="434343"/>
                </a:solidFill>
              </a:defRPr>
            </a:lvl1pPr>
            <a:lvl2pPr marL="1219170" lvl="1" indent="-423323" rtl="0">
              <a:lnSpc>
                <a:spcPct val="115000"/>
              </a:lnSpc>
              <a:spcBef>
                <a:spcPts val="1600"/>
              </a:spcBef>
              <a:spcAft>
                <a:spcPts val="0"/>
              </a:spcAft>
              <a:buSzPts val="1400"/>
              <a:buChar char="○"/>
              <a:defRPr>
                <a:solidFill>
                  <a:srgbClr val="434343"/>
                </a:solidFill>
              </a:defRPr>
            </a:lvl2pPr>
            <a:lvl3pPr marL="1828754" lvl="2" indent="-423323" rtl="0">
              <a:lnSpc>
                <a:spcPct val="115000"/>
              </a:lnSpc>
              <a:spcBef>
                <a:spcPts val="2133"/>
              </a:spcBef>
              <a:spcAft>
                <a:spcPts val="0"/>
              </a:spcAft>
              <a:buSzPts val="1400"/>
              <a:buChar char="■"/>
              <a:defRPr>
                <a:solidFill>
                  <a:srgbClr val="434343"/>
                </a:solidFill>
              </a:defRPr>
            </a:lvl3pPr>
            <a:lvl4pPr marL="2438339" lvl="3" indent="-423323" rtl="0">
              <a:lnSpc>
                <a:spcPct val="115000"/>
              </a:lnSpc>
              <a:spcBef>
                <a:spcPts val="2133"/>
              </a:spcBef>
              <a:spcAft>
                <a:spcPts val="0"/>
              </a:spcAft>
              <a:buSzPts val="1400"/>
              <a:buChar char="●"/>
              <a:defRPr>
                <a:solidFill>
                  <a:srgbClr val="434343"/>
                </a:solidFill>
              </a:defRPr>
            </a:lvl4pPr>
            <a:lvl5pPr marL="3047924" lvl="4" indent="-423323" rtl="0">
              <a:lnSpc>
                <a:spcPct val="115000"/>
              </a:lnSpc>
              <a:spcBef>
                <a:spcPts val="2133"/>
              </a:spcBef>
              <a:spcAft>
                <a:spcPts val="0"/>
              </a:spcAft>
              <a:buSzPts val="1400"/>
              <a:buChar char="○"/>
              <a:defRPr>
                <a:solidFill>
                  <a:srgbClr val="434343"/>
                </a:solidFill>
              </a:defRPr>
            </a:lvl5pPr>
            <a:lvl6pPr marL="3657509" lvl="5" indent="-423323" rtl="0">
              <a:lnSpc>
                <a:spcPct val="115000"/>
              </a:lnSpc>
              <a:spcBef>
                <a:spcPts val="2133"/>
              </a:spcBef>
              <a:spcAft>
                <a:spcPts val="0"/>
              </a:spcAft>
              <a:buSzPts val="1400"/>
              <a:buChar char="■"/>
              <a:defRPr>
                <a:solidFill>
                  <a:srgbClr val="434343"/>
                </a:solidFill>
              </a:defRPr>
            </a:lvl6pPr>
            <a:lvl7pPr marL="4267093" lvl="6" indent="-423323" rtl="0">
              <a:lnSpc>
                <a:spcPct val="115000"/>
              </a:lnSpc>
              <a:spcBef>
                <a:spcPts val="2133"/>
              </a:spcBef>
              <a:spcAft>
                <a:spcPts val="0"/>
              </a:spcAft>
              <a:buSzPts val="1400"/>
              <a:buChar char="●"/>
              <a:defRPr>
                <a:solidFill>
                  <a:srgbClr val="434343"/>
                </a:solidFill>
              </a:defRPr>
            </a:lvl7pPr>
            <a:lvl8pPr marL="4876678" lvl="7" indent="-423323" rtl="0">
              <a:lnSpc>
                <a:spcPct val="115000"/>
              </a:lnSpc>
              <a:spcBef>
                <a:spcPts val="2133"/>
              </a:spcBef>
              <a:spcAft>
                <a:spcPts val="0"/>
              </a:spcAft>
              <a:buSzPts val="1400"/>
              <a:buChar char="○"/>
              <a:defRPr>
                <a:solidFill>
                  <a:srgbClr val="434343"/>
                </a:solidFill>
              </a:defRPr>
            </a:lvl8pPr>
            <a:lvl9pPr marL="5486263" lvl="8" indent="-423323" rtl="0">
              <a:lnSpc>
                <a:spcPct val="115000"/>
              </a:lnSpc>
              <a:spcBef>
                <a:spcPts val="2133"/>
              </a:spcBef>
              <a:spcAft>
                <a:spcPts val="2133"/>
              </a:spcAft>
              <a:buSzPts val="1400"/>
              <a:buChar char="■"/>
              <a:defRPr>
                <a:solidFill>
                  <a:srgbClr val="434343"/>
                </a:solidFill>
              </a:defRPr>
            </a:lvl9pPr>
          </a:lstStyle>
          <a:p>
            <a:endParaRPr/>
          </a:p>
        </p:txBody>
      </p:sp>
      <p:sp>
        <p:nvSpPr>
          <p:cNvPr id="49" name="Google Shape;49;p7"/>
          <p:cNvSpPr txBox="1">
            <a:spLocks noGrp="1"/>
          </p:cNvSpPr>
          <p:nvPr>
            <p:ph type="title"/>
          </p:nvPr>
        </p:nvSpPr>
        <p:spPr>
          <a:xfrm>
            <a:off x="960000" y="466904"/>
            <a:ext cx="6047600" cy="15256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sz="4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0" name="Google Shape;50;p7"/>
          <p:cNvSpPr/>
          <p:nvPr/>
        </p:nvSpPr>
        <p:spPr>
          <a:xfrm rot="9107666">
            <a:off x="9625803" y="-1290776"/>
            <a:ext cx="3740099" cy="4631419"/>
          </a:xfrm>
          <a:custGeom>
            <a:avLst/>
            <a:gdLst/>
            <a:ahLst/>
            <a:cxnLst/>
            <a:rect l="l" t="t" r="r" b="b"/>
            <a:pathLst>
              <a:path w="71116" h="88064" extrusionOk="0">
                <a:moveTo>
                  <a:pt x="5463" y="0"/>
                </a:moveTo>
                <a:cubicBezTo>
                  <a:pt x="4421" y="0"/>
                  <a:pt x="3497" y="268"/>
                  <a:pt x="2850" y="885"/>
                </a:cubicBezTo>
                <a:cubicBezTo>
                  <a:pt x="1" y="3603"/>
                  <a:pt x="1645" y="13618"/>
                  <a:pt x="1579" y="17124"/>
                </a:cubicBezTo>
                <a:lnTo>
                  <a:pt x="746" y="60165"/>
                </a:lnTo>
                <a:cubicBezTo>
                  <a:pt x="680" y="64307"/>
                  <a:pt x="637" y="68624"/>
                  <a:pt x="2477" y="72328"/>
                </a:cubicBezTo>
                <a:cubicBezTo>
                  <a:pt x="4362" y="76141"/>
                  <a:pt x="7956" y="78749"/>
                  <a:pt x="11484" y="81160"/>
                </a:cubicBezTo>
                <a:cubicBezTo>
                  <a:pt x="16525" y="84578"/>
                  <a:pt x="22047" y="87997"/>
                  <a:pt x="28162" y="88063"/>
                </a:cubicBezTo>
                <a:cubicBezTo>
                  <a:pt x="28224" y="88064"/>
                  <a:pt x="28287" y="88064"/>
                  <a:pt x="28350" y="88064"/>
                </a:cubicBezTo>
                <a:cubicBezTo>
                  <a:pt x="29955" y="88064"/>
                  <a:pt x="31588" y="87788"/>
                  <a:pt x="32895" y="86923"/>
                </a:cubicBezTo>
                <a:cubicBezTo>
                  <a:pt x="35657" y="85104"/>
                  <a:pt x="36292" y="81335"/>
                  <a:pt x="38374" y="78749"/>
                </a:cubicBezTo>
                <a:cubicBezTo>
                  <a:pt x="41059" y="75436"/>
                  <a:pt x="45711" y="74541"/>
                  <a:pt x="49965" y="74541"/>
                </a:cubicBezTo>
                <a:cubicBezTo>
                  <a:pt x="50017" y="74541"/>
                  <a:pt x="50069" y="74541"/>
                  <a:pt x="50121" y="74541"/>
                </a:cubicBezTo>
                <a:cubicBezTo>
                  <a:pt x="52557" y="74554"/>
                  <a:pt x="55021" y="74782"/>
                  <a:pt x="57455" y="74782"/>
                </a:cubicBezTo>
                <a:cubicBezTo>
                  <a:pt x="59333" y="74782"/>
                  <a:pt x="61193" y="74646"/>
                  <a:pt x="63007" y="74169"/>
                </a:cubicBezTo>
                <a:cubicBezTo>
                  <a:pt x="67171" y="73073"/>
                  <a:pt x="71115" y="69391"/>
                  <a:pt x="70633" y="65118"/>
                </a:cubicBezTo>
                <a:cubicBezTo>
                  <a:pt x="69866" y="58499"/>
                  <a:pt x="60180" y="56593"/>
                  <a:pt x="57988" y="50325"/>
                </a:cubicBezTo>
                <a:cubicBezTo>
                  <a:pt x="56892" y="47191"/>
                  <a:pt x="57966" y="43729"/>
                  <a:pt x="57988" y="40398"/>
                </a:cubicBezTo>
                <a:cubicBezTo>
                  <a:pt x="58032" y="32881"/>
                  <a:pt x="51874" y="25802"/>
                  <a:pt x="44423" y="24816"/>
                </a:cubicBezTo>
                <a:cubicBezTo>
                  <a:pt x="43637" y="24714"/>
                  <a:pt x="42848" y="24672"/>
                  <a:pt x="42057" y="24672"/>
                </a:cubicBezTo>
                <a:cubicBezTo>
                  <a:pt x="38331" y="24672"/>
                  <a:pt x="34558" y="25605"/>
                  <a:pt x="30861" y="25605"/>
                </a:cubicBezTo>
                <a:cubicBezTo>
                  <a:pt x="29608" y="25605"/>
                  <a:pt x="28363" y="25498"/>
                  <a:pt x="27132" y="25211"/>
                </a:cubicBezTo>
                <a:cubicBezTo>
                  <a:pt x="23888" y="24444"/>
                  <a:pt x="21039" y="22515"/>
                  <a:pt x="19155" y="19776"/>
                </a:cubicBezTo>
                <a:cubicBezTo>
                  <a:pt x="16372" y="15721"/>
                  <a:pt x="16043" y="10506"/>
                  <a:pt x="13917" y="6101"/>
                </a:cubicBezTo>
                <a:cubicBezTo>
                  <a:pt x="13917" y="3103"/>
                  <a:pt x="9008" y="0"/>
                  <a:pt x="546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7"/>
          <p:cNvSpPr/>
          <p:nvPr/>
        </p:nvSpPr>
        <p:spPr>
          <a:xfrm rot="3761540">
            <a:off x="-1189818" y="5153951"/>
            <a:ext cx="4281564" cy="2578503"/>
          </a:xfrm>
          <a:custGeom>
            <a:avLst/>
            <a:gdLst/>
            <a:ahLst/>
            <a:cxnLst/>
            <a:rect l="l" t="t" r="r" b="b"/>
            <a:pathLst>
              <a:path w="97449" h="46255" extrusionOk="0">
                <a:moveTo>
                  <a:pt x="74744" y="1"/>
                </a:moveTo>
                <a:cubicBezTo>
                  <a:pt x="73665" y="1"/>
                  <a:pt x="72582" y="126"/>
                  <a:pt x="71545" y="354"/>
                </a:cubicBezTo>
                <a:cubicBezTo>
                  <a:pt x="67381" y="1318"/>
                  <a:pt x="63633" y="3663"/>
                  <a:pt x="60982" y="7016"/>
                </a:cubicBezTo>
                <a:cubicBezTo>
                  <a:pt x="56401" y="12802"/>
                  <a:pt x="55174" y="21348"/>
                  <a:pt x="48928" y="25271"/>
                </a:cubicBezTo>
                <a:cubicBezTo>
                  <a:pt x="46763" y="26626"/>
                  <a:pt x="44275" y="27202"/>
                  <a:pt x="41733" y="27202"/>
                </a:cubicBezTo>
                <a:cubicBezTo>
                  <a:pt x="38848" y="27202"/>
                  <a:pt x="35892" y="26460"/>
                  <a:pt x="33259" y="25271"/>
                </a:cubicBezTo>
                <a:cubicBezTo>
                  <a:pt x="29884" y="23737"/>
                  <a:pt x="26838" y="21524"/>
                  <a:pt x="23441" y="20055"/>
                </a:cubicBezTo>
                <a:cubicBezTo>
                  <a:pt x="21219" y="19096"/>
                  <a:pt x="19291" y="18671"/>
                  <a:pt x="17588" y="18671"/>
                </a:cubicBezTo>
                <a:cubicBezTo>
                  <a:pt x="11045" y="18671"/>
                  <a:pt x="7838" y="24946"/>
                  <a:pt x="4134" y="31276"/>
                </a:cubicBezTo>
                <a:cubicBezTo>
                  <a:pt x="1" y="38292"/>
                  <a:pt x="1915" y="46255"/>
                  <a:pt x="10098" y="46255"/>
                </a:cubicBezTo>
                <a:cubicBezTo>
                  <a:pt x="10809" y="46255"/>
                  <a:pt x="11568" y="46195"/>
                  <a:pt x="12374" y="46069"/>
                </a:cubicBezTo>
                <a:cubicBezTo>
                  <a:pt x="25979" y="43938"/>
                  <a:pt x="39720" y="42870"/>
                  <a:pt x="53471" y="42870"/>
                </a:cubicBezTo>
                <a:cubicBezTo>
                  <a:pt x="62490" y="42870"/>
                  <a:pt x="71515" y="43329"/>
                  <a:pt x="80508" y="44250"/>
                </a:cubicBezTo>
                <a:cubicBezTo>
                  <a:pt x="82197" y="44417"/>
                  <a:pt x="83935" y="44597"/>
                  <a:pt x="85647" y="44597"/>
                </a:cubicBezTo>
                <a:cubicBezTo>
                  <a:pt x="87754" y="44597"/>
                  <a:pt x="89820" y="44324"/>
                  <a:pt x="91706" y="43417"/>
                </a:cubicBezTo>
                <a:cubicBezTo>
                  <a:pt x="95147" y="41795"/>
                  <a:pt x="97448" y="37193"/>
                  <a:pt x="95301" y="34059"/>
                </a:cubicBezTo>
                <a:cubicBezTo>
                  <a:pt x="93503" y="31451"/>
                  <a:pt x="89734" y="31144"/>
                  <a:pt x="87236" y="29194"/>
                </a:cubicBezTo>
                <a:cubicBezTo>
                  <a:pt x="83554" y="26279"/>
                  <a:pt x="83598" y="20735"/>
                  <a:pt x="84146" y="16067"/>
                </a:cubicBezTo>
                <a:cubicBezTo>
                  <a:pt x="84694" y="11399"/>
                  <a:pt x="85154" y="5986"/>
                  <a:pt x="81867" y="2633"/>
                </a:cubicBezTo>
                <a:cubicBezTo>
                  <a:pt x="80027" y="763"/>
                  <a:pt x="77400" y="1"/>
                  <a:pt x="74744"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7283169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9979571"/>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52"/>
        <p:cNvGrpSpPr/>
        <p:nvPr/>
      </p:nvGrpSpPr>
      <p:grpSpPr>
        <a:xfrm>
          <a:off x="0" y="0"/>
          <a:ext cx="0" cy="0"/>
          <a:chOff x="0" y="0"/>
          <a:chExt cx="0" cy="0"/>
        </a:xfrm>
      </p:grpSpPr>
      <p:sp>
        <p:nvSpPr>
          <p:cNvPr id="53" name="Google Shape;53;p8"/>
          <p:cNvSpPr/>
          <p:nvPr/>
        </p:nvSpPr>
        <p:spPr>
          <a:xfrm rot="-3451365" flipH="1">
            <a:off x="8506825" y="-1302558"/>
            <a:ext cx="5795171" cy="6739076"/>
          </a:xfrm>
          <a:custGeom>
            <a:avLst/>
            <a:gdLst/>
            <a:ahLst/>
            <a:cxnLst/>
            <a:rect l="l" t="t" r="r" b="b"/>
            <a:pathLst>
              <a:path w="140848" h="163789" extrusionOk="0">
                <a:moveTo>
                  <a:pt x="53298" y="0"/>
                </a:moveTo>
                <a:cubicBezTo>
                  <a:pt x="52425" y="0"/>
                  <a:pt x="51497" y="76"/>
                  <a:pt x="50514" y="234"/>
                </a:cubicBezTo>
                <a:cubicBezTo>
                  <a:pt x="38373" y="2206"/>
                  <a:pt x="26079" y="475"/>
                  <a:pt x="13828" y="3039"/>
                </a:cubicBezTo>
                <a:cubicBezTo>
                  <a:pt x="10738" y="3674"/>
                  <a:pt x="7539" y="4529"/>
                  <a:pt x="5216" y="6633"/>
                </a:cubicBezTo>
                <a:cubicBezTo>
                  <a:pt x="0" y="11389"/>
                  <a:pt x="1424" y="19738"/>
                  <a:pt x="2564" y="26685"/>
                </a:cubicBezTo>
                <a:cubicBezTo>
                  <a:pt x="5150" y="42530"/>
                  <a:pt x="3879" y="58703"/>
                  <a:pt x="3222" y="74745"/>
                </a:cubicBezTo>
                <a:cubicBezTo>
                  <a:pt x="2213" y="99267"/>
                  <a:pt x="2630" y="123856"/>
                  <a:pt x="3046" y="148401"/>
                </a:cubicBezTo>
                <a:cubicBezTo>
                  <a:pt x="3068" y="149979"/>
                  <a:pt x="3156" y="151710"/>
                  <a:pt x="4252" y="152828"/>
                </a:cubicBezTo>
                <a:cubicBezTo>
                  <a:pt x="5062" y="153682"/>
                  <a:pt x="6290" y="154011"/>
                  <a:pt x="7451" y="154274"/>
                </a:cubicBezTo>
                <a:cubicBezTo>
                  <a:pt x="18277" y="156772"/>
                  <a:pt x="29410" y="157890"/>
                  <a:pt x="40477" y="158986"/>
                </a:cubicBezTo>
                <a:cubicBezTo>
                  <a:pt x="63860" y="161331"/>
                  <a:pt x="87309" y="163654"/>
                  <a:pt x="110824" y="163785"/>
                </a:cubicBezTo>
                <a:cubicBezTo>
                  <a:pt x="111155" y="163788"/>
                  <a:pt x="111486" y="163789"/>
                  <a:pt x="111819" y="163789"/>
                </a:cubicBezTo>
                <a:cubicBezTo>
                  <a:pt x="120214" y="163789"/>
                  <a:pt x="129390" y="162904"/>
                  <a:pt x="134997" y="156728"/>
                </a:cubicBezTo>
                <a:cubicBezTo>
                  <a:pt x="140848" y="150285"/>
                  <a:pt x="140344" y="139547"/>
                  <a:pt x="134887" y="132797"/>
                </a:cubicBezTo>
                <a:cubicBezTo>
                  <a:pt x="130811" y="127757"/>
                  <a:pt x="124434" y="124535"/>
                  <a:pt x="121606" y="118684"/>
                </a:cubicBezTo>
                <a:cubicBezTo>
                  <a:pt x="119108" y="113490"/>
                  <a:pt x="119985" y="107376"/>
                  <a:pt x="119196" y="101656"/>
                </a:cubicBezTo>
                <a:cubicBezTo>
                  <a:pt x="118188" y="94337"/>
                  <a:pt x="113498" y="86885"/>
                  <a:pt x="106266" y="85373"/>
                </a:cubicBezTo>
                <a:cubicBezTo>
                  <a:pt x="105287" y="85170"/>
                  <a:pt x="104311" y="85079"/>
                  <a:pt x="103339" y="85079"/>
                </a:cubicBezTo>
                <a:cubicBezTo>
                  <a:pt x="95647" y="85079"/>
                  <a:pt x="88148" y="90738"/>
                  <a:pt x="80361" y="90738"/>
                </a:cubicBezTo>
                <a:cubicBezTo>
                  <a:pt x="79706" y="90738"/>
                  <a:pt x="79049" y="90698"/>
                  <a:pt x="78390" y="90611"/>
                </a:cubicBezTo>
                <a:cubicBezTo>
                  <a:pt x="73678" y="89954"/>
                  <a:pt x="69602" y="87017"/>
                  <a:pt x="67520" y="82744"/>
                </a:cubicBezTo>
                <a:cubicBezTo>
                  <a:pt x="65592" y="78755"/>
                  <a:pt x="65373" y="73627"/>
                  <a:pt x="61800" y="70997"/>
                </a:cubicBezTo>
                <a:cubicBezTo>
                  <a:pt x="60258" y="69866"/>
                  <a:pt x="58457" y="69477"/>
                  <a:pt x="56558" y="69477"/>
                </a:cubicBezTo>
                <a:cubicBezTo>
                  <a:pt x="54005" y="69477"/>
                  <a:pt x="51275" y="70181"/>
                  <a:pt x="48761" y="70734"/>
                </a:cubicBezTo>
                <a:cubicBezTo>
                  <a:pt x="47468" y="71019"/>
                  <a:pt x="46056" y="71194"/>
                  <a:pt x="44662" y="71194"/>
                </a:cubicBezTo>
                <a:cubicBezTo>
                  <a:pt x="41333" y="71194"/>
                  <a:pt x="38106" y="70191"/>
                  <a:pt x="36839" y="67272"/>
                </a:cubicBezTo>
                <a:cubicBezTo>
                  <a:pt x="35174" y="63415"/>
                  <a:pt x="38417" y="59097"/>
                  <a:pt x="42077" y="56994"/>
                </a:cubicBezTo>
                <a:cubicBezTo>
                  <a:pt x="45715" y="54890"/>
                  <a:pt x="50076" y="53750"/>
                  <a:pt x="52925" y="50660"/>
                </a:cubicBezTo>
                <a:cubicBezTo>
                  <a:pt x="57768" y="45400"/>
                  <a:pt x="56300" y="37182"/>
                  <a:pt x="57834" y="30257"/>
                </a:cubicBezTo>
                <a:cubicBezTo>
                  <a:pt x="58732" y="26247"/>
                  <a:pt x="60683" y="22543"/>
                  <a:pt x="62151" y="18708"/>
                </a:cubicBezTo>
                <a:cubicBezTo>
                  <a:pt x="65825" y="9051"/>
                  <a:pt x="62841" y="0"/>
                  <a:pt x="53298" y="0"/>
                </a:cubicBezTo>
                <a:close/>
              </a:path>
            </a:pathLst>
          </a:custGeom>
          <a:solidFill>
            <a:srgbClr val="79657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8"/>
          <p:cNvSpPr/>
          <p:nvPr/>
        </p:nvSpPr>
        <p:spPr>
          <a:xfrm rot="5400000" flipH="1">
            <a:off x="-3627002" y="4912899"/>
            <a:ext cx="8294535" cy="3937072"/>
          </a:xfrm>
          <a:custGeom>
            <a:avLst/>
            <a:gdLst/>
            <a:ahLst/>
            <a:cxnLst/>
            <a:rect l="l" t="t" r="r" b="b"/>
            <a:pathLst>
              <a:path w="97449" h="46255" extrusionOk="0">
                <a:moveTo>
                  <a:pt x="74744" y="1"/>
                </a:moveTo>
                <a:cubicBezTo>
                  <a:pt x="73665" y="1"/>
                  <a:pt x="72582" y="126"/>
                  <a:pt x="71545" y="354"/>
                </a:cubicBezTo>
                <a:cubicBezTo>
                  <a:pt x="67381" y="1318"/>
                  <a:pt x="63633" y="3663"/>
                  <a:pt x="60982" y="7016"/>
                </a:cubicBezTo>
                <a:cubicBezTo>
                  <a:pt x="56401" y="12802"/>
                  <a:pt x="55174" y="21348"/>
                  <a:pt x="48928" y="25271"/>
                </a:cubicBezTo>
                <a:cubicBezTo>
                  <a:pt x="46763" y="26626"/>
                  <a:pt x="44275" y="27202"/>
                  <a:pt x="41733" y="27202"/>
                </a:cubicBezTo>
                <a:cubicBezTo>
                  <a:pt x="38848" y="27202"/>
                  <a:pt x="35892" y="26460"/>
                  <a:pt x="33259" y="25271"/>
                </a:cubicBezTo>
                <a:cubicBezTo>
                  <a:pt x="29884" y="23737"/>
                  <a:pt x="26838" y="21524"/>
                  <a:pt x="23441" y="20055"/>
                </a:cubicBezTo>
                <a:cubicBezTo>
                  <a:pt x="21219" y="19096"/>
                  <a:pt x="19291" y="18671"/>
                  <a:pt x="17588" y="18671"/>
                </a:cubicBezTo>
                <a:cubicBezTo>
                  <a:pt x="11045" y="18671"/>
                  <a:pt x="7838" y="24946"/>
                  <a:pt x="4134" y="31276"/>
                </a:cubicBezTo>
                <a:cubicBezTo>
                  <a:pt x="1" y="38292"/>
                  <a:pt x="1915" y="46255"/>
                  <a:pt x="10098" y="46255"/>
                </a:cubicBezTo>
                <a:cubicBezTo>
                  <a:pt x="10809" y="46255"/>
                  <a:pt x="11568" y="46195"/>
                  <a:pt x="12374" y="46069"/>
                </a:cubicBezTo>
                <a:cubicBezTo>
                  <a:pt x="25979" y="43938"/>
                  <a:pt x="39720" y="42870"/>
                  <a:pt x="53471" y="42870"/>
                </a:cubicBezTo>
                <a:cubicBezTo>
                  <a:pt x="62490" y="42870"/>
                  <a:pt x="71515" y="43329"/>
                  <a:pt x="80508" y="44250"/>
                </a:cubicBezTo>
                <a:cubicBezTo>
                  <a:pt x="82197" y="44417"/>
                  <a:pt x="83935" y="44597"/>
                  <a:pt x="85647" y="44597"/>
                </a:cubicBezTo>
                <a:cubicBezTo>
                  <a:pt x="87754" y="44597"/>
                  <a:pt x="89820" y="44324"/>
                  <a:pt x="91706" y="43417"/>
                </a:cubicBezTo>
                <a:cubicBezTo>
                  <a:pt x="95147" y="41795"/>
                  <a:pt x="97448" y="37193"/>
                  <a:pt x="95301" y="34059"/>
                </a:cubicBezTo>
                <a:cubicBezTo>
                  <a:pt x="93503" y="31451"/>
                  <a:pt x="89734" y="31144"/>
                  <a:pt x="87236" y="29194"/>
                </a:cubicBezTo>
                <a:cubicBezTo>
                  <a:pt x="83554" y="26279"/>
                  <a:pt x="83598" y="20735"/>
                  <a:pt x="84146" y="16067"/>
                </a:cubicBezTo>
                <a:cubicBezTo>
                  <a:pt x="84694" y="11399"/>
                  <a:pt x="85154" y="5986"/>
                  <a:pt x="81867" y="2633"/>
                </a:cubicBezTo>
                <a:cubicBezTo>
                  <a:pt x="80027" y="763"/>
                  <a:pt x="77400" y="1"/>
                  <a:pt x="74744"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5" name="Google Shape;55;p8"/>
          <p:cNvGrpSpPr/>
          <p:nvPr/>
        </p:nvGrpSpPr>
        <p:grpSpPr>
          <a:xfrm rot="-5023901">
            <a:off x="-41449" y="-107755"/>
            <a:ext cx="2746772" cy="2662737"/>
            <a:chOff x="-27619" y="-85186"/>
            <a:chExt cx="1786567" cy="1731908"/>
          </a:xfrm>
        </p:grpSpPr>
        <p:sp>
          <p:nvSpPr>
            <p:cNvPr id="56" name="Google Shape;56;p8"/>
            <p:cNvSpPr/>
            <p:nvPr/>
          </p:nvSpPr>
          <p:spPr>
            <a:xfrm rot="356449">
              <a:off x="782262" y="159086"/>
              <a:ext cx="137628" cy="312937"/>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8"/>
            <p:cNvSpPr/>
            <p:nvPr/>
          </p:nvSpPr>
          <p:spPr>
            <a:xfrm rot="-9612816">
              <a:off x="349308" y="163306"/>
              <a:ext cx="133330" cy="408687"/>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8"/>
            <p:cNvSpPr/>
            <p:nvPr/>
          </p:nvSpPr>
          <p:spPr>
            <a:xfrm rot="8610207">
              <a:off x="828552" y="282207"/>
              <a:ext cx="458974" cy="360174"/>
            </a:xfrm>
            <a:custGeom>
              <a:avLst/>
              <a:gdLst/>
              <a:ahLst/>
              <a:cxnLst/>
              <a:rect l="l" t="t" r="r" b="b"/>
              <a:pathLst>
                <a:path w="14991" h="11764" extrusionOk="0">
                  <a:moveTo>
                    <a:pt x="1" y="1"/>
                  </a:moveTo>
                  <a:cubicBezTo>
                    <a:pt x="264" y="3310"/>
                    <a:pt x="1842" y="6378"/>
                    <a:pt x="4384" y="8504"/>
                  </a:cubicBezTo>
                  <a:cubicBezTo>
                    <a:pt x="6048" y="9900"/>
                    <a:pt x="9331" y="11764"/>
                    <a:pt x="11888" y="11764"/>
                  </a:cubicBezTo>
                  <a:cubicBezTo>
                    <a:pt x="12261" y="11764"/>
                    <a:pt x="12618" y="11724"/>
                    <a:pt x="12953" y="11638"/>
                  </a:cubicBezTo>
                  <a:cubicBezTo>
                    <a:pt x="14991" y="11134"/>
                    <a:pt x="13259" y="9928"/>
                    <a:pt x="12164" y="8657"/>
                  </a:cubicBezTo>
                  <a:cubicBezTo>
                    <a:pt x="10937" y="7211"/>
                    <a:pt x="9600" y="5852"/>
                    <a:pt x="8197" y="4581"/>
                  </a:cubicBezTo>
                  <a:cubicBezTo>
                    <a:pt x="5808" y="2477"/>
                    <a:pt x="3069" y="768"/>
                    <a:pt x="1"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8"/>
            <p:cNvSpPr/>
            <p:nvPr/>
          </p:nvSpPr>
          <p:spPr>
            <a:xfrm rot="8100000">
              <a:off x="184927" y="50015"/>
              <a:ext cx="631236" cy="600726"/>
            </a:xfrm>
            <a:custGeom>
              <a:avLst/>
              <a:gdLst/>
              <a:ahLst/>
              <a:cxnLst/>
              <a:rect l="l" t="t" r="r" b="b"/>
              <a:pathLst>
                <a:path w="16262" h="15476" extrusionOk="0">
                  <a:moveTo>
                    <a:pt x="16262" y="1"/>
                  </a:moveTo>
                  <a:cubicBezTo>
                    <a:pt x="13238" y="1513"/>
                    <a:pt x="10433" y="3419"/>
                    <a:pt x="7934" y="5699"/>
                  </a:cubicBezTo>
                  <a:cubicBezTo>
                    <a:pt x="5765" y="7671"/>
                    <a:pt x="3836" y="9906"/>
                    <a:pt x="2214" y="12317"/>
                  </a:cubicBezTo>
                  <a:cubicBezTo>
                    <a:pt x="1930" y="12733"/>
                    <a:pt x="1" y="15275"/>
                    <a:pt x="834" y="15473"/>
                  </a:cubicBezTo>
                  <a:cubicBezTo>
                    <a:pt x="842" y="15475"/>
                    <a:pt x="851" y="15476"/>
                    <a:pt x="860" y="15476"/>
                  </a:cubicBezTo>
                  <a:cubicBezTo>
                    <a:pt x="1350" y="15476"/>
                    <a:pt x="2835" y="12638"/>
                    <a:pt x="3222" y="12207"/>
                  </a:cubicBezTo>
                  <a:cubicBezTo>
                    <a:pt x="8504" y="6466"/>
                    <a:pt x="9381" y="5633"/>
                    <a:pt x="16262"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8"/>
            <p:cNvSpPr/>
            <p:nvPr/>
          </p:nvSpPr>
          <p:spPr>
            <a:xfrm rot="8100000">
              <a:off x="692405" y="-163300"/>
              <a:ext cx="210153" cy="1061829"/>
            </a:xfrm>
            <a:custGeom>
              <a:avLst/>
              <a:gdLst/>
              <a:ahLst/>
              <a:cxnLst/>
              <a:rect l="l" t="t" r="r" b="b"/>
              <a:pathLst>
                <a:path w="5414" h="27355" extrusionOk="0">
                  <a:moveTo>
                    <a:pt x="4060" y="1"/>
                  </a:moveTo>
                  <a:cubicBezTo>
                    <a:pt x="2191" y="1"/>
                    <a:pt x="2896" y="6640"/>
                    <a:pt x="3091" y="7763"/>
                  </a:cubicBezTo>
                  <a:cubicBezTo>
                    <a:pt x="3398" y="9428"/>
                    <a:pt x="3967" y="11094"/>
                    <a:pt x="3989" y="12781"/>
                  </a:cubicBezTo>
                  <a:cubicBezTo>
                    <a:pt x="4033" y="14644"/>
                    <a:pt x="3463" y="16463"/>
                    <a:pt x="2893" y="18238"/>
                  </a:cubicBezTo>
                  <a:lnTo>
                    <a:pt x="1" y="27355"/>
                  </a:lnTo>
                  <a:cubicBezTo>
                    <a:pt x="1075" y="26522"/>
                    <a:pt x="1644" y="25207"/>
                    <a:pt x="2192" y="23958"/>
                  </a:cubicBezTo>
                  <a:cubicBezTo>
                    <a:pt x="3310" y="21306"/>
                    <a:pt x="4428" y="18611"/>
                    <a:pt x="5085" y="15806"/>
                  </a:cubicBezTo>
                  <a:cubicBezTo>
                    <a:pt x="5304" y="14929"/>
                    <a:pt x="5414" y="14052"/>
                    <a:pt x="5392" y="13154"/>
                  </a:cubicBezTo>
                  <a:cubicBezTo>
                    <a:pt x="5304" y="11992"/>
                    <a:pt x="4888" y="10875"/>
                    <a:pt x="4537" y="9757"/>
                  </a:cubicBezTo>
                  <a:cubicBezTo>
                    <a:pt x="3551" y="6404"/>
                    <a:pt x="3945" y="3402"/>
                    <a:pt x="4143" y="5"/>
                  </a:cubicBezTo>
                  <a:cubicBezTo>
                    <a:pt x="4115" y="2"/>
                    <a:pt x="4087" y="1"/>
                    <a:pt x="4060"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8"/>
            <p:cNvSpPr/>
            <p:nvPr/>
          </p:nvSpPr>
          <p:spPr>
            <a:xfrm rot="8100000">
              <a:off x="110063" y="762111"/>
              <a:ext cx="780952" cy="712906"/>
            </a:xfrm>
            <a:custGeom>
              <a:avLst/>
              <a:gdLst/>
              <a:ahLst/>
              <a:cxnLst/>
              <a:rect l="l" t="t" r="r" b="b"/>
              <a:pathLst>
                <a:path w="20119" h="18366" extrusionOk="0">
                  <a:moveTo>
                    <a:pt x="20118" y="1"/>
                  </a:moveTo>
                  <a:lnTo>
                    <a:pt x="20118" y="1"/>
                  </a:lnTo>
                  <a:cubicBezTo>
                    <a:pt x="14859" y="2148"/>
                    <a:pt x="9972" y="5348"/>
                    <a:pt x="6356" y="9709"/>
                  </a:cubicBezTo>
                  <a:cubicBezTo>
                    <a:pt x="4077" y="12470"/>
                    <a:pt x="2236" y="15582"/>
                    <a:pt x="0" y="18366"/>
                  </a:cubicBezTo>
                  <a:cubicBezTo>
                    <a:pt x="1995" y="17533"/>
                    <a:pt x="4077" y="16503"/>
                    <a:pt x="6137" y="15692"/>
                  </a:cubicBezTo>
                  <a:cubicBezTo>
                    <a:pt x="9599" y="14355"/>
                    <a:pt x="12887" y="12470"/>
                    <a:pt x="15472" y="9819"/>
                  </a:cubicBezTo>
                  <a:cubicBezTo>
                    <a:pt x="18058" y="7167"/>
                    <a:pt x="19877" y="3683"/>
                    <a:pt x="20118"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8"/>
            <p:cNvSpPr/>
            <p:nvPr/>
          </p:nvSpPr>
          <p:spPr>
            <a:xfrm rot="8100000">
              <a:off x="1149667" y="636926"/>
              <a:ext cx="366701" cy="838012"/>
            </a:xfrm>
            <a:custGeom>
              <a:avLst/>
              <a:gdLst/>
              <a:ahLst/>
              <a:cxnLst/>
              <a:rect l="l" t="t" r="r" b="b"/>
              <a:pathLst>
                <a:path w="9447" h="21589" extrusionOk="0">
                  <a:moveTo>
                    <a:pt x="8197" y="0"/>
                  </a:moveTo>
                  <a:lnTo>
                    <a:pt x="8197" y="0"/>
                  </a:lnTo>
                  <a:cubicBezTo>
                    <a:pt x="6992" y="1162"/>
                    <a:pt x="5896" y="2433"/>
                    <a:pt x="4954" y="3792"/>
                  </a:cubicBezTo>
                  <a:cubicBezTo>
                    <a:pt x="2740" y="6991"/>
                    <a:pt x="1381" y="10673"/>
                    <a:pt x="943" y="14508"/>
                  </a:cubicBezTo>
                  <a:cubicBezTo>
                    <a:pt x="768" y="16042"/>
                    <a:pt x="1" y="21477"/>
                    <a:pt x="2258" y="21587"/>
                  </a:cubicBezTo>
                  <a:cubicBezTo>
                    <a:pt x="2289" y="21588"/>
                    <a:pt x="2319" y="21589"/>
                    <a:pt x="2349" y="21589"/>
                  </a:cubicBezTo>
                  <a:cubicBezTo>
                    <a:pt x="4346" y="21589"/>
                    <a:pt x="5974" y="18781"/>
                    <a:pt x="6816" y="17335"/>
                  </a:cubicBezTo>
                  <a:cubicBezTo>
                    <a:pt x="7320" y="16480"/>
                    <a:pt x="7715" y="15560"/>
                    <a:pt x="8000" y="14596"/>
                  </a:cubicBezTo>
                  <a:cubicBezTo>
                    <a:pt x="9446" y="9709"/>
                    <a:pt x="8482" y="4734"/>
                    <a:pt x="8197"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8"/>
            <p:cNvSpPr/>
            <p:nvPr/>
          </p:nvSpPr>
          <p:spPr>
            <a:xfrm rot="8100000">
              <a:off x="615728" y="518363"/>
              <a:ext cx="221837" cy="679912"/>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4" name="Google Shape;64;p8"/>
          <p:cNvSpPr txBox="1">
            <a:spLocks noGrp="1"/>
          </p:cNvSpPr>
          <p:nvPr>
            <p:ph type="title"/>
          </p:nvPr>
        </p:nvSpPr>
        <p:spPr>
          <a:xfrm>
            <a:off x="2690000" y="1279400"/>
            <a:ext cx="6812000" cy="42992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128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30479809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65"/>
        <p:cNvGrpSpPr/>
        <p:nvPr/>
      </p:nvGrpSpPr>
      <p:grpSpPr>
        <a:xfrm>
          <a:off x="0" y="0"/>
          <a:ext cx="0" cy="0"/>
          <a:chOff x="0" y="0"/>
          <a:chExt cx="0" cy="0"/>
        </a:xfrm>
      </p:grpSpPr>
      <p:sp>
        <p:nvSpPr>
          <p:cNvPr id="66" name="Google Shape;66;p9"/>
          <p:cNvSpPr txBox="1">
            <a:spLocks noGrp="1"/>
          </p:cNvSpPr>
          <p:nvPr>
            <p:ph type="title"/>
          </p:nvPr>
        </p:nvSpPr>
        <p:spPr>
          <a:xfrm>
            <a:off x="3189233" y="1653567"/>
            <a:ext cx="58136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6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67" name="Google Shape;67;p9"/>
          <p:cNvSpPr txBox="1">
            <a:spLocks noGrp="1"/>
          </p:cNvSpPr>
          <p:nvPr>
            <p:ph type="subTitle" idx="1"/>
          </p:nvPr>
        </p:nvSpPr>
        <p:spPr>
          <a:xfrm>
            <a:off x="3189233" y="2962015"/>
            <a:ext cx="5813600" cy="224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8" name="Google Shape;68;p9"/>
          <p:cNvSpPr/>
          <p:nvPr/>
        </p:nvSpPr>
        <p:spPr>
          <a:xfrm rot="-148896">
            <a:off x="-2057371" y="1967277"/>
            <a:ext cx="6755301" cy="7855591"/>
          </a:xfrm>
          <a:custGeom>
            <a:avLst/>
            <a:gdLst/>
            <a:ahLst/>
            <a:cxnLst/>
            <a:rect l="l" t="t" r="r" b="b"/>
            <a:pathLst>
              <a:path w="140848" h="163789" extrusionOk="0">
                <a:moveTo>
                  <a:pt x="53298" y="0"/>
                </a:moveTo>
                <a:cubicBezTo>
                  <a:pt x="52425" y="0"/>
                  <a:pt x="51497" y="76"/>
                  <a:pt x="50514" y="234"/>
                </a:cubicBezTo>
                <a:cubicBezTo>
                  <a:pt x="38373" y="2206"/>
                  <a:pt x="26079" y="475"/>
                  <a:pt x="13828" y="3039"/>
                </a:cubicBezTo>
                <a:cubicBezTo>
                  <a:pt x="10738" y="3674"/>
                  <a:pt x="7539" y="4529"/>
                  <a:pt x="5216" y="6633"/>
                </a:cubicBezTo>
                <a:cubicBezTo>
                  <a:pt x="0" y="11389"/>
                  <a:pt x="1424" y="19738"/>
                  <a:pt x="2564" y="26685"/>
                </a:cubicBezTo>
                <a:cubicBezTo>
                  <a:pt x="5150" y="42530"/>
                  <a:pt x="3879" y="58703"/>
                  <a:pt x="3222" y="74745"/>
                </a:cubicBezTo>
                <a:cubicBezTo>
                  <a:pt x="2213" y="99267"/>
                  <a:pt x="2630" y="123856"/>
                  <a:pt x="3046" y="148401"/>
                </a:cubicBezTo>
                <a:cubicBezTo>
                  <a:pt x="3068" y="149979"/>
                  <a:pt x="3156" y="151710"/>
                  <a:pt x="4252" y="152828"/>
                </a:cubicBezTo>
                <a:cubicBezTo>
                  <a:pt x="5062" y="153682"/>
                  <a:pt x="6290" y="154011"/>
                  <a:pt x="7451" y="154274"/>
                </a:cubicBezTo>
                <a:cubicBezTo>
                  <a:pt x="18277" y="156772"/>
                  <a:pt x="29410" y="157890"/>
                  <a:pt x="40477" y="158986"/>
                </a:cubicBezTo>
                <a:cubicBezTo>
                  <a:pt x="63860" y="161331"/>
                  <a:pt x="87309" y="163654"/>
                  <a:pt x="110824" y="163785"/>
                </a:cubicBezTo>
                <a:cubicBezTo>
                  <a:pt x="111155" y="163788"/>
                  <a:pt x="111486" y="163789"/>
                  <a:pt x="111819" y="163789"/>
                </a:cubicBezTo>
                <a:cubicBezTo>
                  <a:pt x="120214" y="163789"/>
                  <a:pt x="129390" y="162904"/>
                  <a:pt x="134997" y="156728"/>
                </a:cubicBezTo>
                <a:cubicBezTo>
                  <a:pt x="140848" y="150285"/>
                  <a:pt x="140344" y="139547"/>
                  <a:pt x="134887" y="132797"/>
                </a:cubicBezTo>
                <a:cubicBezTo>
                  <a:pt x="130811" y="127757"/>
                  <a:pt x="124434" y="124535"/>
                  <a:pt x="121606" y="118684"/>
                </a:cubicBezTo>
                <a:cubicBezTo>
                  <a:pt x="119108" y="113490"/>
                  <a:pt x="119985" y="107376"/>
                  <a:pt x="119196" y="101656"/>
                </a:cubicBezTo>
                <a:cubicBezTo>
                  <a:pt x="118188" y="94337"/>
                  <a:pt x="113498" y="86885"/>
                  <a:pt x="106266" y="85373"/>
                </a:cubicBezTo>
                <a:cubicBezTo>
                  <a:pt x="105287" y="85170"/>
                  <a:pt x="104311" y="85079"/>
                  <a:pt x="103339" y="85079"/>
                </a:cubicBezTo>
                <a:cubicBezTo>
                  <a:pt x="95647" y="85079"/>
                  <a:pt x="88148" y="90738"/>
                  <a:pt x="80361" y="90738"/>
                </a:cubicBezTo>
                <a:cubicBezTo>
                  <a:pt x="79706" y="90738"/>
                  <a:pt x="79049" y="90698"/>
                  <a:pt x="78390" y="90611"/>
                </a:cubicBezTo>
                <a:cubicBezTo>
                  <a:pt x="73678" y="89954"/>
                  <a:pt x="69602" y="87017"/>
                  <a:pt x="67520" y="82744"/>
                </a:cubicBezTo>
                <a:cubicBezTo>
                  <a:pt x="65592" y="78755"/>
                  <a:pt x="65373" y="73627"/>
                  <a:pt x="61800" y="70997"/>
                </a:cubicBezTo>
                <a:cubicBezTo>
                  <a:pt x="60258" y="69866"/>
                  <a:pt x="58457" y="69477"/>
                  <a:pt x="56558" y="69477"/>
                </a:cubicBezTo>
                <a:cubicBezTo>
                  <a:pt x="54005" y="69477"/>
                  <a:pt x="51275" y="70181"/>
                  <a:pt x="48761" y="70734"/>
                </a:cubicBezTo>
                <a:cubicBezTo>
                  <a:pt x="47468" y="71019"/>
                  <a:pt x="46056" y="71194"/>
                  <a:pt x="44662" y="71194"/>
                </a:cubicBezTo>
                <a:cubicBezTo>
                  <a:pt x="41333" y="71194"/>
                  <a:pt x="38106" y="70191"/>
                  <a:pt x="36839" y="67272"/>
                </a:cubicBezTo>
                <a:cubicBezTo>
                  <a:pt x="35174" y="63415"/>
                  <a:pt x="38417" y="59097"/>
                  <a:pt x="42077" y="56994"/>
                </a:cubicBezTo>
                <a:cubicBezTo>
                  <a:pt x="45715" y="54890"/>
                  <a:pt x="50076" y="53750"/>
                  <a:pt x="52925" y="50660"/>
                </a:cubicBezTo>
                <a:cubicBezTo>
                  <a:pt x="57768" y="45400"/>
                  <a:pt x="56300" y="37182"/>
                  <a:pt x="57834" y="30257"/>
                </a:cubicBezTo>
                <a:cubicBezTo>
                  <a:pt x="58732" y="26247"/>
                  <a:pt x="60683" y="22543"/>
                  <a:pt x="62151" y="18708"/>
                </a:cubicBezTo>
                <a:cubicBezTo>
                  <a:pt x="65825" y="9051"/>
                  <a:pt x="62841" y="0"/>
                  <a:pt x="5329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9"/>
          <p:cNvSpPr/>
          <p:nvPr/>
        </p:nvSpPr>
        <p:spPr>
          <a:xfrm rot="6299984">
            <a:off x="9079705" y="-2018359"/>
            <a:ext cx="5518591" cy="4698051"/>
          </a:xfrm>
          <a:custGeom>
            <a:avLst/>
            <a:gdLst/>
            <a:ahLst/>
            <a:cxnLst/>
            <a:rect l="l" t="t" r="r" b="b"/>
            <a:pathLst>
              <a:path w="63839" h="54347" extrusionOk="0">
                <a:moveTo>
                  <a:pt x="28569" y="0"/>
                </a:moveTo>
                <a:cubicBezTo>
                  <a:pt x="27798" y="0"/>
                  <a:pt x="27028" y="70"/>
                  <a:pt x="26277" y="210"/>
                </a:cubicBezTo>
                <a:cubicBezTo>
                  <a:pt x="12580" y="2796"/>
                  <a:pt x="15998" y="18487"/>
                  <a:pt x="8306" y="27538"/>
                </a:cubicBezTo>
                <a:cubicBezTo>
                  <a:pt x="5392" y="31000"/>
                  <a:pt x="1578" y="34178"/>
                  <a:pt x="899" y="38649"/>
                </a:cubicBezTo>
                <a:cubicBezTo>
                  <a:pt x="0" y="44412"/>
                  <a:pt x="4887" y="49562"/>
                  <a:pt x="10103" y="52214"/>
                </a:cubicBezTo>
                <a:cubicBezTo>
                  <a:pt x="12361" y="53375"/>
                  <a:pt x="14793" y="54274"/>
                  <a:pt x="17313" y="54340"/>
                </a:cubicBezTo>
                <a:cubicBezTo>
                  <a:pt x="17452" y="54344"/>
                  <a:pt x="17591" y="54347"/>
                  <a:pt x="17729" y="54347"/>
                </a:cubicBezTo>
                <a:cubicBezTo>
                  <a:pt x="23950" y="54347"/>
                  <a:pt x="29307" y="49610"/>
                  <a:pt x="35503" y="48795"/>
                </a:cubicBezTo>
                <a:cubicBezTo>
                  <a:pt x="36257" y="48698"/>
                  <a:pt x="37011" y="48659"/>
                  <a:pt x="37766" y="48659"/>
                </a:cubicBezTo>
                <a:cubicBezTo>
                  <a:pt x="40234" y="48659"/>
                  <a:pt x="42705" y="49072"/>
                  <a:pt x="45189" y="49190"/>
                </a:cubicBezTo>
                <a:cubicBezTo>
                  <a:pt x="45555" y="49205"/>
                  <a:pt x="45922" y="49213"/>
                  <a:pt x="46290" y="49213"/>
                </a:cubicBezTo>
                <a:cubicBezTo>
                  <a:pt x="51579" y="49213"/>
                  <a:pt x="57097" y="47567"/>
                  <a:pt x="60354" y="43470"/>
                </a:cubicBezTo>
                <a:cubicBezTo>
                  <a:pt x="63839" y="39065"/>
                  <a:pt x="63379" y="31504"/>
                  <a:pt x="58470" y="28787"/>
                </a:cubicBezTo>
                <a:cubicBezTo>
                  <a:pt x="56322" y="27581"/>
                  <a:pt x="53736" y="27472"/>
                  <a:pt x="51347" y="26771"/>
                </a:cubicBezTo>
                <a:cubicBezTo>
                  <a:pt x="46329" y="25280"/>
                  <a:pt x="42406" y="21358"/>
                  <a:pt x="40916" y="16317"/>
                </a:cubicBezTo>
                <a:cubicBezTo>
                  <a:pt x="39820" y="12570"/>
                  <a:pt x="40171" y="8340"/>
                  <a:pt x="38176" y="4965"/>
                </a:cubicBezTo>
                <a:cubicBezTo>
                  <a:pt x="36262" y="1702"/>
                  <a:pt x="32391" y="0"/>
                  <a:pt x="28569"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0" name="Google Shape;70;p9"/>
          <p:cNvGrpSpPr/>
          <p:nvPr/>
        </p:nvGrpSpPr>
        <p:grpSpPr>
          <a:xfrm rot="7738864">
            <a:off x="9528362" y="4177664"/>
            <a:ext cx="2746889" cy="2662849"/>
            <a:chOff x="-27619" y="-85186"/>
            <a:chExt cx="1786567" cy="1731908"/>
          </a:xfrm>
        </p:grpSpPr>
        <p:sp>
          <p:nvSpPr>
            <p:cNvPr id="71" name="Google Shape;71;p9"/>
            <p:cNvSpPr/>
            <p:nvPr/>
          </p:nvSpPr>
          <p:spPr>
            <a:xfrm rot="356449">
              <a:off x="782262" y="159086"/>
              <a:ext cx="137628" cy="312937"/>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9"/>
            <p:cNvSpPr/>
            <p:nvPr/>
          </p:nvSpPr>
          <p:spPr>
            <a:xfrm rot="-9612816">
              <a:off x="349308" y="163306"/>
              <a:ext cx="133330" cy="408687"/>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9"/>
            <p:cNvSpPr/>
            <p:nvPr/>
          </p:nvSpPr>
          <p:spPr>
            <a:xfrm rot="8610207">
              <a:off x="828552" y="282207"/>
              <a:ext cx="458974" cy="360174"/>
            </a:xfrm>
            <a:custGeom>
              <a:avLst/>
              <a:gdLst/>
              <a:ahLst/>
              <a:cxnLst/>
              <a:rect l="l" t="t" r="r" b="b"/>
              <a:pathLst>
                <a:path w="14991" h="11764" extrusionOk="0">
                  <a:moveTo>
                    <a:pt x="1" y="1"/>
                  </a:moveTo>
                  <a:cubicBezTo>
                    <a:pt x="264" y="3310"/>
                    <a:pt x="1842" y="6378"/>
                    <a:pt x="4384" y="8504"/>
                  </a:cubicBezTo>
                  <a:cubicBezTo>
                    <a:pt x="6048" y="9900"/>
                    <a:pt x="9331" y="11764"/>
                    <a:pt x="11888" y="11764"/>
                  </a:cubicBezTo>
                  <a:cubicBezTo>
                    <a:pt x="12261" y="11764"/>
                    <a:pt x="12618" y="11724"/>
                    <a:pt x="12953" y="11638"/>
                  </a:cubicBezTo>
                  <a:cubicBezTo>
                    <a:pt x="14991" y="11134"/>
                    <a:pt x="13259" y="9928"/>
                    <a:pt x="12164" y="8657"/>
                  </a:cubicBezTo>
                  <a:cubicBezTo>
                    <a:pt x="10937" y="7211"/>
                    <a:pt x="9600" y="5852"/>
                    <a:pt x="8197" y="4581"/>
                  </a:cubicBezTo>
                  <a:cubicBezTo>
                    <a:pt x="5808" y="2477"/>
                    <a:pt x="3069" y="768"/>
                    <a:pt x="1"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9"/>
            <p:cNvSpPr/>
            <p:nvPr/>
          </p:nvSpPr>
          <p:spPr>
            <a:xfrm rot="8100000">
              <a:off x="184927" y="50015"/>
              <a:ext cx="631236" cy="600726"/>
            </a:xfrm>
            <a:custGeom>
              <a:avLst/>
              <a:gdLst/>
              <a:ahLst/>
              <a:cxnLst/>
              <a:rect l="l" t="t" r="r" b="b"/>
              <a:pathLst>
                <a:path w="16262" h="15476" extrusionOk="0">
                  <a:moveTo>
                    <a:pt x="16262" y="1"/>
                  </a:moveTo>
                  <a:cubicBezTo>
                    <a:pt x="13238" y="1513"/>
                    <a:pt x="10433" y="3419"/>
                    <a:pt x="7934" y="5699"/>
                  </a:cubicBezTo>
                  <a:cubicBezTo>
                    <a:pt x="5765" y="7671"/>
                    <a:pt x="3836" y="9906"/>
                    <a:pt x="2214" y="12317"/>
                  </a:cubicBezTo>
                  <a:cubicBezTo>
                    <a:pt x="1930" y="12733"/>
                    <a:pt x="1" y="15275"/>
                    <a:pt x="834" y="15473"/>
                  </a:cubicBezTo>
                  <a:cubicBezTo>
                    <a:pt x="842" y="15475"/>
                    <a:pt x="851" y="15476"/>
                    <a:pt x="860" y="15476"/>
                  </a:cubicBezTo>
                  <a:cubicBezTo>
                    <a:pt x="1350" y="15476"/>
                    <a:pt x="2835" y="12638"/>
                    <a:pt x="3222" y="12207"/>
                  </a:cubicBezTo>
                  <a:cubicBezTo>
                    <a:pt x="8504" y="6466"/>
                    <a:pt x="9381" y="5633"/>
                    <a:pt x="16262"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9"/>
            <p:cNvSpPr/>
            <p:nvPr/>
          </p:nvSpPr>
          <p:spPr>
            <a:xfrm rot="8100000">
              <a:off x="692405" y="-163300"/>
              <a:ext cx="210153" cy="1061829"/>
            </a:xfrm>
            <a:custGeom>
              <a:avLst/>
              <a:gdLst/>
              <a:ahLst/>
              <a:cxnLst/>
              <a:rect l="l" t="t" r="r" b="b"/>
              <a:pathLst>
                <a:path w="5414" h="27355" extrusionOk="0">
                  <a:moveTo>
                    <a:pt x="4060" y="1"/>
                  </a:moveTo>
                  <a:cubicBezTo>
                    <a:pt x="2191" y="1"/>
                    <a:pt x="2896" y="6640"/>
                    <a:pt x="3091" y="7763"/>
                  </a:cubicBezTo>
                  <a:cubicBezTo>
                    <a:pt x="3398" y="9428"/>
                    <a:pt x="3967" y="11094"/>
                    <a:pt x="3989" y="12781"/>
                  </a:cubicBezTo>
                  <a:cubicBezTo>
                    <a:pt x="4033" y="14644"/>
                    <a:pt x="3463" y="16463"/>
                    <a:pt x="2893" y="18238"/>
                  </a:cubicBezTo>
                  <a:lnTo>
                    <a:pt x="1" y="27355"/>
                  </a:lnTo>
                  <a:cubicBezTo>
                    <a:pt x="1075" y="26522"/>
                    <a:pt x="1644" y="25207"/>
                    <a:pt x="2192" y="23958"/>
                  </a:cubicBezTo>
                  <a:cubicBezTo>
                    <a:pt x="3310" y="21306"/>
                    <a:pt x="4428" y="18611"/>
                    <a:pt x="5085" y="15806"/>
                  </a:cubicBezTo>
                  <a:cubicBezTo>
                    <a:pt x="5304" y="14929"/>
                    <a:pt x="5414" y="14052"/>
                    <a:pt x="5392" y="13154"/>
                  </a:cubicBezTo>
                  <a:cubicBezTo>
                    <a:pt x="5304" y="11992"/>
                    <a:pt x="4888" y="10875"/>
                    <a:pt x="4537" y="9757"/>
                  </a:cubicBezTo>
                  <a:cubicBezTo>
                    <a:pt x="3551" y="6404"/>
                    <a:pt x="3945" y="3402"/>
                    <a:pt x="4143" y="5"/>
                  </a:cubicBezTo>
                  <a:cubicBezTo>
                    <a:pt x="4115" y="2"/>
                    <a:pt x="4087" y="1"/>
                    <a:pt x="4060"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9"/>
            <p:cNvSpPr/>
            <p:nvPr/>
          </p:nvSpPr>
          <p:spPr>
            <a:xfrm rot="8100000">
              <a:off x="110063" y="762111"/>
              <a:ext cx="780952" cy="712906"/>
            </a:xfrm>
            <a:custGeom>
              <a:avLst/>
              <a:gdLst/>
              <a:ahLst/>
              <a:cxnLst/>
              <a:rect l="l" t="t" r="r" b="b"/>
              <a:pathLst>
                <a:path w="20119" h="18366" extrusionOk="0">
                  <a:moveTo>
                    <a:pt x="20118" y="1"/>
                  </a:moveTo>
                  <a:lnTo>
                    <a:pt x="20118" y="1"/>
                  </a:lnTo>
                  <a:cubicBezTo>
                    <a:pt x="14859" y="2148"/>
                    <a:pt x="9972" y="5348"/>
                    <a:pt x="6356" y="9709"/>
                  </a:cubicBezTo>
                  <a:cubicBezTo>
                    <a:pt x="4077" y="12470"/>
                    <a:pt x="2236" y="15582"/>
                    <a:pt x="0" y="18366"/>
                  </a:cubicBezTo>
                  <a:cubicBezTo>
                    <a:pt x="1995" y="17533"/>
                    <a:pt x="4077" y="16503"/>
                    <a:pt x="6137" y="15692"/>
                  </a:cubicBezTo>
                  <a:cubicBezTo>
                    <a:pt x="9599" y="14355"/>
                    <a:pt x="12887" y="12470"/>
                    <a:pt x="15472" y="9819"/>
                  </a:cubicBezTo>
                  <a:cubicBezTo>
                    <a:pt x="18058" y="7167"/>
                    <a:pt x="19877" y="3683"/>
                    <a:pt x="20118"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9"/>
            <p:cNvSpPr/>
            <p:nvPr/>
          </p:nvSpPr>
          <p:spPr>
            <a:xfrm rot="8100000">
              <a:off x="1149667" y="636926"/>
              <a:ext cx="366701" cy="838012"/>
            </a:xfrm>
            <a:custGeom>
              <a:avLst/>
              <a:gdLst/>
              <a:ahLst/>
              <a:cxnLst/>
              <a:rect l="l" t="t" r="r" b="b"/>
              <a:pathLst>
                <a:path w="9447" h="21589" extrusionOk="0">
                  <a:moveTo>
                    <a:pt x="8197" y="0"/>
                  </a:moveTo>
                  <a:lnTo>
                    <a:pt x="8197" y="0"/>
                  </a:lnTo>
                  <a:cubicBezTo>
                    <a:pt x="6992" y="1162"/>
                    <a:pt x="5896" y="2433"/>
                    <a:pt x="4954" y="3792"/>
                  </a:cubicBezTo>
                  <a:cubicBezTo>
                    <a:pt x="2740" y="6991"/>
                    <a:pt x="1381" y="10673"/>
                    <a:pt x="943" y="14508"/>
                  </a:cubicBezTo>
                  <a:cubicBezTo>
                    <a:pt x="768" y="16042"/>
                    <a:pt x="1" y="21477"/>
                    <a:pt x="2258" y="21587"/>
                  </a:cubicBezTo>
                  <a:cubicBezTo>
                    <a:pt x="2289" y="21588"/>
                    <a:pt x="2319" y="21589"/>
                    <a:pt x="2349" y="21589"/>
                  </a:cubicBezTo>
                  <a:cubicBezTo>
                    <a:pt x="4346" y="21589"/>
                    <a:pt x="5974" y="18781"/>
                    <a:pt x="6816" y="17335"/>
                  </a:cubicBezTo>
                  <a:cubicBezTo>
                    <a:pt x="7320" y="16480"/>
                    <a:pt x="7715" y="15560"/>
                    <a:pt x="8000" y="14596"/>
                  </a:cubicBezTo>
                  <a:cubicBezTo>
                    <a:pt x="9446" y="9709"/>
                    <a:pt x="8482" y="4734"/>
                    <a:pt x="8197"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9"/>
            <p:cNvSpPr/>
            <p:nvPr/>
          </p:nvSpPr>
          <p:spPr>
            <a:xfrm rot="8100000">
              <a:off x="615728" y="518363"/>
              <a:ext cx="221837" cy="679912"/>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8732136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81"/>
        <p:cNvGrpSpPr/>
        <p:nvPr/>
      </p:nvGrpSpPr>
      <p:grpSpPr>
        <a:xfrm>
          <a:off x="0" y="0"/>
          <a:ext cx="0" cy="0"/>
          <a:chOff x="0" y="0"/>
          <a:chExt cx="0" cy="0"/>
        </a:xfrm>
      </p:grpSpPr>
      <p:sp>
        <p:nvSpPr>
          <p:cNvPr id="82" name="Google Shape;82;p11"/>
          <p:cNvSpPr/>
          <p:nvPr/>
        </p:nvSpPr>
        <p:spPr>
          <a:xfrm>
            <a:off x="-589798" y="4446926"/>
            <a:ext cx="3706092" cy="4589308"/>
          </a:xfrm>
          <a:custGeom>
            <a:avLst/>
            <a:gdLst/>
            <a:ahLst/>
            <a:cxnLst/>
            <a:rect l="l" t="t" r="r" b="b"/>
            <a:pathLst>
              <a:path w="71116" h="88064" extrusionOk="0">
                <a:moveTo>
                  <a:pt x="5463" y="0"/>
                </a:moveTo>
                <a:cubicBezTo>
                  <a:pt x="4421" y="0"/>
                  <a:pt x="3497" y="268"/>
                  <a:pt x="2850" y="885"/>
                </a:cubicBezTo>
                <a:cubicBezTo>
                  <a:pt x="1" y="3603"/>
                  <a:pt x="1645" y="13618"/>
                  <a:pt x="1579" y="17124"/>
                </a:cubicBezTo>
                <a:lnTo>
                  <a:pt x="746" y="60165"/>
                </a:lnTo>
                <a:cubicBezTo>
                  <a:pt x="680" y="64307"/>
                  <a:pt x="637" y="68624"/>
                  <a:pt x="2477" y="72328"/>
                </a:cubicBezTo>
                <a:cubicBezTo>
                  <a:pt x="4362" y="76141"/>
                  <a:pt x="7956" y="78749"/>
                  <a:pt x="11484" y="81160"/>
                </a:cubicBezTo>
                <a:cubicBezTo>
                  <a:pt x="16525" y="84578"/>
                  <a:pt x="22047" y="87997"/>
                  <a:pt x="28162" y="88063"/>
                </a:cubicBezTo>
                <a:cubicBezTo>
                  <a:pt x="28224" y="88064"/>
                  <a:pt x="28287" y="88064"/>
                  <a:pt x="28350" y="88064"/>
                </a:cubicBezTo>
                <a:cubicBezTo>
                  <a:pt x="29955" y="88064"/>
                  <a:pt x="31588" y="87788"/>
                  <a:pt x="32895" y="86923"/>
                </a:cubicBezTo>
                <a:cubicBezTo>
                  <a:pt x="35657" y="85104"/>
                  <a:pt x="36292" y="81335"/>
                  <a:pt x="38374" y="78749"/>
                </a:cubicBezTo>
                <a:cubicBezTo>
                  <a:pt x="41059" y="75436"/>
                  <a:pt x="45711" y="74541"/>
                  <a:pt x="49965" y="74541"/>
                </a:cubicBezTo>
                <a:cubicBezTo>
                  <a:pt x="50017" y="74541"/>
                  <a:pt x="50069" y="74541"/>
                  <a:pt x="50121" y="74541"/>
                </a:cubicBezTo>
                <a:cubicBezTo>
                  <a:pt x="52557" y="74554"/>
                  <a:pt x="55021" y="74782"/>
                  <a:pt x="57455" y="74782"/>
                </a:cubicBezTo>
                <a:cubicBezTo>
                  <a:pt x="59333" y="74782"/>
                  <a:pt x="61193" y="74646"/>
                  <a:pt x="63007" y="74169"/>
                </a:cubicBezTo>
                <a:cubicBezTo>
                  <a:pt x="67171" y="73073"/>
                  <a:pt x="71115" y="69391"/>
                  <a:pt x="70633" y="65118"/>
                </a:cubicBezTo>
                <a:cubicBezTo>
                  <a:pt x="69866" y="58499"/>
                  <a:pt x="60180" y="56593"/>
                  <a:pt x="57988" y="50325"/>
                </a:cubicBezTo>
                <a:cubicBezTo>
                  <a:pt x="56892" y="47191"/>
                  <a:pt x="57966" y="43729"/>
                  <a:pt x="57988" y="40398"/>
                </a:cubicBezTo>
                <a:cubicBezTo>
                  <a:pt x="58032" y="32881"/>
                  <a:pt x="51874" y="25802"/>
                  <a:pt x="44423" y="24816"/>
                </a:cubicBezTo>
                <a:cubicBezTo>
                  <a:pt x="43637" y="24714"/>
                  <a:pt x="42848" y="24672"/>
                  <a:pt x="42057" y="24672"/>
                </a:cubicBezTo>
                <a:cubicBezTo>
                  <a:pt x="38331" y="24672"/>
                  <a:pt x="34558" y="25605"/>
                  <a:pt x="30861" y="25605"/>
                </a:cubicBezTo>
                <a:cubicBezTo>
                  <a:pt x="29608" y="25605"/>
                  <a:pt x="28363" y="25498"/>
                  <a:pt x="27132" y="25211"/>
                </a:cubicBezTo>
                <a:cubicBezTo>
                  <a:pt x="23888" y="24444"/>
                  <a:pt x="21039" y="22515"/>
                  <a:pt x="19155" y="19776"/>
                </a:cubicBezTo>
                <a:cubicBezTo>
                  <a:pt x="16372" y="15721"/>
                  <a:pt x="16043" y="10506"/>
                  <a:pt x="13917" y="6101"/>
                </a:cubicBezTo>
                <a:cubicBezTo>
                  <a:pt x="13917" y="3103"/>
                  <a:pt x="9008" y="0"/>
                  <a:pt x="5463"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11"/>
          <p:cNvSpPr/>
          <p:nvPr/>
        </p:nvSpPr>
        <p:spPr>
          <a:xfrm rot="-652203">
            <a:off x="7767879" y="-1762470"/>
            <a:ext cx="6532732" cy="7529556"/>
          </a:xfrm>
          <a:custGeom>
            <a:avLst/>
            <a:gdLst/>
            <a:ahLst/>
            <a:cxnLst/>
            <a:rect l="l" t="t" r="r" b="b"/>
            <a:pathLst>
              <a:path w="141550" h="163149" extrusionOk="0">
                <a:moveTo>
                  <a:pt x="70945" y="0"/>
                </a:moveTo>
                <a:cubicBezTo>
                  <a:pt x="55776" y="0"/>
                  <a:pt x="40611" y="800"/>
                  <a:pt x="25509" y="2392"/>
                </a:cubicBezTo>
                <a:cubicBezTo>
                  <a:pt x="18562" y="3137"/>
                  <a:pt x="11571" y="4079"/>
                  <a:pt x="5063" y="6599"/>
                </a:cubicBezTo>
                <a:lnTo>
                  <a:pt x="18321" y="4868"/>
                </a:lnTo>
                <a:lnTo>
                  <a:pt x="18321" y="4868"/>
                </a:lnTo>
                <a:cubicBezTo>
                  <a:pt x="12382" y="10062"/>
                  <a:pt x="6903" y="16045"/>
                  <a:pt x="3726" y="23299"/>
                </a:cubicBezTo>
                <a:cubicBezTo>
                  <a:pt x="570" y="30531"/>
                  <a:pt x="0" y="39209"/>
                  <a:pt x="3660" y="46200"/>
                </a:cubicBezTo>
                <a:cubicBezTo>
                  <a:pt x="7210" y="52971"/>
                  <a:pt x="14311" y="57398"/>
                  <a:pt x="21784" y="58976"/>
                </a:cubicBezTo>
                <a:cubicBezTo>
                  <a:pt x="25088" y="59666"/>
                  <a:pt x="28441" y="59856"/>
                  <a:pt x="31816" y="59856"/>
                </a:cubicBezTo>
                <a:cubicBezTo>
                  <a:pt x="36003" y="59856"/>
                  <a:pt x="40223" y="59563"/>
                  <a:pt x="44425" y="59563"/>
                </a:cubicBezTo>
                <a:cubicBezTo>
                  <a:pt x="46204" y="59563"/>
                  <a:pt x="47979" y="59615"/>
                  <a:pt x="49747" y="59765"/>
                </a:cubicBezTo>
                <a:cubicBezTo>
                  <a:pt x="52728" y="60028"/>
                  <a:pt x="55774" y="60576"/>
                  <a:pt x="58316" y="62176"/>
                </a:cubicBezTo>
                <a:cubicBezTo>
                  <a:pt x="60858" y="63754"/>
                  <a:pt x="62831" y="66493"/>
                  <a:pt x="62809" y="69473"/>
                </a:cubicBezTo>
                <a:cubicBezTo>
                  <a:pt x="62787" y="72103"/>
                  <a:pt x="61297" y="74514"/>
                  <a:pt x="61121" y="77144"/>
                </a:cubicBezTo>
                <a:cubicBezTo>
                  <a:pt x="60836" y="81023"/>
                  <a:pt x="63926" y="84836"/>
                  <a:pt x="67761" y="85362"/>
                </a:cubicBezTo>
                <a:cubicBezTo>
                  <a:pt x="68160" y="85418"/>
                  <a:pt x="68557" y="85444"/>
                  <a:pt x="68954" y="85444"/>
                </a:cubicBezTo>
                <a:cubicBezTo>
                  <a:pt x="72543" y="85444"/>
                  <a:pt x="76086" y="83360"/>
                  <a:pt x="79673" y="83360"/>
                </a:cubicBezTo>
                <a:cubicBezTo>
                  <a:pt x="80143" y="83360"/>
                  <a:pt x="80614" y="83396"/>
                  <a:pt x="81086" y="83477"/>
                </a:cubicBezTo>
                <a:cubicBezTo>
                  <a:pt x="85885" y="84288"/>
                  <a:pt x="88778" y="89964"/>
                  <a:pt x="87726" y="94719"/>
                </a:cubicBezTo>
                <a:cubicBezTo>
                  <a:pt x="86696" y="99475"/>
                  <a:pt x="82686" y="103135"/>
                  <a:pt x="78215" y="105085"/>
                </a:cubicBezTo>
                <a:cubicBezTo>
                  <a:pt x="74906" y="106532"/>
                  <a:pt x="71246" y="107233"/>
                  <a:pt x="68156" y="109096"/>
                </a:cubicBezTo>
                <a:cubicBezTo>
                  <a:pt x="63773" y="111704"/>
                  <a:pt x="60990" y="116284"/>
                  <a:pt x="58733" y="120842"/>
                </a:cubicBezTo>
                <a:cubicBezTo>
                  <a:pt x="57396" y="123538"/>
                  <a:pt x="56168" y="126408"/>
                  <a:pt x="56256" y="129411"/>
                </a:cubicBezTo>
                <a:cubicBezTo>
                  <a:pt x="56431" y="135284"/>
                  <a:pt x="61603" y="140237"/>
                  <a:pt x="61406" y="146110"/>
                </a:cubicBezTo>
                <a:cubicBezTo>
                  <a:pt x="61297" y="149529"/>
                  <a:pt x="59368" y="152838"/>
                  <a:pt x="60004" y="156191"/>
                </a:cubicBezTo>
                <a:cubicBezTo>
                  <a:pt x="60683" y="159916"/>
                  <a:pt x="64474" y="162415"/>
                  <a:pt x="68222" y="162984"/>
                </a:cubicBezTo>
                <a:cubicBezTo>
                  <a:pt x="69009" y="163099"/>
                  <a:pt x="69797" y="163148"/>
                  <a:pt x="70585" y="163148"/>
                </a:cubicBezTo>
                <a:cubicBezTo>
                  <a:pt x="73572" y="163148"/>
                  <a:pt x="76560" y="162439"/>
                  <a:pt x="79508" y="161867"/>
                </a:cubicBezTo>
                <a:cubicBezTo>
                  <a:pt x="86350" y="160508"/>
                  <a:pt x="93305" y="159833"/>
                  <a:pt x="100268" y="159833"/>
                </a:cubicBezTo>
                <a:cubicBezTo>
                  <a:pt x="102962" y="159833"/>
                  <a:pt x="105658" y="159934"/>
                  <a:pt x="108348" y="160136"/>
                </a:cubicBezTo>
                <a:cubicBezTo>
                  <a:pt x="111317" y="160350"/>
                  <a:pt x="114386" y="160674"/>
                  <a:pt x="117390" y="160674"/>
                </a:cubicBezTo>
                <a:cubicBezTo>
                  <a:pt x="121127" y="160674"/>
                  <a:pt x="124764" y="160173"/>
                  <a:pt x="127984" y="158339"/>
                </a:cubicBezTo>
                <a:cubicBezTo>
                  <a:pt x="132367" y="155862"/>
                  <a:pt x="135172" y="151260"/>
                  <a:pt x="136947" y="146570"/>
                </a:cubicBezTo>
                <a:cubicBezTo>
                  <a:pt x="139884" y="138834"/>
                  <a:pt x="140563" y="130441"/>
                  <a:pt x="140914" y="122179"/>
                </a:cubicBezTo>
                <a:cubicBezTo>
                  <a:pt x="141549" y="106159"/>
                  <a:pt x="141023" y="90095"/>
                  <a:pt x="140476" y="74076"/>
                </a:cubicBezTo>
                <a:cubicBezTo>
                  <a:pt x="139950" y="58713"/>
                  <a:pt x="139424" y="43307"/>
                  <a:pt x="137210" y="28098"/>
                </a:cubicBezTo>
                <a:cubicBezTo>
                  <a:pt x="136268" y="21721"/>
                  <a:pt x="134865" y="15037"/>
                  <a:pt x="130592" y="10215"/>
                </a:cubicBezTo>
                <a:cubicBezTo>
                  <a:pt x="124719" y="3597"/>
                  <a:pt x="115054" y="2195"/>
                  <a:pt x="106244" y="1449"/>
                </a:cubicBezTo>
                <a:cubicBezTo>
                  <a:pt x="94494" y="482"/>
                  <a:pt x="82718" y="0"/>
                  <a:pt x="70945"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4" name="Google Shape;84;p11"/>
          <p:cNvGrpSpPr/>
          <p:nvPr/>
        </p:nvGrpSpPr>
        <p:grpSpPr>
          <a:xfrm rot="7292134" flipH="1">
            <a:off x="8376555" y="4106476"/>
            <a:ext cx="2746772" cy="2662737"/>
            <a:chOff x="-27619" y="-85186"/>
            <a:chExt cx="1786567" cy="1731908"/>
          </a:xfrm>
        </p:grpSpPr>
        <p:sp>
          <p:nvSpPr>
            <p:cNvPr id="85" name="Google Shape;85;p11"/>
            <p:cNvSpPr/>
            <p:nvPr/>
          </p:nvSpPr>
          <p:spPr>
            <a:xfrm rot="356449">
              <a:off x="782262" y="159086"/>
              <a:ext cx="137628" cy="312937"/>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11"/>
            <p:cNvSpPr/>
            <p:nvPr/>
          </p:nvSpPr>
          <p:spPr>
            <a:xfrm rot="-9612816">
              <a:off x="349308" y="163306"/>
              <a:ext cx="133330" cy="408687"/>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11"/>
            <p:cNvSpPr/>
            <p:nvPr/>
          </p:nvSpPr>
          <p:spPr>
            <a:xfrm rot="8610207">
              <a:off x="828552" y="282207"/>
              <a:ext cx="458974" cy="360174"/>
            </a:xfrm>
            <a:custGeom>
              <a:avLst/>
              <a:gdLst/>
              <a:ahLst/>
              <a:cxnLst/>
              <a:rect l="l" t="t" r="r" b="b"/>
              <a:pathLst>
                <a:path w="14991" h="11764" extrusionOk="0">
                  <a:moveTo>
                    <a:pt x="1" y="1"/>
                  </a:moveTo>
                  <a:cubicBezTo>
                    <a:pt x="264" y="3310"/>
                    <a:pt x="1842" y="6378"/>
                    <a:pt x="4384" y="8504"/>
                  </a:cubicBezTo>
                  <a:cubicBezTo>
                    <a:pt x="6048" y="9900"/>
                    <a:pt x="9331" y="11764"/>
                    <a:pt x="11888" y="11764"/>
                  </a:cubicBezTo>
                  <a:cubicBezTo>
                    <a:pt x="12261" y="11764"/>
                    <a:pt x="12618" y="11724"/>
                    <a:pt x="12953" y="11638"/>
                  </a:cubicBezTo>
                  <a:cubicBezTo>
                    <a:pt x="14991" y="11134"/>
                    <a:pt x="13259" y="9928"/>
                    <a:pt x="12164" y="8657"/>
                  </a:cubicBezTo>
                  <a:cubicBezTo>
                    <a:pt x="10937" y="7211"/>
                    <a:pt x="9600" y="5852"/>
                    <a:pt x="8197" y="4581"/>
                  </a:cubicBezTo>
                  <a:cubicBezTo>
                    <a:pt x="5808" y="2477"/>
                    <a:pt x="3069" y="768"/>
                    <a:pt x="1"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11"/>
            <p:cNvSpPr/>
            <p:nvPr/>
          </p:nvSpPr>
          <p:spPr>
            <a:xfrm rot="8100000">
              <a:off x="184927" y="50015"/>
              <a:ext cx="631236" cy="600726"/>
            </a:xfrm>
            <a:custGeom>
              <a:avLst/>
              <a:gdLst/>
              <a:ahLst/>
              <a:cxnLst/>
              <a:rect l="l" t="t" r="r" b="b"/>
              <a:pathLst>
                <a:path w="16262" h="15476" extrusionOk="0">
                  <a:moveTo>
                    <a:pt x="16262" y="1"/>
                  </a:moveTo>
                  <a:cubicBezTo>
                    <a:pt x="13238" y="1513"/>
                    <a:pt x="10433" y="3419"/>
                    <a:pt x="7934" y="5699"/>
                  </a:cubicBezTo>
                  <a:cubicBezTo>
                    <a:pt x="5765" y="7671"/>
                    <a:pt x="3836" y="9906"/>
                    <a:pt x="2214" y="12317"/>
                  </a:cubicBezTo>
                  <a:cubicBezTo>
                    <a:pt x="1930" y="12733"/>
                    <a:pt x="1" y="15275"/>
                    <a:pt x="834" y="15473"/>
                  </a:cubicBezTo>
                  <a:cubicBezTo>
                    <a:pt x="842" y="15475"/>
                    <a:pt x="851" y="15476"/>
                    <a:pt x="860" y="15476"/>
                  </a:cubicBezTo>
                  <a:cubicBezTo>
                    <a:pt x="1350" y="15476"/>
                    <a:pt x="2835" y="12638"/>
                    <a:pt x="3222" y="12207"/>
                  </a:cubicBezTo>
                  <a:cubicBezTo>
                    <a:pt x="8504" y="6466"/>
                    <a:pt x="9381" y="5633"/>
                    <a:pt x="16262"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11"/>
            <p:cNvSpPr/>
            <p:nvPr/>
          </p:nvSpPr>
          <p:spPr>
            <a:xfrm rot="8100000">
              <a:off x="692405" y="-163300"/>
              <a:ext cx="210153" cy="1061829"/>
            </a:xfrm>
            <a:custGeom>
              <a:avLst/>
              <a:gdLst/>
              <a:ahLst/>
              <a:cxnLst/>
              <a:rect l="l" t="t" r="r" b="b"/>
              <a:pathLst>
                <a:path w="5414" h="27355" extrusionOk="0">
                  <a:moveTo>
                    <a:pt x="4060" y="1"/>
                  </a:moveTo>
                  <a:cubicBezTo>
                    <a:pt x="2191" y="1"/>
                    <a:pt x="2896" y="6640"/>
                    <a:pt x="3091" y="7763"/>
                  </a:cubicBezTo>
                  <a:cubicBezTo>
                    <a:pt x="3398" y="9428"/>
                    <a:pt x="3967" y="11094"/>
                    <a:pt x="3989" y="12781"/>
                  </a:cubicBezTo>
                  <a:cubicBezTo>
                    <a:pt x="4033" y="14644"/>
                    <a:pt x="3463" y="16463"/>
                    <a:pt x="2893" y="18238"/>
                  </a:cubicBezTo>
                  <a:lnTo>
                    <a:pt x="1" y="27355"/>
                  </a:lnTo>
                  <a:cubicBezTo>
                    <a:pt x="1075" y="26522"/>
                    <a:pt x="1644" y="25207"/>
                    <a:pt x="2192" y="23958"/>
                  </a:cubicBezTo>
                  <a:cubicBezTo>
                    <a:pt x="3310" y="21306"/>
                    <a:pt x="4428" y="18611"/>
                    <a:pt x="5085" y="15806"/>
                  </a:cubicBezTo>
                  <a:cubicBezTo>
                    <a:pt x="5304" y="14929"/>
                    <a:pt x="5414" y="14052"/>
                    <a:pt x="5392" y="13154"/>
                  </a:cubicBezTo>
                  <a:cubicBezTo>
                    <a:pt x="5304" y="11992"/>
                    <a:pt x="4888" y="10875"/>
                    <a:pt x="4537" y="9757"/>
                  </a:cubicBezTo>
                  <a:cubicBezTo>
                    <a:pt x="3551" y="6404"/>
                    <a:pt x="3945" y="3402"/>
                    <a:pt x="4143" y="5"/>
                  </a:cubicBezTo>
                  <a:cubicBezTo>
                    <a:pt x="4115" y="2"/>
                    <a:pt x="4087" y="1"/>
                    <a:pt x="4060"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11"/>
            <p:cNvSpPr/>
            <p:nvPr/>
          </p:nvSpPr>
          <p:spPr>
            <a:xfrm rot="8100000">
              <a:off x="110063" y="762111"/>
              <a:ext cx="780952" cy="712906"/>
            </a:xfrm>
            <a:custGeom>
              <a:avLst/>
              <a:gdLst/>
              <a:ahLst/>
              <a:cxnLst/>
              <a:rect l="l" t="t" r="r" b="b"/>
              <a:pathLst>
                <a:path w="20119" h="18366" extrusionOk="0">
                  <a:moveTo>
                    <a:pt x="20118" y="1"/>
                  </a:moveTo>
                  <a:lnTo>
                    <a:pt x="20118" y="1"/>
                  </a:lnTo>
                  <a:cubicBezTo>
                    <a:pt x="14859" y="2148"/>
                    <a:pt x="9972" y="5348"/>
                    <a:pt x="6356" y="9709"/>
                  </a:cubicBezTo>
                  <a:cubicBezTo>
                    <a:pt x="4077" y="12470"/>
                    <a:pt x="2236" y="15582"/>
                    <a:pt x="0" y="18366"/>
                  </a:cubicBezTo>
                  <a:cubicBezTo>
                    <a:pt x="1995" y="17533"/>
                    <a:pt x="4077" y="16503"/>
                    <a:pt x="6137" y="15692"/>
                  </a:cubicBezTo>
                  <a:cubicBezTo>
                    <a:pt x="9599" y="14355"/>
                    <a:pt x="12887" y="12470"/>
                    <a:pt x="15472" y="9819"/>
                  </a:cubicBezTo>
                  <a:cubicBezTo>
                    <a:pt x="18058" y="7167"/>
                    <a:pt x="19877" y="3683"/>
                    <a:pt x="20118"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11"/>
            <p:cNvSpPr/>
            <p:nvPr/>
          </p:nvSpPr>
          <p:spPr>
            <a:xfrm rot="8100000">
              <a:off x="1149667" y="636926"/>
              <a:ext cx="366701" cy="838012"/>
            </a:xfrm>
            <a:custGeom>
              <a:avLst/>
              <a:gdLst/>
              <a:ahLst/>
              <a:cxnLst/>
              <a:rect l="l" t="t" r="r" b="b"/>
              <a:pathLst>
                <a:path w="9447" h="21589" extrusionOk="0">
                  <a:moveTo>
                    <a:pt x="8197" y="0"/>
                  </a:moveTo>
                  <a:lnTo>
                    <a:pt x="8197" y="0"/>
                  </a:lnTo>
                  <a:cubicBezTo>
                    <a:pt x="6992" y="1162"/>
                    <a:pt x="5896" y="2433"/>
                    <a:pt x="4954" y="3792"/>
                  </a:cubicBezTo>
                  <a:cubicBezTo>
                    <a:pt x="2740" y="6991"/>
                    <a:pt x="1381" y="10673"/>
                    <a:pt x="943" y="14508"/>
                  </a:cubicBezTo>
                  <a:cubicBezTo>
                    <a:pt x="768" y="16042"/>
                    <a:pt x="1" y="21477"/>
                    <a:pt x="2258" y="21587"/>
                  </a:cubicBezTo>
                  <a:cubicBezTo>
                    <a:pt x="2289" y="21588"/>
                    <a:pt x="2319" y="21589"/>
                    <a:pt x="2349" y="21589"/>
                  </a:cubicBezTo>
                  <a:cubicBezTo>
                    <a:pt x="4346" y="21589"/>
                    <a:pt x="5974" y="18781"/>
                    <a:pt x="6816" y="17335"/>
                  </a:cubicBezTo>
                  <a:cubicBezTo>
                    <a:pt x="7320" y="16480"/>
                    <a:pt x="7715" y="15560"/>
                    <a:pt x="8000" y="14596"/>
                  </a:cubicBezTo>
                  <a:cubicBezTo>
                    <a:pt x="9446" y="9709"/>
                    <a:pt x="8482" y="4734"/>
                    <a:pt x="8197"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11"/>
            <p:cNvSpPr/>
            <p:nvPr/>
          </p:nvSpPr>
          <p:spPr>
            <a:xfrm rot="8100000">
              <a:off x="615728" y="518363"/>
              <a:ext cx="221837" cy="679912"/>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3" name="Google Shape;93;p11"/>
          <p:cNvSpPr txBox="1">
            <a:spLocks noGrp="1"/>
          </p:cNvSpPr>
          <p:nvPr>
            <p:ph type="title" hasCustomPrompt="1"/>
          </p:nvPr>
        </p:nvSpPr>
        <p:spPr>
          <a:xfrm>
            <a:off x="1644800" y="1305951"/>
            <a:ext cx="7346800" cy="2800400"/>
          </a:xfrm>
          <a:prstGeom prst="rect">
            <a:avLst/>
          </a:prstGeom>
        </p:spPr>
        <p:txBody>
          <a:bodyPr spcFirstLastPara="1" wrap="square" lIns="91425" tIns="91425" rIns="91425" bIns="91425" anchor="b" anchorCtr="0">
            <a:noAutofit/>
          </a:bodyPr>
          <a:lstStyle>
            <a:lvl1pPr lvl="0" rtl="0">
              <a:spcBef>
                <a:spcPts val="0"/>
              </a:spcBef>
              <a:spcAft>
                <a:spcPts val="0"/>
              </a:spcAft>
              <a:buSzPts val="9600"/>
              <a:buNone/>
              <a:defRPr sz="19866"/>
            </a:lvl1pPr>
            <a:lvl2pPr lvl="1" algn="ctr" rtl="0">
              <a:spcBef>
                <a:spcPts val="0"/>
              </a:spcBef>
              <a:spcAft>
                <a:spcPts val="0"/>
              </a:spcAft>
              <a:buSzPts val="9600"/>
              <a:buNone/>
              <a:defRPr sz="12800"/>
            </a:lvl2pPr>
            <a:lvl3pPr lvl="2" algn="ctr" rtl="0">
              <a:spcBef>
                <a:spcPts val="0"/>
              </a:spcBef>
              <a:spcAft>
                <a:spcPts val="0"/>
              </a:spcAft>
              <a:buSzPts val="9600"/>
              <a:buNone/>
              <a:defRPr sz="12800"/>
            </a:lvl3pPr>
            <a:lvl4pPr lvl="3" algn="ctr" rtl="0">
              <a:spcBef>
                <a:spcPts val="0"/>
              </a:spcBef>
              <a:spcAft>
                <a:spcPts val="0"/>
              </a:spcAft>
              <a:buSzPts val="9600"/>
              <a:buNone/>
              <a:defRPr sz="12800"/>
            </a:lvl4pPr>
            <a:lvl5pPr lvl="4" algn="ctr" rtl="0">
              <a:spcBef>
                <a:spcPts val="0"/>
              </a:spcBef>
              <a:spcAft>
                <a:spcPts val="0"/>
              </a:spcAft>
              <a:buSzPts val="9600"/>
              <a:buNone/>
              <a:defRPr sz="12800"/>
            </a:lvl5pPr>
            <a:lvl6pPr lvl="5" algn="ctr" rtl="0">
              <a:spcBef>
                <a:spcPts val="0"/>
              </a:spcBef>
              <a:spcAft>
                <a:spcPts val="0"/>
              </a:spcAft>
              <a:buSzPts val="9600"/>
              <a:buNone/>
              <a:defRPr sz="12800"/>
            </a:lvl6pPr>
            <a:lvl7pPr lvl="6" algn="ctr" rtl="0">
              <a:spcBef>
                <a:spcPts val="0"/>
              </a:spcBef>
              <a:spcAft>
                <a:spcPts val="0"/>
              </a:spcAft>
              <a:buSzPts val="9600"/>
              <a:buNone/>
              <a:defRPr sz="12800"/>
            </a:lvl7pPr>
            <a:lvl8pPr lvl="7" algn="ctr" rtl="0">
              <a:spcBef>
                <a:spcPts val="0"/>
              </a:spcBef>
              <a:spcAft>
                <a:spcPts val="0"/>
              </a:spcAft>
              <a:buSzPts val="9600"/>
              <a:buNone/>
              <a:defRPr sz="12800"/>
            </a:lvl8pPr>
            <a:lvl9pPr lvl="8" algn="ctr" rtl="0">
              <a:spcBef>
                <a:spcPts val="0"/>
              </a:spcBef>
              <a:spcAft>
                <a:spcPts val="0"/>
              </a:spcAft>
              <a:buSzPts val="9600"/>
              <a:buNone/>
              <a:defRPr sz="12800"/>
            </a:lvl9pPr>
          </a:lstStyle>
          <a:p>
            <a:r>
              <a:t>xx%</a:t>
            </a:r>
          </a:p>
        </p:txBody>
      </p:sp>
      <p:sp>
        <p:nvSpPr>
          <p:cNvPr id="94" name="Google Shape;94;p11"/>
          <p:cNvSpPr txBox="1">
            <a:spLocks noGrp="1"/>
          </p:cNvSpPr>
          <p:nvPr>
            <p:ph type="subTitle" idx="1"/>
          </p:nvPr>
        </p:nvSpPr>
        <p:spPr>
          <a:xfrm>
            <a:off x="1644800" y="4208051"/>
            <a:ext cx="5365600" cy="93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2267"/>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Tree>
    <p:extLst>
      <p:ext uri="{BB962C8B-B14F-4D97-AF65-F5344CB8AC3E}">
        <p14:creationId xmlns:p14="http://schemas.microsoft.com/office/powerpoint/2010/main" val="10695869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95"/>
        <p:cNvGrpSpPr/>
        <p:nvPr/>
      </p:nvGrpSpPr>
      <p:grpSpPr>
        <a:xfrm>
          <a:off x="0" y="0"/>
          <a:ext cx="0" cy="0"/>
          <a:chOff x="0" y="0"/>
          <a:chExt cx="0" cy="0"/>
        </a:xfrm>
      </p:grpSpPr>
    </p:spTree>
    <p:extLst>
      <p:ext uri="{BB962C8B-B14F-4D97-AF65-F5344CB8AC3E}">
        <p14:creationId xmlns:p14="http://schemas.microsoft.com/office/powerpoint/2010/main" val="22318150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96"/>
        <p:cNvGrpSpPr/>
        <p:nvPr/>
      </p:nvGrpSpPr>
      <p:grpSpPr>
        <a:xfrm>
          <a:off x="0" y="0"/>
          <a:ext cx="0" cy="0"/>
          <a:chOff x="0" y="0"/>
          <a:chExt cx="0" cy="0"/>
        </a:xfrm>
      </p:grpSpPr>
      <p:sp>
        <p:nvSpPr>
          <p:cNvPr id="97" name="Google Shape;97;p13"/>
          <p:cNvSpPr/>
          <p:nvPr/>
        </p:nvSpPr>
        <p:spPr>
          <a:xfrm rot="-4422828">
            <a:off x="-2034663" y="3783623"/>
            <a:ext cx="2863045" cy="3545351"/>
          </a:xfrm>
          <a:custGeom>
            <a:avLst/>
            <a:gdLst/>
            <a:ahLst/>
            <a:cxnLst/>
            <a:rect l="l" t="t" r="r" b="b"/>
            <a:pathLst>
              <a:path w="71116" h="88064" extrusionOk="0">
                <a:moveTo>
                  <a:pt x="5463" y="0"/>
                </a:moveTo>
                <a:cubicBezTo>
                  <a:pt x="4421" y="0"/>
                  <a:pt x="3497" y="268"/>
                  <a:pt x="2850" y="885"/>
                </a:cubicBezTo>
                <a:cubicBezTo>
                  <a:pt x="1" y="3603"/>
                  <a:pt x="1645" y="13618"/>
                  <a:pt x="1579" y="17124"/>
                </a:cubicBezTo>
                <a:lnTo>
                  <a:pt x="746" y="60165"/>
                </a:lnTo>
                <a:cubicBezTo>
                  <a:pt x="680" y="64307"/>
                  <a:pt x="637" y="68624"/>
                  <a:pt x="2477" y="72328"/>
                </a:cubicBezTo>
                <a:cubicBezTo>
                  <a:pt x="4362" y="76141"/>
                  <a:pt x="7956" y="78749"/>
                  <a:pt x="11484" y="81160"/>
                </a:cubicBezTo>
                <a:cubicBezTo>
                  <a:pt x="16525" y="84578"/>
                  <a:pt x="22047" y="87997"/>
                  <a:pt x="28162" y="88063"/>
                </a:cubicBezTo>
                <a:cubicBezTo>
                  <a:pt x="28224" y="88064"/>
                  <a:pt x="28287" y="88064"/>
                  <a:pt x="28350" y="88064"/>
                </a:cubicBezTo>
                <a:cubicBezTo>
                  <a:pt x="29955" y="88064"/>
                  <a:pt x="31588" y="87788"/>
                  <a:pt x="32895" y="86923"/>
                </a:cubicBezTo>
                <a:cubicBezTo>
                  <a:pt x="35657" y="85104"/>
                  <a:pt x="36292" y="81335"/>
                  <a:pt x="38374" y="78749"/>
                </a:cubicBezTo>
                <a:cubicBezTo>
                  <a:pt x="41059" y="75436"/>
                  <a:pt x="45711" y="74541"/>
                  <a:pt x="49965" y="74541"/>
                </a:cubicBezTo>
                <a:cubicBezTo>
                  <a:pt x="50017" y="74541"/>
                  <a:pt x="50069" y="74541"/>
                  <a:pt x="50121" y="74541"/>
                </a:cubicBezTo>
                <a:cubicBezTo>
                  <a:pt x="52557" y="74554"/>
                  <a:pt x="55021" y="74782"/>
                  <a:pt x="57455" y="74782"/>
                </a:cubicBezTo>
                <a:cubicBezTo>
                  <a:pt x="59333" y="74782"/>
                  <a:pt x="61193" y="74646"/>
                  <a:pt x="63007" y="74169"/>
                </a:cubicBezTo>
                <a:cubicBezTo>
                  <a:pt x="67171" y="73073"/>
                  <a:pt x="71115" y="69391"/>
                  <a:pt x="70633" y="65118"/>
                </a:cubicBezTo>
                <a:cubicBezTo>
                  <a:pt x="69866" y="58499"/>
                  <a:pt x="60180" y="56593"/>
                  <a:pt x="57988" y="50325"/>
                </a:cubicBezTo>
                <a:cubicBezTo>
                  <a:pt x="56892" y="47191"/>
                  <a:pt x="57966" y="43729"/>
                  <a:pt x="57988" y="40398"/>
                </a:cubicBezTo>
                <a:cubicBezTo>
                  <a:pt x="58032" y="32881"/>
                  <a:pt x="51874" y="25802"/>
                  <a:pt x="44423" y="24816"/>
                </a:cubicBezTo>
                <a:cubicBezTo>
                  <a:pt x="43637" y="24714"/>
                  <a:pt x="42848" y="24672"/>
                  <a:pt x="42057" y="24672"/>
                </a:cubicBezTo>
                <a:cubicBezTo>
                  <a:pt x="38331" y="24672"/>
                  <a:pt x="34558" y="25605"/>
                  <a:pt x="30861" y="25605"/>
                </a:cubicBezTo>
                <a:cubicBezTo>
                  <a:pt x="29608" y="25605"/>
                  <a:pt x="28363" y="25498"/>
                  <a:pt x="27132" y="25211"/>
                </a:cubicBezTo>
                <a:cubicBezTo>
                  <a:pt x="23888" y="24444"/>
                  <a:pt x="21039" y="22515"/>
                  <a:pt x="19155" y="19776"/>
                </a:cubicBezTo>
                <a:cubicBezTo>
                  <a:pt x="16372" y="15721"/>
                  <a:pt x="16043" y="10506"/>
                  <a:pt x="13917" y="6101"/>
                </a:cubicBezTo>
                <a:cubicBezTo>
                  <a:pt x="13917" y="3103"/>
                  <a:pt x="9008" y="0"/>
                  <a:pt x="5463"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13"/>
          <p:cNvSpPr/>
          <p:nvPr/>
        </p:nvSpPr>
        <p:spPr>
          <a:xfrm rot="-1973877">
            <a:off x="9268434" y="4814303"/>
            <a:ext cx="4281473" cy="2578500"/>
          </a:xfrm>
          <a:custGeom>
            <a:avLst/>
            <a:gdLst/>
            <a:ahLst/>
            <a:cxnLst/>
            <a:rect l="l" t="t" r="r" b="b"/>
            <a:pathLst>
              <a:path w="97449" h="46255" extrusionOk="0">
                <a:moveTo>
                  <a:pt x="74744" y="1"/>
                </a:moveTo>
                <a:cubicBezTo>
                  <a:pt x="73665" y="1"/>
                  <a:pt x="72582" y="126"/>
                  <a:pt x="71545" y="354"/>
                </a:cubicBezTo>
                <a:cubicBezTo>
                  <a:pt x="67381" y="1318"/>
                  <a:pt x="63633" y="3663"/>
                  <a:pt x="60982" y="7016"/>
                </a:cubicBezTo>
                <a:cubicBezTo>
                  <a:pt x="56401" y="12802"/>
                  <a:pt x="55174" y="21348"/>
                  <a:pt x="48928" y="25271"/>
                </a:cubicBezTo>
                <a:cubicBezTo>
                  <a:pt x="46763" y="26626"/>
                  <a:pt x="44275" y="27202"/>
                  <a:pt x="41733" y="27202"/>
                </a:cubicBezTo>
                <a:cubicBezTo>
                  <a:pt x="38848" y="27202"/>
                  <a:pt x="35892" y="26460"/>
                  <a:pt x="33259" y="25271"/>
                </a:cubicBezTo>
                <a:cubicBezTo>
                  <a:pt x="29884" y="23737"/>
                  <a:pt x="26838" y="21524"/>
                  <a:pt x="23441" y="20055"/>
                </a:cubicBezTo>
                <a:cubicBezTo>
                  <a:pt x="21219" y="19096"/>
                  <a:pt x="19291" y="18671"/>
                  <a:pt x="17588" y="18671"/>
                </a:cubicBezTo>
                <a:cubicBezTo>
                  <a:pt x="11045" y="18671"/>
                  <a:pt x="7838" y="24946"/>
                  <a:pt x="4134" y="31276"/>
                </a:cubicBezTo>
                <a:cubicBezTo>
                  <a:pt x="1" y="38292"/>
                  <a:pt x="1915" y="46255"/>
                  <a:pt x="10098" y="46255"/>
                </a:cubicBezTo>
                <a:cubicBezTo>
                  <a:pt x="10809" y="46255"/>
                  <a:pt x="11568" y="46195"/>
                  <a:pt x="12374" y="46069"/>
                </a:cubicBezTo>
                <a:cubicBezTo>
                  <a:pt x="25979" y="43938"/>
                  <a:pt x="39720" y="42870"/>
                  <a:pt x="53471" y="42870"/>
                </a:cubicBezTo>
                <a:cubicBezTo>
                  <a:pt x="62490" y="42870"/>
                  <a:pt x="71515" y="43329"/>
                  <a:pt x="80508" y="44250"/>
                </a:cubicBezTo>
                <a:cubicBezTo>
                  <a:pt x="82197" y="44417"/>
                  <a:pt x="83935" y="44597"/>
                  <a:pt x="85647" y="44597"/>
                </a:cubicBezTo>
                <a:cubicBezTo>
                  <a:pt x="87754" y="44597"/>
                  <a:pt x="89820" y="44324"/>
                  <a:pt x="91706" y="43417"/>
                </a:cubicBezTo>
                <a:cubicBezTo>
                  <a:pt x="95147" y="41795"/>
                  <a:pt x="97448" y="37193"/>
                  <a:pt x="95301" y="34059"/>
                </a:cubicBezTo>
                <a:cubicBezTo>
                  <a:pt x="93503" y="31451"/>
                  <a:pt x="89734" y="31144"/>
                  <a:pt x="87236" y="29194"/>
                </a:cubicBezTo>
                <a:cubicBezTo>
                  <a:pt x="83554" y="26279"/>
                  <a:pt x="83598" y="20735"/>
                  <a:pt x="84146" y="16067"/>
                </a:cubicBezTo>
                <a:cubicBezTo>
                  <a:pt x="84694" y="11399"/>
                  <a:pt x="85154" y="5986"/>
                  <a:pt x="81867" y="2633"/>
                </a:cubicBezTo>
                <a:cubicBezTo>
                  <a:pt x="80027" y="763"/>
                  <a:pt x="77400" y="1"/>
                  <a:pt x="74744"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13"/>
          <p:cNvSpPr/>
          <p:nvPr/>
        </p:nvSpPr>
        <p:spPr>
          <a:xfrm flipH="1">
            <a:off x="8911501" y="-18667"/>
            <a:ext cx="3947556" cy="1636648"/>
          </a:xfrm>
          <a:custGeom>
            <a:avLst/>
            <a:gdLst/>
            <a:ahLst/>
            <a:cxnLst/>
            <a:rect l="l" t="t" r="r" b="b"/>
            <a:pathLst>
              <a:path w="84512" h="35036" extrusionOk="0">
                <a:moveTo>
                  <a:pt x="36189" y="1"/>
                </a:moveTo>
                <a:cubicBezTo>
                  <a:pt x="33581" y="2806"/>
                  <a:pt x="30403" y="4844"/>
                  <a:pt x="26568" y="5457"/>
                </a:cubicBezTo>
                <a:cubicBezTo>
                  <a:pt x="24179" y="5852"/>
                  <a:pt x="21703" y="5633"/>
                  <a:pt x="19336" y="6159"/>
                </a:cubicBezTo>
                <a:cubicBezTo>
                  <a:pt x="1" y="10490"/>
                  <a:pt x="14715" y="35035"/>
                  <a:pt x="30383" y="35035"/>
                </a:cubicBezTo>
                <a:cubicBezTo>
                  <a:pt x="32474" y="35035"/>
                  <a:pt x="34581" y="34598"/>
                  <a:pt x="36627" y="33618"/>
                </a:cubicBezTo>
                <a:cubicBezTo>
                  <a:pt x="40659" y="31668"/>
                  <a:pt x="43245" y="27701"/>
                  <a:pt x="46182" y="24326"/>
                </a:cubicBezTo>
                <a:cubicBezTo>
                  <a:pt x="48820" y="21317"/>
                  <a:pt x="52399" y="18499"/>
                  <a:pt x="56267" y="18499"/>
                </a:cubicBezTo>
                <a:cubicBezTo>
                  <a:pt x="56737" y="18499"/>
                  <a:pt x="57210" y="18540"/>
                  <a:pt x="57687" y="18628"/>
                </a:cubicBezTo>
                <a:cubicBezTo>
                  <a:pt x="65217" y="19997"/>
                  <a:pt x="68722" y="31674"/>
                  <a:pt x="75821" y="31674"/>
                </a:cubicBezTo>
                <a:cubicBezTo>
                  <a:pt x="76222" y="31674"/>
                  <a:pt x="76635" y="31637"/>
                  <a:pt x="77060" y="31558"/>
                </a:cubicBezTo>
                <a:cubicBezTo>
                  <a:pt x="80917" y="30857"/>
                  <a:pt x="83240" y="26693"/>
                  <a:pt x="83701" y="22792"/>
                </a:cubicBezTo>
                <a:cubicBezTo>
                  <a:pt x="84511" y="15977"/>
                  <a:pt x="81049" y="8788"/>
                  <a:pt x="75197" y="5238"/>
                </a:cubicBezTo>
                <a:cubicBezTo>
                  <a:pt x="72064" y="3310"/>
                  <a:pt x="68338" y="2324"/>
                  <a:pt x="6553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00;p13"/>
          <p:cNvSpPr txBox="1">
            <a:spLocks noGrp="1"/>
          </p:cNvSpPr>
          <p:nvPr>
            <p:ph type="title"/>
          </p:nvPr>
        </p:nvSpPr>
        <p:spPr>
          <a:xfrm>
            <a:off x="1210501" y="2192349"/>
            <a:ext cx="286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4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01" name="Google Shape;101;p13"/>
          <p:cNvSpPr txBox="1">
            <a:spLocks noGrp="1"/>
          </p:cNvSpPr>
          <p:nvPr>
            <p:ph type="subTitle" idx="1"/>
          </p:nvPr>
        </p:nvSpPr>
        <p:spPr>
          <a:xfrm>
            <a:off x="1210501" y="2822633"/>
            <a:ext cx="2865200" cy="103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0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2" name="Google Shape;102;p13"/>
          <p:cNvSpPr txBox="1">
            <a:spLocks noGrp="1"/>
          </p:cNvSpPr>
          <p:nvPr>
            <p:ph type="title" idx="2"/>
          </p:nvPr>
        </p:nvSpPr>
        <p:spPr>
          <a:xfrm>
            <a:off x="4664400" y="2192349"/>
            <a:ext cx="2863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4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03" name="Google Shape;103;p13"/>
          <p:cNvSpPr txBox="1">
            <a:spLocks noGrp="1"/>
          </p:cNvSpPr>
          <p:nvPr>
            <p:ph type="subTitle" idx="3"/>
          </p:nvPr>
        </p:nvSpPr>
        <p:spPr>
          <a:xfrm>
            <a:off x="4664400" y="2822632"/>
            <a:ext cx="2863200" cy="103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0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4" name="Google Shape;104;p13"/>
          <p:cNvSpPr txBox="1">
            <a:spLocks noGrp="1"/>
          </p:cNvSpPr>
          <p:nvPr>
            <p:ph type="title" idx="4"/>
          </p:nvPr>
        </p:nvSpPr>
        <p:spPr>
          <a:xfrm>
            <a:off x="1210501" y="4535025"/>
            <a:ext cx="286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4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05" name="Google Shape;105;p13"/>
          <p:cNvSpPr txBox="1">
            <a:spLocks noGrp="1"/>
          </p:cNvSpPr>
          <p:nvPr>
            <p:ph type="subTitle" idx="5"/>
          </p:nvPr>
        </p:nvSpPr>
        <p:spPr>
          <a:xfrm>
            <a:off x="1210501" y="5165304"/>
            <a:ext cx="2865200" cy="103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0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6" name="Google Shape;106;p13"/>
          <p:cNvSpPr txBox="1">
            <a:spLocks noGrp="1"/>
          </p:cNvSpPr>
          <p:nvPr>
            <p:ph type="title" idx="6"/>
          </p:nvPr>
        </p:nvSpPr>
        <p:spPr>
          <a:xfrm>
            <a:off x="4664400" y="4535025"/>
            <a:ext cx="2863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4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07" name="Google Shape;107;p13"/>
          <p:cNvSpPr txBox="1">
            <a:spLocks noGrp="1"/>
          </p:cNvSpPr>
          <p:nvPr>
            <p:ph type="subTitle" idx="7"/>
          </p:nvPr>
        </p:nvSpPr>
        <p:spPr>
          <a:xfrm>
            <a:off x="4664400" y="5165305"/>
            <a:ext cx="2863200" cy="103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0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8" name="Google Shape;108;p13"/>
          <p:cNvSpPr txBox="1">
            <a:spLocks noGrp="1"/>
          </p:cNvSpPr>
          <p:nvPr>
            <p:ph type="title" idx="8"/>
          </p:nvPr>
        </p:nvSpPr>
        <p:spPr>
          <a:xfrm>
            <a:off x="8116299" y="2192349"/>
            <a:ext cx="286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4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09" name="Google Shape;109;p13"/>
          <p:cNvSpPr txBox="1">
            <a:spLocks noGrp="1"/>
          </p:cNvSpPr>
          <p:nvPr>
            <p:ph type="subTitle" idx="9"/>
          </p:nvPr>
        </p:nvSpPr>
        <p:spPr>
          <a:xfrm>
            <a:off x="8116299" y="2822633"/>
            <a:ext cx="2865200" cy="103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0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0" name="Google Shape;110;p13"/>
          <p:cNvSpPr txBox="1">
            <a:spLocks noGrp="1"/>
          </p:cNvSpPr>
          <p:nvPr>
            <p:ph type="title" idx="13"/>
          </p:nvPr>
        </p:nvSpPr>
        <p:spPr>
          <a:xfrm>
            <a:off x="8116299" y="4535025"/>
            <a:ext cx="286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4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11" name="Google Shape;111;p13"/>
          <p:cNvSpPr txBox="1">
            <a:spLocks noGrp="1"/>
          </p:cNvSpPr>
          <p:nvPr>
            <p:ph type="subTitle" idx="14"/>
          </p:nvPr>
        </p:nvSpPr>
        <p:spPr>
          <a:xfrm>
            <a:off x="8116299" y="5165308"/>
            <a:ext cx="2865200" cy="103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0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2" name="Google Shape;112;p13"/>
          <p:cNvSpPr txBox="1">
            <a:spLocks noGrp="1"/>
          </p:cNvSpPr>
          <p:nvPr>
            <p:ph type="title" idx="15"/>
          </p:nvPr>
        </p:nvSpPr>
        <p:spPr>
          <a:xfrm>
            <a:off x="950967" y="466367"/>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sz="4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13" name="Google Shape;113;p13">
            <a:hlinkClick r:id="" action="ppaction://noaction"/>
          </p:cNvPr>
          <p:cNvSpPr txBox="1">
            <a:spLocks noGrp="1"/>
          </p:cNvSpPr>
          <p:nvPr>
            <p:ph type="title" idx="16" hasCustomPrompt="1"/>
          </p:nvPr>
        </p:nvSpPr>
        <p:spPr>
          <a:xfrm>
            <a:off x="1210501" y="1618063"/>
            <a:ext cx="795200" cy="5852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1800"/>
              <a:buNone/>
              <a:defRPr sz="3467"/>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r>
              <a:t>xx%</a:t>
            </a:r>
          </a:p>
        </p:txBody>
      </p:sp>
      <p:sp>
        <p:nvSpPr>
          <p:cNvPr id="114" name="Google Shape;114;p13">
            <a:hlinkClick r:id="" action="ppaction://noaction"/>
          </p:cNvPr>
          <p:cNvSpPr txBox="1">
            <a:spLocks noGrp="1"/>
          </p:cNvSpPr>
          <p:nvPr>
            <p:ph type="title" idx="17" hasCustomPrompt="1"/>
          </p:nvPr>
        </p:nvSpPr>
        <p:spPr>
          <a:xfrm>
            <a:off x="4664400" y="1618063"/>
            <a:ext cx="795200" cy="5852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1800"/>
              <a:buNone/>
              <a:defRPr sz="3467"/>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r>
              <a:t>xx%</a:t>
            </a:r>
          </a:p>
        </p:txBody>
      </p:sp>
      <p:sp>
        <p:nvSpPr>
          <p:cNvPr id="115" name="Google Shape;115;p13">
            <a:hlinkClick r:id="" action="ppaction://noaction"/>
          </p:cNvPr>
          <p:cNvSpPr txBox="1">
            <a:spLocks noGrp="1"/>
          </p:cNvSpPr>
          <p:nvPr>
            <p:ph type="title" idx="18" hasCustomPrompt="1"/>
          </p:nvPr>
        </p:nvSpPr>
        <p:spPr>
          <a:xfrm>
            <a:off x="1210501" y="3960737"/>
            <a:ext cx="795200" cy="5852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1800"/>
              <a:buNone/>
              <a:defRPr sz="3467"/>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r>
              <a:t>xx%</a:t>
            </a:r>
          </a:p>
        </p:txBody>
      </p:sp>
      <p:sp>
        <p:nvSpPr>
          <p:cNvPr id="116" name="Google Shape;116;p13">
            <a:hlinkClick r:id="" action="ppaction://noaction"/>
          </p:cNvPr>
          <p:cNvSpPr txBox="1">
            <a:spLocks noGrp="1"/>
          </p:cNvSpPr>
          <p:nvPr>
            <p:ph type="title" idx="19" hasCustomPrompt="1"/>
          </p:nvPr>
        </p:nvSpPr>
        <p:spPr>
          <a:xfrm>
            <a:off x="4664400" y="3960737"/>
            <a:ext cx="795200" cy="5852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1800"/>
              <a:buNone/>
              <a:defRPr sz="3467"/>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r>
              <a:t>xx%</a:t>
            </a:r>
          </a:p>
        </p:txBody>
      </p:sp>
      <p:sp>
        <p:nvSpPr>
          <p:cNvPr id="117" name="Google Shape;117;p13">
            <a:hlinkClick r:id="" action="ppaction://noaction"/>
          </p:cNvPr>
          <p:cNvSpPr txBox="1">
            <a:spLocks noGrp="1"/>
          </p:cNvSpPr>
          <p:nvPr>
            <p:ph type="title" idx="20" hasCustomPrompt="1"/>
          </p:nvPr>
        </p:nvSpPr>
        <p:spPr>
          <a:xfrm>
            <a:off x="8116299" y="1618063"/>
            <a:ext cx="795200" cy="5852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1800"/>
              <a:buNone/>
              <a:defRPr sz="3467"/>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r>
              <a:t>xx%</a:t>
            </a:r>
          </a:p>
        </p:txBody>
      </p:sp>
      <p:sp>
        <p:nvSpPr>
          <p:cNvPr id="118" name="Google Shape;118;p13">
            <a:hlinkClick r:id="" action="ppaction://noaction"/>
          </p:cNvPr>
          <p:cNvSpPr txBox="1">
            <a:spLocks noGrp="1"/>
          </p:cNvSpPr>
          <p:nvPr>
            <p:ph type="title" idx="21" hasCustomPrompt="1"/>
          </p:nvPr>
        </p:nvSpPr>
        <p:spPr>
          <a:xfrm>
            <a:off x="8116299" y="3960737"/>
            <a:ext cx="795200" cy="5852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1800"/>
              <a:buNone/>
              <a:defRPr sz="3733"/>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r>
              <a:t>xx%</a:t>
            </a:r>
          </a:p>
        </p:txBody>
      </p:sp>
    </p:spTree>
    <p:extLst>
      <p:ext uri="{BB962C8B-B14F-4D97-AF65-F5344CB8AC3E}">
        <p14:creationId xmlns:p14="http://schemas.microsoft.com/office/powerpoint/2010/main" val="32240937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19"/>
        <p:cNvGrpSpPr/>
        <p:nvPr/>
      </p:nvGrpSpPr>
      <p:grpSpPr>
        <a:xfrm>
          <a:off x="0" y="0"/>
          <a:ext cx="0" cy="0"/>
          <a:chOff x="0" y="0"/>
          <a:chExt cx="0" cy="0"/>
        </a:xfrm>
      </p:grpSpPr>
      <p:sp>
        <p:nvSpPr>
          <p:cNvPr id="120" name="Google Shape;120;p14"/>
          <p:cNvSpPr/>
          <p:nvPr/>
        </p:nvSpPr>
        <p:spPr>
          <a:xfrm rot="-5400000" flipH="1">
            <a:off x="8810081" y="2220723"/>
            <a:ext cx="4044668" cy="6440693"/>
          </a:xfrm>
          <a:custGeom>
            <a:avLst/>
            <a:gdLst/>
            <a:ahLst/>
            <a:cxnLst/>
            <a:rect l="l" t="t" r="r" b="b"/>
            <a:pathLst>
              <a:path w="62057" h="98819" extrusionOk="0">
                <a:moveTo>
                  <a:pt x="57462" y="1"/>
                </a:moveTo>
                <a:cubicBezTo>
                  <a:pt x="56163" y="1"/>
                  <a:pt x="54483" y="387"/>
                  <a:pt x="52334" y="1237"/>
                </a:cubicBezTo>
                <a:cubicBezTo>
                  <a:pt x="42122" y="5247"/>
                  <a:pt x="40851" y="13290"/>
                  <a:pt x="40434" y="23195"/>
                </a:cubicBezTo>
                <a:cubicBezTo>
                  <a:pt x="39908" y="34767"/>
                  <a:pt x="33465" y="45527"/>
                  <a:pt x="22420" y="49932"/>
                </a:cubicBezTo>
                <a:cubicBezTo>
                  <a:pt x="18673" y="51444"/>
                  <a:pt x="14202" y="52452"/>
                  <a:pt x="12230" y="55958"/>
                </a:cubicBezTo>
                <a:cubicBezTo>
                  <a:pt x="10345" y="59289"/>
                  <a:pt x="11550" y="63475"/>
                  <a:pt x="10717" y="67201"/>
                </a:cubicBezTo>
                <a:cubicBezTo>
                  <a:pt x="9775" y="71474"/>
                  <a:pt x="6334" y="74652"/>
                  <a:pt x="3858" y="78246"/>
                </a:cubicBezTo>
                <a:cubicBezTo>
                  <a:pt x="1404" y="81840"/>
                  <a:pt x="1" y="87143"/>
                  <a:pt x="3003" y="90321"/>
                </a:cubicBezTo>
                <a:cubicBezTo>
                  <a:pt x="4535" y="91933"/>
                  <a:pt x="6491" y="92409"/>
                  <a:pt x="8651" y="92409"/>
                </a:cubicBezTo>
                <a:cubicBezTo>
                  <a:pt x="11764" y="92409"/>
                  <a:pt x="15300" y="91419"/>
                  <a:pt x="18595" y="91419"/>
                </a:cubicBezTo>
                <a:cubicBezTo>
                  <a:pt x="19291" y="91419"/>
                  <a:pt x="19977" y="91463"/>
                  <a:pt x="20645" y="91570"/>
                </a:cubicBezTo>
                <a:cubicBezTo>
                  <a:pt x="23340" y="92008"/>
                  <a:pt x="25751" y="93520"/>
                  <a:pt x="28206" y="94748"/>
                </a:cubicBezTo>
                <a:cubicBezTo>
                  <a:pt x="33648" y="97435"/>
                  <a:pt x="39611" y="98819"/>
                  <a:pt x="45634" y="98819"/>
                </a:cubicBezTo>
                <a:cubicBezTo>
                  <a:pt x="47420" y="98819"/>
                  <a:pt x="49212" y="98697"/>
                  <a:pt x="50997" y="98451"/>
                </a:cubicBezTo>
                <a:cubicBezTo>
                  <a:pt x="53780" y="98079"/>
                  <a:pt x="56717" y="97268"/>
                  <a:pt x="58448" y="95055"/>
                </a:cubicBezTo>
                <a:cubicBezTo>
                  <a:pt x="60026" y="93016"/>
                  <a:pt x="60223" y="90255"/>
                  <a:pt x="60311" y="87647"/>
                </a:cubicBezTo>
                <a:cubicBezTo>
                  <a:pt x="61056" y="62138"/>
                  <a:pt x="56629" y="36410"/>
                  <a:pt x="60859" y="11033"/>
                </a:cubicBezTo>
                <a:cubicBezTo>
                  <a:pt x="61884" y="4831"/>
                  <a:pt x="62057" y="1"/>
                  <a:pt x="5746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 name="Google Shape;121;p14"/>
          <p:cNvSpPr/>
          <p:nvPr/>
        </p:nvSpPr>
        <p:spPr>
          <a:xfrm rot="1248136" flipH="1">
            <a:off x="-3405409" y="-3147032"/>
            <a:ext cx="8712757" cy="9601256"/>
          </a:xfrm>
          <a:custGeom>
            <a:avLst/>
            <a:gdLst/>
            <a:ahLst/>
            <a:cxnLst/>
            <a:rect l="l" t="t" r="r" b="b"/>
            <a:pathLst>
              <a:path w="141550" h="163149" extrusionOk="0">
                <a:moveTo>
                  <a:pt x="70945" y="0"/>
                </a:moveTo>
                <a:cubicBezTo>
                  <a:pt x="55776" y="0"/>
                  <a:pt x="40611" y="800"/>
                  <a:pt x="25509" y="2392"/>
                </a:cubicBezTo>
                <a:cubicBezTo>
                  <a:pt x="18562" y="3137"/>
                  <a:pt x="11571" y="4079"/>
                  <a:pt x="5063" y="6599"/>
                </a:cubicBezTo>
                <a:lnTo>
                  <a:pt x="18321" y="4868"/>
                </a:lnTo>
                <a:lnTo>
                  <a:pt x="18321" y="4868"/>
                </a:lnTo>
                <a:cubicBezTo>
                  <a:pt x="12382" y="10062"/>
                  <a:pt x="6903" y="16045"/>
                  <a:pt x="3726" y="23299"/>
                </a:cubicBezTo>
                <a:cubicBezTo>
                  <a:pt x="570" y="30531"/>
                  <a:pt x="0" y="39209"/>
                  <a:pt x="3660" y="46200"/>
                </a:cubicBezTo>
                <a:cubicBezTo>
                  <a:pt x="7210" y="52971"/>
                  <a:pt x="14311" y="57398"/>
                  <a:pt x="21784" y="58976"/>
                </a:cubicBezTo>
                <a:cubicBezTo>
                  <a:pt x="25088" y="59666"/>
                  <a:pt x="28441" y="59856"/>
                  <a:pt x="31816" y="59856"/>
                </a:cubicBezTo>
                <a:cubicBezTo>
                  <a:pt x="36003" y="59856"/>
                  <a:pt x="40223" y="59563"/>
                  <a:pt x="44425" y="59563"/>
                </a:cubicBezTo>
                <a:cubicBezTo>
                  <a:pt x="46204" y="59563"/>
                  <a:pt x="47979" y="59615"/>
                  <a:pt x="49747" y="59765"/>
                </a:cubicBezTo>
                <a:cubicBezTo>
                  <a:pt x="52728" y="60028"/>
                  <a:pt x="55774" y="60576"/>
                  <a:pt x="58316" y="62176"/>
                </a:cubicBezTo>
                <a:cubicBezTo>
                  <a:pt x="60858" y="63754"/>
                  <a:pt x="62831" y="66493"/>
                  <a:pt x="62809" y="69473"/>
                </a:cubicBezTo>
                <a:cubicBezTo>
                  <a:pt x="62787" y="72103"/>
                  <a:pt x="61297" y="74514"/>
                  <a:pt x="61121" y="77144"/>
                </a:cubicBezTo>
                <a:cubicBezTo>
                  <a:pt x="60836" y="81023"/>
                  <a:pt x="63926" y="84836"/>
                  <a:pt x="67761" y="85362"/>
                </a:cubicBezTo>
                <a:cubicBezTo>
                  <a:pt x="68160" y="85418"/>
                  <a:pt x="68557" y="85444"/>
                  <a:pt x="68954" y="85444"/>
                </a:cubicBezTo>
                <a:cubicBezTo>
                  <a:pt x="72543" y="85444"/>
                  <a:pt x="76086" y="83360"/>
                  <a:pt x="79673" y="83360"/>
                </a:cubicBezTo>
                <a:cubicBezTo>
                  <a:pt x="80143" y="83360"/>
                  <a:pt x="80614" y="83396"/>
                  <a:pt x="81086" y="83477"/>
                </a:cubicBezTo>
                <a:cubicBezTo>
                  <a:pt x="85885" y="84288"/>
                  <a:pt x="88778" y="89964"/>
                  <a:pt x="87726" y="94719"/>
                </a:cubicBezTo>
                <a:cubicBezTo>
                  <a:pt x="86696" y="99475"/>
                  <a:pt x="82686" y="103135"/>
                  <a:pt x="78215" y="105085"/>
                </a:cubicBezTo>
                <a:cubicBezTo>
                  <a:pt x="74906" y="106532"/>
                  <a:pt x="71246" y="107233"/>
                  <a:pt x="68156" y="109096"/>
                </a:cubicBezTo>
                <a:cubicBezTo>
                  <a:pt x="63773" y="111704"/>
                  <a:pt x="60990" y="116284"/>
                  <a:pt x="58733" y="120842"/>
                </a:cubicBezTo>
                <a:cubicBezTo>
                  <a:pt x="57396" y="123538"/>
                  <a:pt x="56168" y="126408"/>
                  <a:pt x="56256" y="129411"/>
                </a:cubicBezTo>
                <a:cubicBezTo>
                  <a:pt x="56431" y="135284"/>
                  <a:pt x="61603" y="140237"/>
                  <a:pt x="61406" y="146110"/>
                </a:cubicBezTo>
                <a:cubicBezTo>
                  <a:pt x="61297" y="149529"/>
                  <a:pt x="59368" y="152838"/>
                  <a:pt x="60004" y="156191"/>
                </a:cubicBezTo>
                <a:cubicBezTo>
                  <a:pt x="60683" y="159916"/>
                  <a:pt x="64474" y="162415"/>
                  <a:pt x="68222" y="162984"/>
                </a:cubicBezTo>
                <a:cubicBezTo>
                  <a:pt x="69009" y="163099"/>
                  <a:pt x="69797" y="163148"/>
                  <a:pt x="70585" y="163148"/>
                </a:cubicBezTo>
                <a:cubicBezTo>
                  <a:pt x="73572" y="163148"/>
                  <a:pt x="76560" y="162439"/>
                  <a:pt x="79508" y="161867"/>
                </a:cubicBezTo>
                <a:cubicBezTo>
                  <a:pt x="86350" y="160508"/>
                  <a:pt x="93305" y="159833"/>
                  <a:pt x="100268" y="159833"/>
                </a:cubicBezTo>
                <a:cubicBezTo>
                  <a:pt x="102962" y="159833"/>
                  <a:pt x="105658" y="159934"/>
                  <a:pt x="108348" y="160136"/>
                </a:cubicBezTo>
                <a:cubicBezTo>
                  <a:pt x="111317" y="160350"/>
                  <a:pt x="114386" y="160674"/>
                  <a:pt x="117390" y="160674"/>
                </a:cubicBezTo>
                <a:cubicBezTo>
                  <a:pt x="121127" y="160674"/>
                  <a:pt x="124764" y="160173"/>
                  <a:pt x="127984" y="158339"/>
                </a:cubicBezTo>
                <a:cubicBezTo>
                  <a:pt x="132367" y="155862"/>
                  <a:pt x="135172" y="151260"/>
                  <a:pt x="136947" y="146570"/>
                </a:cubicBezTo>
                <a:cubicBezTo>
                  <a:pt x="139884" y="138834"/>
                  <a:pt x="140563" y="130441"/>
                  <a:pt x="140914" y="122179"/>
                </a:cubicBezTo>
                <a:cubicBezTo>
                  <a:pt x="141549" y="106159"/>
                  <a:pt x="141023" y="90095"/>
                  <a:pt x="140476" y="74076"/>
                </a:cubicBezTo>
                <a:cubicBezTo>
                  <a:pt x="139950" y="58713"/>
                  <a:pt x="139424" y="43307"/>
                  <a:pt x="137210" y="28098"/>
                </a:cubicBezTo>
                <a:cubicBezTo>
                  <a:pt x="136268" y="21721"/>
                  <a:pt x="134865" y="15037"/>
                  <a:pt x="130592" y="10215"/>
                </a:cubicBezTo>
                <a:cubicBezTo>
                  <a:pt x="124719" y="3597"/>
                  <a:pt x="115054" y="2195"/>
                  <a:pt x="106244" y="1449"/>
                </a:cubicBezTo>
                <a:cubicBezTo>
                  <a:pt x="94494" y="482"/>
                  <a:pt x="82718" y="0"/>
                  <a:pt x="70945"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 name="Google Shape;122;p14"/>
          <p:cNvSpPr txBox="1">
            <a:spLocks noGrp="1"/>
          </p:cNvSpPr>
          <p:nvPr>
            <p:ph type="title" hasCustomPrompt="1"/>
          </p:nvPr>
        </p:nvSpPr>
        <p:spPr>
          <a:xfrm>
            <a:off x="4984100" y="908325"/>
            <a:ext cx="6262400" cy="1025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6000"/>
              <a:buNone/>
              <a:defRPr sz="6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23" name="Google Shape;123;p14"/>
          <p:cNvSpPr txBox="1">
            <a:spLocks noGrp="1"/>
          </p:cNvSpPr>
          <p:nvPr>
            <p:ph type="subTitle" idx="1"/>
          </p:nvPr>
        </p:nvSpPr>
        <p:spPr>
          <a:xfrm>
            <a:off x="4984100" y="1686192"/>
            <a:ext cx="6262400" cy="7984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Clr>
                <a:schemeClr val="dk1"/>
              </a:buClr>
              <a:buSzPts val="2400"/>
              <a:buFont typeface="PT Sans"/>
              <a:buNone/>
              <a:defRPr sz="2267">
                <a:solidFill>
                  <a:schemeClr val="dk1"/>
                </a:solidFill>
              </a:defRPr>
            </a:lvl1pPr>
            <a:lvl2pPr lvl="1" algn="ctr" rtl="0">
              <a:lnSpc>
                <a:spcPct val="100000"/>
              </a:lnSpc>
              <a:spcBef>
                <a:spcPts val="0"/>
              </a:spcBef>
              <a:spcAft>
                <a:spcPts val="0"/>
              </a:spcAft>
              <a:buClr>
                <a:schemeClr val="dk1"/>
              </a:buClr>
              <a:buSzPts val="2100"/>
              <a:buNone/>
              <a:defRPr sz="2800">
                <a:solidFill>
                  <a:schemeClr val="dk1"/>
                </a:solidFill>
              </a:defRPr>
            </a:lvl2pPr>
            <a:lvl3pPr lvl="2" algn="ctr" rtl="0">
              <a:lnSpc>
                <a:spcPct val="100000"/>
              </a:lnSpc>
              <a:spcBef>
                <a:spcPts val="0"/>
              </a:spcBef>
              <a:spcAft>
                <a:spcPts val="0"/>
              </a:spcAft>
              <a:buClr>
                <a:schemeClr val="dk1"/>
              </a:buClr>
              <a:buSzPts val="2100"/>
              <a:buNone/>
              <a:defRPr sz="2800">
                <a:solidFill>
                  <a:schemeClr val="dk1"/>
                </a:solidFill>
              </a:defRPr>
            </a:lvl3pPr>
            <a:lvl4pPr lvl="3"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9pPr>
          </a:lstStyle>
          <a:p>
            <a:endParaRPr/>
          </a:p>
        </p:txBody>
      </p:sp>
      <p:sp>
        <p:nvSpPr>
          <p:cNvPr id="124" name="Google Shape;124;p14"/>
          <p:cNvSpPr txBox="1">
            <a:spLocks noGrp="1"/>
          </p:cNvSpPr>
          <p:nvPr>
            <p:ph type="title" idx="2" hasCustomPrompt="1"/>
          </p:nvPr>
        </p:nvSpPr>
        <p:spPr>
          <a:xfrm>
            <a:off x="2964800" y="2638601"/>
            <a:ext cx="6262400" cy="1025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6000"/>
              <a:buNone/>
              <a:defRPr sz="6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25" name="Google Shape;125;p14"/>
          <p:cNvSpPr txBox="1">
            <a:spLocks noGrp="1"/>
          </p:cNvSpPr>
          <p:nvPr>
            <p:ph type="subTitle" idx="3"/>
          </p:nvPr>
        </p:nvSpPr>
        <p:spPr>
          <a:xfrm>
            <a:off x="2964800" y="3418733"/>
            <a:ext cx="6262400" cy="7984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Clr>
                <a:schemeClr val="dk1"/>
              </a:buClr>
              <a:buSzPts val="2400"/>
              <a:buFont typeface="PT Sans"/>
              <a:buNone/>
              <a:defRPr sz="2267">
                <a:solidFill>
                  <a:schemeClr val="dk1"/>
                </a:solidFill>
              </a:defRPr>
            </a:lvl1pPr>
            <a:lvl2pPr lvl="1" algn="ctr" rtl="0">
              <a:lnSpc>
                <a:spcPct val="100000"/>
              </a:lnSpc>
              <a:spcBef>
                <a:spcPts val="0"/>
              </a:spcBef>
              <a:spcAft>
                <a:spcPts val="0"/>
              </a:spcAft>
              <a:buClr>
                <a:schemeClr val="dk1"/>
              </a:buClr>
              <a:buSzPts val="2100"/>
              <a:buNone/>
              <a:defRPr sz="2800">
                <a:solidFill>
                  <a:schemeClr val="dk1"/>
                </a:solidFill>
              </a:defRPr>
            </a:lvl2pPr>
            <a:lvl3pPr lvl="2" algn="ctr" rtl="0">
              <a:lnSpc>
                <a:spcPct val="100000"/>
              </a:lnSpc>
              <a:spcBef>
                <a:spcPts val="0"/>
              </a:spcBef>
              <a:spcAft>
                <a:spcPts val="0"/>
              </a:spcAft>
              <a:buClr>
                <a:schemeClr val="dk1"/>
              </a:buClr>
              <a:buSzPts val="2100"/>
              <a:buNone/>
              <a:defRPr sz="2800">
                <a:solidFill>
                  <a:schemeClr val="dk1"/>
                </a:solidFill>
              </a:defRPr>
            </a:lvl3pPr>
            <a:lvl4pPr lvl="3"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9pPr>
          </a:lstStyle>
          <a:p>
            <a:endParaRPr/>
          </a:p>
        </p:txBody>
      </p:sp>
      <p:sp>
        <p:nvSpPr>
          <p:cNvPr id="126" name="Google Shape;126;p14"/>
          <p:cNvSpPr txBox="1">
            <a:spLocks noGrp="1"/>
          </p:cNvSpPr>
          <p:nvPr>
            <p:ph type="title" idx="4" hasCustomPrompt="1"/>
          </p:nvPr>
        </p:nvSpPr>
        <p:spPr>
          <a:xfrm>
            <a:off x="945500" y="4368876"/>
            <a:ext cx="6262400" cy="1025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6000"/>
              <a:buNone/>
              <a:defRPr sz="6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27" name="Google Shape;127;p14"/>
          <p:cNvSpPr txBox="1">
            <a:spLocks noGrp="1"/>
          </p:cNvSpPr>
          <p:nvPr>
            <p:ph type="subTitle" idx="5"/>
          </p:nvPr>
        </p:nvSpPr>
        <p:spPr>
          <a:xfrm>
            <a:off x="945500" y="5151275"/>
            <a:ext cx="6262400" cy="7984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Clr>
                <a:schemeClr val="dk1"/>
              </a:buClr>
              <a:buSzPts val="2400"/>
              <a:buFont typeface="PT Sans"/>
              <a:buNone/>
              <a:defRPr sz="2267">
                <a:solidFill>
                  <a:schemeClr val="dk1"/>
                </a:solidFill>
              </a:defRPr>
            </a:lvl1pPr>
            <a:lvl2pPr lvl="1" algn="ctr" rtl="0">
              <a:lnSpc>
                <a:spcPct val="100000"/>
              </a:lnSpc>
              <a:spcBef>
                <a:spcPts val="0"/>
              </a:spcBef>
              <a:spcAft>
                <a:spcPts val="0"/>
              </a:spcAft>
              <a:buClr>
                <a:schemeClr val="dk1"/>
              </a:buClr>
              <a:buSzPts val="2100"/>
              <a:buNone/>
              <a:defRPr sz="2800">
                <a:solidFill>
                  <a:schemeClr val="dk1"/>
                </a:solidFill>
              </a:defRPr>
            </a:lvl2pPr>
            <a:lvl3pPr lvl="2" algn="ctr" rtl="0">
              <a:lnSpc>
                <a:spcPct val="100000"/>
              </a:lnSpc>
              <a:spcBef>
                <a:spcPts val="0"/>
              </a:spcBef>
              <a:spcAft>
                <a:spcPts val="0"/>
              </a:spcAft>
              <a:buClr>
                <a:schemeClr val="dk1"/>
              </a:buClr>
              <a:buSzPts val="2100"/>
              <a:buNone/>
              <a:defRPr sz="2800">
                <a:solidFill>
                  <a:schemeClr val="dk1"/>
                </a:solidFill>
              </a:defRPr>
            </a:lvl3pPr>
            <a:lvl4pPr lvl="3"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9pPr>
          </a:lstStyle>
          <a:p>
            <a:endParaRPr/>
          </a:p>
        </p:txBody>
      </p:sp>
    </p:spTree>
    <p:extLst>
      <p:ext uri="{BB962C8B-B14F-4D97-AF65-F5344CB8AC3E}">
        <p14:creationId xmlns:p14="http://schemas.microsoft.com/office/powerpoint/2010/main" val="2332844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128"/>
        <p:cNvGrpSpPr/>
        <p:nvPr/>
      </p:nvGrpSpPr>
      <p:grpSpPr>
        <a:xfrm>
          <a:off x="0" y="0"/>
          <a:ext cx="0" cy="0"/>
          <a:chOff x="0" y="0"/>
          <a:chExt cx="0" cy="0"/>
        </a:xfrm>
      </p:grpSpPr>
      <p:sp>
        <p:nvSpPr>
          <p:cNvPr id="129" name="Google Shape;129;p15"/>
          <p:cNvSpPr txBox="1">
            <a:spLocks noGrp="1"/>
          </p:cNvSpPr>
          <p:nvPr>
            <p:ph type="subTitle" idx="1"/>
          </p:nvPr>
        </p:nvSpPr>
        <p:spPr>
          <a:xfrm>
            <a:off x="2076107" y="4369633"/>
            <a:ext cx="2890400" cy="60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3467" b="1">
                <a:latin typeface="Enriqueta"/>
                <a:ea typeface="Enriqueta"/>
                <a:cs typeface="Enriqueta"/>
                <a:sym typeface="Enriqueta"/>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30" name="Google Shape;130;p15"/>
          <p:cNvSpPr txBox="1">
            <a:spLocks noGrp="1"/>
          </p:cNvSpPr>
          <p:nvPr>
            <p:ph type="subTitle" idx="2"/>
          </p:nvPr>
        </p:nvSpPr>
        <p:spPr>
          <a:xfrm>
            <a:off x="2076107" y="4993308"/>
            <a:ext cx="2890400" cy="110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0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31" name="Google Shape;131;p15"/>
          <p:cNvSpPr txBox="1">
            <a:spLocks noGrp="1"/>
          </p:cNvSpPr>
          <p:nvPr>
            <p:ph type="title" hasCustomPrompt="1"/>
          </p:nvPr>
        </p:nvSpPr>
        <p:spPr>
          <a:xfrm>
            <a:off x="2713307" y="2728833"/>
            <a:ext cx="1616000" cy="54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40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r>
              <a:t>xx%</a:t>
            </a:r>
          </a:p>
        </p:txBody>
      </p:sp>
      <p:sp>
        <p:nvSpPr>
          <p:cNvPr id="132" name="Google Shape;132;p15"/>
          <p:cNvSpPr txBox="1">
            <a:spLocks noGrp="1"/>
          </p:cNvSpPr>
          <p:nvPr>
            <p:ph type="subTitle" idx="3"/>
          </p:nvPr>
        </p:nvSpPr>
        <p:spPr>
          <a:xfrm>
            <a:off x="7225493" y="4369633"/>
            <a:ext cx="2890400" cy="60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3467" b="1">
                <a:latin typeface="Enriqueta"/>
                <a:ea typeface="Enriqueta"/>
                <a:cs typeface="Enriqueta"/>
                <a:sym typeface="Enriqueta"/>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33" name="Google Shape;133;p15"/>
          <p:cNvSpPr txBox="1">
            <a:spLocks noGrp="1"/>
          </p:cNvSpPr>
          <p:nvPr>
            <p:ph type="subTitle" idx="4"/>
          </p:nvPr>
        </p:nvSpPr>
        <p:spPr>
          <a:xfrm>
            <a:off x="7225493" y="4993308"/>
            <a:ext cx="2890400" cy="110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0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34" name="Google Shape;134;p15"/>
          <p:cNvSpPr txBox="1">
            <a:spLocks noGrp="1"/>
          </p:cNvSpPr>
          <p:nvPr>
            <p:ph type="title" idx="5" hasCustomPrompt="1"/>
          </p:nvPr>
        </p:nvSpPr>
        <p:spPr>
          <a:xfrm>
            <a:off x="7859893" y="2728833"/>
            <a:ext cx="1621600" cy="54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40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r>
              <a:t>xx%</a:t>
            </a:r>
          </a:p>
        </p:txBody>
      </p:sp>
      <p:sp>
        <p:nvSpPr>
          <p:cNvPr id="135" name="Google Shape;135;p15"/>
          <p:cNvSpPr txBox="1">
            <a:spLocks noGrp="1"/>
          </p:cNvSpPr>
          <p:nvPr>
            <p:ph type="title" idx="6"/>
          </p:nvPr>
        </p:nvSpPr>
        <p:spPr>
          <a:xfrm>
            <a:off x="950967" y="466367"/>
            <a:ext cx="10290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36" name="Google Shape;136;p15"/>
          <p:cNvSpPr/>
          <p:nvPr/>
        </p:nvSpPr>
        <p:spPr>
          <a:xfrm rot="-1557449">
            <a:off x="-794166" y="3392381"/>
            <a:ext cx="5722465" cy="6654527"/>
          </a:xfrm>
          <a:custGeom>
            <a:avLst/>
            <a:gdLst/>
            <a:ahLst/>
            <a:cxnLst/>
            <a:rect l="l" t="t" r="r" b="b"/>
            <a:pathLst>
              <a:path w="140848" h="163789" extrusionOk="0">
                <a:moveTo>
                  <a:pt x="53298" y="0"/>
                </a:moveTo>
                <a:cubicBezTo>
                  <a:pt x="52425" y="0"/>
                  <a:pt x="51497" y="76"/>
                  <a:pt x="50514" y="234"/>
                </a:cubicBezTo>
                <a:cubicBezTo>
                  <a:pt x="38373" y="2206"/>
                  <a:pt x="26079" y="475"/>
                  <a:pt x="13828" y="3039"/>
                </a:cubicBezTo>
                <a:cubicBezTo>
                  <a:pt x="10738" y="3674"/>
                  <a:pt x="7539" y="4529"/>
                  <a:pt x="5216" y="6633"/>
                </a:cubicBezTo>
                <a:cubicBezTo>
                  <a:pt x="0" y="11389"/>
                  <a:pt x="1424" y="19738"/>
                  <a:pt x="2564" y="26685"/>
                </a:cubicBezTo>
                <a:cubicBezTo>
                  <a:pt x="5150" y="42530"/>
                  <a:pt x="3879" y="58703"/>
                  <a:pt x="3222" y="74745"/>
                </a:cubicBezTo>
                <a:cubicBezTo>
                  <a:pt x="2213" y="99267"/>
                  <a:pt x="2630" y="123856"/>
                  <a:pt x="3046" y="148401"/>
                </a:cubicBezTo>
                <a:cubicBezTo>
                  <a:pt x="3068" y="149979"/>
                  <a:pt x="3156" y="151710"/>
                  <a:pt x="4252" y="152828"/>
                </a:cubicBezTo>
                <a:cubicBezTo>
                  <a:pt x="5062" y="153682"/>
                  <a:pt x="6290" y="154011"/>
                  <a:pt x="7451" y="154274"/>
                </a:cubicBezTo>
                <a:cubicBezTo>
                  <a:pt x="18277" y="156772"/>
                  <a:pt x="29410" y="157890"/>
                  <a:pt x="40477" y="158986"/>
                </a:cubicBezTo>
                <a:cubicBezTo>
                  <a:pt x="63860" y="161331"/>
                  <a:pt x="87309" y="163654"/>
                  <a:pt x="110824" y="163785"/>
                </a:cubicBezTo>
                <a:cubicBezTo>
                  <a:pt x="111155" y="163788"/>
                  <a:pt x="111486" y="163789"/>
                  <a:pt x="111819" y="163789"/>
                </a:cubicBezTo>
                <a:cubicBezTo>
                  <a:pt x="120214" y="163789"/>
                  <a:pt x="129390" y="162904"/>
                  <a:pt x="134997" y="156728"/>
                </a:cubicBezTo>
                <a:cubicBezTo>
                  <a:pt x="140848" y="150285"/>
                  <a:pt x="140344" y="139547"/>
                  <a:pt x="134887" y="132797"/>
                </a:cubicBezTo>
                <a:cubicBezTo>
                  <a:pt x="130811" y="127757"/>
                  <a:pt x="124434" y="124535"/>
                  <a:pt x="121606" y="118684"/>
                </a:cubicBezTo>
                <a:cubicBezTo>
                  <a:pt x="119108" y="113490"/>
                  <a:pt x="119985" y="107376"/>
                  <a:pt x="119196" y="101656"/>
                </a:cubicBezTo>
                <a:cubicBezTo>
                  <a:pt x="118188" y="94337"/>
                  <a:pt x="113498" y="86885"/>
                  <a:pt x="106266" y="85373"/>
                </a:cubicBezTo>
                <a:cubicBezTo>
                  <a:pt x="105287" y="85170"/>
                  <a:pt x="104311" y="85079"/>
                  <a:pt x="103339" y="85079"/>
                </a:cubicBezTo>
                <a:cubicBezTo>
                  <a:pt x="95647" y="85079"/>
                  <a:pt x="88148" y="90738"/>
                  <a:pt x="80361" y="90738"/>
                </a:cubicBezTo>
                <a:cubicBezTo>
                  <a:pt x="79706" y="90738"/>
                  <a:pt x="79049" y="90698"/>
                  <a:pt x="78390" y="90611"/>
                </a:cubicBezTo>
                <a:cubicBezTo>
                  <a:pt x="73678" y="89954"/>
                  <a:pt x="69602" y="87017"/>
                  <a:pt x="67520" y="82744"/>
                </a:cubicBezTo>
                <a:cubicBezTo>
                  <a:pt x="65592" y="78755"/>
                  <a:pt x="65373" y="73627"/>
                  <a:pt x="61800" y="70997"/>
                </a:cubicBezTo>
                <a:cubicBezTo>
                  <a:pt x="60258" y="69866"/>
                  <a:pt x="58457" y="69477"/>
                  <a:pt x="56558" y="69477"/>
                </a:cubicBezTo>
                <a:cubicBezTo>
                  <a:pt x="54005" y="69477"/>
                  <a:pt x="51275" y="70181"/>
                  <a:pt x="48761" y="70734"/>
                </a:cubicBezTo>
                <a:cubicBezTo>
                  <a:pt x="47468" y="71019"/>
                  <a:pt x="46056" y="71194"/>
                  <a:pt x="44662" y="71194"/>
                </a:cubicBezTo>
                <a:cubicBezTo>
                  <a:pt x="41333" y="71194"/>
                  <a:pt x="38106" y="70191"/>
                  <a:pt x="36839" y="67272"/>
                </a:cubicBezTo>
                <a:cubicBezTo>
                  <a:pt x="35174" y="63415"/>
                  <a:pt x="38417" y="59097"/>
                  <a:pt x="42077" y="56994"/>
                </a:cubicBezTo>
                <a:cubicBezTo>
                  <a:pt x="45715" y="54890"/>
                  <a:pt x="50076" y="53750"/>
                  <a:pt x="52925" y="50660"/>
                </a:cubicBezTo>
                <a:cubicBezTo>
                  <a:pt x="57768" y="45400"/>
                  <a:pt x="56300" y="37182"/>
                  <a:pt x="57834" y="30257"/>
                </a:cubicBezTo>
                <a:cubicBezTo>
                  <a:pt x="58732" y="26247"/>
                  <a:pt x="60683" y="22543"/>
                  <a:pt x="62151" y="18708"/>
                </a:cubicBezTo>
                <a:cubicBezTo>
                  <a:pt x="65825" y="9051"/>
                  <a:pt x="62841" y="0"/>
                  <a:pt x="53298" y="0"/>
                </a:cubicBezTo>
                <a:close/>
              </a:path>
            </a:pathLst>
          </a:custGeom>
          <a:solidFill>
            <a:srgbClr val="79657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7" name="Google Shape;137;p15"/>
          <p:cNvSpPr/>
          <p:nvPr/>
        </p:nvSpPr>
        <p:spPr>
          <a:xfrm rot="-7636338">
            <a:off x="10313647" y="9964"/>
            <a:ext cx="3739751" cy="4630989"/>
          </a:xfrm>
          <a:custGeom>
            <a:avLst/>
            <a:gdLst/>
            <a:ahLst/>
            <a:cxnLst/>
            <a:rect l="l" t="t" r="r" b="b"/>
            <a:pathLst>
              <a:path w="71116" h="88064" extrusionOk="0">
                <a:moveTo>
                  <a:pt x="5463" y="0"/>
                </a:moveTo>
                <a:cubicBezTo>
                  <a:pt x="4421" y="0"/>
                  <a:pt x="3497" y="268"/>
                  <a:pt x="2850" y="885"/>
                </a:cubicBezTo>
                <a:cubicBezTo>
                  <a:pt x="1" y="3603"/>
                  <a:pt x="1645" y="13618"/>
                  <a:pt x="1579" y="17124"/>
                </a:cubicBezTo>
                <a:lnTo>
                  <a:pt x="746" y="60165"/>
                </a:lnTo>
                <a:cubicBezTo>
                  <a:pt x="680" y="64307"/>
                  <a:pt x="637" y="68624"/>
                  <a:pt x="2477" y="72328"/>
                </a:cubicBezTo>
                <a:cubicBezTo>
                  <a:pt x="4362" y="76141"/>
                  <a:pt x="7956" y="78749"/>
                  <a:pt x="11484" y="81160"/>
                </a:cubicBezTo>
                <a:cubicBezTo>
                  <a:pt x="16525" y="84578"/>
                  <a:pt x="22047" y="87997"/>
                  <a:pt x="28162" y="88063"/>
                </a:cubicBezTo>
                <a:cubicBezTo>
                  <a:pt x="28224" y="88064"/>
                  <a:pt x="28287" y="88064"/>
                  <a:pt x="28350" y="88064"/>
                </a:cubicBezTo>
                <a:cubicBezTo>
                  <a:pt x="29955" y="88064"/>
                  <a:pt x="31588" y="87788"/>
                  <a:pt x="32895" y="86923"/>
                </a:cubicBezTo>
                <a:cubicBezTo>
                  <a:pt x="35657" y="85104"/>
                  <a:pt x="36292" y="81335"/>
                  <a:pt x="38374" y="78749"/>
                </a:cubicBezTo>
                <a:cubicBezTo>
                  <a:pt x="41059" y="75436"/>
                  <a:pt x="45711" y="74541"/>
                  <a:pt x="49965" y="74541"/>
                </a:cubicBezTo>
                <a:cubicBezTo>
                  <a:pt x="50017" y="74541"/>
                  <a:pt x="50069" y="74541"/>
                  <a:pt x="50121" y="74541"/>
                </a:cubicBezTo>
                <a:cubicBezTo>
                  <a:pt x="52557" y="74554"/>
                  <a:pt x="55021" y="74782"/>
                  <a:pt x="57455" y="74782"/>
                </a:cubicBezTo>
                <a:cubicBezTo>
                  <a:pt x="59333" y="74782"/>
                  <a:pt x="61193" y="74646"/>
                  <a:pt x="63007" y="74169"/>
                </a:cubicBezTo>
                <a:cubicBezTo>
                  <a:pt x="67171" y="73073"/>
                  <a:pt x="71115" y="69391"/>
                  <a:pt x="70633" y="65118"/>
                </a:cubicBezTo>
                <a:cubicBezTo>
                  <a:pt x="69866" y="58499"/>
                  <a:pt x="60180" y="56593"/>
                  <a:pt x="57988" y="50325"/>
                </a:cubicBezTo>
                <a:cubicBezTo>
                  <a:pt x="56892" y="47191"/>
                  <a:pt x="57966" y="43729"/>
                  <a:pt x="57988" y="40398"/>
                </a:cubicBezTo>
                <a:cubicBezTo>
                  <a:pt x="58032" y="32881"/>
                  <a:pt x="51874" y="25802"/>
                  <a:pt x="44423" y="24816"/>
                </a:cubicBezTo>
                <a:cubicBezTo>
                  <a:pt x="43637" y="24714"/>
                  <a:pt x="42848" y="24672"/>
                  <a:pt x="42057" y="24672"/>
                </a:cubicBezTo>
                <a:cubicBezTo>
                  <a:pt x="38331" y="24672"/>
                  <a:pt x="34558" y="25605"/>
                  <a:pt x="30861" y="25605"/>
                </a:cubicBezTo>
                <a:cubicBezTo>
                  <a:pt x="29608" y="25605"/>
                  <a:pt x="28363" y="25498"/>
                  <a:pt x="27132" y="25211"/>
                </a:cubicBezTo>
                <a:cubicBezTo>
                  <a:pt x="23888" y="24444"/>
                  <a:pt x="21039" y="22515"/>
                  <a:pt x="19155" y="19776"/>
                </a:cubicBezTo>
                <a:cubicBezTo>
                  <a:pt x="16372" y="15721"/>
                  <a:pt x="16043" y="10506"/>
                  <a:pt x="13917" y="6101"/>
                </a:cubicBezTo>
                <a:cubicBezTo>
                  <a:pt x="13917" y="3103"/>
                  <a:pt x="9008" y="0"/>
                  <a:pt x="5463"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8" name="Google Shape;138;p15"/>
          <p:cNvSpPr/>
          <p:nvPr/>
        </p:nvSpPr>
        <p:spPr>
          <a:xfrm rot="10800000" flipH="1">
            <a:off x="-100960" y="-411605"/>
            <a:ext cx="1915731" cy="2800557"/>
          </a:xfrm>
          <a:custGeom>
            <a:avLst/>
            <a:gdLst/>
            <a:ahLst/>
            <a:cxnLst/>
            <a:rect l="l" t="t" r="r" b="b"/>
            <a:pathLst>
              <a:path w="26321" h="38478" extrusionOk="0">
                <a:moveTo>
                  <a:pt x="12421" y="1"/>
                </a:moveTo>
                <a:cubicBezTo>
                  <a:pt x="11443" y="1"/>
                  <a:pt x="10443" y="512"/>
                  <a:pt x="9775" y="1254"/>
                </a:cubicBezTo>
                <a:cubicBezTo>
                  <a:pt x="8810" y="2350"/>
                  <a:pt x="8394" y="3840"/>
                  <a:pt x="8043" y="5265"/>
                </a:cubicBezTo>
                <a:cubicBezTo>
                  <a:pt x="6444" y="11839"/>
                  <a:pt x="1" y="31300"/>
                  <a:pt x="6071" y="36472"/>
                </a:cubicBezTo>
                <a:cubicBezTo>
                  <a:pt x="7724" y="37877"/>
                  <a:pt x="9515" y="38477"/>
                  <a:pt x="11323" y="38477"/>
                </a:cubicBezTo>
                <a:cubicBezTo>
                  <a:pt x="18309" y="38477"/>
                  <a:pt x="25544" y="29513"/>
                  <a:pt x="26014" y="23454"/>
                </a:cubicBezTo>
                <a:cubicBezTo>
                  <a:pt x="26320" y="18830"/>
                  <a:pt x="24699" y="14272"/>
                  <a:pt x="21521" y="10897"/>
                </a:cubicBezTo>
                <a:cubicBezTo>
                  <a:pt x="19527" y="8749"/>
                  <a:pt x="16897" y="7040"/>
                  <a:pt x="15801" y="4323"/>
                </a:cubicBezTo>
                <a:cubicBezTo>
                  <a:pt x="15253" y="2920"/>
                  <a:pt x="15034" y="1189"/>
                  <a:pt x="13763" y="378"/>
                </a:cubicBezTo>
                <a:cubicBezTo>
                  <a:pt x="13346" y="117"/>
                  <a:pt x="12886" y="1"/>
                  <a:pt x="12421"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4841266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39"/>
        <p:cNvGrpSpPr/>
        <p:nvPr/>
      </p:nvGrpSpPr>
      <p:grpSpPr>
        <a:xfrm>
          <a:off x="0" y="0"/>
          <a:ext cx="0" cy="0"/>
          <a:chOff x="0" y="0"/>
          <a:chExt cx="0" cy="0"/>
        </a:xfrm>
      </p:grpSpPr>
      <p:sp>
        <p:nvSpPr>
          <p:cNvPr id="140" name="Google Shape;140;p16"/>
          <p:cNvSpPr/>
          <p:nvPr/>
        </p:nvSpPr>
        <p:spPr>
          <a:xfrm rot="-5400000" flipH="1">
            <a:off x="9066349" y="2741742"/>
            <a:ext cx="3709353" cy="5906741"/>
          </a:xfrm>
          <a:custGeom>
            <a:avLst/>
            <a:gdLst/>
            <a:ahLst/>
            <a:cxnLst/>
            <a:rect l="l" t="t" r="r" b="b"/>
            <a:pathLst>
              <a:path w="62057" h="98819" extrusionOk="0">
                <a:moveTo>
                  <a:pt x="57462" y="1"/>
                </a:moveTo>
                <a:cubicBezTo>
                  <a:pt x="56163" y="1"/>
                  <a:pt x="54483" y="387"/>
                  <a:pt x="52334" y="1237"/>
                </a:cubicBezTo>
                <a:cubicBezTo>
                  <a:pt x="42122" y="5247"/>
                  <a:pt x="40851" y="13290"/>
                  <a:pt x="40434" y="23195"/>
                </a:cubicBezTo>
                <a:cubicBezTo>
                  <a:pt x="39908" y="34767"/>
                  <a:pt x="33465" y="45527"/>
                  <a:pt x="22420" y="49932"/>
                </a:cubicBezTo>
                <a:cubicBezTo>
                  <a:pt x="18673" y="51444"/>
                  <a:pt x="14202" y="52452"/>
                  <a:pt x="12230" y="55958"/>
                </a:cubicBezTo>
                <a:cubicBezTo>
                  <a:pt x="10345" y="59289"/>
                  <a:pt x="11550" y="63475"/>
                  <a:pt x="10717" y="67201"/>
                </a:cubicBezTo>
                <a:cubicBezTo>
                  <a:pt x="9775" y="71474"/>
                  <a:pt x="6334" y="74652"/>
                  <a:pt x="3858" y="78246"/>
                </a:cubicBezTo>
                <a:cubicBezTo>
                  <a:pt x="1404" y="81840"/>
                  <a:pt x="1" y="87143"/>
                  <a:pt x="3003" y="90321"/>
                </a:cubicBezTo>
                <a:cubicBezTo>
                  <a:pt x="4535" y="91933"/>
                  <a:pt x="6491" y="92409"/>
                  <a:pt x="8651" y="92409"/>
                </a:cubicBezTo>
                <a:cubicBezTo>
                  <a:pt x="11764" y="92409"/>
                  <a:pt x="15300" y="91419"/>
                  <a:pt x="18595" y="91419"/>
                </a:cubicBezTo>
                <a:cubicBezTo>
                  <a:pt x="19291" y="91419"/>
                  <a:pt x="19977" y="91463"/>
                  <a:pt x="20645" y="91570"/>
                </a:cubicBezTo>
                <a:cubicBezTo>
                  <a:pt x="23340" y="92008"/>
                  <a:pt x="25751" y="93520"/>
                  <a:pt x="28206" y="94748"/>
                </a:cubicBezTo>
                <a:cubicBezTo>
                  <a:pt x="33648" y="97435"/>
                  <a:pt x="39611" y="98819"/>
                  <a:pt x="45634" y="98819"/>
                </a:cubicBezTo>
                <a:cubicBezTo>
                  <a:pt x="47420" y="98819"/>
                  <a:pt x="49212" y="98697"/>
                  <a:pt x="50997" y="98451"/>
                </a:cubicBezTo>
                <a:cubicBezTo>
                  <a:pt x="53780" y="98079"/>
                  <a:pt x="56717" y="97268"/>
                  <a:pt x="58448" y="95055"/>
                </a:cubicBezTo>
                <a:cubicBezTo>
                  <a:pt x="60026" y="93016"/>
                  <a:pt x="60223" y="90255"/>
                  <a:pt x="60311" y="87647"/>
                </a:cubicBezTo>
                <a:cubicBezTo>
                  <a:pt x="61056" y="62138"/>
                  <a:pt x="56629" y="36410"/>
                  <a:pt x="60859" y="11033"/>
                </a:cubicBezTo>
                <a:cubicBezTo>
                  <a:pt x="61884" y="4831"/>
                  <a:pt x="62057" y="1"/>
                  <a:pt x="5746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1" name="Google Shape;141;p16"/>
          <p:cNvSpPr/>
          <p:nvPr/>
        </p:nvSpPr>
        <p:spPr>
          <a:xfrm flipH="1">
            <a:off x="-3860730" y="-2514600"/>
            <a:ext cx="8712875" cy="9601319"/>
          </a:xfrm>
          <a:custGeom>
            <a:avLst/>
            <a:gdLst/>
            <a:ahLst/>
            <a:cxnLst/>
            <a:rect l="l" t="t" r="r" b="b"/>
            <a:pathLst>
              <a:path w="141550" h="163149" extrusionOk="0">
                <a:moveTo>
                  <a:pt x="70945" y="0"/>
                </a:moveTo>
                <a:cubicBezTo>
                  <a:pt x="55776" y="0"/>
                  <a:pt x="40611" y="800"/>
                  <a:pt x="25509" y="2392"/>
                </a:cubicBezTo>
                <a:cubicBezTo>
                  <a:pt x="18562" y="3137"/>
                  <a:pt x="11571" y="4079"/>
                  <a:pt x="5063" y="6599"/>
                </a:cubicBezTo>
                <a:lnTo>
                  <a:pt x="18321" y="4868"/>
                </a:lnTo>
                <a:lnTo>
                  <a:pt x="18321" y="4868"/>
                </a:lnTo>
                <a:cubicBezTo>
                  <a:pt x="12382" y="10062"/>
                  <a:pt x="6903" y="16045"/>
                  <a:pt x="3726" y="23299"/>
                </a:cubicBezTo>
                <a:cubicBezTo>
                  <a:pt x="570" y="30531"/>
                  <a:pt x="0" y="39209"/>
                  <a:pt x="3660" y="46200"/>
                </a:cubicBezTo>
                <a:cubicBezTo>
                  <a:pt x="7210" y="52971"/>
                  <a:pt x="14311" y="57398"/>
                  <a:pt x="21784" y="58976"/>
                </a:cubicBezTo>
                <a:cubicBezTo>
                  <a:pt x="25088" y="59666"/>
                  <a:pt x="28441" y="59856"/>
                  <a:pt x="31816" y="59856"/>
                </a:cubicBezTo>
                <a:cubicBezTo>
                  <a:pt x="36003" y="59856"/>
                  <a:pt x="40223" y="59563"/>
                  <a:pt x="44425" y="59563"/>
                </a:cubicBezTo>
                <a:cubicBezTo>
                  <a:pt x="46204" y="59563"/>
                  <a:pt x="47979" y="59615"/>
                  <a:pt x="49747" y="59765"/>
                </a:cubicBezTo>
                <a:cubicBezTo>
                  <a:pt x="52728" y="60028"/>
                  <a:pt x="55774" y="60576"/>
                  <a:pt x="58316" y="62176"/>
                </a:cubicBezTo>
                <a:cubicBezTo>
                  <a:pt x="60858" y="63754"/>
                  <a:pt x="62831" y="66493"/>
                  <a:pt x="62809" y="69473"/>
                </a:cubicBezTo>
                <a:cubicBezTo>
                  <a:pt x="62787" y="72103"/>
                  <a:pt x="61297" y="74514"/>
                  <a:pt x="61121" y="77144"/>
                </a:cubicBezTo>
                <a:cubicBezTo>
                  <a:pt x="60836" y="81023"/>
                  <a:pt x="63926" y="84836"/>
                  <a:pt x="67761" y="85362"/>
                </a:cubicBezTo>
                <a:cubicBezTo>
                  <a:pt x="68160" y="85418"/>
                  <a:pt x="68557" y="85444"/>
                  <a:pt x="68954" y="85444"/>
                </a:cubicBezTo>
                <a:cubicBezTo>
                  <a:pt x="72543" y="85444"/>
                  <a:pt x="76086" y="83360"/>
                  <a:pt x="79673" y="83360"/>
                </a:cubicBezTo>
                <a:cubicBezTo>
                  <a:pt x="80143" y="83360"/>
                  <a:pt x="80614" y="83396"/>
                  <a:pt x="81086" y="83477"/>
                </a:cubicBezTo>
                <a:cubicBezTo>
                  <a:pt x="85885" y="84288"/>
                  <a:pt x="88778" y="89964"/>
                  <a:pt x="87726" y="94719"/>
                </a:cubicBezTo>
                <a:cubicBezTo>
                  <a:pt x="86696" y="99475"/>
                  <a:pt x="82686" y="103135"/>
                  <a:pt x="78215" y="105085"/>
                </a:cubicBezTo>
                <a:cubicBezTo>
                  <a:pt x="74906" y="106532"/>
                  <a:pt x="71246" y="107233"/>
                  <a:pt x="68156" y="109096"/>
                </a:cubicBezTo>
                <a:cubicBezTo>
                  <a:pt x="63773" y="111704"/>
                  <a:pt x="60990" y="116284"/>
                  <a:pt x="58733" y="120842"/>
                </a:cubicBezTo>
                <a:cubicBezTo>
                  <a:pt x="57396" y="123538"/>
                  <a:pt x="56168" y="126408"/>
                  <a:pt x="56256" y="129411"/>
                </a:cubicBezTo>
                <a:cubicBezTo>
                  <a:pt x="56431" y="135284"/>
                  <a:pt x="61603" y="140237"/>
                  <a:pt x="61406" y="146110"/>
                </a:cubicBezTo>
                <a:cubicBezTo>
                  <a:pt x="61297" y="149529"/>
                  <a:pt x="59368" y="152838"/>
                  <a:pt x="60004" y="156191"/>
                </a:cubicBezTo>
                <a:cubicBezTo>
                  <a:pt x="60683" y="159916"/>
                  <a:pt x="64474" y="162415"/>
                  <a:pt x="68222" y="162984"/>
                </a:cubicBezTo>
                <a:cubicBezTo>
                  <a:pt x="69009" y="163099"/>
                  <a:pt x="69797" y="163148"/>
                  <a:pt x="70585" y="163148"/>
                </a:cubicBezTo>
                <a:cubicBezTo>
                  <a:pt x="73572" y="163148"/>
                  <a:pt x="76560" y="162439"/>
                  <a:pt x="79508" y="161867"/>
                </a:cubicBezTo>
                <a:cubicBezTo>
                  <a:pt x="86350" y="160508"/>
                  <a:pt x="93305" y="159833"/>
                  <a:pt x="100268" y="159833"/>
                </a:cubicBezTo>
                <a:cubicBezTo>
                  <a:pt x="102962" y="159833"/>
                  <a:pt x="105658" y="159934"/>
                  <a:pt x="108348" y="160136"/>
                </a:cubicBezTo>
                <a:cubicBezTo>
                  <a:pt x="111317" y="160350"/>
                  <a:pt x="114386" y="160674"/>
                  <a:pt x="117390" y="160674"/>
                </a:cubicBezTo>
                <a:cubicBezTo>
                  <a:pt x="121127" y="160674"/>
                  <a:pt x="124764" y="160173"/>
                  <a:pt x="127984" y="158339"/>
                </a:cubicBezTo>
                <a:cubicBezTo>
                  <a:pt x="132367" y="155862"/>
                  <a:pt x="135172" y="151260"/>
                  <a:pt x="136947" y="146570"/>
                </a:cubicBezTo>
                <a:cubicBezTo>
                  <a:pt x="139884" y="138834"/>
                  <a:pt x="140563" y="130441"/>
                  <a:pt x="140914" y="122179"/>
                </a:cubicBezTo>
                <a:cubicBezTo>
                  <a:pt x="141549" y="106159"/>
                  <a:pt x="141023" y="90095"/>
                  <a:pt x="140476" y="74076"/>
                </a:cubicBezTo>
                <a:cubicBezTo>
                  <a:pt x="139950" y="58713"/>
                  <a:pt x="139424" y="43307"/>
                  <a:pt x="137210" y="28098"/>
                </a:cubicBezTo>
                <a:cubicBezTo>
                  <a:pt x="136268" y="21721"/>
                  <a:pt x="134865" y="15037"/>
                  <a:pt x="130592" y="10215"/>
                </a:cubicBezTo>
                <a:cubicBezTo>
                  <a:pt x="124719" y="3597"/>
                  <a:pt x="115054" y="2195"/>
                  <a:pt x="106244" y="1449"/>
                </a:cubicBezTo>
                <a:cubicBezTo>
                  <a:pt x="94494" y="482"/>
                  <a:pt x="82718" y="0"/>
                  <a:pt x="70945"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42" name="Google Shape;142;p16"/>
          <p:cNvGrpSpPr/>
          <p:nvPr/>
        </p:nvGrpSpPr>
        <p:grpSpPr>
          <a:xfrm rot="10595827" flipH="1">
            <a:off x="1765385" y="4648865"/>
            <a:ext cx="2728969" cy="2645479"/>
            <a:chOff x="-27619" y="-85186"/>
            <a:chExt cx="1786567" cy="1731908"/>
          </a:xfrm>
        </p:grpSpPr>
        <p:sp>
          <p:nvSpPr>
            <p:cNvPr id="143" name="Google Shape;143;p16"/>
            <p:cNvSpPr/>
            <p:nvPr/>
          </p:nvSpPr>
          <p:spPr>
            <a:xfrm rot="356449">
              <a:off x="782262" y="159086"/>
              <a:ext cx="137628" cy="312937"/>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16"/>
            <p:cNvSpPr/>
            <p:nvPr/>
          </p:nvSpPr>
          <p:spPr>
            <a:xfrm rot="-9612816">
              <a:off x="349308" y="163306"/>
              <a:ext cx="133330" cy="408687"/>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16"/>
            <p:cNvSpPr/>
            <p:nvPr/>
          </p:nvSpPr>
          <p:spPr>
            <a:xfrm rot="8610207">
              <a:off x="828552" y="282207"/>
              <a:ext cx="458974" cy="360174"/>
            </a:xfrm>
            <a:custGeom>
              <a:avLst/>
              <a:gdLst/>
              <a:ahLst/>
              <a:cxnLst/>
              <a:rect l="l" t="t" r="r" b="b"/>
              <a:pathLst>
                <a:path w="14991" h="11764" extrusionOk="0">
                  <a:moveTo>
                    <a:pt x="1" y="1"/>
                  </a:moveTo>
                  <a:cubicBezTo>
                    <a:pt x="264" y="3310"/>
                    <a:pt x="1842" y="6378"/>
                    <a:pt x="4384" y="8504"/>
                  </a:cubicBezTo>
                  <a:cubicBezTo>
                    <a:pt x="6048" y="9900"/>
                    <a:pt x="9331" y="11764"/>
                    <a:pt x="11888" y="11764"/>
                  </a:cubicBezTo>
                  <a:cubicBezTo>
                    <a:pt x="12261" y="11764"/>
                    <a:pt x="12618" y="11724"/>
                    <a:pt x="12953" y="11638"/>
                  </a:cubicBezTo>
                  <a:cubicBezTo>
                    <a:pt x="14991" y="11134"/>
                    <a:pt x="13259" y="9928"/>
                    <a:pt x="12164" y="8657"/>
                  </a:cubicBezTo>
                  <a:cubicBezTo>
                    <a:pt x="10937" y="7211"/>
                    <a:pt x="9600" y="5852"/>
                    <a:pt x="8197" y="4581"/>
                  </a:cubicBezTo>
                  <a:cubicBezTo>
                    <a:pt x="5808" y="2477"/>
                    <a:pt x="3069" y="768"/>
                    <a:pt x="1"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16"/>
            <p:cNvSpPr/>
            <p:nvPr/>
          </p:nvSpPr>
          <p:spPr>
            <a:xfrm rot="8100000">
              <a:off x="184927" y="50015"/>
              <a:ext cx="631236" cy="600726"/>
            </a:xfrm>
            <a:custGeom>
              <a:avLst/>
              <a:gdLst/>
              <a:ahLst/>
              <a:cxnLst/>
              <a:rect l="l" t="t" r="r" b="b"/>
              <a:pathLst>
                <a:path w="16262" h="15476" extrusionOk="0">
                  <a:moveTo>
                    <a:pt x="16262" y="1"/>
                  </a:moveTo>
                  <a:cubicBezTo>
                    <a:pt x="13238" y="1513"/>
                    <a:pt x="10433" y="3419"/>
                    <a:pt x="7934" y="5699"/>
                  </a:cubicBezTo>
                  <a:cubicBezTo>
                    <a:pt x="5765" y="7671"/>
                    <a:pt x="3836" y="9906"/>
                    <a:pt x="2214" y="12317"/>
                  </a:cubicBezTo>
                  <a:cubicBezTo>
                    <a:pt x="1930" y="12733"/>
                    <a:pt x="1" y="15275"/>
                    <a:pt x="834" y="15473"/>
                  </a:cubicBezTo>
                  <a:cubicBezTo>
                    <a:pt x="842" y="15475"/>
                    <a:pt x="851" y="15476"/>
                    <a:pt x="860" y="15476"/>
                  </a:cubicBezTo>
                  <a:cubicBezTo>
                    <a:pt x="1350" y="15476"/>
                    <a:pt x="2835" y="12638"/>
                    <a:pt x="3222" y="12207"/>
                  </a:cubicBezTo>
                  <a:cubicBezTo>
                    <a:pt x="8504" y="6466"/>
                    <a:pt x="9381" y="5633"/>
                    <a:pt x="16262"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16"/>
            <p:cNvSpPr/>
            <p:nvPr/>
          </p:nvSpPr>
          <p:spPr>
            <a:xfrm rot="8100000">
              <a:off x="692405" y="-163300"/>
              <a:ext cx="210153" cy="1061829"/>
            </a:xfrm>
            <a:custGeom>
              <a:avLst/>
              <a:gdLst/>
              <a:ahLst/>
              <a:cxnLst/>
              <a:rect l="l" t="t" r="r" b="b"/>
              <a:pathLst>
                <a:path w="5414" h="27355" extrusionOk="0">
                  <a:moveTo>
                    <a:pt x="4060" y="1"/>
                  </a:moveTo>
                  <a:cubicBezTo>
                    <a:pt x="2191" y="1"/>
                    <a:pt x="2896" y="6640"/>
                    <a:pt x="3091" y="7763"/>
                  </a:cubicBezTo>
                  <a:cubicBezTo>
                    <a:pt x="3398" y="9428"/>
                    <a:pt x="3967" y="11094"/>
                    <a:pt x="3989" y="12781"/>
                  </a:cubicBezTo>
                  <a:cubicBezTo>
                    <a:pt x="4033" y="14644"/>
                    <a:pt x="3463" y="16463"/>
                    <a:pt x="2893" y="18238"/>
                  </a:cubicBezTo>
                  <a:lnTo>
                    <a:pt x="1" y="27355"/>
                  </a:lnTo>
                  <a:cubicBezTo>
                    <a:pt x="1075" y="26522"/>
                    <a:pt x="1644" y="25207"/>
                    <a:pt x="2192" y="23958"/>
                  </a:cubicBezTo>
                  <a:cubicBezTo>
                    <a:pt x="3310" y="21306"/>
                    <a:pt x="4428" y="18611"/>
                    <a:pt x="5085" y="15806"/>
                  </a:cubicBezTo>
                  <a:cubicBezTo>
                    <a:pt x="5304" y="14929"/>
                    <a:pt x="5414" y="14052"/>
                    <a:pt x="5392" y="13154"/>
                  </a:cubicBezTo>
                  <a:cubicBezTo>
                    <a:pt x="5304" y="11992"/>
                    <a:pt x="4888" y="10875"/>
                    <a:pt x="4537" y="9757"/>
                  </a:cubicBezTo>
                  <a:cubicBezTo>
                    <a:pt x="3551" y="6404"/>
                    <a:pt x="3945" y="3402"/>
                    <a:pt x="4143" y="5"/>
                  </a:cubicBezTo>
                  <a:cubicBezTo>
                    <a:pt x="4115" y="2"/>
                    <a:pt x="4087" y="1"/>
                    <a:pt x="4060"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16"/>
            <p:cNvSpPr/>
            <p:nvPr/>
          </p:nvSpPr>
          <p:spPr>
            <a:xfrm rot="8100000">
              <a:off x="110063" y="762111"/>
              <a:ext cx="780952" cy="712906"/>
            </a:xfrm>
            <a:custGeom>
              <a:avLst/>
              <a:gdLst/>
              <a:ahLst/>
              <a:cxnLst/>
              <a:rect l="l" t="t" r="r" b="b"/>
              <a:pathLst>
                <a:path w="20119" h="18366" extrusionOk="0">
                  <a:moveTo>
                    <a:pt x="20118" y="1"/>
                  </a:moveTo>
                  <a:lnTo>
                    <a:pt x="20118" y="1"/>
                  </a:lnTo>
                  <a:cubicBezTo>
                    <a:pt x="14859" y="2148"/>
                    <a:pt x="9972" y="5348"/>
                    <a:pt x="6356" y="9709"/>
                  </a:cubicBezTo>
                  <a:cubicBezTo>
                    <a:pt x="4077" y="12470"/>
                    <a:pt x="2236" y="15582"/>
                    <a:pt x="0" y="18366"/>
                  </a:cubicBezTo>
                  <a:cubicBezTo>
                    <a:pt x="1995" y="17533"/>
                    <a:pt x="4077" y="16503"/>
                    <a:pt x="6137" y="15692"/>
                  </a:cubicBezTo>
                  <a:cubicBezTo>
                    <a:pt x="9599" y="14355"/>
                    <a:pt x="12887" y="12470"/>
                    <a:pt x="15472" y="9819"/>
                  </a:cubicBezTo>
                  <a:cubicBezTo>
                    <a:pt x="18058" y="7167"/>
                    <a:pt x="19877" y="3683"/>
                    <a:pt x="20118"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16"/>
            <p:cNvSpPr/>
            <p:nvPr/>
          </p:nvSpPr>
          <p:spPr>
            <a:xfrm rot="8100000">
              <a:off x="1149667" y="636926"/>
              <a:ext cx="366701" cy="838012"/>
            </a:xfrm>
            <a:custGeom>
              <a:avLst/>
              <a:gdLst/>
              <a:ahLst/>
              <a:cxnLst/>
              <a:rect l="l" t="t" r="r" b="b"/>
              <a:pathLst>
                <a:path w="9447" h="21589" extrusionOk="0">
                  <a:moveTo>
                    <a:pt x="8197" y="0"/>
                  </a:moveTo>
                  <a:lnTo>
                    <a:pt x="8197" y="0"/>
                  </a:lnTo>
                  <a:cubicBezTo>
                    <a:pt x="6992" y="1162"/>
                    <a:pt x="5896" y="2433"/>
                    <a:pt x="4954" y="3792"/>
                  </a:cubicBezTo>
                  <a:cubicBezTo>
                    <a:pt x="2740" y="6991"/>
                    <a:pt x="1381" y="10673"/>
                    <a:pt x="943" y="14508"/>
                  </a:cubicBezTo>
                  <a:cubicBezTo>
                    <a:pt x="768" y="16042"/>
                    <a:pt x="1" y="21477"/>
                    <a:pt x="2258" y="21587"/>
                  </a:cubicBezTo>
                  <a:cubicBezTo>
                    <a:pt x="2289" y="21588"/>
                    <a:pt x="2319" y="21589"/>
                    <a:pt x="2349" y="21589"/>
                  </a:cubicBezTo>
                  <a:cubicBezTo>
                    <a:pt x="4346" y="21589"/>
                    <a:pt x="5974" y="18781"/>
                    <a:pt x="6816" y="17335"/>
                  </a:cubicBezTo>
                  <a:cubicBezTo>
                    <a:pt x="7320" y="16480"/>
                    <a:pt x="7715" y="15560"/>
                    <a:pt x="8000" y="14596"/>
                  </a:cubicBezTo>
                  <a:cubicBezTo>
                    <a:pt x="9446" y="9709"/>
                    <a:pt x="8482" y="4734"/>
                    <a:pt x="8197"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16"/>
            <p:cNvSpPr/>
            <p:nvPr/>
          </p:nvSpPr>
          <p:spPr>
            <a:xfrm rot="8100000">
              <a:off x="615728" y="518363"/>
              <a:ext cx="221837" cy="679912"/>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1" name="Google Shape;151;p16"/>
          <p:cNvSpPr txBox="1">
            <a:spLocks noGrp="1"/>
          </p:cNvSpPr>
          <p:nvPr>
            <p:ph type="title"/>
          </p:nvPr>
        </p:nvSpPr>
        <p:spPr>
          <a:xfrm flipH="1">
            <a:off x="4570700" y="3967067"/>
            <a:ext cx="6100000" cy="763600"/>
          </a:xfrm>
          <a:prstGeom prst="rect">
            <a:avLst/>
          </a:prstGeom>
        </p:spPr>
        <p:txBody>
          <a:bodyPr spcFirstLastPara="1" wrap="square" lIns="91425" tIns="91425" rIns="91425" bIns="91425" anchor="t" anchorCtr="0">
            <a:noAutofit/>
          </a:bodyPr>
          <a:lstStyle>
            <a:lvl1pPr lvl="0" algn="r" rtl="0">
              <a:spcBef>
                <a:spcPts val="0"/>
              </a:spcBef>
              <a:spcAft>
                <a:spcPts val="0"/>
              </a:spcAft>
              <a:buClr>
                <a:schemeClr val="accent2"/>
              </a:buClr>
              <a:buSzPts val="1800"/>
              <a:buNone/>
              <a:defRPr sz="3200"/>
            </a:lvl1pPr>
            <a:lvl2pPr lvl="1" rtl="0">
              <a:spcBef>
                <a:spcPts val="0"/>
              </a:spcBef>
              <a:spcAft>
                <a:spcPts val="0"/>
              </a:spcAft>
              <a:buClr>
                <a:schemeClr val="accent2"/>
              </a:buClr>
              <a:buSzPts val="1800"/>
              <a:buNone/>
              <a:defRPr sz="2400">
                <a:solidFill>
                  <a:schemeClr val="accent2"/>
                </a:solidFill>
              </a:defRPr>
            </a:lvl2pPr>
            <a:lvl3pPr lvl="2" rtl="0">
              <a:spcBef>
                <a:spcPts val="0"/>
              </a:spcBef>
              <a:spcAft>
                <a:spcPts val="0"/>
              </a:spcAft>
              <a:buClr>
                <a:schemeClr val="accent2"/>
              </a:buClr>
              <a:buSzPts val="1800"/>
              <a:buNone/>
              <a:defRPr sz="2400">
                <a:solidFill>
                  <a:schemeClr val="accent2"/>
                </a:solidFill>
              </a:defRPr>
            </a:lvl3pPr>
            <a:lvl4pPr lvl="3" rtl="0">
              <a:spcBef>
                <a:spcPts val="0"/>
              </a:spcBef>
              <a:spcAft>
                <a:spcPts val="0"/>
              </a:spcAft>
              <a:buClr>
                <a:schemeClr val="accent2"/>
              </a:buClr>
              <a:buSzPts val="1800"/>
              <a:buNone/>
              <a:defRPr sz="2400">
                <a:solidFill>
                  <a:schemeClr val="accent2"/>
                </a:solidFill>
              </a:defRPr>
            </a:lvl4pPr>
            <a:lvl5pPr lvl="4" rtl="0">
              <a:spcBef>
                <a:spcPts val="0"/>
              </a:spcBef>
              <a:spcAft>
                <a:spcPts val="0"/>
              </a:spcAft>
              <a:buClr>
                <a:schemeClr val="accent2"/>
              </a:buClr>
              <a:buSzPts val="1800"/>
              <a:buNone/>
              <a:defRPr sz="2400">
                <a:solidFill>
                  <a:schemeClr val="accent2"/>
                </a:solidFill>
              </a:defRPr>
            </a:lvl5pPr>
            <a:lvl6pPr lvl="5" rtl="0">
              <a:spcBef>
                <a:spcPts val="0"/>
              </a:spcBef>
              <a:spcAft>
                <a:spcPts val="0"/>
              </a:spcAft>
              <a:buClr>
                <a:schemeClr val="accent2"/>
              </a:buClr>
              <a:buSzPts val="1800"/>
              <a:buNone/>
              <a:defRPr sz="2400">
                <a:solidFill>
                  <a:schemeClr val="accent2"/>
                </a:solidFill>
              </a:defRPr>
            </a:lvl6pPr>
            <a:lvl7pPr lvl="6" rtl="0">
              <a:spcBef>
                <a:spcPts val="0"/>
              </a:spcBef>
              <a:spcAft>
                <a:spcPts val="0"/>
              </a:spcAft>
              <a:buClr>
                <a:schemeClr val="accent2"/>
              </a:buClr>
              <a:buSzPts val="1800"/>
              <a:buNone/>
              <a:defRPr sz="2400">
                <a:solidFill>
                  <a:schemeClr val="accent2"/>
                </a:solidFill>
              </a:defRPr>
            </a:lvl7pPr>
            <a:lvl8pPr lvl="7" rtl="0">
              <a:spcBef>
                <a:spcPts val="0"/>
              </a:spcBef>
              <a:spcAft>
                <a:spcPts val="0"/>
              </a:spcAft>
              <a:buClr>
                <a:schemeClr val="accent2"/>
              </a:buClr>
              <a:buSzPts val="1800"/>
              <a:buNone/>
              <a:defRPr sz="2400">
                <a:solidFill>
                  <a:schemeClr val="accent2"/>
                </a:solidFill>
              </a:defRPr>
            </a:lvl8pPr>
            <a:lvl9pPr lvl="8" rtl="0">
              <a:spcBef>
                <a:spcPts val="0"/>
              </a:spcBef>
              <a:spcAft>
                <a:spcPts val="0"/>
              </a:spcAft>
              <a:buClr>
                <a:schemeClr val="accent2"/>
              </a:buClr>
              <a:buSzPts val="1800"/>
              <a:buNone/>
              <a:defRPr sz="2400">
                <a:solidFill>
                  <a:schemeClr val="accent2"/>
                </a:solidFill>
              </a:defRPr>
            </a:lvl9pPr>
          </a:lstStyle>
          <a:p>
            <a:endParaRPr/>
          </a:p>
        </p:txBody>
      </p:sp>
      <p:sp>
        <p:nvSpPr>
          <p:cNvPr id="152" name="Google Shape;152;p16"/>
          <p:cNvSpPr txBox="1">
            <a:spLocks noGrp="1"/>
          </p:cNvSpPr>
          <p:nvPr>
            <p:ph type="subTitle" idx="1"/>
          </p:nvPr>
        </p:nvSpPr>
        <p:spPr>
          <a:xfrm flipH="1">
            <a:off x="1752700" y="1847933"/>
            <a:ext cx="8918000" cy="2089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2400"/>
              <a:buNone/>
              <a:defRPr sz="3733"/>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3866955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153"/>
        <p:cNvGrpSpPr/>
        <p:nvPr/>
      </p:nvGrpSpPr>
      <p:grpSpPr>
        <a:xfrm>
          <a:off x="0" y="0"/>
          <a:ext cx="0" cy="0"/>
          <a:chOff x="0" y="0"/>
          <a:chExt cx="0" cy="0"/>
        </a:xfrm>
      </p:grpSpPr>
      <p:sp>
        <p:nvSpPr>
          <p:cNvPr id="154" name="Google Shape;154;p17"/>
          <p:cNvSpPr txBox="1">
            <a:spLocks noGrp="1"/>
          </p:cNvSpPr>
          <p:nvPr>
            <p:ph type="title"/>
          </p:nvPr>
        </p:nvSpPr>
        <p:spPr>
          <a:xfrm>
            <a:off x="988800" y="3325000"/>
            <a:ext cx="79792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6667"/>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55" name="Google Shape;155;p17"/>
          <p:cNvSpPr txBox="1">
            <a:spLocks noGrp="1"/>
          </p:cNvSpPr>
          <p:nvPr>
            <p:ph type="title" idx="2" hasCustomPrompt="1"/>
          </p:nvPr>
        </p:nvSpPr>
        <p:spPr>
          <a:xfrm>
            <a:off x="988800" y="1422400"/>
            <a:ext cx="3454400" cy="14836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128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56" name="Google Shape;156;p17"/>
          <p:cNvSpPr txBox="1">
            <a:spLocks noGrp="1"/>
          </p:cNvSpPr>
          <p:nvPr>
            <p:ph type="subTitle" idx="1"/>
          </p:nvPr>
        </p:nvSpPr>
        <p:spPr>
          <a:xfrm>
            <a:off x="988800" y="4531833"/>
            <a:ext cx="7979200" cy="951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22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7" name="Google Shape;157;p17"/>
          <p:cNvSpPr/>
          <p:nvPr/>
        </p:nvSpPr>
        <p:spPr>
          <a:xfrm rot="4319856" flipH="1">
            <a:off x="6650979" y="-1875503"/>
            <a:ext cx="8022976" cy="5736736"/>
          </a:xfrm>
          <a:custGeom>
            <a:avLst/>
            <a:gdLst/>
            <a:ahLst/>
            <a:cxnLst/>
            <a:rect l="l" t="t" r="r" b="b"/>
            <a:pathLst>
              <a:path w="107604" h="76941" extrusionOk="0">
                <a:moveTo>
                  <a:pt x="47257" y="0"/>
                </a:moveTo>
                <a:cubicBezTo>
                  <a:pt x="40155" y="0"/>
                  <a:pt x="33046" y="446"/>
                  <a:pt x="25970" y="1341"/>
                </a:cubicBezTo>
                <a:cubicBezTo>
                  <a:pt x="19724" y="2130"/>
                  <a:pt x="10366" y="2240"/>
                  <a:pt x="5874" y="7499"/>
                </a:cubicBezTo>
                <a:cubicBezTo>
                  <a:pt x="1184" y="12978"/>
                  <a:pt x="0" y="23672"/>
                  <a:pt x="4142" y="29568"/>
                </a:cubicBezTo>
                <a:cubicBezTo>
                  <a:pt x="7525" y="34388"/>
                  <a:pt x="13622" y="35997"/>
                  <a:pt x="19705" y="35997"/>
                </a:cubicBezTo>
                <a:cubicBezTo>
                  <a:pt x="21504" y="35997"/>
                  <a:pt x="23302" y="35856"/>
                  <a:pt x="25027" y="35616"/>
                </a:cubicBezTo>
                <a:cubicBezTo>
                  <a:pt x="28163" y="35174"/>
                  <a:pt x="31599" y="34612"/>
                  <a:pt x="34850" y="34612"/>
                </a:cubicBezTo>
                <a:cubicBezTo>
                  <a:pt x="38847" y="34612"/>
                  <a:pt x="42564" y="35461"/>
                  <a:pt x="45101" y="38421"/>
                </a:cubicBezTo>
                <a:cubicBezTo>
                  <a:pt x="49112" y="43067"/>
                  <a:pt x="48520" y="51548"/>
                  <a:pt x="54196" y="53871"/>
                </a:cubicBezTo>
                <a:cubicBezTo>
                  <a:pt x="54975" y="54188"/>
                  <a:pt x="55777" y="54333"/>
                  <a:pt x="56580" y="54333"/>
                </a:cubicBezTo>
                <a:cubicBezTo>
                  <a:pt x="59774" y="54333"/>
                  <a:pt x="62977" y="52045"/>
                  <a:pt x="64781" y="49225"/>
                </a:cubicBezTo>
                <a:cubicBezTo>
                  <a:pt x="66688" y="46267"/>
                  <a:pt x="68200" y="42278"/>
                  <a:pt x="71662" y="41730"/>
                </a:cubicBezTo>
                <a:cubicBezTo>
                  <a:pt x="71880" y="41697"/>
                  <a:pt x="72095" y="41681"/>
                  <a:pt x="72307" y="41681"/>
                </a:cubicBezTo>
                <a:cubicBezTo>
                  <a:pt x="75699" y="41681"/>
                  <a:pt x="78260" y="45826"/>
                  <a:pt x="77579" y="49291"/>
                </a:cubicBezTo>
                <a:cubicBezTo>
                  <a:pt x="76856" y="52973"/>
                  <a:pt x="73788" y="55690"/>
                  <a:pt x="70654" y="57750"/>
                </a:cubicBezTo>
                <a:cubicBezTo>
                  <a:pt x="67520" y="59832"/>
                  <a:pt x="64080" y="61629"/>
                  <a:pt x="61823" y="64610"/>
                </a:cubicBezTo>
                <a:cubicBezTo>
                  <a:pt x="59565" y="67590"/>
                  <a:pt x="58952" y="72302"/>
                  <a:pt x="61691" y="74866"/>
                </a:cubicBezTo>
                <a:cubicBezTo>
                  <a:pt x="63116" y="76203"/>
                  <a:pt x="65132" y="76685"/>
                  <a:pt x="67082" y="76860"/>
                </a:cubicBezTo>
                <a:cubicBezTo>
                  <a:pt x="67708" y="76914"/>
                  <a:pt x="68333" y="76940"/>
                  <a:pt x="68957" y="76940"/>
                </a:cubicBezTo>
                <a:cubicBezTo>
                  <a:pt x="74187" y="76940"/>
                  <a:pt x="79285" y="75071"/>
                  <a:pt x="83299" y="71644"/>
                </a:cubicBezTo>
                <a:cubicBezTo>
                  <a:pt x="85710" y="69562"/>
                  <a:pt x="87967" y="66779"/>
                  <a:pt x="91145" y="66428"/>
                </a:cubicBezTo>
                <a:cubicBezTo>
                  <a:pt x="91390" y="66400"/>
                  <a:pt x="91636" y="66387"/>
                  <a:pt x="91881" y="66387"/>
                </a:cubicBezTo>
                <a:cubicBezTo>
                  <a:pt x="94718" y="66387"/>
                  <a:pt x="97568" y="68149"/>
                  <a:pt x="100289" y="68149"/>
                </a:cubicBezTo>
                <a:cubicBezTo>
                  <a:pt x="100930" y="68149"/>
                  <a:pt x="101565" y="68051"/>
                  <a:pt x="102190" y="67809"/>
                </a:cubicBezTo>
                <a:cubicBezTo>
                  <a:pt x="105346" y="66604"/>
                  <a:pt x="106222" y="62593"/>
                  <a:pt x="106507" y="59240"/>
                </a:cubicBezTo>
                <a:cubicBezTo>
                  <a:pt x="107603" y="46552"/>
                  <a:pt x="107187" y="33775"/>
                  <a:pt x="105280" y="21196"/>
                </a:cubicBezTo>
                <a:cubicBezTo>
                  <a:pt x="104798" y="18018"/>
                  <a:pt x="104184" y="14731"/>
                  <a:pt x="102300" y="12123"/>
                </a:cubicBezTo>
                <a:cubicBezTo>
                  <a:pt x="99560" y="8310"/>
                  <a:pt x="94717" y="6710"/>
                  <a:pt x="90181" y="5505"/>
                </a:cubicBezTo>
                <a:cubicBezTo>
                  <a:pt x="76133" y="1846"/>
                  <a:pt x="61710" y="0"/>
                  <a:pt x="47257"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8" name="Google Shape;158;p17"/>
          <p:cNvGrpSpPr/>
          <p:nvPr/>
        </p:nvGrpSpPr>
        <p:grpSpPr>
          <a:xfrm rot="6001411" flipH="1">
            <a:off x="9517677" y="4283811"/>
            <a:ext cx="2746788" cy="2662752"/>
            <a:chOff x="-27619" y="-85186"/>
            <a:chExt cx="1786567" cy="1731908"/>
          </a:xfrm>
        </p:grpSpPr>
        <p:sp>
          <p:nvSpPr>
            <p:cNvPr id="159" name="Google Shape;159;p17"/>
            <p:cNvSpPr/>
            <p:nvPr/>
          </p:nvSpPr>
          <p:spPr>
            <a:xfrm rot="356449">
              <a:off x="782262" y="159086"/>
              <a:ext cx="137628" cy="312937"/>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17"/>
            <p:cNvSpPr/>
            <p:nvPr/>
          </p:nvSpPr>
          <p:spPr>
            <a:xfrm rot="-9612816">
              <a:off x="349308" y="163306"/>
              <a:ext cx="133330" cy="408687"/>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17"/>
            <p:cNvSpPr/>
            <p:nvPr/>
          </p:nvSpPr>
          <p:spPr>
            <a:xfrm rot="8610207">
              <a:off x="828552" y="282207"/>
              <a:ext cx="458974" cy="360174"/>
            </a:xfrm>
            <a:custGeom>
              <a:avLst/>
              <a:gdLst/>
              <a:ahLst/>
              <a:cxnLst/>
              <a:rect l="l" t="t" r="r" b="b"/>
              <a:pathLst>
                <a:path w="14991" h="11764" extrusionOk="0">
                  <a:moveTo>
                    <a:pt x="1" y="1"/>
                  </a:moveTo>
                  <a:cubicBezTo>
                    <a:pt x="264" y="3310"/>
                    <a:pt x="1842" y="6378"/>
                    <a:pt x="4384" y="8504"/>
                  </a:cubicBezTo>
                  <a:cubicBezTo>
                    <a:pt x="6048" y="9900"/>
                    <a:pt x="9331" y="11764"/>
                    <a:pt x="11888" y="11764"/>
                  </a:cubicBezTo>
                  <a:cubicBezTo>
                    <a:pt x="12261" y="11764"/>
                    <a:pt x="12618" y="11724"/>
                    <a:pt x="12953" y="11638"/>
                  </a:cubicBezTo>
                  <a:cubicBezTo>
                    <a:pt x="14991" y="11134"/>
                    <a:pt x="13259" y="9928"/>
                    <a:pt x="12164" y="8657"/>
                  </a:cubicBezTo>
                  <a:cubicBezTo>
                    <a:pt x="10937" y="7211"/>
                    <a:pt x="9600" y="5852"/>
                    <a:pt x="8197" y="4581"/>
                  </a:cubicBezTo>
                  <a:cubicBezTo>
                    <a:pt x="5808" y="2477"/>
                    <a:pt x="3069" y="768"/>
                    <a:pt x="1"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17"/>
            <p:cNvSpPr/>
            <p:nvPr/>
          </p:nvSpPr>
          <p:spPr>
            <a:xfrm rot="8100000">
              <a:off x="184927" y="50015"/>
              <a:ext cx="631236" cy="600726"/>
            </a:xfrm>
            <a:custGeom>
              <a:avLst/>
              <a:gdLst/>
              <a:ahLst/>
              <a:cxnLst/>
              <a:rect l="l" t="t" r="r" b="b"/>
              <a:pathLst>
                <a:path w="16262" h="15476" extrusionOk="0">
                  <a:moveTo>
                    <a:pt x="16262" y="1"/>
                  </a:moveTo>
                  <a:cubicBezTo>
                    <a:pt x="13238" y="1513"/>
                    <a:pt x="10433" y="3419"/>
                    <a:pt x="7934" y="5699"/>
                  </a:cubicBezTo>
                  <a:cubicBezTo>
                    <a:pt x="5765" y="7671"/>
                    <a:pt x="3836" y="9906"/>
                    <a:pt x="2214" y="12317"/>
                  </a:cubicBezTo>
                  <a:cubicBezTo>
                    <a:pt x="1930" y="12733"/>
                    <a:pt x="1" y="15275"/>
                    <a:pt x="834" y="15473"/>
                  </a:cubicBezTo>
                  <a:cubicBezTo>
                    <a:pt x="842" y="15475"/>
                    <a:pt x="851" y="15476"/>
                    <a:pt x="860" y="15476"/>
                  </a:cubicBezTo>
                  <a:cubicBezTo>
                    <a:pt x="1350" y="15476"/>
                    <a:pt x="2835" y="12638"/>
                    <a:pt x="3222" y="12207"/>
                  </a:cubicBezTo>
                  <a:cubicBezTo>
                    <a:pt x="8504" y="6466"/>
                    <a:pt x="9381" y="5633"/>
                    <a:pt x="16262"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17"/>
            <p:cNvSpPr/>
            <p:nvPr/>
          </p:nvSpPr>
          <p:spPr>
            <a:xfrm rot="8100000">
              <a:off x="692405" y="-163300"/>
              <a:ext cx="210153" cy="1061829"/>
            </a:xfrm>
            <a:custGeom>
              <a:avLst/>
              <a:gdLst/>
              <a:ahLst/>
              <a:cxnLst/>
              <a:rect l="l" t="t" r="r" b="b"/>
              <a:pathLst>
                <a:path w="5414" h="27355" extrusionOk="0">
                  <a:moveTo>
                    <a:pt x="4060" y="1"/>
                  </a:moveTo>
                  <a:cubicBezTo>
                    <a:pt x="2191" y="1"/>
                    <a:pt x="2896" y="6640"/>
                    <a:pt x="3091" y="7763"/>
                  </a:cubicBezTo>
                  <a:cubicBezTo>
                    <a:pt x="3398" y="9428"/>
                    <a:pt x="3967" y="11094"/>
                    <a:pt x="3989" y="12781"/>
                  </a:cubicBezTo>
                  <a:cubicBezTo>
                    <a:pt x="4033" y="14644"/>
                    <a:pt x="3463" y="16463"/>
                    <a:pt x="2893" y="18238"/>
                  </a:cubicBezTo>
                  <a:lnTo>
                    <a:pt x="1" y="27355"/>
                  </a:lnTo>
                  <a:cubicBezTo>
                    <a:pt x="1075" y="26522"/>
                    <a:pt x="1644" y="25207"/>
                    <a:pt x="2192" y="23958"/>
                  </a:cubicBezTo>
                  <a:cubicBezTo>
                    <a:pt x="3310" y="21306"/>
                    <a:pt x="4428" y="18611"/>
                    <a:pt x="5085" y="15806"/>
                  </a:cubicBezTo>
                  <a:cubicBezTo>
                    <a:pt x="5304" y="14929"/>
                    <a:pt x="5414" y="14052"/>
                    <a:pt x="5392" y="13154"/>
                  </a:cubicBezTo>
                  <a:cubicBezTo>
                    <a:pt x="5304" y="11992"/>
                    <a:pt x="4888" y="10875"/>
                    <a:pt x="4537" y="9757"/>
                  </a:cubicBezTo>
                  <a:cubicBezTo>
                    <a:pt x="3551" y="6404"/>
                    <a:pt x="3945" y="3402"/>
                    <a:pt x="4143" y="5"/>
                  </a:cubicBezTo>
                  <a:cubicBezTo>
                    <a:pt x="4115" y="2"/>
                    <a:pt x="4087" y="1"/>
                    <a:pt x="4060"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7"/>
            <p:cNvSpPr/>
            <p:nvPr/>
          </p:nvSpPr>
          <p:spPr>
            <a:xfrm rot="8100000">
              <a:off x="110063" y="762111"/>
              <a:ext cx="780952" cy="712906"/>
            </a:xfrm>
            <a:custGeom>
              <a:avLst/>
              <a:gdLst/>
              <a:ahLst/>
              <a:cxnLst/>
              <a:rect l="l" t="t" r="r" b="b"/>
              <a:pathLst>
                <a:path w="20119" h="18366" extrusionOk="0">
                  <a:moveTo>
                    <a:pt x="20118" y="1"/>
                  </a:moveTo>
                  <a:lnTo>
                    <a:pt x="20118" y="1"/>
                  </a:lnTo>
                  <a:cubicBezTo>
                    <a:pt x="14859" y="2148"/>
                    <a:pt x="9972" y="5348"/>
                    <a:pt x="6356" y="9709"/>
                  </a:cubicBezTo>
                  <a:cubicBezTo>
                    <a:pt x="4077" y="12470"/>
                    <a:pt x="2236" y="15582"/>
                    <a:pt x="0" y="18366"/>
                  </a:cubicBezTo>
                  <a:cubicBezTo>
                    <a:pt x="1995" y="17533"/>
                    <a:pt x="4077" y="16503"/>
                    <a:pt x="6137" y="15692"/>
                  </a:cubicBezTo>
                  <a:cubicBezTo>
                    <a:pt x="9599" y="14355"/>
                    <a:pt x="12887" y="12470"/>
                    <a:pt x="15472" y="9819"/>
                  </a:cubicBezTo>
                  <a:cubicBezTo>
                    <a:pt x="18058" y="7167"/>
                    <a:pt x="19877" y="3683"/>
                    <a:pt x="20118"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17"/>
            <p:cNvSpPr/>
            <p:nvPr/>
          </p:nvSpPr>
          <p:spPr>
            <a:xfrm rot="8100000">
              <a:off x="1149667" y="636926"/>
              <a:ext cx="366701" cy="838012"/>
            </a:xfrm>
            <a:custGeom>
              <a:avLst/>
              <a:gdLst/>
              <a:ahLst/>
              <a:cxnLst/>
              <a:rect l="l" t="t" r="r" b="b"/>
              <a:pathLst>
                <a:path w="9447" h="21589" extrusionOk="0">
                  <a:moveTo>
                    <a:pt x="8197" y="0"/>
                  </a:moveTo>
                  <a:lnTo>
                    <a:pt x="8197" y="0"/>
                  </a:lnTo>
                  <a:cubicBezTo>
                    <a:pt x="6992" y="1162"/>
                    <a:pt x="5896" y="2433"/>
                    <a:pt x="4954" y="3792"/>
                  </a:cubicBezTo>
                  <a:cubicBezTo>
                    <a:pt x="2740" y="6991"/>
                    <a:pt x="1381" y="10673"/>
                    <a:pt x="943" y="14508"/>
                  </a:cubicBezTo>
                  <a:cubicBezTo>
                    <a:pt x="768" y="16042"/>
                    <a:pt x="1" y="21477"/>
                    <a:pt x="2258" y="21587"/>
                  </a:cubicBezTo>
                  <a:cubicBezTo>
                    <a:pt x="2289" y="21588"/>
                    <a:pt x="2319" y="21589"/>
                    <a:pt x="2349" y="21589"/>
                  </a:cubicBezTo>
                  <a:cubicBezTo>
                    <a:pt x="4346" y="21589"/>
                    <a:pt x="5974" y="18781"/>
                    <a:pt x="6816" y="17335"/>
                  </a:cubicBezTo>
                  <a:cubicBezTo>
                    <a:pt x="7320" y="16480"/>
                    <a:pt x="7715" y="15560"/>
                    <a:pt x="8000" y="14596"/>
                  </a:cubicBezTo>
                  <a:cubicBezTo>
                    <a:pt x="9446" y="9709"/>
                    <a:pt x="8482" y="4734"/>
                    <a:pt x="8197"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17"/>
            <p:cNvSpPr/>
            <p:nvPr/>
          </p:nvSpPr>
          <p:spPr>
            <a:xfrm rot="8100000">
              <a:off x="615728" y="518363"/>
              <a:ext cx="221837" cy="679912"/>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7" name="Google Shape;167;p17"/>
          <p:cNvSpPr/>
          <p:nvPr/>
        </p:nvSpPr>
        <p:spPr>
          <a:xfrm flipH="1">
            <a:off x="-149551" y="5567467"/>
            <a:ext cx="1915731" cy="2800557"/>
          </a:xfrm>
          <a:custGeom>
            <a:avLst/>
            <a:gdLst/>
            <a:ahLst/>
            <a:cxnLst/>
            <a:rect l="l" t="t" r="r" b="b"/>
            <a:pathLst>
              <a:path w="26321" h="38478" extrusionOk="0">
                <a:moveTo>
                  <a:pt x="12421" y="1"/>
                </a:moveTo>
                <a:cubicBezTo>
                  <a:pt x="11443" y="1"/>
                  <a:pt x="10443" y="512"/>
                  <a:pt x="9775" y="1254"/>
                </a:cubicBezTo>
                <a:cubicBezTo>
                  <a:pt x="8810" y="2350"/>
                  <a:pt x="8394" y="3840"/>
                  <a:pt x="8043" y="5265"/>
                </a:cubicBezTo>
                <a:cubicBezTo>
                  <a:pt x="6444" y="11839"/>
                  <a:pt x="1" y="31300"/>
                  <a:pt x="6071" y="36472"/>
                </a:cubicBezTo>
                <a:cubicBezTo>
                  <a:pt x="7724" y="37877"/>
                  <a:pt x="9515" y="38477"/>
                  <a:pt x="11323" y="38477"/>
                </a:cubicBezTo>
                <a:cubicBezTo>
                  <a:pt x="18309" y="38477"/>
                  <a:pt x="25544" y="29513"/>
                  <a:pt x="26014" y="23454"/>
                </a:cubicBezTo>
                <a:cubicBezTo>
                  <a:pt x="26320" y="18830"/>
                  <a:pt x="24699" y="14272"/>
                  <a:pt x="21521" y="10897"/>
                </a:cubicBezTo>
                <a:cubicBezTo>
                  <a:pt x="19527" y="8749"/>
                  <a:pt x="16897" y="7040"/>
                  <a:pt x="15801" y="4323"/>
                </a:cubicBezTo>
                <a:cubicBezTo>
                  <a:pt x="15253" y="2920"/>
                  <a:pt x="15034" y="1189"/>
                  <a:pt x="13763" y="378"/>
                </a:cubicBezTo>
                <a:cubicBezTo>
                  <a:pt x="13346" y="117"/>
                  <a:pt x="12886" y="1"/>
                  <a:pt x="12421"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653267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168"/>
        <p:cNvGrpSpPr/>
        <p:nvPr/>
      </p:nvGrpSpPr>
      <p:grpSpPr>
        <a:xfrm>
          <a:off x="0" y="0"/>
          <a:ext cx="0" cy="0"/>
          <a:chOff x="0" y="0"/>
          <a:chExt cx="0" cy="0"/>
        </a:xfrm>
      </p:grpSpPr>
      <p:sp>
        <p:nvSpPr>
          <p:cNvPr id="169" name="Google Shape;169;p18"/>
          <p:cNvSpPr txBox="1">
            <a:spLocks noGrp="1"/>
          </p:cNvSpPr>
          <p:nvPr>
            <p:ph type="title"/>
          </p:nvPr>
        </p:nvSpPr>
        <p:spPr>
          <a:xfrm>
            <a:off x="3249400" y="3325000"/>
            <a:ext cx="7979200" cy="1122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6667"/>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70" name="Google Shape;170;p18"/>
          <p:cNvSpPr txBox="1">
            <a:spLocks noGrp="1"/>
          </p:cNvSpPr>
          <p:nvPr>
            <p:ph type="title" idx="2" hasCustomPrompt="1"/>
          </p:nvPr>
        </p:nvSpPr>
        <p:spPr>
          <a:xfrm>
            <a:off x="7774200" y="1422400"/>
            <a:ext cx="3454400" cy="1483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6000"/>
              <a:buNone/>
              <a:defRPr sz="128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71" name="Google Shape;171;p18"/>
          <p:cNvSpPr txBox="1">
            <a:spLocks noGrp="1"/>
          </p:cNvSpPr>
          <p:nvPr>
            <p:ph type="subTitle" idx="1"/>
          </p:nvPr>
        </p:nvSpPr>
        <p:spPr>
          <a:xfrm>
            <a:off x="3249400" y="4531833"/>
            <a:ext cx="7979200" cy="951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800"/>
              <a:buNone/>
              <a:defRPr sz="22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2" name="Google Shape;172;p18"/>
          <p:cNvSpPr/>
          <p:nvPr/>
        </p:nvSpPr>
        <p:spPr>
          <a:xfrm flipH="1">
            <a:off x="-3860730" y="-2514600"/>
            <a:ext cx="8712875" cy="9601319"/>
          </a:xfrm>
          <a:custGeom>
            <a:avLst/>
            <a:gdLst/>
            <a:ahLst/>
            <a:cxnLst/>
            <a:rect l="l" t="t" r="r" b="b"/>
            <a:pathLst>
              <a:path w="141550" h="163149" extrusionOk="0">
                <a:moveTo>
                  <a:pt x="70945" y="0"/>
                </a:moveTo>
                <a:cubicBezTo>
                  <a:pt x="55776" y="0"/>
                  <a:pt x="40611" y="800"/>
                  <a:pt x="25509" y="2392"/>
                </a:cubicBezTo>
                <a:cubicBezTo>
                  <a:pt x="18562" y="3137"/>
                  <a:pt x="11571" y="4079"/>
                  <a:pt x="5063" y="6599"/>
                </a:cubicBezTo>
                <a:lnTo>
                  <a:pt x="18321" y="4868"/>
                </a:lnTo>
                <a:lnTo>
                  <a:pt x="18321" y="4868"/>
                </a:lnTo>
                <a:cubicBezTo>
                  <a:pt x="12382" y="10062"/>
                  <a:pt x="6903" y="16045"/>
                  <a:pt x="3726" y="23299"/>
                </a:cubicBezTo>
                <a:cubicBezTo>
                  <a:pt x="570" y="30531"/>
                  <a:pt x="0" y="39209"/>
                  <a:pt x="3660" y="46200"/>
                </a:cubicBezTo>
                <a:cubicBezTo>
                  <a:pt x="7210" y="52971"/>
                  <a:pt x="14311" y="57398"/>
                  <a:pt x="21784" y="58976"/>
                </a:cubicBezTo>
                <a:cubicBezTo>
                  <a:pt x="25088" y="59666"/>
                  <a:pt x="28441" y="59856"/>
                  <a:pt x="31816" y="59856"/>
                </a:cubicBezTo>
                <a:cubicBezTo>
                  <a:pt x="36003" y="59856"/>
                  <a:pt x="40223" y="59563"/>
                  <a:pt x="44425" y="59563"/>
                </a:cubicBezTo>
                <a:cubicBezTo>
                  <a:pt x="46204" y="59563"/>
                  <a:pt x="47979" y="59615"/>
                  <a:pt x="49747" y="59765"/>
                </a:cubicBezTo>
                <a:cubicBezTo>
                  <a:pt x="52728" y="60028"/>
                  <a:pt x="55774" y="60576"/>
                  <a:pt x="58316" y="62176"/>
                </a:cubicBezTo>
                <a:cubicBezTo>
                  <a:pt x="60858" y="63754"/>
                  <a:pt x="62831" y="66493"/>
                  <a:pt x="62809" y="69473"/>
                </a:cubicBezTo>
                <a:cubicBezTo>
                  <a:pt x="62787" y="72103"/>
                  <a:pt x="61297" y="74514"/>
                  <a:pt x="61121" y="77144"/>
                </a:cubicBezTo>
                <a:cubicBezTo>
                  <a:pt x="60836" y="81023"/>
                  <a:pt x="63926" y="84836"/>
                  <a:pt x="67761" y="85362"/>
                </a:cubicBezTo>
                <a:cubicBezTo>
                  <a:pt x="68160" y="85418"/>
                  <a:pt x="68557" y="85444"/>
                  <a:pt x="68954" y="85444"/>
                </a:cubicBezTo>
                <a:cubicBezTo>
                  <a:pt x="72543" y="85444"/>
                  <a:pt x="76086" y="83360"/>
                  <a:pt x="79673" y="83360"/>
                </a:cubicBezTo>
                <a:cubicBezTo>
                  <a:pt x="80143" y="83360"/>
                  <a:pt x="80614" y="83396"/>
                  <a:pt x="81086" y="83477"/>
                </a:cubicBezTo>
                <a:cubicBezTo>
                  <a:pt x="85885" y="84288"/>
                  <a:pt x="88778" y="89964"/>
                  <a:pt x="87726" y="94719"/>
                </a:cubicBezTo>
                <a:cubicBezTo>
                  <a:pt x="86696" y="99475"/>
                  <a:pt x="82686" y="103135"/>
                  <a:pt x="78215" y="105085"/>
                </a:cubicBezTo>
                <a:cubicBezTo>
                  <a:pt x="74906" y="106532"/>
                  <a:pt x="71246" y="107233"/>
                  <a:pt x="68156" y="109096"/>
                </a:cubicBezTo>
                <a:cubicBezTo>
                  <a:pt x="63773" y="111704"/>
                  <a:pt x="60990" y="116284"/>
                  <a:pt x="58733" y="120842"/>
                </a:cubicBezTo>
                <a:cubicBezTo>
                  <a:pt x="57396" y="123538"/>
                  <a:pt x="56168" y="126408"/>
                  <a:pt x="56256" y="129411"/>
                </a:cubicBezTo>
                <a:cubicBezTo>
                  <a:pt x="56431" y="135284"/>
                  <a:pt x="61603" y="140237"/>
                  <a:pt x="61406" y="146110"/>
                </a:cubicBezTo>
                <a:cubicBezTo>
                  <a:pt x="61297" y="149529"/>
                  <a:pt x="59368" y="152838"/>
                  <a:pt x="60004" y="156191"/>
                </a:cubicBezTo>
                <a:cubicBezTo>
                  <a:pt x="60683" y="159916"/>
                  <a:pt x="64474" y="162415"/>
                  <a:pt x="68222" y="162984"/>
                </a:cubicBezTo>
                <a:cubicBezTo>
                  <a:pt x="69009" y="163099"/>
                  <a:pt x="69797" y="163148"/>
                  <a:pt x="70585" y="163148"/>
                </a:cubicBezTo>
                <a:cubicBezTo>
                  <a:pt x="73572" y="163148"/>
                  <a:pt x="76560" y="162439"/>
                  <a:pt x="79508" y="161867"/>
                </a:cubicBezTo>
                <a:cubicBezTo>
                  <a:pt x="86350" y="160508"/>
                  <a:pt x="93305" y="159833"/>
                  <a:pt x="100268" y="159833"/>
                </a:cubicBezTo>
                <a:cubicBezTo>
                  <a:pt x="102962" y="159833"/>
                  <a:pt x="105658" y="159934"/>
                  <a:pt x="108348" y="160136"/>
                </a:cubicBezTo>
                <a:cubicBezTo>
                  <a:pt x="111317" y="160350"/>
                  <a:pt x="114386" y="160674"/>
                  <a:pt x="117390" y="160674"/>
                </a:cubicBezTo>
                <a:cubicBezTo>
                  <a:pt x="121127" y="160674"/>
                  <a:pt x="124764" y="160173"/>
                  <a:pt x="127984" y="158339"/>
                </a:cubicBezTo>
                <a:cubicBezTo>
                  <a:pt x="132367" y="155862"/>
                  <a:pt x="135172" y="151260"/>
                  <a:pt x="136947" y="146570"/>
                </a:cubicBezTo>
                <a:cubicBezTo>
                  <a:pt x="139884" y="138834"/>
                  <a:pt x="140563" y="130441"/>
                  <a:pt x="140914" y="122179"/>
                </a:cubicBezTo>
                <a:cubicBezTo>
                  <a:pt x="141549" y="106159"/>
                  <a:pt x="141023" y="90095"/>
                  <a:pt x="140476" y="74076"/>
                </a:cubicBezTo>
                <a:cubicBezTo>
                  <a:pt x="139950" y="58713"/>
                  <a:pt x="139424" y="43307"/>
                  <a:pt x="137210" y="28098"/>
                </a:cubicBezTo>
                <a:cubicBezTo>
                  <a:pt x="136268" y="21721"/>
                  <a:pt x="134865" y="15037"/>
                  <a:pt x="130592" y="10215"/>
                </a:cubicBezTo>
                <a:cubicBezTo>
                  <a:pt x="124719" y="3597"/>
                  <a:pt x="115054" y="2195"/>
                  <a:pt x="106244" y="1449"/>
                </a:cubicBezTo>
                <a:cubicBezTo>
                  <a:pt x="94494" y="482"/>
                  <a:pt x="82718" y="0"/>
                  <a:pt x="70945"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3" name="Google Shape;173;p18"/>
          <p:cNvSpPr/>
          <p:nvPr/>
        </p:nvSpPr>
        <p:spPr>
          <a:xfrm rot="4500089" flipH="1">
            <a:off x="9407800" y="4683914"/>
            <a:ext cx="3103061" cy="4536287"/>
          </a:xfrm>
          <a:custGeom>
            <a:avLst/>
            <a:gdLst/>
            <a:ahLst/>
            <a:cxnLst/>
            <a:rect l="l" t="t" r="r" b="b"/>
            <a:pathLst>
              <a:path w="26321" h="38478" extrusionOk="0">
                <a:moveTo>
                  <a:pt x="12421" y="1"/>
                </a:moveTo>
                <a:cubicBezTo>
                  <a:pt x="11443" y="1"/>
                  <a:pt x="10443" y="512"/>
                  <a:pt x="9775" y="1254"/>
                </a:cubicBezTo>
                <a:cubicBezTo>
                  <a:pt x="8810" y="2350"/>
                  <a:pt x="8394" y="3840"/>
                  <a:pt x="8043" y="5265"/>
                </a:cubicBezTo>
                <a:cubicBezTo>
                  <a:pt x="6444" y="11839"/>
                  <a:pt x="1" y="31300"/>
                  <a:pt x="6071" y="36472"/>
                </a:cubicBezTo>
                <a:cubicBezTo>
                  <a:pt x="7724" y="37877"/>
                  <a:pt x="9515" y="38477"/>
                  <a:pt x="11323" y="38477"/>
                </a:cubicBezTo>
                <a:cubicBezTo>
                  <a:pt x="18309" y="38477"/>
                  <a:pt x="25544" y="29513"/>
                  <a:pt x="26014" y="23454"/>
                </a:cubicBezTo>
                <a:cubicBezTo>
                  <a:pt x="26320" y="18830"/>
                  <a:pt x="24699" y="14272"/>
                  <a:pt x="21521" y="10897"/>
                </a:cubicBezTo>
                <a:cubicBezTo>
                  <a:pt x="19527" y="8749"/>
                  <a:pt x="16897" y="7040"/>
                  <a:pt x="15801" y="4323"/>
                </a:cubicBezTo>
                <a:cubicBezTo>
                  <a:pt x="15253" y="2920"/>
                  <a:pt x="15034" y="1189"/>
                  <a:pt x="13763" y="378"/>
                </a:cubicBezTo>
                <a:cubicBezTo>
                  <a:pt x="13346" y="117"/>
                  <a:pt x="12886" y="1"/>
                  <a:pt x="12421"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6468380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ED9BF228-8721-485F-9E4C-679B0898A537}" type="slidenum">
              <a:rPr lang="en-US" altLang="en-US"/>
              <a:t>‹#›</a:t>
            </a:fld>
            <a:endParaRPr lang="en-US" altLang="en-US"/>
          </a:p>
        </p:txBody>
      </p:sp>
    </p:spTree>
    <p:extLst>
      <p:ext uri="{BB962C8B-B14F-4D97-AF65-F5344CB8AC3E}">
        <p14:creationId xmlns:p14="http://schemas.microsoft.com/office/powerpoint/2010/main" val="1867812435"/>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174"/>
        <p:cNvGrpSpPr/>
        <p:nvPr/>
      </p:nvGrpSpPr>
      <p:grpSpPr>
        <a:xfrm>
          <a:off x="0" y="0"/>
          <a:ext cx="0" cy="0"/>
          <a:chOff x="0" y="0"/>
          <a:chExt cx="0" cy="0"/>
        </a:xfrm>
      </p:grpSpPr>
      <p:sp>
        <p:nvSpPr>
          <p:cNvPr id="175" name="Google Shape;175;p19"/>
          <p:cNvSpPr txBox="1">
            <a:spLocks noGrp="1"/>
          </p:cNvSpPr>
          <p:nvPr>
            <p:ph type="title"/>
          </p:nvPr>
        </p:nvSpPr>
        <p:spPr>
          <a:xfrm>
            <a:off x="950967" y="466367"/>
            <a:ext cx="10290000" cy="763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76" name="Google Shape;176;p19"/>
          <p:cNvSpPr/>
          <p:nvPr/>
        </p:nvSpPr>
        <p:spPr>
          <a:xfrm rot="-3037770">
            <a:off x="9343695" y="3940123"/>
            <a:ext cx="4973336" cy="3186117"/>
          </a:xfrm>
          <a:custGeom>
            <a:avLst/>
            <a:gdLst/>
            <a:ahLst/>
            <a:cxnLst/>
            <a:rect l="l" t="t" r="r" b="b"/>
            <a:pathLst>
              <a:path w="97449" h="46255" extrusionOk="0">
                <a:moveTo>
                  <a:pt x="74744" y="1"/>
                </a:moveTo>
                <a:cubicBezTo>
                  <a:pt x="73665" y="1"/>
                  <a:pt x="72582" y="126"/>
                  <a:pt x="71545" y="354"/>
                </a:cubicBezTo>
                <a:cubicBezTo>
                  <a:pt x="67381" y="1318"/>
                  <a:pt x="63633" y="3663"/>
                  <a:pt x="60982" y="7016"/>
                </a:cubicBezTo>
                <a:cubicBezTo>
                  <a:pt x="56401" y="12802"/>
                  <a:pt x="55174" y="21348"/>
                  <a:pt x="48928" y="25271"/>
                </a:cubicBezTo>
                <a:cubicBezTo>
                  <a:pt x="46763" y="26626"/>
                  <a:pt x="44275" y="27202"/>
                  <a:pt x="41733" y="27202"/>
                </a:cubicBezTo>
                <a:cubicBezTo>
                  <a:pt x="38848" y="27202"/>
                  <a:pt x="35892" y="26460"/>
                  <a:pt x="33259" y="25271"/>
                </a:cubicBezTo>
                <a:cubicBezTo>
                  <a:pt x="29884" y="23737"/>
                  <a:pt x="26838" y="21524"/>
                  <a:pt x="23441" y="20055"/>
                </a:cubicBezTo>
                <a:cubicBezTo>
                  <a:pt x="21219" y="19096"/>
                  <a:pt x="19291" y="18671"/>
                  <a:pt x="17588" y="18671"/>
                </a:cubicBezTo>
                <a:cubicBezTo>
                  <a:pt x="11045" y="18671"/>
                  <a:pt x="7838" y="24946"/>
                  <a:pt x="4134" y="31276"/>
                </a:cubicBezTo>
                <a:cubicBezTo>
                  <a:pt x="1" y="38292"/>
                  <a:pt x="1915" y="46255"/>
                  <a:pt x="10098" y="46255"/>
                </a:cubicBezTo>
                <a:cubicBezTo>
                  <a:pt x="10809" y="46255"/>
                  <a:pt x="11568" y="46195"/>
                  <a:pt x="12374" y="46069"/>
                </a:cubicBezTo>
                <a:cubicBezTo>
                  <a:pt x="25979" y="43938"/>
                  <a:pt x="39720" y="42870"/>
                  <a:pt x="53471" y="42870"/>
                </a:cubicBezTo>
                <a:cubicBezTo>
                  <a:pt x="62490" y="42870"/>
                  <a:pt x="71515" y="43329"/>
                  <a:pt x="80508" y="44250"/>
                </a:cubicBezTo>
                <a:cubicBezTo>
                  <a:pt x="82197" y="44417"/>
                  <a:pt x="83935" y="44597"/>
                  <a:pt x="85647" y="44597"/>
                </a:cubicBezTo>
                <a:cubicBezTo>
                  <a:pt x="87754" y="44597"/>
                  <a:pt x="89820" y="44324"/>
                  <a:pt x="91706" y="43417"/>
                </a:cubicBezTo>
                <a:cubicBezTo>
                  <a:pt x="95147" y="41795"/>
                  <a:pt x="97448" y="37193"/>
                  <a:pt x="95301" y="34059"/>
                </a:cubicBezTo>
                <a:cubicBezTo>
                  <a:pt x="93503" y="31451"/>
                  <a:pt x="89734" y="31144"/>
                  <a:pt x="87236" y="29194"/>
                </a:cubicBezTo>
                <a:cubicBezTo>
                  <a:pt x="83554" y="26279"/>
                  <a:pt x="83598" y="20735"/>
                  <a:pt x="84146" y="16067"/>
                </a:cubicBezTo>
                <a:cubicBezTo>
                  <a:pt x="84694" y="11399"/>
                  <a:pt x="85154" y="5986"/>
                  <a:pt x="81867" y="2633"/>
                </a:cubicBezTo>
                <a:cubicBezTo>
                  <a:pt x="80027" y="763"/>
                  <a:pt x="77400" y="1"/>
                  <a:pt x="74744"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7" name="Google Shape;177;p19"/>
          <p:cNvSpPr/>
          <p:nvPr/>
        </p:nvSpPr>
        <p:spPr>
          <a:xfrm rot="9393776">
            <a:off x="-1557006" y="-2148425"/>
            <a:ext cx="4130607" cy="5067684"/>
          </a:xfrm>
          <a:custGeom>
            <a:avLst/>
            <a:gdLst/>
            <a:ahLst/>
            <a:cxnLst/>
            <a:rect l="l" t="t" r="r" b="b"/>
            <a:pathLst>
              <a:path w="42603" h="52268" extrusionOk="0">
                <a:moveTo>
                  <a:pt x="23603" y="22025"/>
                </a:moveTo>
                <a:cubicBezTo>
                  <a:pt x="19329" y="23822"/>
                  <a:pt x="14705" y="20995"/>
                  <a:pt x="10432" y="19220"/>
                </a:cubicBezTo>
                <a:cubicBezTo>
                  <a:pt x="9029" y="18650"/>
                  <a:pt x="7517" y="18168"/>
                  <a:pt x="6005" y="18299"/>
                </a:cubicBezTo>
                <a:cubicBezTo>
                  <a:pt x="2564" y="18584"/>
                  <a:pt x="0" y="22595"/>
                  <a:pt x="1162" y="25860"/>
                </a:cubicBezTo>
                <a:cubicBezTo>
                  <a:pt x="2126" y="28512"/>
                  <a:pt x="4953" y="30243"/>
                  <a:pt x="5545" y="33004"/>
                </a:cubicBezTo>
                <a:cubicBezTo>
                  <a:pt x="6071" y="35349"/>
                  <a:pt x="4800" y="37694"/>
                  <a:pt x="4712" y="40105"/>
                </a:cubicBezTo>
                <a:cubicBezTo>
                  <a:pt x="4580" y="43545"/>
                  <a:pt x="6925" y="46723"/>
                  <a:pt x="9884" y="48476"/>
                </a:cubicBezTo>
                <a:cubicBezTo>
                  <a:pt x="12864" y="50230"/>
                  <a:pt x="16371" y="50821"/>
                  <a:pt x="19789" y="51238"/>
                </a:cubicBezTo>
                <a:cubicBezTo>
                  <a:pt x="26057" y="52005"/>
                  <a:pt x="32391" y="52268"/>
                  <a:pt x="38702" y="52070"/>
                </a:cubicBezTo>
                <a:cubicBezTo>
                  <a:pt x="39513" y="52027"/>
                  <a:pt x="40433" y="51939"/>
                  <a:pt x="40915" y="51281"/>
                </a:cubicBezTo>
                <a:cubicBezTo>
                  <a:pt x="41244" y="50821"/>
                  <a:pt x="41266" y="50230"/>
                  <a:pt x="41288" y="49660"/>
                </a:cubicBezTo>
                <a:cubicBezTo>
                  <a:pt x="41441" y="35875"/>
                  <a:pt x="42603" y="19308"/>
                  <a:pt x="36795" y="6400"/>
                </a:cubicBezTo>
                <a:cubicBezTo>
                  <a:pt x="34166" y="548"/>
                  <a:pt x="30352" y="0"/>
                  <a:pt x="29322" y="7101"/>
                </a:cubicBezTo>
                <a:cubicBezTo>
                  <a:pt x="28577" y="12295"/>
                  <a:pt x="29695" y="19483"/>
                  <a:pt x="23603" y="22025"/>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4693783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78"/>
        <p:cNvGrpSpPr/>
        <p:nvPr/>
      </p:nvGrpSpPr>
      <p:grpSpPr>
        <a:xfrm>
          <a:off x="0" y="0"/>
          <a:ext cx="0" cy="0"/>
          <a:chOff x="0" y="0"/>
          <a:chExt cx="0" cy="0"/>
        </a:xfrm>
      </p:grpSpPr>
      <p:sp>
        <p:nvSpPr>
          <p:cNvPr id="179" name="Google Shape;179;p20"/>
          <p:cNvSpPr txBox="1">
            <a:spLocks noGrp="1"/>
          </p:cNvSpPr>
          <p:nvPr>
            <p:ph type="title"/>
          </p:nvPr>
        </p:nvSpPr>
        <p:spPr>
          <a:xfrm>
            <a:off x="950967" y="466367"/>
            <a:ext cx="10290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0" name="Google Shape;180;p20"/>
          <p:cNvSpPr/>
          <p:nvPr/>
        </p:nvSpPr>
        <p:spPr>
          <a:xfrm rot="6284979" flipH="1">
            <a:off x="-1919693" y="-744830"/>
            <a:ext cx="4973316" cy="3185996"/>
          </a:xfrm>
          <a:custGeom>
            <a:avLst/>
            <a:gdLst/>
            <a:ahLst/>
            <a:cxnLst/>
            <a:rect l="l" t="t" r="r" b="b"/>
            <a:pathLst>
              <a:path w="97449" h="46255" extrusionOk="0">
                <a:moveTo>
                  <a:pt x="74744" y="1"/>
                </a:moveTo>
                <a:cubicBezTo>
                  <a:pt x="73665" y="1"/>
                  <a:pt x="72582" y="126"/>
                  <a:pt x="71545" y="354"/>
                </a:cubicBezTo>
                <a:cubicBezTo>
                  <a:pt x="67381" y="1318"/>
                  <a:pt x="63633" y="3663"/>
                  <a:pt x="60982" y="7016"/>
                </a:cubicBezTo>
                <a:cubicBezTo>
                  <a:pt x="56401" y="12802"/>
                  <a:pt x="55174" y="21348"/>
                  <a:pt x="48928" y="25271"/>
                </a:cubicBezTo>
                <a:cubicBezTo>
                  <a:pt x="46763" y="26626"/>
                  <a:pt x="44275" y="27202"/>
                  <a:pt x="41733" y="27202"/>
                </a:cubicBezTo>
                <a:cubicBezTo>
                  <a:pt x="38848" y="27202"/>
                  <a:pt x="35892" y="26460"/>
                  <a:pt x="33259" y="25271"/>
                </a:cubicBezTo>
                <a:cubicBezTo>
                  <a:pt x="29884" y="23737"/>
                  <a:pt x="26838" y="21524"/>
                  <a:pt x="23441" y="20055"/>
                </a:cubicBezTo>
                <a:cubicBezTo>
                  <a:pt x="21219" y="19096"/>
                  <a:pt x="19291" y="18671"/>
                  <a:pt x="17588" y="18671"/>
                </a:cubicBezTo>
                <a:cubicBezTo>
                  <a:pt x="11045" y="18671"/>
                  <a:pt x="7838" y="24946"/>
                  <a:pt x="4134" y="31276"/>
                </a:cubicBezTo>
                <a:cubicBezTo>
                  <a:pt x="1" y="38292"/>
                  <a:pt x="1915" y="46255"/>
                  <a:pt x="10098" y="46255"/>
                </a:cubicBezTo>
                <a:cubicBezTo>
                  <a:pt x="10809" y="46255"/>
                  <a:pt x="11568" y="46195"/>
                  <a:pt x="12374" y="46069"/>
                </a:cubicBezTo>
                <a:cubicBezTo>
                  <a:pt x="25979" y="43938"/>
                  <a:pt x="39720" y="42870"/>
                  <a:pt x="53471" y="42870"/>
                </a:cubicBezTo>
                <a:cubicBezTo>
                  <a:pt x="62490" y="42870"/>
                  <a:pt x="71515" y="43329"/>
                  <a:pt x="80508" y="44250"/>
                </a:cubicBezTo>
                <a:cubicBezTo>
                  <a:pt x="82197" y="44417"/>
                  <a:pt x="83935" y="44597"/>
                  <a:pt x="85647" y="44597"/>
                </a:cubicBezTo>
                <a:cubicBezTo>
                  <a:pt x="87754" y="44597"/>
                  <a:pt x="89820" y="44324"/>
                  <a:pt x="91706" y="43417"/>
                </a:cubicBezTo>
                <a:cubicBezTo>
                  <a:pt x="95147" y="41795"/>
                  <a:pt x="97448" y="37193"/>
                  <a:pt x="95301" y="34059"/>
                </a:cubicBezTo>
                <a:cubicBezTo>
                  <a:pt x="93503" y="31451"/>
                  <a:pt x="89734" y="31144"/>
                  <a:pt x="87236" y="29194"/>
                </a:cubicBezTo>
                <a:cubicBezTo>
                  <a:pt x="83554" y="26279"/>
                  <a:pt x="83598" y="20735"/>
                  <a:pt x="84146" y="16067"/>
                </a:cubicBezTo>
                <a:cubicBezTo>
                  <a:pt x="84694" y="11399"/>
                  <a:pt x="85154" y="5986"/>
                  <a:pt x="81867" y="2633"/>
                </a:cubicBezTo>
                <a:cubicBezTo>
                  <a:pt x="80027" y="763"/>
                  <a:pt x="77400" y="1"/>
                  <a:pt x="74744"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1" name="Google Shape;181;p20"/>
          <p:cNvSpPr/>
          <p:nvPr/>
        </p:nvSpPr>
        <p:spPr>
          <a:xfrm rot="-9393776" flipH="1">
            <a:off x="9569649" y="-1945225"/>
            <a:ext cx="4130607" cy="5067684"/>
          </a:xfrm>
          <a:custGeom>
            <a:avLst/>
            <a:gdLst/>
            <a:ahLst/>
            <a:cxnLst/>
            <a:rect l="l" t="t" r="r" b="b"/>
            <a:pathLst>
              <a:path w="42603" h="52268" extrusionOk="0">
                <a:moveTo>
                  <a:pt x="23603" y="22025"/>
                </a:moveTo>
                <a:cubicBezTo>
                  <a:pt x="19329" y="23822"/>
                  <a:pt x="14705" y="20995"/>
                  <a:pt x="10432" y="19220"/>
                </a:cubicBezTo>
                <a:cubicBezTo>
                  <a:pt x="9029" y="18650"/>
                  <a:pt x="7517" y="18168"/>
                  <a:pt x="6005" y="18299"/>
                </a:cubicBezTo>
                <a:cubicBezTo>
                  <a:pt x="2564" y="18584"/>
                  <a:pt x="0" y="22595"/>
                  <a:pt x="1162" y="25860"/>
                </a:cubicBezTo>
                <a:cubicBezTo>
                  <a:pt x="2126" y="28512"/>
                  <a:pt x="4953" y="30243"/>
                  <a:pt x="5545" y="33004"/>
                </a:cubicBezTo>
                <a:cubicBezTo>
                  <a:pt x="6071" y="35349"/>
                  <a:pt x="4800" y="37694"/>
                  <a:pt x="4712" y="40105"/>
                </a:cubicBezTo>
                <a:cubicBezTo>
                  <a:pt x="4580" y="43545"/>
                  <a:pt x="6925" y="46723"/>
                  <a:pt x="9884" y="48476"/>
                </a:cubicBezTo>
                <a:cubicBezTo>
                  <a:pt x="12864" y="50230"/>
                  <a:pt x="16371" y="50821"/>
                  <a:pt x="19789" y="51238"/>
                </a:cubicBezTo>
                <a:cubicBezTo>
                  <a:pt x="26057" y="52005"/>
                  <a:pt x="32391" y="52268"/>
                  <a:pt x="38702" y="52070"/>
                </a:cubicBezTo>
                <a:cubicBezTo>
                  <a:pt x="39513" y="52027"/>
                  <a:pt x="40433" y="51939"/>
                  <a:pt x="40915" y="51281"/>
                </a:cubicBezTo>
                <a:cubicBezTo>
                  <a:pt x="41244" y="50821"/>
                  <a:pt x="41266" y="50230"/>
                  <a:pt x="41288" y="49660"/>
                </a:cubicBezTo>
                <a:cubicBezTo>
                  <a:pt x="41441" y="35875"/>
                  <a:pt x="42603" y="19308"/>
                  <a:pt x="36795" y="6400"/>
                </a:cubicBezTo>
                <a:cubicBezTo>
                  <a:pt x="34166" y="548"/>
                  <a:pt x="30352" y="0"/>
                  <a:pt x="29322" y="7101"/>
                </a:cubicBezTo>
                <a:cubicBezTo>
                  <a:pt x="28577" y="12295"/>
                  <a:pt x="29695" y="19483"/>
                  <a:pt x="23603" y="22025"/>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34893628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182"/>
        <p:cNvGrpSpPr/>
        <p:nvPr/>
      </p:nvGrpSpPr>
      <p:grpSpPr>
        <a:xfrm>
          <a:off x="0" y="0"/>
          <a:ext cx="0" cy="0"/>
          <a:chOff x="0" y="0"/>
          <a:chExt cx="0" cy="0"/>
        </a:xfrm>
      </p:grpSpPr>
      <p:sp>
        <p:nvSpPr>
          <p:cNvPr id="183" name="Google Shape;183;p21"/>
          <p:cNvSpPr txBox="1">
            <a:spLocks noGrp="1"/>
          </p:cNvSpPr>
          <p:nvPr>
            <p:ph type="title"/>
          </p:nvPr>
        </p:nvSpPr>
        <p:spPr>
          <a:xfrm>
            <a:off x="950967" y="466367"/>
            <a:ext cx="10290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4" name="Google Shape;184;p21"/>
          <p:cNvSpPr/>
          <p:nvPr/>
        </p:nvSpPr>
        <p:spPr>
          <a:xfrm rot="1406224" flipH="1">
            <a:off x="-1658230" y="3919993"/>
            <a:ext cx="4130607" cy="5067684"/>
          </a:xfrm>
          <a:custGeom>
            <a:avLst/>
            <a:gdLst/>
            <a:ahLst/>
            <a:cxnLst/>
            <a:rect l="l" t="t" r="r" b="b"/>
            <a:pathLst>
              <a:path w="42603" h="52268" extrusionOk="0">
                <a:moveTo>
                  <a:pt x="23603" y="22025"/>
                </a:moveTo>
                <a:cubicBezTo>
                  <a:pt x="19329" y="23822"/>
                  <a:pt x="14705" y="20995"/>
                  <a:pt x="10432" y="19220"/>
                </a:cubicBezTo>
                <a:cubicBezTo>
                  <a:pt x="9029" y="18650"/>
                  <a:pt x="7517" y="18168"/>
                  <a:pt x="6005" y="18299"/>
                </a:cubicBezTo>
                <a:cubicBezTo>
                  <a:pt x="2564" y="18584"/>
                  <a:pt x="0" y="22595"/>
                  <a:pt x="1162" y="25860"/>
                </a:cubicBezTo>
                <a:cubicBezTo>
                  <a:pt x="2126" y="28512"/>
                  <a:pt x="4953" y="30243"/>
                  <a:pt x="5545" y="33004"/>
                </a:cubicBezTo>
                <a:cubicBezTo>
                  <a:pt x="6071" y="35349"/>
                  <a:pt x="4800" y="37694"/>
                  <a:pt x="4712" y="40105"/>
                </a:cubicBezTo>
                <a:cubicBezTo>
                  <a:pt x="4580" y="43545"/>
                  <a:pt x="6925" y="46723"/>
                  <a:pt x="9884" y="48476"/>
                </a:cubicBezTo>
                <a:cubicBezTo>
                  <a:pt x="12864" y="50230"/>
                  <a:pt x="16371" y="50821"/>
                  <a:pt x="19789" y="51238"/>
                </a:cubicBezTo>
                <a:cubicBezTo>
                  <a:pt x="26057" y="52005"/>
                  <a:pt x="32391" y="52268"/>
                  <a:pt x="38702" y="52070"/>
                </a:cubicBezTo>
                <a:cubicBezTo>
                  <a:pt x="39513" y="52027"/>
                  <a:pt x="40433" y="51939"/>
                  <a:pt x="40915" y="51281"/>
                </a:cubicBezTo>
                <a:cubicBezTo>
                  <a:pt x="41244" y="50821"/>
                  <a:pt x="41266" y="50230"/>
                  <a:pt x="41288" y="49660"/>
                </a:cubicBezTo>
                <a:cubicBezTo>
                  <a:pt x="41441" y="35875"/>
                  <a:pt x="42603" y="19308"/>
                  <a:pt x="36795" y="6400"/>
                </a:cubicBezTo>
                <a:cubicBezTo>
                  <a:pt x="34166" y="548"/>
                  <a:pt x="30352" y="0"/>
                  <a:pt x="29322" y="7101"/>
                </a:cubicBezTo>
                <a:cubicBezTo>
                  <a:pt x="28577" y="12295"/>
                  <a:pt x="29695" y="19483"/>
                  <a:pt x="23603" y="22025"/>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5" name="Google Shape;185;p21"/>
          <p:cNvSpPr/>
          <p:nvPr/>
        </p:nvSpPr>
        <p:spPr>
          <a:xfrm rot="-1546367" flipH="1">
            <a:off x="10288915" y="299602"/>
            <a:ext cx="5489584" cy="6797961"/>
          </a:xfrm>
          <a:custGeom>
            <a:avLst/>
            <a:gdLst/>
            <a:ahLst/>
            <a:cxnLst/>
            <a:rect l="l" t="t" r="r" b="b"/>
            <a:pathLst>
              <a:path w="71116" h="88064" extrusionOk="0">
                <a:moveTo>
                  <a:pt x="5463" y="0"/>
                </a:moveTo>
                <a:cubicBezTo>
                  <a:pt x="4421" y="0"/>
                  <a:pt x="3497" y="268"/>
                  <a:pt x="2850" y="885"/>
                </a:cubicBezTo>
                <a:cubicBezTo>
                  <a:pt x="1" y="3603"/>
                  <a:pt x="1645" y="13618"/>
                  <a:pt x="1579" y="17124"/>
                </a:cubicBezTo>
                <a:lnTo>
                  <a:pt x="746" y="60165"/>
                </a:lnTo>
                <a:cubicBezTo>
                  <a:pt x="680" y="64307"/>
                  <a:pt x="637" y="68624"/>
                  <a:pt x="2477" y="72328"/>
                </a:cubicBezTo>
                <a:cubicBezTo>
                  <a:pt x="4362" y="76141"/>
                  <a:pt x="7956" y="78749"/>
                  <a:pt x="11484" y="81160"/>
                </a:cubicBezTo>
                <a:cubicBezTo>
                  <a:pt x="16525" y="84578"/>
                  <a:pt x="22047" y="87997"/>
                  <a:pt x="28162" y="88063"/>
                </a:cubicBezTo>
                <a:cubicBezTo>
                  <a:pt x="28224" y="88064"/>
                  <a:pt x="28287" y="88064"/>
                  <a:pt x="28350" y="88064"/>
                </a:cubicBezTo>
                <a:cubicBezTo>
                  <a:pt x="29955" y="88064"/>
                  <a:pt x="31588" y="87788"/>
                  <a:pt x="32895" y="86923"/>
                </a:cubicBezTo>
                <a:cubicBezTo>
                  <a:pt x="35657" y="85104"/>
                  <a:pt x="36292" y="81335"/>
                  <a:pt x="38374" y="78749"/>
                </a:cubicBezTo>
                <a:cubicBezTo>
                  <a:pt x="41059" y="75436"/>
                  <a:pt x="45711" y="74541"/>
                  <a:pt x="49965" y="74541"/>
                </a:cubicBezTo>
                <a:cubicBezTo>
                  <a:pt x="50017" y="74541"/>
                  <a:pt x="50069" y="74541"/>
                  <a:pt x="50121" y="74541"/>
                </a:cubicBezTo>
                <a:cubicBezTo>
                  <a:pt x="52557" y="74554"/>
                  <a:pt x="55021" y="74782"/>
                  <a:pt x="57455" y="74782"/>
                </a:cubicBezTo>
                <a:cubicBezTo>
                  <a:pt x="59333" y="74782"/>
                  <a:pt x="61193" y="74646"/>
                  <a:pt x="63007" y="74169"/>
                </a:cubicBezTo>
                <a:cubicBezTo>
                  <a:pt x="67171" y="73073"/>
                  <a:pt x="71115" y="69391"/>
                  <a:pt x="70633" y="65118"/>
                </a:cubicBezTo>
                <a:cubicBezTo>
                  <a:pt x="69866" y="58499"/>
                  <a:pt x="60180" y="56593"/>
                  <a:pt x="57988" y="50325"/>
                </a:cubicBezTo>
                <a:cubicBezTo>
                  <a:pt x="56892" y="47191"/>
                  <a:pt x="57966" y="43729"/>
                  <a:pt x="57988" y="40398"/>
                </a:cubicBezTo>
                <a:cubicBezTo>
                  <a:pt x="58032" y="32881"/>
                  <a:pt x="51874" y="25802"/>
                  <a:pt x="44423" y="24816"/>
                </a:cubicBezTo>
                <a:cubicBezTo>
                  <a:pt x="43637" y="24714"/>
                  <a:pt x="42848" y="24672"/>
                  <a:pt x="42057" y="24672"/>
                </a:cubicBezTo>
                <a:cubicBezTo>
                  <a:pt x="38331" y="24672"/>
                  <a:pt x="34558" y="25605"/>
                  <a:pt x="30861" y="25605"/>
                </a:cubicBezTo>
                <a:cubicBezTo>
                  <a:pt x="29608" y="25605"/>
                  <a:pt x="28363" y="25498"/>
                  <a:pt x="27132" y="25211"/>
                </a:cubicBezTo>
                <a:cubicBezTo>
                  <a:pt x="23888" y="24444"/>
                  <a:pt x="21039" y="22515"/>
                  <a:pt x="19155" y="19776"/>
                </a:cubicBezTo>
                <a:cubicBezTo>
                  <a:pt x="16372" y="15721"/>
                  <a:pt x="16043" y="10506"/>
                  <a:pt x="13917" y="6101"/>
                </a:cubicBezTo>
                <a:cubicBezTo>
                  <a:pt x="13917" y="3103"/>
                  <a:pt x="9008" y="0"/>
                  <a:pt x="5463"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40089540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86"/>
        <p:cNvGrpSpPr/>
        <p:nvPr/>
      </p:nvGrpSpPr>
      <p:grpSpPr>
        <a:xfrm>
          <a:off x="0" y="0"/>
          <a:ext cx="0" cy="0"/>
          <a:chOff x="0" y="0"/>
          <a:chExt cx="0" cy="0"/>
        </a:xfrm>
      </p:grpSpPr>
      <p:sp>
        <p:nvSpPr>
          <p:cNvPr id="187" name="Google Shape;187;p22"/>
          <p:cNvSpPr txBox="1">
            <a:spLocks noGrp="1"/>
          </p:cNvSpPr>
          <p:nvPr>
            <p:ph type="title"/>
          </p:nvPr>
        </p:nvSpPr>
        <p:spPr>
          <a:xfrm>
            <a:off x="2398200" y="1471167"/>
            <a:ext cx="7395600" cy="261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200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88" name="Google Shape;188;p22"/>
          <p:cNvSpPr txBox="1">
            <a:spLocks noGrp="1"/>
          </p:cNvSpPr>
          <p:nvPr>
            <p:ph type="subTitle" idx="1"/>
          </p:nvPr>
        </p:nvSpPr>
        <p:spPr>
          <a:xfrm>
            <a:off x="2847400" y="4318967"/>
            <a:ext cx="6497200" cy="106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22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9" name="Google Shape;189;p22"/>
          <p:cNvSpPr/>
          <p:nvPr/>
        </p:nvSpPr>
        <p:spPr>
          <a:xfrm rot="7849279" flipH="1">
            <a:off x="-2211376" y="1233985"/>
            <a:ext cx="5795211" cy="6739121"/>
          </a:xfrm>
          <a:custGeom>
            <a:avLst/>
            <a:gdLst/>
            <a:ahLst/>
            <a:cxnLst/>
            <a:rect l="l" t="t" r="r" b="b"/>
            <a:pathLst>
              <a:path w="140848" h="163789" extrusionOk="0">
                <a:moveTo>
                  <a:pt x="53298" y="0"/>
                </a:moveTo>
                <a:cubicBezTo>
                  <a:pt x="52425" y="0"/>
                  <a:pt x="51497" y="76"/>
                  <a:pt x="50514" y="234"/>
                </a:cubicBezTo>
                <a:cubicBezTo>
                  <a:pt x="38373" y="2206"/>
                  <a:pt x="26079" y="475"/>
                  <a:pt x="13828" y="3039"/>
                </a:cubicBezTo>
                <a:cubicBezTo>
                  <a:pt x="10738" y="3674"/>
                  <a:pt x="7539" y="4529"/>
                  <a:pt x="5216" y="6633"/>
                </a:cubicBezTo>
                <a:cubicBezTo>
                  <a:pt x="0" y="11389"/>
                  <a:pt x="1424" y="19738"/>
                  <a:pt x="2564" y="26685"/>
                </a:cubicBezTo>
                <a:cubicBezTo>
                  <a:pt x="5150" y="42530"/>
                  <a:pt x="3879" y="58703"/>
                  <a:pt x="3222" y="74745"/>
                </a:cubicBezTo>
                <a:cubicBezTo>
                  <a:pt x="2213" y="99267"/>
                  <a:pt x="2630" y="123856"/>
                  <a:pt x="3046" y="148401"/>
                </a:cubicBezTo>
                <a:cubicBezTo>
                  <a:pt x="3068" y="149979"/>
                  <a:pt x="3156" y="151710"/>
                  <a:pt x="4252" y="152828"/>
                </a:cubicBezTo>
                <a:cubicBezTo>
                  <a:pt x="5062" y="153682"/>
                  <a:pt x="6290" y="154011"/>
                  <a:pt x="7451" y="154274"/>
                </a:cubicBezTo>
                <a:cubicBezTo>
                  <a:pt x="18277" y="156772"/>
                  <a:pt x="29410" y="157890"/>
                  <a:pt x="40477" y="158986"/>
                </a:cubicBezTo>
                <a:cubicBezTo>
                  <a:pt x="63860" y="161331"/>
                  <a:pt x="87309" y="163654"/>
                  <a:pt x="110824" y="163785"/>
                </a:cubicBezTo>
                <a:cubicBezTo>
                  <a:pt x="111155" y="163788"/>
                  <a:pt x="111486" y="163789"/>
                  <a:pt x="111819" y="163789"/>
                </a:cubicBezTo>
                <a:cubicBezTo>
                  <a:pt x="120214" y="163789"/>
                  <a:pt x="129390" y="162904"/>
                  <a:pt x="134997" y="156728"/>
                </a:cubicBezTo>
                <a:cubicBezTo>
                  <a:pt x="140848" y="150285"/>
                  <a:pt x="140344" y="139547"/>
                  <a:pt x="134887" y="132797"/>
                </a:cubicBezTo>
                <a:cubicBezTo>
                  <a:pt x="130811" y="127757"/>
                  <a:pt x="124434" y="124535"/>
                  <a:pt x="121606" y="118684"/>
                </a:cubicBezTo>
                <a:cubicBezTo>
                  <a:pt x="119108" y="113490"/>
                  <a:pt x="119985" y="107376"/>
                  <a:pt x="119196" y="101656"/>
                </a:cubicBezTo>
                <a:cubicBezTo>
                  <a:pt x="118188" y="94337"/>
                  <a:pt x="113498" y="86885"/>
                  <a:pt x="106266" y="85373"/>
                </a:cubicBezTo>
                <a:cubicBezTo>
                  <a:pt x="105287" y="85170"/>
                  <a:pt x="104311" y="85079"/>
                  <a:pt x="103339" y="85079"/>
                </a:cubicBezTo>
                <a:cubicBezTo>
                  <a:pt x="95647" y="85079"/>
                  <a:pt x="88148" y="90738"/>
                  <a:pt x="80361" y="90738"/>
                </a:cubicBezTo>
                <a:cubicBezTo>
                  <a:pt x="79706" y="90738"/>
                  <a:pt x="79049" y="90698"/>
                  <a:pt x="78390" y="90611"/>
                </a:cubicBezTo>
                <a:cubicBezTo>
                  <a:pt x="73678" y="89954"/>
                  <a:pt x="69602" y="87017"/>
                  <a:pt x="67520" y="82744"/>
                </a:cubicBezTo>
                <a:cubicBezTo>
                  <a:pt x="65592" y="78755"/>
                  <a:pt x="65373" y="73627"/>
                  <a:pt x="61800" y="70997"/>
                </a:cubicBezTo>
                <a:cubicBezTo>
                  <a:pt x="60258" y="69866"/>
                  <a:pt x="58457" y="69477"/>
                  <a:pt x="56558" y="69477"/>
                </a:cubicBezTo>
                <a:cubicBezTo>
                  <a:pt x="54005" y="69477"/>
                  <a:pt x="51275" y="70181"/>
                  <a:pt x="48761" y="70734"/>
                </a:cubicBezTo>
                <a:cubicBezTo>
                  <a:pt x="47468" y="71019"/>
                  <a:pt x="46056" y="71194"/>
                  <a:pt x="44662" y="71194"/>
                </a:cubicBezTo>
                <a:cubicBezTo>
                  <a:pt x="41333" y="71194"/>
                  <a:pt x="38106" y="70191"/>
                  <a:pt x="36839" y="67272"/>
                </a:cubicBezTo>
                <a:cubicBezTo>
                  <a:pt x="35174" y="63415"/>
                  <a:pt x="38417" y="59097"/>
                  <a:pt x="42077" y="56994"/>
                </a:cubicBezTo>
                <a:cubicBezTo>
                  <a:pt x="45715" y="54890"/>
                  <a:pt x="50076" y="53750"/>
                  <a:pt x="52925" y="50660"/>
                </a:cubicBezTo>
                <a:cubicBezTo>
                  <a:pt x="57768" y="45400"/>
                  <a:pt x="56300" y="37182"/>
                  <a:pt x="57834" y="30257"/>
                </a:cubicBezTo>
                <a:cubicBezTo>
                  <a:pt x="58732" y="26247"/>
                  <a:pt x="60683" y="22543"/>
                  <a:pt x="62151" y="18708"/>
                </a:cubicBezTo>
                <a:cubicBezTo>
                  <a:pt x="65825" y="9051"/>
                  <a:pt x="62841" y="0"/>
                  <a:pt x="53298" y="0"/>
                </a:cubicBezTo>
                <a:close/>
              </a:path>
            </a:pathLst>
          </a:custGeom>
          <a:solidFill>
            <a:srgbClr val="79657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0" name="Google Shape;190;p22"/>
          <p:cNvSpPr/>
          <p:nvPr/>
        </p:nvSpPr>
        <p:spPr>
          <a:xfrm rot="-3600013" flipH="1">
            <a:off x="8356709" y="-2884077"/>
            <a:ext cx="4837816" cy="5990740"/>
          </a:xfrm>
          <a:custGeom>
            <a:avLst/>
            <a:gdLst/>
            <a:ahLst/>
            <a:cxnLst/>
            <a:rect l="l" t="t" r="r" b="b"/>
            <a:pathLst>
              <a:path w="71116" h="88064" extrusionOk="0">
                <a:moveTo>
                  <a:pt x="5463" y="0"/>
                </a:moveTo>
                <a:cubicBezTo>
                  <a:pt x="4421" y="0"/>
                  <a:pt x="3497" y="268"/>
                  <a:pt x="2850" y="885"/>
                </a:cubicBezTo>
                <a:cubicBezTo>
                  <a:pt x="1" y="3603"/>
                  <a:pt x="1645" y="13618"/>
                  <a:pt x="1579" y="17124"/>
                </a:cubicBezTo>
                <a:lnTo>
                  <a:pt x="746" y="60165"/>
                </a:lnTo>
                <a:cubicBezTo>
                  <a:pt x="680" y="64307"/>
                  <a:pt x="637" y="68624"/>
                  <a:pt x="2477" y="72328"/>
                </a:cubicBezTo>
                <a:cubicBezTo>
                  <a:pt x="4362" y="76141"/>
                  <a:pt x="7956" y="78749"/>
                  <a:pt x="11484" y="81160"/>
                </a:cubicBezTo>
                <a:cubicBezTo>
                  <a:pt x="16525" y="84578"/>
                  <a:pt x="22047" y="87997"/>
                  <a:pt x="28162" y="88063"/>
                </a:cubicBezTo>
                <a:cubicBezTo>
                  <a:pt x="28224" y="88064"/>
                  <a:pt x="28287" y="88064"/>
                  <a:pt x="28350" y="88064"/>
                </a:cubicBezTo>
                <a:cubicBezTo>
                  <a:pt x="29955" y="88064"/>
                  <a:pt x="31588" y="87788"/>
                  <a:pt x="32895" y="86923"/>
                </a:cubicBezTo>
                <a:cubicBezTo>
                  <a:pt x="35657" y="85104"/>
                  <a:pt x="36292" y="81335"/>
                  <a:pt x="38374" y="78749"/>
                </a:cubicBezTo>
                <a:cubicBezTo>
                  <a:pt x="41059" y="75436"/>
                  <a:pt x="45711" y="74541"/>
                  <a:pt x="49965" y="74541"/>
                </a:cubicBezTo>
                <a:cubicBezTo>
                  <a:pt x="50017" y="74541"/>
                  <a:pt x="50069" y="74541"/>
                  <a:pt x="50121" y="74541"/>
                </a:cubicBezTo>
                <a:cubicBezTo>
                  <a:pt x="52557" y="74554"/>
                  <a:pt x="55021" y="74782"/>
                  <a:pt x="57455" y="74782"/>
                </a:cubicBezTo>
                <a:cubicBezTo>
                  <a:pt x="59333" y="74782"/>
                  <a:pt x="61193" y="74646"/>
                  <a:pt x="63007" y="74169"/>
                </a:cubicBezTo>
                <a:cubicBezTo>
                  <a:pt x="67171" y="73073"/>
                  <a:pt x="71115" y="69391"/>
                  <a:pt x="70633" y="65118"/>
                </a:cubicBezTo>
                <a:cubicBezTo>
                  <a:pt x="69866" y="58499"/>
                  <a:pt x="60180" y="56593"/>
                  <a:pt x="57988" y="50325"/>
                </a:cubicBezTo>
                <a:cubicBezTo>
                  <a:pt x="56892" y="47191"/>
                  <a:pt x="57966" y="43729"/>
                  <a:pt x="57988" y="40398"/>
                </a:cubicBezTo>
                <a:cubicBezTo>
                  <a:pt x="58032" y="32881"/>
                  <a:pt x="51874" y="25802"/>
                  <a:pt x="44423" y="24816"/>
                </a:cubicBezTo>
                <a:cubicBezTo>
                  <a:pt x="43637" y="24714"/>
                  <a:pt x="42848" y="24672"/>
                  <a:pt x="42057" y="24672"/>
                </a:cubicBezTo>
                <a:cubicBezTo>
                  <a:pt x="38331" y="24672"/>
                  <a:pt x="34558" y="25605"/>
                  <a:pt x="30861" y="25605"/>
                </a:cubicBezTo>
                <a:cubicBezTo>
                  <a:pt x="29608" y="25605"/>
                  <a:pt x="28363" y="25498"/>
                  <a:pt x="27132" y="25211"/>
                </a:cubicBezTo>
                <a:cubicBezTo>
                  <a:pt x="23888" y="24444"/>
                  <a:pt x="21039" y="22515"/>
                  <a:pt x="19155" y="19776"/>
                </a:cubicBezTo>
                <a:cubicBezTo>
                  <a:pt x="16372" y="15721"/>
                  <a:pt x="16043" y="10506"/>
                  <a:pt x="13917" y="6101"/>
                </a:cubicBezTo>
                <a:cubicBezTo>
                  <a:pt x="13917" y="3103"/>
                  <a:pt x="9008" y="0"/>
                  <a:pt x="5463" y="0"/>
                </a:cubicBezTo>
                <a:close/>
              </a:path>
            </a:pathLst>
          </a:custGeom>
          <a:solidFill>
            <a:srgbClr val="B5976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1" name="Google Shape;191;p22"/>
          <p:cNvGrpSpPr/>
          <p:nvPr/>
        </p:nvGrpSpPr>
        <p:grpSpPr>
          <a:xfrm rot="6704748" flipH="1">
            <a:off x="10029764" y="4627537"/>
            <a:ext cx="2415592" cy="2341688"/>
            <a:chOff x="-27619" y="-85186"/>
            <a:chExt cx="1786567" cy="1731908"/>
          </a:xfrm>
        </p:grpSpPr>
        <p:sp>
          <p:nvSpPr>
            <p:cNvPr id="192" name="Google Shape;192;p22"/>
            <p:cNvSpPr/>
            <p:nvPr/>
          </p:nvSpPr>
          <p:spPr>
            <a:xfrm rot="356449">
              <a:off x="782262" y="159086"/>
              <a:ext cx="137628" cy="312937"/>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2"/>
            <p:cNvSpPr/>
            <p:nvPr/>
          </p:nvSpPr>
          <p:spPr>
            <a:xfrm rot="-9612816">
              <a:off x="349308" y="163306"/>
              <a:ext cx="133330" cy="408687"/>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2"/>
            <p:cNvSpPr/>
            <p:nvPr/>
          </p:nvSpPr>
          <p:spPr>
            <a:xfrm rot="8610207">
              <a:off x="828552" y="282207"/>
              <a:ext cx="458974" cy="360174"/>
            </a:xfrm>
            <a:custGeom>
              <a:avLst/>
              <a:gdLst/>
              <a:ahLst/>
              <a:cxnLst/>
              <a:rect l="l" t="t" r="r" b="b"/>
              <a:pathLst>
                <a:path w="14991" h="11764" extrusionOk="0">
                  <a:moveTo>
                    <a:pt x="1" y="1"/>
                  </a:moveTo>
                  <a:cubicBezTo>
                    <a:pt x="264" y="3310"/>
                    <a:pt x="1842" y="6378"/>
                    <a:pt x="4384" y="8504"/>
                  </a:cubicBezTo>
                  <a:cubicBezTo>
                    <a:pt x="6048" y="9900"/>
                    <a:pt x="9331" y="11764"/>
                    <a:pt x="11888" y="11764"/>
                  </a:cubicBezTo>
                  <a:cubicBezTo>
                    <a:pt x="12261" y="11764"/>
                    <a:pt x="12618" y="11724"/>
                    <a:pt x="12953" y="11638"/>
                  </a:cubicBezTo>
                  <a:cubicBezTo>
                    <a:pt x="14991" y="11134"/>
                    <a:pt x="13259" y="9928"/>
                    <a:pt x="12164" y="8657"/>
                  </a:cubicBezTo>
                  <a:cubicBezTo>
                    <a:pt x="10937" y="7211"/>
                    <a:pt x="9600" y="5852"/>
                    <a:pt x="8197" y="4581"/>
                  </a:cubicBezTo>
                  <a:cubicBezTo>
                    <a:pt x="5808" y="2477"/>
                    <a:pt x="3069" y="768"/>
                    <a:pt x="1"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2"/>
            <p:cNvSpPr/>
            <p:nvPr/>
          </p:nvSpPr>
          <p:spPr>
            <a:xfrm rot="8100000">
              <a:off x="184927" y="50015"/>
              <a:ext cx="631236" cy="600726"/>
            </a:xfrm>
            <a:custGeom>
              <a:avLst/>
              <a:gdLst/>
              <a:ahLst/>
              <a:cxnLst/>
              <a:rect l="l" t="t" r="r" b="b"/>
              <a:pathLst>
                <a:path w="16262" h="15476" extrusionOk="0">
                  <a:moveTo>
                    <a:pt x="16262" y="1"/>
                  </a:moveTo>
                  <a:cubicBezTo>
                    <a:pt x="13238" y="1513"/>
                    <a:pt x="10433" y="3419"/>
                    <a:pt x="7934" y="5699"/>
                  </a:cubicBezTo>
                  <a:cubicBezTo>
                    <a:pt x="5765" y="7671"/>
                    <a:pt x="3836" y="9906"/>
                    <a:pt x="2214" y="12317"/>
                  </a:cubicBezTo>
                  <a:cubicBezTo>
                    <a:pt x="1930" y="12733"/>
                    <a:pt x="1" y="15275"/>
                    <a:pt x="834" y="15473"/>
                  </a:cubicBezTo>
                  <a:cubicBezTo>
                    <a:pt x="842" y="15475"/>
                    <a:pt x="851" y="15476"/>
                    <a:pt x="860" y="15476"/>
                  </a:cubicBezTo>
                  <a:cubicBezTo>
                    <a:pt x="1350" y="15476"/>
                    <a:pt x="2835" y="12638"/>
                    <a:pt x="3222" y="12207"/>
                  </a:cubicBezTo>
                  <a:cubicBezTo>
                    <a:pt x="8504" y="6466"/>
                    <a:pt x="9381" y="5633"/>
                    <a:pt x="16262"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2"/>
            <p:cNvSpPr/>
            <p:nvPr/>
          </p:nvSpPr>
          <p:spPr>
            <a:xfrm rot="8100000">
              <a:off x="692405" y="-163300"/>
              <a:ext cx="210153" cy="1061829"/>
            </a:xfrm>
            <a:custGeom>
              <a:avLst/>
              <a:gdLst/>
              <a:ahLst/>
              <a:cxnLst/>
              <a:rect l="l" t="t" r="r" b="b"/>
              <a:pathLst>
                <a:path w="5414" h="27355" extrusionOk="0">
                  <a:moveTo>
                    <a:pt x="4060" y="1"/>
                  </a:moveTo>
                  <a:cubicBezTo>
                    <a:pt x="2191" y="1"/>
                    <a:pt x="2896" y="6640"/>
                    <a:pt x="3091" y="7763"/>
                  </a:cubicBezTo>
                  <a:cubicBezTo>
                    <a:pt x="3398" y="9428"/>
                    <a:pt x="3967" y="11094"/>
                    <a:pt x="3989" y="12781"/>
                  </a:cubicBezTo>
                  <a:cubicBezTo>
                    <a:pt x="4033" y="14644"/>
                    <a:pt x="3463" y="16463"/>
                    <a:pt x="2893" y="18238"/>
                  </a:cubicBezTo>
                  <a:lnTo>
                    <a:pt x="1" y="27355"/>
                  </a:lnTo>
                  <a:cubicBezTo>
                    <a:pt x="1075" y="26522"/>
                    <a:pt x="1644" y="25207"/>
                    <a:pt x="2192" y="23958"/>
                  </a:cubicBezTo>
                  <a:cubicBezTo>
                    <a:pt x="3310" y="21306"/>
                    <a:pt x="4428" y="18611"/>
                    <a:pt x="5085" y="15806"/>
                  </a:cubicBezTo>
                  <a:cubicBezTo>
                    <a:pt x="5304" y="14929"/>
                    <a:pt x="5414" y="14052"/>
                    <a:pt x="5392" y="13154"/>
                  </a:cubicBezTo>
                  <a:cubicBezTo>
                    <a:pt x="5304" y="11992"/>
                    <a:pt x="4888" y="10875"/>
                    <a:pt x="4537" y="9757"/>
                  </a:cubicBezTo>
                  <a:cubicBezTo>
                    <a:pt x="3551" y="6404"/>
                    <a:pt x="3945" y="3402"/>
                    <a:pt x="4143" y="5"/>
                  </a:cubicBezTo>
                  <a:cubicBezTo>
                    <a:pt x="4115" y="2"/>
                    <a:pt x="4087" y="1"/>
                    <a:pt x="4060"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2"/>
            <p:cNvSpPr/>
            <p:nvPr/>
          </p:nvSpPr>
          <p:spPr>
            <a:xfrm rot="8100000">
              <a:off x="110063" y="762111"/>
              <a:ext cx="780952" cy="712906"/>
            </a:xfrm>
            <a:custGeom>
              <a:avLst/>
              <a:gdLst/>
              <a:ahLst/>
              <a:cxnLst/>
              <a:rect l="l" t="t" r="r" b="b"/>
              <a:pathLst>
                <a:path w="20119" h="18366" extrusionOk="0">
                  <a:moveTo>
                    <a:pt x="20118" y="1"/>
                  </a:moveTo>
                  <a:lnTo>
                    <a:pt x="20118" y="1"/>
                  </a:lnTo>
                  <a:cubicBezTo>
                    <a:pt x="14859" y="2148"/>
                    <a:pt x="9972" y="5348"/>
                    <a:pt x="6356" y="9709"/>
                  </a:cubicBezTo>
                  <a:cubicBezTo>
                    <a:pt x="4077" y="12470"/>
                    <a:pt x="2236" y="15582"/>
                    <a:pt x="0" y="18366"/>
                  </a:cubicBezTo>
                  <a:cubicBezTo>
                    <a:pt x="1995" y="17533"/>
                    <a:pt x="4077" y="16503"/>
                    <a:pt x="6137" y="15692"/>
                  </a:cubicBezTo>
                  <a:cubicBezTo>
                    <a:pt x="9599" y="14355"/>
                    <a:pt x="12887" y="12470"/>
                    <a:pt x="15472" y="9819"/>
                  </a:cubicBezTo>
                  <a:cubicBezTo>
                    <a:pt x="18058" y="7167"/>
                    <a:pt x="19877" y="3683"/>
                    <a:pt x="20118"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2"/>
            <p:cNvSpPr/>
            <p:nvPr/>
          </p:nvSpPr>
          <p:spPr>
            <a:xfrm rot="8100000">
              <a:off x="1149667" y="636926"/>
              <a:ext cx="366701" cy="838012"/>
            </a:xfrm>
            <a:custGeom>
              <a:avLst/>
              <a:gdLst/>
              <a:ahLst/>
              <a:cxnLst/>
              <a:rect l="l" t="t" r="r" b="b"/>
              <a:pathLst>
                <a:path w="9447" h="21589" extrusionOk="0">
                  <a:moveTo>
                    <a:pt x="8197" y="0"/>
                  </a:moveTo>
                  <a:lnTo>
                    <a:pt x="8197" y="0"/>
                  </a:lnTo>
                  <a:cubicBezTo>
                    <a:pt x="6992" y="1162"/>
                    <a:pt x="5896" y="2433"/>
                    <a:pt x="4954" y="3792"/>
                  </a:cubicBezTo>
                  <a:cubicBezTo>
                    <a:pt x="2740" y="6991"/>
                    <a:pt x="1381" y="10673"/>
                    <a:pt x="943" y="14508"/>
                  </a:cubicBezTo>
                  <a:cubicBezTo>
                    <a:pt x="768" y="16042"/>
                    <a:pt x="1" y="21477"/>
                    <a:pt x="2258" y="21587"/>
                  </a:cubicBezTo>
                  <a:cubicBezTo>
                    <a:pt x="2289" y="21588"/>
                    <a:pt x="2319" y="21589"/>
                    <a:pt x="2349" y="21589"/>
                  </a:cubicBezTo>
                  <a:cubicBezTo>
                    <a:pt x="4346" y="21589"/>
                    <a:pt x="5974" y="18781"/>
                    <a:pt x="6816" y="17335"/>
                  </a:cubicBezTo>
                  <a:cubicBezTo>
                    <a:pt x="7320" y="16480"/>
                    <a:pt x="7715" y="15560"/>
                    <a:pt x="8000" y="14596"/>
                  </a:cubicBezTo>
                  <a:cubicBezTo>
                    <a:pt x="9446" y="9709"/>
                    <a:pt x="8482" y="4734"/>
                    <a:pt x="8197"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2"/>
            <p:cNvSpPr/>
            <p:nvPr/>
          </p:nvSpPr>
          <p:spPr>
            <a:xfrm rot="8100000">
              <a:off x="615728" y="518363"/>
              <a:ext cx="221837" cy="679912"/>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15210867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200"/>
        <p:cNvGrpSpPr/>
        <p:nvPr/>
      </p:nvGrpSpPr>
      <p:grpSpPr>
        <a:xfrm>
          <a:off x="0" y="0"/>
          <a:ext cx="0" cy="0"/>
          <a:chOff x="0" y="0"/>
          <a:chExt cx="0" cy="0"/>
        </a:xfrm>
      </p:grpSpPr>
      <p:sp>
        <p:nvSpPr>
          <p:cNvPr id="201" name="Google Shape;201;p23"/>
          <p:cNvSpPr txBox="1">
            <a:spLocks noGrp="1"/>
          </p:cNvSpPr>
          <p:nvPr>
            <p:ph type="title"/>
          </p:nvPr>
        </p:nvSpPr>
        <p:spPr>
          <a:xfrm>
            <a:off x="6400800" y="1481333"/>
            <a:ext cx="4435600" cy="2541600"/>
          </a:xfrm>
          <a:prstGeom prst="rect">
            <a:avLst/>
          </a:prstGeom>
        </p:spPr>
        <p:txBody>
          <a:bodyPr spcFirstLastPara="1" wrap="square" lIns="91425" tIns="91425" rIns="91425" bIns="91425" anchor="t" anchorCtr="0">
            <a:noAutofit/>
          </a:bodyPr>
          <a:lstStyle>
            <a:lvl1pPr lvl="0" rtl="0">
              <a:spcBef>
                <a:spcPts val="0"/>
              </a:spcBef>
              <a:spcAft>
                <a:spcPts val="0"/>
              </a:spcAft>
              <a:buSzPts val="3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02" name="Google Shape;202;p23"/>
          <p:cNvSpPr txBox="1">
            <a:spLocks noGrp="1"/>
          </p:cNvSpPr>
          <p:nvPr>
            <p:ph type="subTitle" idx="1"/>
          </p:nvPr>
        </p:nvSpPr>
        <p:spPr>
          <a:xfrm>
            <a:off x="6400800" y="4094200"/>
            <a:ext cx="4435600" cy="1339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20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3" name="Google Shape;203;p23"/>
          <p:cNvSpPr/>
          <p:nvPr/>
        </p:nvSpPr>
        <p:spPr>
          <a:xfrm rot="6193305" flipH="1">
            <a:off x="8064700" y="-571520"/>
            <a:ext cx="8022928" cy="5736701"/>
          </a:xfrm>
          <a:custGeom>
            <a:avLst/>
            <a:gdLst/>
            <a:ahLst/>
            <a:cxnLst/>
            <a:rect l="l" t="t" r="r" b="b"/>
            <a:pathLst>
              <a:path w="107604" h="76941" extrusionOk="0">
                <a:moveTo>
                  <a:pt x="47257" y="0"/>
                </a:moveTo>
                <a:cubicBezTo>
                  <a:pt x="40155" y="0"/>
                  <a:pt x="33046" y="446"/>
                  <a:pt x="25970" y="1341"/>
                </a:cubicBezTo>
                <a:cubicBezTo>
                  <a:pt x="19724" y="2130"/>
                  <a:pt x="10366" y="2240"/>
                  <a:pt x="5874" y="7499"/>
                </a:cubicBezTo>
                <a:cubicBezTo>
                  <a:pt x="1184" y="12978"/>
                  <a:pt x="0" y="23672"/>
                  <a:pt x="4142" y="29568"/>
                </a:cubicBezTo>
                <a:cubicBezTo>
                  <a:pt x="7525" y="34388"/>
                  <a:pt x="13622" y="35997"/>
                  <a:pt x="19705" y="35997"/>
                </a:cubicBezTo>
                <a:cubicBezTo>
                  <a:pt x="21504" y="35997"/>
                  <a:pt x="23302" y="35856"/>
                  <a:pt x="25027" y="35616"/>
                </a:cubicBezTo>
                <a:cubicBezTo>
                  <a:pt x="28163" y="35174"/>
                  <a:pt x="31599" y="34612"/>
                  <a:pt x="34850" y="34612"/>
                </a:cubicBezTo>
                <a:cubicBezTo>
                  <a:pt x="38847" y="34612"/>
                  <a:pt x="42564" y="35461"/>
                  <a:pt x="45101" y="38421"/>
                </a:cubicBezTo>
                <a:cubicBezTo>
                  <a:pt x="49112" y="43067"/>
                  <a:pt x="48520" y="51548"/>
                  <a:pt x="54196" y="53871"/>
                </a:cubicBezTo>
                <a:cubicBezTo>
                  <a:pt x="54975" y="54188"/>
                  <a:pt x="55777" y="54333"/>
                  <a:pt x="56580" y="54333"/>
                </a:cubicBezTo>
                <a:cubicBezTo>
                  <a:pt x="59774" y="54333"/>
                  <a:pt x="62977" y="52045"/>
                  <a:pt x="64781" y="49225"/>
                </a:cubicBezTo>
                <a:cubicBezTo>
                  <a:pt x="66688" y="46267"/>
                  <a:pt x="68200" y="42278"/>
                  <a:pt x="71662" y="41730"/>
                </a:cubicBezTo>
                <a:cubicBezTo>
                  <a:pt x="71880" y="41697"/>
                  <a:pt x="72095" y="41681"/>
                  <a:pt x="72307" y="41681"/>
                </a:cubicBezTo>
                <a:cubicBezTo>
                  <a:pt x="75699" y="41681"/>
                  <a:pt x="78260" y="45826"/>
                  <a:pt x="77579" y="49291"/>
                </a:cubicBezTo>
                <a:cubicBezTo>
                  <a:pt x="76856" y="52973"/>
                  <a:pt x="73788" y="55690"/>
                  <a:pt x="70654" y="57750"/>
                </a:cubicBezTo>
                <a:cubicBezTo>
                  <a:pt x="67520" y="59832"/>
                  <a:pt x="64080" y="61629"/>
                  <a:pt x="61823" y="64610"/>
                </a:cubicBezTo>
                <a:cubicBezTo>
                  <a:pt x="59565" y="67590"/>
                  <a:pt x="58952" y="72302"/>
                  <a:pt x="61691" y="74866"/>
                </a:cubicBezTo>
                <a:cubicBezTo>
                  <a:pt x="63116" y="76203"/>
                  <a:pt x="65132" y="76685"/>
                  <a:pt x="67082" y="76860"/>
                </a:cubicBezTo>
                <a:cubicBezTo>
                  <a:pt x="67708" y="76914"/>
                  <a:pt x="68333" y="76940"/>
                  <a:pt x="68957" y="76940"/>
                </a:cubicBezTo>
                <a:cubicBezTo>
                  <a:pt x="74187" y="76940"/>
                  <a:pt x="79285" y="75071"/>
                  <a:pt x="83299" y="71644"/>
                </a:cubicBezTo>
                <a:cubicBezTo>
                  <a:pt x="85710" y="69562"/>
                  <a:pt x="87967" y="66779"/>
                  <a:pt x="91145" y="66428"/>
                </a:cubicBezTo>
                <a:cubicBezTo>
                  <a:pt x="91390" y="66400"/>
                  <a:pt x="91636" y="66387"/>
                  <a:pt x="91881" y="66387"/>
                </a:cubicBezTo>
                <a:cubicBezTo>
                  <a:pt x="94718" y="66387"/>
                  <a:pt x="97568" y="68149"/>
                  <a:pt x="100289" y="68149"/>
                </a:cubicBezTo>
                <a:cubicBezTo>
                  <a:pt x="100930" y="68149"/>
                  <a:pt x="101565" y="68051"/>
                  <a:pt x="102190" y="67809"/>
                </a:cubicBezTo>
                <a:cubicBezTo>
                  <a:pt x="105346" y="66604"/>
                  <a:pt x="106222" y="62593"/>
                  <a:pt x="106507" y="59240"/>
                </a:cubicBezTo>
                <a:cubicBezTo>
                  <a:pt x="107603" y="46552"/>
                  <a:pt x="107187" y="33775"/>
                  <a:pt x="105280" y="21196"/>
                </a:cubicBezTo>
                <a:cubicBezTo>
                  <a:pt x="104798" y="18018"/>
                  <a:pt x="104184" y="14731"/>
                  <a:pt x="102300" y="12123"/>
                </a:cubicBezTo>
                <a:cubicBezTo>
                  <a:pt x="99560" y="8310"/>
                  <a:pt x="94717" y="6710"/>
                  <a:pt x="90181" y="5505"/>
                </a:cubicBezTo>
                <a:cubicBezTo>
                  <a:pt x="76133" y="1846"/>
                  <a:pt x="61710" y="0"/>
                  <a:pt x="47257"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15599389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204"/>
        <p:cNvGrpSpPr/>
        <p:nvPr/>
      </p:nvGrpSpPr>
      <p:grpSpPr>
        <a:xfrm>
          <a:off x="0" y="0"/>
          <a:ext cx="0" cy="0"/>
          <a:chOff x="0" y="0"/>
          <a:chExt cx="0" cy="0"/>
        </a:xfrm>
      </p:grpSpPr>
      <p:sp>
        <p:nvSpPr>
          <p:cNvPr id="205" name="Google Shape;205;p24"/>
          <p:cNvSpPr/>
          <p:nvPr/>
        </p:nvSpPr>
        <p:spPr>
          <a:xfrm rot="9899882">
            <a:off x="8709910" y="-1992209"/>
            <a:ext cx="5722381" cy="6654429"/>
          </a:xfrm>
          <a:custGeom>
            <a:avLst/>
            <a:gdLst/>
            <a:ahLst/>
            <a:cxnLst/>
            <a:rect l="l" t="t" r="r" b="b"/>
            <a:pathLst>
              <a:path w="140848" h="163789" extrusionOk="0">
                <a:moveTo>
                  <a:pt x="53298" y="0"/>
                </a:moveTo>
                <a:cubicBezTo>
                  <a:pt x="52425" y="0"/>
                  <a:pt x="51497" y="76"/>
                  <a:pt x="50514" y="234"/>
                </a:cubicBezTo>
                <a:cubicBezTo>
                  <a:pt x="38373" y="2206"/>
                  <a:pt x="26079" y="475"/>
                  <a:pt x="13828" y="3039"/>
                </a:cubicBezTo>
                <a:cubicBezTo>
                  <a:pt x="10738" y="3674"/>
                  <a:pt x="7539" y="4529"/>
                  <a:pt x="5216" y="6633"/>
                </a:cubicBezTo>
                <a:cubicBezTo>
                  <a:pt x="0" y="11389"/>
                  <a:pt x="1424" y="19738"/>
                  <a:pt x="2564" y="26685"/>
                </a:cubicBezTo>
                <a:cubicBezTo>
                  <a:pt x="5150" y="42530"/>
                  <a:pt x="3879" y="58703"/>
                  <a:pt x="3222" y="74745"/>
                </a:cubicBezTo>
                <a:cubicBezTo>
                  <a:pt x="2213" y="99267"/>
                  <a:pt x="2630" y="123856"/>
                  <a:pt x="3046" y="148401"/>
                </a:cubicBezTo>
                <a:cubicBezTo>
                  <a:pt x="3068" y="149979"/>
                  <a:pt x="3156" y="151710"/>
                  <a:pt x="4252" y="152828"/>
                </a:cubicBezTo>
                <a:cubicBezTo>
                  <a:pt x="5062" y="153682"/>
                  <a:pt x="6290" y="154011"/>
                  <a:pt x="7451" y="154274"/>
                </a:cubicBezTo>
                <a:cubicBezTo>
                  <a:pt x="18277" y="156772"/>
                  <a:pt x="29410" y="157890"/>
                  <a:pt x="40477" y="158986"/>
                </a:cubicBezTo>
                <a:cubicBezTo>
                  <a:pt x="63860" y="161331"/>
                  <a:pt x="87309" y="163654"/>
                  <a:pt x="110824" y="163785"/>
                </a:cubicBezTo>
                <a:cubicBezTo>
                  <a:pt x="111155" y="163788"/>
                  <a:pt x="111486" y="163789"/>
                  <a:pt x="111819" y="163789"/>
                </a:cubicBezTo>
                <a:cubicBezTo>
                  <a:pt x="120214" y="163789"/>
                  <a:pt x="129390" y="162904"/>
                  <a:pt x="134997" y="156728"/>
                </a:cubicBezTo>
                <a:cubicBezTo>
                  <a:pt x="140848" y="150285"/>
                  <a:pt x="140344" y="139547"/>
                  <a:pt x="134887" y="132797"/>
                </a:cubicBezTo>
                <a:cubicBezTo>
                  <a:pt x="130811" y="127757"/>
                  <a:pt x="124434" y="124535"/>
                  <a:pt x="121606" y="118684"/>
                </a:cubicBezTo>
                <a:cubicBezTo>
                  <a:pt x="119108" y="113490"/>
                  <a:pt x="119985" y="107376"/>
                  <a:pt x="119196" y="101656"/>
                </a:cubicBezTo>
                <a:cubicBezTo>
                  <a:pt x="118188" y="94337"/>
                  <a:pt x="113498" y="86885"/>
                  <a:pt x="106266" y="85373"/>
                </a:cubicBezTo>
                <a:cubicBezTo>
                  <a:pt x="105287" y="85170"/>
                  <a:pt x="104311" y="85079"/>
                  <a:pt x="103339" y="85079"/>
                </a:cubicBezTo>
                <a:cubicBezTo>
                  <a:pt x="95647" y="85079"/>
                  <a:pt x="88148" y="90738"/>
                  <a:pt x="80361" y="90738"/>
                </a:cubicBezTo>
                <a:cubicBezTo>
                  <a:pt x="79706" y="90738"/>
                  <a:pt x="79049" y="90698"/>
                  <a:pt x="78390" y="90611"/>
                </a:cubicBezTo>
                <a:cubicBezTo>
                  <a:pt x="73678" y="89954"/>
                  <a:pt x="69602" y="87017"/>
                  <a:pt x="67520" y="82744"/>
                </a:cubicBezTo>
                <a:cubicBezTo>
                  <a:pt x="65592" y="78755"/>
                  <a:pt x="65373" y="73627"/>
                  <a:pt x="61800" y="70997"/>
                </a:cubicBezTo>
                <a:cubicBezTo>
                  <a:pt x="60258" y="69866"/>
                  <a:pt x="58457" y="69477"/>
                  <a:pt x="56558" y="69477"/>
                </a:cubicBezTo>
                <a:cubicBezTo>
                  <a:pt x="54005" y="69477"/>
                  <a:pt x="51275" y="70181"/>
                  <a:pt x="48761" y="70734"/>
                </a:cubicBezTo>
                <a:cubicBezTo>
                  <a:pt x="47468" y="71019"/>
                  <a:pt x="46056" y="71194"/>
                  <a:pt x="44662" y="71194"/>
                </a:cubicBezTo>
                <a:cubicBezTo>
                  <a:pt x="41333" y="71194"/>
                  <a:pt x="38106" y="70191"/>
                  <a:pt x="36839" y="67272"/>
                </a:cubicBezTo>
                <a:cubicBezTo>
                  <a:pt x="35174" y="63415"/>
                  <a:pt x="38417" y="59097"/>
                  <a:pt x="42077" y="56994"/>
                </a:cubicBezTo>
                <a:cubicBezTo>
                  <a:pt x="45715" y="54890"/>
                  <a:pt x="50076" y="53750"/>
                  <a:pt x="52925" y="50660"/>
                </a:cubicBezTo>
                <a:cubicBezTo>
                  <a:pt x="57768" y="45400"/>
                  <a:pt x="56300" y="37182"/>
                  <a:pt x="57834" y="30257"/>
                </a:cubicBezTo>
                <a:cubicBezTo>
                  <a:pt x="58732" y="26247"/>
                  <a:pt x="60683" y="22543"/>
                  <a:pt x="62151" y="18708"/>
                </a:cubicBezTo>
                <a:cubicBezTo>
                  <a:pt x="65825" y="9051"/>
                  <a:pt x="62841" y="0"/>
                  <a:pt x="53298" y="0"/>
                </a:cubicBezTo>
                <a:close/>
              </a:path>
            </a:pathLst>
          </a:custGeom>
          <a:solidFill>
            <a:srgbClr val="79657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6" name="Google Shape;206;p24"/>
          <p:cNvSpPr/>
          <p:nvPr/>
        </p:nvSpPr>
        <p:spPr>
          <a:xfrm rot="2968082">
            <a:off x="-1878212" y="-54813"/>
            <a:ext cx="3739613" cy="4630820"/>
          </a:xfrm>
          <a:custGeom>
            <a:avLst/>
            <a:gdLst/>
            <a:ahLst/>
            <a:cxnLst/>
            <a:rect l="l" t="t" r="r" b="b"/>
            <a:pathLst>
              <a:path w="71116" h="88064" extrusionOk="0">
                <a:moveTo>
                  <a:pt x="5463" y="0"/>
                </a:moveTo>
                <a:cubicBezTo>
                  <a:pt x="4421" y="0"/>
                  <a:pt x="3497" y="268"/>
                  <a:pt x="2850" y="885"/>
                </a:cubicBezTo>
                <a:cubicBezTo>
                  <a:pt x="1" y="3603"/>
                  <a:pt x="1645" y="13618"/>
                  <a:pt x="1579" y="17124"/>
                </a:cubicBezTo>
                <a:lnTo>
                  <a:pt x="746" y="60165"/>
                </a:lnTo>
                <a:cubicBezTo>
                  <a:pt x="680" y="64307"/>
                  <a:pt x="637" y="68624"/>
                  <a:pt x="2477" y="72328"/>
                </a:cubicBezTo>
                <a:cubicBezTo>
                  <a:pt x="4362" y="76141"/>
                  <a:pt x="7956" y="78749"/>
                  <a:pt x="11484" y="81160"/>
                </a:cubicBezTo>
                <a:cubicBezTo>
                  <a:pt x="16525" y="84578"/>
                  <a:pt x="22047" y="87997"/>
                  <a:pt x="28162" y="88063"/>
                </a:cubicBezTo>
                <a:cubicBezTo>
                  <a:pt x="28224" y="88064"/>
                  <a:pt x="28287" y="88064"/>
                  <a:pt x="28350" y="88064"/>
                </a:cubicBezTo>
                <a:cubicBezTo>
                  <a:pt x="29955" y="88064"/>
                  <a:pt x="31588" y="87788"/>
                  <a:pt x="32895" y="86923"/>
                </a:cubicBezTo>
                <a:cubicBezTo>
                  <a:pt x="35657" y="85104"/>
                  <a:pt x="36292" y="81335"/>
                  <a:pt x="38374" y="78749"/>
                </a:cubicBezTo>
                <a:cubicBezTo>
                  <a:pt x="41059" y="75436"/>
                  <a:pt x="45711" y="74541"/>
                  <a:pt x="49965" y="74541"/>
                </a:cubicBezTo>
                <a:cubicBezTo>
                  <a:pt x="50017" y="74541"/>
                  <a:pt x="50069" y="74541"/>
                  <a:pt x="50121" y="74541"/>
                </a:cubicBezTo>
                <a:cubicBezTo>
                  <a:pt x="52557" y="74554"/>
                  <a:pt x="55021" y="74782"/>
                  <a:pt x="57455" y="74782"/>
                </a:cubicBezTo>
                <a:cubicBezTo>
                  <a:pt x="59333" y="74782"/>
                  <a:pt x="61193" y="74646"/>
                  <a:pt x="63007" y="74169"/>
                </a:cubicBezTo>
                <a:cubicBezTo>
                  <a:pt x="67171" y="73073"/>
                  <a:pt x="71115" y="69391"/>
                  <a:pt x="70633" y="65118"/>
                </a:cubicBezTo>
                <a:cubicBezTo>
                  <a:pt x="69866" y="58499"/>
                  <a:pt x="60180" y="56593"/>
                  <a:pt x="57988" y="50325"/>
                </a:cubicBezTo>
                <a:cubicBezTo>
                  <a:pt x="56892" y="47191"/>
                  <a:pt x="57966" y="43729"/>
                  <a:pt x="57988" y="40398"/>
                </a:cubicBezTo>
                <a:cubicBezTo>
                  <a:pt x="58032" y="32881"/>
                  <a:pt x="51874" y="25802"/>
                  <a:pt x="44423" y="24816"/>
                </a:cubicBezTo>
                <a:cubicBezTo>
                  <a:pt x="43637" y="24714"/>
                  <a:pt x="42848" y="24672"/>
                  <a:pt x="42057" y="24672"/>
                </a:cubicBezTo>
                <a:cubicBezTo>
                  <a:pt x="38331" y="24672"/>
                  <a:pt x="34558" y="25605"/>
                  <a:pt x="30861" y="25605"/>
                </a:cubicBezTo>
                <a:cubicBezTo>
                  <a:pt x="29608" y="25605"/>
                  <a:pt x="28363" y="25498"/>
                  <a:pt x="27132" y="25211"/>
                </a:cubicBezTo>
                <a:cubicBezTo>
                  <a:pt x="23888" y="24444"/>
                  <a:pt x="21039" y="22515"/>
                  <a:pt x="19155" y="19776"/>
                </a:cubicBezTo>
                <a:cubicBezTo>
                  <a:pt x="16372" y="15721"/>
                  <a:pt x="16043" y="10506"/>
                  <a:pt x="13917" y="6101"/>
                </a:cubicBezTo>
                <a:cubicBezTo>
                  <a:pt x="13917" y="3103"/>
                  <a:pt x="9008" y="0"/>
                  <a:pt x="5463"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7" name="Google Shape;207;p24"/>
          <p:cNvSpPr txBox="1">
            <a:spLocks noGrp="1"/>
          </p:cNvSpPr>
          <p:nvPr>
            <p:ph type="subTitle" idx="1"/>
          </p:nvPr>
        </p:nvSpPr>
        <p:spPr>
          <a:xfrm>
            <a:off x="950967" y="3427100"/>
            <a:ext cx="4536800" cy="145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sz="2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08" name="Google Shape;208;p24"/>
          <p:cNvSpPr txBox="1">
            <a:spLocks noGrp="1"/>
          </p:cNvSpPr>
          <p:nvPr>
            <p:ph type="title"/>
          </p:nvPr>
        </p:nvSpPr>
        <p:spPr>
          <a:xfrm>
            <a:off x="950967" y="466367"/>
            <a:ext cx="10290000" cy="763600"/>
          </a:xfrm>
          <a:prstGeom prst="rect">
            <a:avLst/>
          </a:prstGeom>
        </p:spPr>
        <p:txBody>
          <a:bodyPr spcFirstLastPara="1" wrap="square" lIns="91425" tIns="91425" rIns="91425" bIns="91425" anchor="t" anchorCtr="0">
            <a:noAutofit/>
          </a:bodyPr>
          <a:lstStyle>
            <a:lvl1pPr marR="50799" lvl="0" rtl="0">
              <a:lnSpc>
                <a:spcPct val="128571"/>
              </a:lnSpc>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39817182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209"/>
        <p:cNvGrpSpPr/>
        <p:nvPr/>
      </p:nvGrpSpPr>
      <p:grpSpPr>
        <a:xfrm>
          <a:off x="0" y="0"/>
          <a:ext cx="0" cy="0"/>
          <a:chOff x="0" y="0"/>
          <a:chExt cx="0" cy="0"/>
        </a:xfrm>
      </p:grpSpPr>
      <p:sp>
        <p:nvSpPr>
          <p:cNvPr id="210" name="Google Shape;210;p25"/>
          <p:cNvSpPr/>
          <p:nvPr/>
        </p:nvSpPr>
        <p:spPr>
          <a:xfrm rot="3493396" flipH="1">
            <a:off x="8484106" y="-406413"/>
            <a:ext cx="5401887" cy="3862557"/>
          </a:xfrm>
          <a:custGeom>
            <a:avLst/>
            <a:gdLst/>
            <a:ahLst/>
            <a:cxnLst/>
            <a:rect l="l" t="t" r="r" b="b"/>
            <a:pathLst>
              <a:path w="107604" h="76941" extrusionOk="0">
                <a:moveTo>
                  <a:pt x="47257" y="0"/>
                </a:moveTo>
                <a:cubicBezTo>
                  <a:pt x="40155" y="0"/>
                  <a:pt x="33046" y="446"/>
                  <a:pt x="25970" y="1341"/>
                </a:cubicBezTo>
                <a:cubicBezTo>
                  <a:pt x="19724" y="2130"/>
                  <a:pt x="10366" y="2240"/>
                  <a:pt x="5874" y="7499"/>
                </a:cubicBezTo>
                <a:cubicBezTo>
                  <a:pt x="1184" y="12978"/>
                  <a:pt x="0" y="23672"/>
                  <a:pt x="4142" y="29568"/>
                </a:cubicBezTo>
                <a:cubicBezTo>
                  <a:pt x="7525" y="34388"/>
                  <a:pt x="13622" y="35997"/>
                  <a:pt x="19705" y="35997"/>
                </a:cubicBezTo>
                <a:cubicBezTo>
                  <a:pt x="21504" y="35997"/>
                  <a:pt x="23302" y="35856"/>
                  <a:pt x="25027" y="35616"/>
                </a:cubicBezTo>
                <a:cubicBezTo>
                  <a:pt x="28163" y="35174"/>
                  <a:pt x="31599" y="34612"/>
                  <a:pt x="34850" y="34612"/>
                </a:cubicBezTo>
                <a:cubicBezTo>
                  <a:pt x="38847" y="34612"/>
                  <a:pt x="42564" y="35461"/>
                  <a:pt x="45101" y="38421"/>
                </a:cubicBezTo>
                <a:cubicBezTo>
                  <a:pt x="49112" y="43067"/>
                  <a:pt x="48520" y="51548"/>
                  <a:pt x="54196" y="53871"/>
                </a:cubicBezTo>
                <a:cubicBezTo>
                  <a:pt x="54975" y="54188"/>
                  <a:pt x="55777" y="54333"/>
                  <a:pt x="56580" y="54333"/>
                </a:cubicBezTo>
                <a:cubicBezTo>
                  <a:pt x="59774" y="54333"/>
                  <a:pt x="62977" y="52045"/>
                  <a:pt x="64781" y="49225"/>
                </a:cubicBezTo>
                <a:cubicBezTo>
                  <a:pt x="66688" y="46267"/>
                  <a:pt x="68200" y="42278"/>
                  <a:pt x="71662" y="41730"/>
                </a:cubicBezTo>
                <a:cubicBezTo>
                  <a:pt x="71880" y="41697"/>
                  <a:pt x="72095" y="41681"/>
                  <a:pt x="72307" y="41681"/>
                </a:cubicBezTo>
                <a:cubicBezTo>
                  <a:pt x="75699" y="41681"/>
                  <a:pt x="78260" y="45826"/>
                  <a:pt x="77579" y="49291"/>
                </a:cubicBezTo>
                <a:cubicBezTo>
                  <a:pt x="76856" y="52973"/>
                  <a:pt x="73788" y="55690"/>
                  <a:pt x="70654" y="57750"/>
                </a:cubicBezTo>
                <a:cubicBezTo>
                  <a:pt x="67520" y="59832"/>
                  <a:pt x="64080" y="61629"/>
                  <a:pt x="61823" y="64610"/>
                </a:cubicBezTo>
                <a:cubicBezTo>
                  <a:pt x="59565" y="67590"/>
                  <a:pt x="58952" y="72302"/>
                  <a:pt x="61691" y="74866"/>
                </a:cubicBezTo>
                <a:cubicBezTo>
                  <a:pt x="63116" y="76203"/>
                  <a:pt x="65132" y="76685"/>
                  <a:pt x="67082" y="76860"/>
                </a:cubicBezTo>
                <a:cubicBezTo>
                  <a:pt x="67708" y="76914"/>
                  <a:pt x="68333" y="76940"/>
                  <a:pt x="68957" y="76940"/>
                </a:cubicBezTo>
                <a:cubicBezTo>
                  <a:pt x="74187" y="76940"/>
                  <a:pt x="79285" y="75071"/>
                  <a:pt x="83299" y="71644"/>
                </a:cubicBezTo>
                <a:cubicBezTo>
                  <a:pt x="85710" y="69562"/>
                  <a:pt x="87967" y="66779"/>
                  <a:pt x="91145" y="66428"/>
                </a:cubicBezTo>
                <a:cubicBezTo>
                  <a:pt x="91390" y="66400"/>
                  <a:pt x="91636" y="66387"/>
                  <a:pt x="91881" y="66387"/>
                </a:cubicBezTo>
                <a:cubicBezTo>
                  <a:pt x="94718" y="66387"/>
                  <a:pt x="97568" y="68149"/>
                  <a:pt x="100289" y="68149"/>
                </a:cubicBezTo>
                <a:cubicBezTo>
                  <a:pt x="100930" y="68149"/>
                  <a:pt x="101565" y="68051"/>
                  <a:pt x="102190" y="67809"/>
                </a:cubicBezTo>
                <a:cubicBezTo>
                  <a:pt x="105346" y="66604"/>
                  <a:pt x="106222" y="62593"/>
                  <a:pt x="106507" y="59240"/>
                </a:cubicBezTo>
                <a:cubicBezTo>
                  <a:pt x="107603" y="46552"/>
                  <a:pt x="107187" y="33775"/>
                  <a:pt x="105280" y="21196"/>
                </a:cubicBezTo>
                <a:cubicBezTo>
                  <a:pt x="104798" y="18018"/>
                  <a:pt x="104184" y="14731"/>
                  <a:pt x="102300" y="12123"/>
                </a:cubicBezTo>
                <a:cubicBezTo>
                  <a:pt x="99560" y="8310"/>
                  <a:pt x="94717" y="6710"/>
                  <a:pt x="90181" y="5505"/>
                </a:cubicBezTo>
                <a:cubicBezTo>
                  <a:pt x="76133" y="1846"/>
                  <a:pt x="61710" y="0"/>
                  <a:pt x="47257"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1" name="Google Shape;211;p25"/>
          <p:cNvSpPr/>
          <p:nvPr/>
        </p:nvSpPr>
        <p:spPr>
          <a:xfrm rot="10800000" flipH="1">
            <a:off x="-202120" y="4267255"/>
            <a:ext cx="2306159" cy="3371315"/>
          </a:xfrm>
          <a:custGeom>
            <a:avLst/>
            <a:gdLst/>
            <a:ahLst/>
            <a:cxnLst/>
            <a:rect l="l" t="t" r="r" b="b"/>
            <a:pathLst>
              <a:path w="26321" h="38478" extrusionOk="0">
                <a:moveTo>
                  <a:pt x="12421" y="1"/>
                </a:moveTo>
                <a:cubicBezTo>
                  <a:pt x="11443" y="1"/>
                  <a:pt x="10443" y="512"/>
                  <a:pt x="9775" y="1254"/>
                </a:cubicBezTo>
                <a:cubicBezTo>
                  <a:pt x="8810" y="2350"/>
                  <a:pt x="8394" y="3840"/>
                  <a:pt x="8043" y="5265"/>
                </a:cubicBezTo>
                <a:cubicBezTo>
                  <a:pt x="6444" y="11839"/>
                  <a:pt x="1" y="31300"/>
                  <a:pt x="6071" y="36472"/>
                </a:cubicBezTo>
                <a:cubicBezTo>
                  <a:pt x="7724" y="37877"/>
                  <a:pt x="9515" y="38477"/>
                  <a:pt x="11323" y="38477"/>
                </a:cubicBezTo>
                <a:cubicBezTo>
                  <a:pt x="18309" y="38477"/>
                  <a:pt x="25544" y="29513"/>
                  <a:pt x="26014" y="23454"/>
                </a:cubicBezTo>
                <a:cubicBezTo>
                  <a:pt x="26320" y="18830"/>
                  <a:pt x="24699" y="14272"/>
                  <a:pt x="21521" y="10897"/>
                </a:cubicBezTo>
                <a:cubicBezTo>
                  <a:pt x="19527" y="8749"/>
                  <a:pt x="16897" y="7040"/>
                  <a:pt x="15801" y="4323"/>
                </a:cubicBezTo>
                <a:cubicBezTo>
                  <a:pt x="15253" y="2920"/>
                  <a:pt x="15034" y="1189"/>
                  <a:pt x="13763" y="378"/>
                </a:cubicBezTo>
                <a:cubicBezTo>
                  <a:pt x="13346" y="117"/>
                  <a:pt x="12886" y="1"/>
                  <a:pt x="12421"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2" name="Google Shape;212;p25"/>
          <p:cNvSpPr txBox="1">
            <a:spLocks noGrp="1"/>
          </p:cNvSpPr>
          <p:nvPr>
            <p:ph type="subTitle" idx="1"/>
          </p:nvPr>
        </p:nvSpPr>
        <p:spPr>
          <a:xfrm>
            <a:off x="6704233" y="3719200"/>
            <a:ext cx="4536800" cy="14516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600"/>
              <a:buNone/>
              <a:defRPr sz="2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13" name="Google Shape;213;p25"/>
          <p:cNvSpPr txBox="1">
            <a:spLocks noGrp="1"/>
          </p:cNvSpPr>
          <p:nvPr>
            <p:ph type="title"/>
          </p:nvPr>
        </p:nvSpPr>
        <p:spPr>
          <a:xfrm>
            <a:off x="950967" y="466367"/>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55833512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214"/>
        <p:cNvGrpSpPr/>
        <p:nvPr/>
      </p:nvGrpSpPr>
      <p:grpSpPr>
        <a:xfrm>
          <a:off x="0" y="0"/>
          <a:ext cx="0" cy="0"/>
          <a:chOff x="0" y="0"/>
          <a:chExt cx="0" cy="0"/>
        </a:xfrm>
      </p:grpSpPr>
      <p:sp>
        <p:nvSpPr>
          <p:cNvPr id="215" name="Google Shape;215;p26"/>
          <p:cNvSpPr txBox="1">
            <a:spLocks noGrp="1"/>
          </p:cNvSpPr>
          <p:nvPr>
            <p:ph type="subTitle" idx="1"/>
          </p:nvPr>
        </p:nvSpPr>
        <p:spPr>
          <a:xfrm>
            <a:off x="950967" y="2296800"/>
            <a:ext cx="4536800" cy="145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sz="2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16" name="Google Shape;216;p26"/>
          <p:cNvSpPr txBox="1">
            <a:spLocks noGrp="1"/>
          </p:cNvSpPr>
          <p:nvPr>
            <p:ph type="title"/>
          </p:nvPr>
        </p:nvSpPr>
        <p:spPr>
          <a:xfrm>
            <a:off x="950967" y="466367"/>
            <a:ext cx="10290000" cy="763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17" name="Google Shape;217;p26"/>
          <p:cNvSpPr/>
          <p:nvPr/>
        </p:nvSpPr>
        <p:spPr>
          <a:xfrm rot="5400000">
            <a:off x="8754531" y="4641436"/>
            <a:ext cx="4931839" cy="2044701"/>
          </a:xfrm>
          <a:custGeom>
            <a:avLst/>
            <a:gdLst/>
            <a:ahLst/>
            <a:cxnLst/>
            <a:rect l="l" t="t" r="r" b="b"/>
            <a:pathLst>
              <a:path w="84512" h="35036" extrusionOk="0">
                <a:moveTo>
                  <a:pt x="36189" y="1"/>
                </a:moveTo>
                <a:cubicBezTo>
                  <a:pt x="33581" y="2806"/>
                  <a:pt x="30403" y="4844"/>
                  <a:pt x="26568" y="5457"/>
                </a:cubicBezTo>
                <a:cubicBezTo>
                  <a:pt x="24179" y="5852"/>
                  <a:pt x="21703" y="5633"/>
                  <a:pt x="19336" y="6159"/>
                </a:cubicBezTo>
                <a:cubicBezTo>
                  <a:pt x="1" y="10490"/>
                  <a:pt x="14715" y="35035"/>
                  <a:pt x="30383" y="35035"/>
                </a:cubicBezTo>
                <a:cubicBezTo>
                  <a:pt x="32474" y="35035"/>
                  <a:pt x="34581" y="34598"/>
                  <a:pt x="36627" y="33618"/>
                </a:cubicBezTo>
                <a:cubicBezTo>
                  <a:pt x="40659" y="31668"/>
                  <a:pt x="43245" y="27701"/>
                  <a:pt x="46182" y="24326"/>
                </a:cubicBezTo>
                <a:cubicBezTo>
                  <a:pt x="48820" y="21317"/>
                  <a:pt x="52399" y="18499"/>
                  <a:pt x="56267" y="18499"/>
                </a:cubicBezTo>
                <a:cubicBezTo>
                  <a:pt x="56737" y="18499"/>
                  <a:pt x="57210" y="18540"/>
                  <a:pt x="57687" y="18628"/>
                </a:cubicBezTo>
                <a:cubicBezTo>
                  <a:pt x="65217" y="19997"/>
                  <a:pt x="68722" y="31674"/>
                  <a:pt x="75821" y="31674"/>
                </a:cubicBezTo>
                <a:cubicBezTo>
                  <a:pt x="76222" y="31674"/>
                  <a:pt x="76635" y="31637"/>
                  <a:pt x="77060" y="31558"/>
                </a:cubicBezTo>
                <a:cubicBezTo>
                  <a:pt x="80917" y="30857"/>
                  <a:pt x="83240" y="26693"/>
                  <a:pt x="83701" y="22792"/>
                </a:cubicBezTo>
                <a:cubicBezTo>
                  <a:pt x="84511" y="15977"/>
                  <a:pt x="81049" y="8788"/>
                  <a:pt x="75197" y="5238"/>
                </a:cubicBezTo>
                <a:cubicBezTo>
                  <a:pt x="72064" y="3310"/>
                  <a:pt x="68338" y="2324"/>
                  <a:pt x="6553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8" name="Google Shape;218;p26"/>
          <p:cNvSpPr/>
          <p:nvPr/>
        </p:nvSpPr>
        <p:spPr>
          <a:xfrm rot="10800000" flipH="1">
            <a:off x="-202102" y="-1727146"/>
            <a:ext cx="2306159" cy="3371315"/>
          </a:xfrm>
          <a:custGeom>
            <a:avLst/>
            <a:gdLst/>
            <a:ahLst/>
            <a:cxnLst/>
            <a:rect l="l" t="t" r="r" b="b"/>
            <a:pathLst>
              <a:path w="26321" h="38478" extrusionOk="0">
                <a:moveTo>
                  <a:pt x="12421" y="1"/>
                </a:moveTo>
                <a:cubicBezTo>
                  <a:pt x="11443" y="1"/>
                  <a:pt x="10443" y="512"/>
                  <a:pt x="9775" y="1254"/>
                </a:cubicBezTo>
                <a:cubicBezTo>
                  <a:pt x="8810" y="2350"/>
                  <a:pt x="8394" y="3840"/>
                  <a:pt x="8043" y="5265"/>
                </a:cubicBezTo>
                <a:cubicBezTo>
                  <a:pt x="6444" y="11839"/>
                  <a:pt x="1" y="31300"/>
                  <a:pt x="6071" y="36472"/>
                </a:cubicBezTo>
                <a:cubicBezTo>
                  <a:pt x="7724" y="37877"/>
                  <a:pt x="9515" y="38477"/>
                  <a:pt x="11323" y="38477"/>
                </a:cubicBezTo>
                <a:cubicBezTo>
                  <a:pt x="18309" y="38477"/>
                  <a:pt x="25544" y="29513"/>
                  <a:pt x="26014" y="23454"/>
                </a:cubicBezTo>
                <a:cubicBezTo>
                  <a:pt x="26320" y="18830"/>
                  <a:pt x="24699" y="14272"/>
                  <a:pt x="21521" y="10897"/>
                </a:cubicBezTo>
                <a:cubicBezTo>
                  <a:pt x="19527" y="8749"/>
                  <a:pt x="16897" y="7040"/>
                  <a:pt x="15801" y="4323"/>
                </a:cubicBezTo>
                <a:cubicBezTo>
                  <a:pt x="15253" y="2920"/>
                  <a:pt x="15034" y="1189"/>
                  <a:pt x="13763" y="378"/>
                </a:cubicBezTo>
                <a:cubicBezTo>
                  <a:pt x="13346" y="117"/>
                  <a:pt x="12886" y="1"/>
                  <a:pt x="1242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7390514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219"/>
        <p:cNvGrpSpPr/>
        <p:nvPr/>
      </p:nvGrpSpPr>
      <p:grpSpPr>
        <a:xfrm>
          <a:off x="0" y="0"/>
          <a:ext cx="0" cy="0"/>
          <a:chOff x="0" y="0"/>
          <a:chExt cx="0" cy="0"/>
        </a:xfrm>
      </p:grpSpPr>
      <p:sp>
        <p:nvSpPr>
          <p:cNvPr id="220" name="Google Shape;220;p27"/>
          <p:cNvSpPr/>
          <p:nvPr/>
        </p:nvSpPr>
        <p:spPr>
          <a:xfrm rot="-6299332">
            <a:off x="7915802" y="-2895066"/>
            <a:ext cx="4411767" cy="7025257"/>
          </a:xfrm>
          <a:custGeom>
            <a:avLst/>
            <a:gdLst/>
            <a:ahLst/>
            <a:cxnLst/>
            <a:rect l="l" t="t" r="r" b="b"/>
            <a:pathLst>
              <a:path w="62057" h="98819" extrusionOk="0">
                <a:moveTo>
                  <a:pt x="57462" y="1"/>
                </a:moveTo>
                <a:cubicBezTo>
                  <a:pt x="56163" y="1"/>
                  <a:pt x="54483" y="387"/>
                  <a:pt x="52334" y="1237"/>
                </a:cubicBezTo>
                <a:cubicBezTo>
                  <a:pt x="42122" y="5247"/>
                  <a:pt x="40851" y="13290"/>
                  <a:pt x="40434" y="23195"/>
                </a:cubicBezTo>
                <a:cubicBezTo>
                  <a:pt x="39908" y="34767"/>
                  <a:pt x="33465" y="45527"/>
                  <a:pt x="22420" y="49932"/>
                </a:cubicBezTo>
                <a:cubicBezTo>
                  <a:pt x="18673" y="51444"/>
                  <a:pt x="14202" y="52452"/>
                  <a:pt x="12230" y="55958"/>
                </a:cubicBezTo>
                <a:cubicBezTo>
                  <a:pt x="10345" y="59289"/>
                  <a:pt x="11550" y="63475"/>
                  <a:pt x="10717" y="67201"/>
                </a:cubicBezTo>
                <a:cubicBezTo>
                  <a:pt x="9775" y="71474"/>
                  <a:pt x="6334" y="74652"/>
                  <a:pt x="3858" y="78246"/>
                </a:cubicBezTo>
                <a:cubicBezTo>
                  <a:pt x="1404" y="81840"/>
                  <a:pt x="1" y="87143"/>
                  <a:pt x="3003" y="90321"/>
                </a:cubicBezTo>
                <a:cubicBezTo>
                  <a:pt x="4535" y="91933"/>
                  <a:pt x="6491" y="92409"/>
                  <a:pt x="8651" y="92409"/>
                </a:cubicBezTo>
                <a:cubicBezTo>
                  <a:pt x="11764" y="92409"/>
                  <a:pt x="15300" y="91419"/>
                  <a:pt x="18595" y="91419"/>
                </a:cubicBezTo>
                <a:cubicBezTo>
                  <a:pt x="19291" y="91419"/>
                  <a:pt x="19977" y="91463"/>
                  <a:pt x="20645" y="91570"/>
                </a:cubicBezTo>
                <a:cubicBezTo>
                  <a:pt x="23340" y="92008"/>
                  <a:pt x="25751" y="93520"/>
                  <a:pt x="28206" y="94748"/>
                </a:cubicBezTo>
                <a:cubicBezTo>
                  <a:pt x="33648" y="97435"/>
                  <a:pt x="39611" y="98819"/>
                  <a:pt x="45634" y="98819"/>
                </a:cubicBezTo>
                <a:cubicBezTo>
                  <a:pt x="47420" y="98819"/>
                  <a:pt x="49212" y="98697"/>
                  <a:pt x="50997" y="98451"/>
                </a:cubicBezTo>
                <a:cubicBezTo>
                  <a:pt x="53780" y="98079"/>
                  <a:pt x="56717" y="97268"/>
                  <a:pt x="58448" y="95055"/>
                </a:cubicBezTo>
                <a:cubicBezTo>
                  <a:pt x="60026" y="93016"/>
                  <a:pt x="60223" y="90255"/>
                  <a:pt x="60311" y="87647"/>
                </a:cubicBezTo>
                <a:cubicBezTo>
                  <a:pt x="61056" y="62138"/>
                  <a:pt x="56629" y="36410"/>
                  <a:pt x="60859" y="11033"/>
                </a:cubicBezTo>
                <a:cubicBezTo>
                  <a:pt x="61884" y="4831"/>
                  <a:pt x="62057" y="1"/>
                  <a:pt x="57462"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1" name="Google Shape;221;p27"/>
          <p:cNvSpPr/>
          <p:nvPr/>
        </p:nvSpPr>
        <p:spPr>
          <a:xfrm rot="-596072" flipH="1">
            <a:off x="-3779991" y="5379277"/>
            <a:ext cx="6327353" cy="2623120"/>
          </a:xfrm>
          <a:custGeom>
            <a:avLst/>
            <a:gdLst/>
            <a:ahLst/>
            <a:cxnLst/>
            <a:rect l="l" t="t" r="r" b="b"/>
            <a:pathLst>
              <a:path w="84512" h="35036" extrusionOk="0">
                <a:moveTo>
                  <a:pt x="36189" y="1"/>
                </a:moveTo>
                <a:cubicBezTo>
                  <a:pt x="33581" y="2806"/>
                  <a:pt x="30403" y="4844"/>
                  <a:pt x="26568" y="5457"/>
                </a:cubicBezTo>
                <a:cubicBezTo>
                  <a:pt x="24179" y="5852"/>
                  <a:pt x="21703" y="5633"/>
                  <a:pt x="19336" y="6159"/>
                </a:cubicBezTo>
                <a:cubicBezTo>
                  <a:pt x="1" y="10490"/>
                  <a:pt x="14715" y="35035"/>
                  <a:pt x="30383" y="35035"/>
                </a:cubicBezTo>
                <a:cubicBezTo>
                  <a:pt x="32474" y="35035"/>
                  <a:pt x="34581" y="34598"/>
                  <a:pt x="36627" y="33618"/>
                </a:cubicBezTo>
                <a:cubicBezTo>
                  <a:pt x="40659" y="31668"/>
                  <a:pt x="43245" y="27701"/>
                  <a:pt x="46182" y="24326"/>
                </a:cubicBezTo>
                <a:cubicBezTo>
                  <a:pt x="48820" y="21317"/>
                  <a:pt x="52399" y="18499"/>
                  <a:pt x="56267" y="18499"/>
                </a:cubicBezTo>
                <a:cubicBezTo>
                  <a:pt x="56737" y="18499"/>
                  <a:pt x="57210" y="18540"/>
                  <a:pt x="57687" y="18628"/>
                </a:cubicBezTo>
                <a:cubicBezTo>
                  <a:pt x="65217" y="19997"/>
                  <a:pt x="68722" y="31674"/>
                  <a:pt x="75821" y="31674"/>
                </a:cubicBezTo>
                <a:cubicBezTo>
                  <a:pt x="76222" y="31674"/>
                  <a:pt x="76635" y="31637"/>
                  <a:pt x="77060" y="31558"/>
                </a:cubicBezTo>
                <a:cubicBezTo>
                  <a:pt x="80917" y="30857"/>
                  <a:pt x="83240" y="26693"/>
                  <a:pt x="83701" y="22792"/>
                </a:cubicBezTo>
                <a:cubicBezTo>
                  <a:pt x="84511" y="15977"/>
                  <a:pt x="81049" y="8788"/>
                  <a:pt x="75197" y="5238"/>
                </a:cubicBezTo>
                <a:cubicBezTo>
                  <a:pt x="72064" y="3310"/>
                  <a:pt x="68338" y="2324"/>
                  <a:pt x="6553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2" name="Google Shape;222;p27"/>
          <p:cNvSpPr txBox="1">
            <a:spLocks noGrp="1"/>
          </p:cNvSpPr>
          <p:nvPr>
            <p:ph type="body" idx="1"/>
          </p:nvPr>
        </p:nvSpPr>
        <p:spPr>
          <a:xfrm>
            <a:off x="6088800" y="1740227"/>
            <a:ext cx="5145200" cy="4034000"/>
          </a:xfrm>
          <a:prstGeom prst="rect">
            <a:avLst/>
          </a:prstGeom>
        </p:spPr>
        <p:txBody>
          <a:bodyPr spcFirstLastPara="1" wrap="square" lIns="91425" tIns="91425" rIns="91425" bIns="91425" anchor="b" anchorCtr="0">
            <a:noAutofit/>
          </a:bodyPr>
          <a:lstStyle>
            <a:lvl1pPr marL="609585" lvl="0" indent="-431789" rtl="0">
              <a:spcBef>
                <a:spcPts val="0"/>
              </a:spcBef>
              <a:spcAft>
                <a:spcPts val="0"/>
              </a:spcAft>
              <a:buClr>
                <a:srgbClr val="625544"/>
              </a:buClr>
              <a:buSzPts val="1500"/>
              <a:buFont typeface="Raleway Medium"/>
              <a:buChar char="●"/>
              <a:defRPr sz="2000"/>
            </a:lvl1pPr>
            <a:lvl2pPr marL="1219170" lvl="1" indent="-431789" rtl="0">
              <a:spcBef>
                <a:spcPts val="0"/>
              </a:spcBef>
              <a:spcAft>
                <a:spcPts val="0"/>
              </a:spcAft>
              <a:buClr>
                <a:srgbClr val="625544"/>
              </a:buClr>
              <a:buSzPts val="1500"/>
              <a:buFont typeface="Raleway Medium"/>
              <a:buChar char="○"/>
              <a:defRPr sz="2000"/>
            </a:lvl2pPr>
            <a:lvl3pPr marL="1828754" lvl="2" indent="-431789" rtl="0">
              <a:spcBef>
                <a:spcPts val="0"/>
              </a:spcBef>
              <a:spcAft>
                <a:spcPts val="0"/>
              </a:spcAft>
              <a:buClr>
                <a:srgbClr val="625544"/>
              </a:buClr>
              <a:buSzPts val="1500"/>
              <a:buFont typeface="Raleway Medium"/>
              <a:buChar char="■"/>
              <a:defRPr sz="2000"/>
            </a:lvl3pPr>
            <a:lvl4pPr marL="2438339" lvl="3" indent="-431789" rtl="0">
              <a:spcBef>
                <a:spcPts val="0"/>
              </a:spcBef>
              <a:spcAft>
                <a:spcPts val="0"/>
              </a:spcAft>
              <a:buClr>
                <a:srgbClr val="625544"/>
              </a:buClr>
              <a:buSzPts val="1500"/>
              <a:buFont typeface="Raleway Medium"/>
              <a:buChar char="●"/>
              <a:defRPr sz="2000"/>
            </a:lvl4pPr>
            <a:lvl5pPr marL="3047924" lvl="4" indent="-431789" rtl="0">
              <a:spcBef>
                <a:spcPts val="0"/>
              </a:spcBef>
              <a:spcAft>
                <a:spcPts val="0"/>
              </a:spcAft>
              <a:buClr>
                <a:srgbClr val="625544"/>
              </a:buClr>
              <a:buSzPts val="1500"/>
              <a:buFont typeface="Raleway Medium"/>
              <a:buChar char="○"/>
              <a:defRPr sz="2000"/>
            </a:lvl5pPr>
            <a:lvl6pPr marL="3657509" lvl="5" indent="-431789" rtl="0">
              <a:spcBef>
                <a:spcPts val="0"/>
              </a:spcBef>
              <a:spcAft>
                <a:spcPts val="0"/>
              </a:spcAft>
              <a:buClr>
                <a:srgbClr val="625544"/>
              </a:buClr>
              <a:buSzPts val="1500"/>
              <a:buFont typeface="Raleway Medium"/>
              <a:buChar char="■"/>
              <a:defRPr sz="2000"/>
            </a:lvl6pPr>
            <a:lvl7pPr marL="4267093" lvl="6" indent="-431789" rtl="0">
              <a:spcBef>
                <a:spcPts val="0"/>
              </a:spcBef>
              <a:spcAft>
                <a:spcPts val="0"/>
              </a:spcAft>
              <a:buClr>
                <a:srgbClr val="625544"/>
              </a:buClr>
              <a:buSzPts val="1500"/>
              <a:buFont typeface="Raleway Medium"/>
              <a:buChar char="●"/>
              <a:defRPr sz="2000"/>
            </a:lvl7pPr>
            <a:lvl8pPr marL="4876678" lvl="7" indent="-431789" rtl="0">
              <a:spcBef>
                <a:spcPts val="0"/>
              </a:spcBef>
              <a:spcAft>
                <a:spcPts val="0"/>
              </a:spcAft>
              <a:buClr>
                <a:srgbClr val="625544"/>
              </a:buClr>
              <a:buSzPts val="1500"/>
              <a:buFont typeface="Raleway Medium"/>
              <a:buChar char="○"/>
              <a:defRPr sz="2000"/>
            </a:lvl8pPr>
            <a:lvl9pPr marL="5486263" lvl="8" indent="-431789" rtl="0">
              <a:spcBef>
                <a:spcPts val="0"/>
              </a:spcBef>
              <a:spcAft>
                <a:spcPts val="0"/>
              </a:spcAft>
              <a:buClr>
                <a:srgbClr val="625544"/>
              </a:buClr>
              <a:buSzPts val="1500"/>
              <a:buFont typeface="Raleway Medium"/>
              <a:buChar char="■"/>
              <a:defRPr sz="2000"/>
            </a:lvl9pPr>
          </a:lstStyle>
          <a:p>
            <a:endParaRPr/>
          </a:p>
        </p:txBody>
      </p:sp>
      <p:sp>
        <p:nvSpPr>
          <p:cNvPr id="223" name="Google Shape;223;p27"/>
          <p:cNvSpPr txBox="1">
            <a:spLocks noGrp="1"/>
          </p:cNvSpPr>
          <p:nvPr>
            <p:ph type="body" idx="2"/>
          </p:nvPr>
        </p:nvSpPr>
        <p:spPr>
          <a:xfrm>
            <a:off x="958000" y="1740101"/>
            <a:ext cx="5120000" cy="4034000"/>
          </a:xfrm>
          <a:prstGeom prst="rect">
            <a:avLst/>
          </a:prstGeom>
        </p:spPr>
        <p:txBody>
          <a:bodyPr spcFirstLastPara="1" wrap="square" lIns="91425" tIns="91425" rIns="91425" bIns="91425" anchor="b" anchorCtr="0">
            <a:noAutofit/>
          </a:bodyPr>
          <a:lstStyle>
            <a:lvl1pPr marL="609585" lvl="0" indent="-431789" rtl="0">
              <a:lnSpc>
                <a:spcPct val="100000"/>
              </a:lnSpc>
              <a:spcBef>
                <a:spcPts val="0"/>
              </a:spcBef>
              <a:spcAft>
                <a:spcPts val="0"/>
              </a:spcAft>
              <a:buClr>
                <a:srgbClr val="625544"/>
              </a:buClr>
              <a:buSzPts val="1500"/>
              <a:buFont typeface="Raleway Medium"/>
              <a:buChar char="●"/>
              <a:defRPr sz="2000"/>
            </a:lvl1pPr>
            <a:lvl2pPr marL="1219170" lvl="1" indent="-431789" rtl="0">
              <a:spcBef>
                <a:spcPts val="0"/>
              </a:spcBef>
              <a:spcAft>
                <a:spcPts val="0"/>
              </a:spcAft>
              <a:buClr>
                <a:srgbClr val="625544"/>
              </a:buClr>
              <a:buSzPts val="1500"/>
              <a:buFont typeface="Raleway Medium"/>
              <a:buChar char="○"/>
              <a:defRPr sz="2000"/>
            </a:lvl2pPr>
            <a:lvl3pPr marL="1828754" lvl="2" indent="-431789" rtl="0">
              <a:spcBef>
                <a:spcPts val="0"/>
              </a:spcBef>
              <a:spcAft>
                <a:spcPts val="0"/>
              </a:spcAft>
              <a:buClr>
                <a:srgbClr val="625544"/>
              </a:buClr>
              <a:buSzPts val="1500"/>
              <a:buFont typeface="Raleway Medium"/>
              <a:buChar char="■"/>
              <a:defRPr sz="2000"/>
            </a:lvl3pPr>
            <a:lvl4pPr marL="2438339" lvl="3" indent="-431789" rtl="0">
              <a:spcBef>
                <a:spcPts val="0"/>
              </a:spcBef>
              <a:spcAft>
                <a:spcPts val="0"/>
              </a:spcAft>
              <a:buClr>
                <a:srgbClr val="625544"/>
              </a:buClr>
              <a:buSzPts val="1500"/>
              <a:buFont typeface="Raleway Medium"/>
              <a:buChar char="●"/>
              <a:defRPr sz="2000"/>
            </a:lvl4pPr>
            <a:lvl5pPr marL="3047924" lvl="4" indent="-431789" rtl="0">
              <a:spcBef>
                <a:spcPts val="0"/>
              </a:spcBef>
              <a:spcAft>
                <a:spcPts val="0"/>
              </a:spcAft>
              <a:buClr>
                <a:srgbClr val="625544"/>
              </a:buClr>
              <a:buSzPts val="1500"/>
              <a:buFont typeface="Raleway Medium"/>
              <a:buChar char="○"/>
              <a:defRPr sz="2000"/>
            </a:lvl5pPr>
            <a:lvl6pPr marL="3657509" lvl="5" indent="-431789" rtl="0">
              <a:spcBef>
                <a:spcPts val="0"/>
              </a:spcBef>
              <a:spcAft>
                <a:spcPts val="0"/>
              </a:spcAft>
              <a:buClr>
                <a:srgbClr val="625544"/>
              </a:buClr>
              <a:buSzPts val="1500"/>
              <a:buFont typeface="Raleway Medium"/>
              <a:buChar char="■"/>
              <a:defRPr sz="2000"/>
            </a:lvl6pPr>
            <a:lvl7pPr marL="4267093" lvl="6" indent="-431789" rtl="0">
              <a:spcBef>
                <a:spcPts val="0"/>
              </a:spcBef>
              <a:spcAft>
                <a:spcPts val="0"/>
              </a:spcAft>
              <a:buClr>
                <a:srgbClr val="625544"/>
              </a:buClr>
              <a:buSzPts val="1500"/>
              <a:buFont typeface="Raleway Medium"/>
              <a:buChar char="●"/>
              <a:defRPr sz="2000"/>
            </a:lvl7pPr>
            <a:lvl8pPr marL="4876678" lvl="7" indent="-431789" rtl="0">
              <a:spcBef>
                <a:spcPts val="0"/>
              </a:spcBef>
              <a:spcAft>
                <a:spcPts val="0"/>
              </a:spcAft>
              <a:buClr>
                <a:srgbClr val="625544"/>
              </a:buClr>
              <a:buSzPts val="1500"/>
              <a:buFont typeface="Raleway Medium"/>
              <a:buChar char="○"/>
              <a:defRPr sz="2000"/>
            </a:lvl8pPr>
            <a:lvl9pPr marL="5486263" lvl="8" indent="-431789" rtl="0">
              <a:spcBef>
                <a:spcPts val="0"/>
              </a:spcBef>
              <a:spcAft>
                <a:spcPts val="0"/>
              </a:spcAft>
              <a:buClr>
                <a:srgbClr val="625544"/>
              </a:buClr>
              <a:buSzPts val="1500"/>
              <a:buFont typeface="Raleway Medium"/>
              <a:buChar char="■"/>
              <a:defRPr sz="2000"/>
            </a:lvl9pPr>
          </a:lstStyle>
          <a:p>
            <a:endParaRPr/>
          </a:p>
        </p:txBody>
      </p:sp>
      <p:sp>
        <p:nvSpPr>
          <p:cNvPr id="224" name="Google Shape;224;p27"/>
          <p:cNvSpPr txBox="1">
            <a:spLocks noGrp="1"/>
          </p:cNvSpPr>
          <p:nvPr>
            <p:ph type="title"/>
          </p:nvPr>
        </p:nvSpPr>
        <p:spPr>
          <a:xfrm>
            <a:off x="950967" y="466367"/>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53876578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225"/>
        <p:cNvGrpSpPr/>
        <p:nvPr/>
      </p:nvGrpSpPr>
      <p:grpSpPr>
        <a:xfrm>
          <a:off x="0" y="0"/>
          <a:ext cx="0" cy="0"/>
          <a:chOff x="0" y="0"/>
          <a:chExt cx="0" cy="0"/>
        </a:xfrm>
      </p:grpSpPr>
      <p:sp>
        <p:nvSpPr>
          <p:cNvPr id="226" name="Google Shape;226;p28"/>
          <p:cNvSpPr/>
          <p:nvPr/>
        </p:nvSpPr>
        <p:spPr>
          <a:xfrm rot="8955287">
            <a:off x="-2837022" y="-2022967"/>
            <a:ext cx="7017171" cy="4317323"/>
          </a:xfrm>
          <a:custGeom>
            <a:avLst/>
            <a:gdLst/>
            <a:ahLst/>
            <a:cxnLst/>
            <a:rect l="l" t="t" r="r" b="b"/>
            <a:pathLst>
              <a:path w="59643" h="36694" extrusionOk="0">
                <a:moveTo>
                  <a:pt x="6271" y="15779"/>
                </a:moveTo>
                <a:cubicBezTo>
                  <a:pt x="9374" y="14178"/>
                  <a:pt x="17513" y="18347"/>
                  <a:pt x="23150" y="11676"/>
                </a:cubicBezTo>
                <a:cubicBezTo>
                  <a:pt x="28787" y="5004"/>
                  <a:pt x="30455" y="1"/>
                  <a:pt x="37327" y="2302"/>
                </a:cubicBezTo>
                <a:cubicBezTo>
                  <a:pt x="44198" y="4571"/>
                  <a:pt x="43064" y="13410"/>
                  <a:pt x="47601" y="15779"/>
                </a:cubicBezTo>
                <a:cubicBezTo>
                  <a:pt x="52104" y="18147"/>
                  <a:pt x="59643" y="31690"/>
                  <a:pt x="43364" y="34192"/>
                </a:cubicBezTo>
                <a:cubicBezTo>
                  <a:pt x="27120" y="36694"/>
                  <a:pt x="10441" y="33158"/>
                  <a:pt x="5204" y="27520"/>
                </a:cubicBezTo>
                <a:cubicBezTo>
                  <a:pt x="0" y="21883"/>
                  <a:pt x="3136" y="17380"/>
                  <a:pt x="6271" y="15779"/>
                </a:cubicBezTo>
                <a:close/>
              </a:path>
            </a:pathLst>
          </a:custGeom>
          <a:solidFill>
            <a:srgbClr val="79657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7" name="Google Shape;227;p28"/>
          <p:cNvSpPr/>
          <p:nvPr/>
        </p:nvSpPr>
        <p:spPr>
          <a:xfrm rot="7480572" flipH="1">
            <a:off x="8312379" y="706669"/>
            <a:ext cx="8022952" cy="5736719"/>
          </a:xfrm>
          <a:custGeom>
            <a:avLst/>
            <a:gdLst/>
            <a:ahLst/>
            <a:cxnLst/>
            <a:rect l="l" t="t" r="r" b="b"/>
            <a:pathLst>
              <a:path w="107604" h="76941" extrusionOk="0">
                <a:moveTo>
                  <a:pt x="47257" y="0"/>
                </a:moveTo>
                <a:cubicBezTo>
                  <a:pt x="40155" y="0"/>
                  <a:pt x="33046" y="446"/>
                  <a:pt x="25970" y="1341"/>
                </a:cubicBezTo>
                <a:cubicBezTo>
                  <a:pt x="19724" y="2130"/>
                  <a:pt x="10366" y="2240"/>
                  <a:pt x="5874" y="7499"/>
                </a:cubicBezTo>
                <a:cubicBezTo>
                  <a:pt x="1184" y="12978"/>
                  <a:pt x="0" y="23672"/>
                  <a:pt x="4142" y="29568"/>
                </a:cubicBezTo>
                <a:cubicBezTo>
                  <a:pt x="7525" y="34388"/>
                  <a:pt x="13622" y="35997"/>
                  <a:pt x="19705" y="35997"/>
                </a:cubicBezTo>
                <a:cubicBezTo>
                  <a:pt x="21504" y="35997"/>
                  <a:pt x="23302" y="35856"/>
                  <a:pt x="25027" y="35616"/>
                </a:cubicBezTo>
                <a:cubicBezTo>
                  <a:pt x="28163" y="35174"/>
                  <a:pt x="31599" y="34612"/>
                  <a:pt x="34850" y="34612"/>
                </a:cubicBezTo>
                <a:cubicBezTo>
                  <a:pt x="38847" y="34612"/>
                  <a:pt x="42564" y="35461"/>
                  <a:pt x="45101" y="38421"/>
                </a:cubicBezTo>
                <a:cubicBezTo>
                  <a:pt x="49112" y="43067"/>
                  <a:pt x="48520" y="51548"/>
                  <a:pt x="54196" y="53871"/>
                </a:cubicBezTo>
                <a:cubicBezTo>
                  <a:pt x="54975" y="54188"/>
                  <a:pt x="55777" y="54333"/>
                  <a:pt x="56580" y="54333"/>
                </a:cubicBezTo>
                <a:cubicBezTo>
                  <a:pt x="59774" y="54333"/>
                  <a:pt x="62977" y="52045"/>
                  <a:pt x="64781" y="49225"/>
                </a:cubicBezTo>
                <a:cubicBezTo>
                  <a:pt x="66688" y="46267"/>
                  <a:pt x="68200" y="42278"/>
                  <a:pt x="71662" y="41730"/>
                </a:cubicBezTo>
                <a:cubicBezTo>
                  <a:pt x="71880" y="41697"/>
                  <a:pt x="72095" y="41681"/>
                  <a:pt x="72307" y="41681"/>
                </a:cubicBezTo>
                <a:cubicBezTo>
                  <a:pt x="75699" y="41681"/>
                  <a:pt x="78260" y="45826"/>
                  <a:pt x="77579" y="49291"/>
                </a:cubicBezTo>
                <a:cubicBezTo>
                  <a:pt x="76856" y="52973"/>
                  <a:pt x="73788" y="55690"/>
                  <a:pt x="70654" y="57750"/>
                </a:cubicBezTo>
                <a:cubicBezTo>
                  <a:pt x="67520" y="59832"/>
                  <a:pt x="64080" y="61629"/>
                  <a:pt x="61823" y="64610"/>
                </a:cubicBezTo>
                <a:cubicBezTo>
                  <a:pt x="59565" y="67590"/>
                  <a:pt x="58952" y="72302"/>
                  <a:pt x="61691" y="74866"/>
                </a:cubicBezTo>
                <a:cubicBezTo>
                  <a:pt x="63116" y="76203"/>
                  <a:pt x="65132" y="76685"/>
                  <a:pt x="67082" y="76860"/>
                </a:cubicBezTo>
                <a:cubicBezTo>
                  <a:pt x="67708" y="76914"/>
                  <a:pt x="68333" y="76940"/>
                  <a:pt x="68957" y="76940"/>
                </a:cubicBezTo>
                <a:cubicBezTo>
                  <a:pt x="74187" y="76940"/>
                  <a:pt x="79285" y="75071"/>
                  <a:pt x="83299" y="71644"/>
                </a:cubicBezTo>
                <a:cubicBezTo>
                  <a:pt x="85710" y="69562"/>
                  <a:pt x="87967" y="66779"/>
                  <a:pt x="91145" y="66428"/>
                </a:cubicBezTo>
                <a:cubicBezTo>
                  <a:pt x="91390" y="66400"/>
                  <a:pt x="91636" y="66387"/>
                  <a:pt x="91881" y="66387"/>
                </a:cubicBezTo>
                <a:cubicBezTo>
                  <a:pt x="94718" y="66387"/>
                  <a:pt x="97568" y="68149"/>
                  <a:pt x="100289" y="68149"/>
                </a:cubicBezTo>
                <a:cubicBezTo>
                  <a:pt x="100930" y="68149"/>
                  <a:pt x="101565" y="68051"/>
                  <a:pt x="102190" y="67809"/>
                </a:cubicBezTo>
                <a:cubicBezTo>
                  <a:pt x="105346" y="66604"/>
                  <a:pt x="106222" y="62593"/>
                  <a:pt x="106507" y="59240"/>
                </a:cubicBezTo>
                <a:cubicBezTo>
                  <a:pt x="107603" y="46552"/>
                  <a:pt x="107187" y="33775"/>
                  <a:pt x="105280" y="21196"/>
                </a:cubicBezTo>
                <a:cubicBezTo>
                  <a:pt x="104798" y="18018"/>
                  <a:pt x="104184" y="14731"/>
                  <a:pt x="102300" y="12123"/>
                </a:cubicBezTo>
                <a:cubicBezTo>
                  <a:pt x="99560" y="8310"/>
                  <a:pt x="94717" y="6710"/>
                  <a:pt x="90181" y="5505"/>
                </a:cubicBezTo>
                <a:cubicBezTo>
                  <a:pt x="76133" y="1846"/>
                  <a:pt x="61710" y="0"/>
                  <a:pt x="47257"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8" name="Google Shape;228;p28"/>
          <p:cNvSpPr txBox="1">
            <a:spLocks noGrp="1"/>
          </p:cNvSpPr>
          <p:nvPr>
            <p:ph type="subTitle" idx="1"/>
          </p:nvPr>
        </p:nvSpPr>
        <p:spPr>
          <a:xfrm>
            <a:off x="1255800" y="3852967"/>
            <a:ext cx="2890400" cy="606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Font typeface="Alata"/>
              <a:buNone/>
              <a:defRPr sz="3467" b="1">
                <a:latin typeface="Enriqueta"/>
                <a:ea typeface="Enriqueta"/>
                <a:cs typeface="Enriqueta"/>
                <a:sym typeface="Enriqueta"/>
              </a:defRPr>
            </a:lvl1pPr>
            <a:lvl2pPr lvl="1" rtl="0">
              <a:spcBef>
                <a:spcPts val="0"/>
              </a:spcBef>
              <a:spcAft>
                <a:spcPts val="0"/>
              </a:spcAft>
              <a:buSzPts val="1400"/>
              <a:buFont typeface="Alata"/>
              <a:buNone/>
              <a:defRPr>
                <a:latin typeface="Alata"/>
                <a:ea typeface="Alata"/>
                <a:cs typeface="Alata"/>
                <a:sym typeface="Alata"/>
              </a:defRPr>
            </a:lvl2pPr>
            <a:lvl3pPr lvl="2" rtl="0">
              <a:spcBef>
                <a:spcPts val="0"/>
              </a:spcBef>
              <a:spcAft>
                <a:spcPts val="0"/>
              </a:spcAft>
              <a:buSzPts val="1400"/>
              <a:buFont typeface="Alata"/>
              <a:buNone/>
              <a:defRPr>
                <a:latin typeface="Alata"/>
                <a:ea typeface="Alata"/>
                <a:cs typeface="Alata"/>
                <a:sym typeface="Alata"/>
              </a:defRPr>
            </a:lvl3pPr>
            <a:lvl4pPr lvl="3" rtl="0">
              <a:spcBef>
                <a:spcPts val="0"/>
              </a:spcBef>
              <a:spcAft>
                <a:spcPts val="0"/>
              </a:spcAft>
              <a:buSzPts val="1400"/>
              <a:buFont typeface="Alata"/>
              <a:buNone/>
              <a:defRPr>
                <a:latin typeface="Alata"/>
                <a:ea typeface="Alata"/>
                <a:cs typeface="Alata"/>
                <a:sym typeface="Alata"/>
              </a:defRPr>
            </a:lvl4pPr>
            <a:lvl5pPr lvl="4" rtl="0">
              <a:spcBef>
                <a:spcPts val="0"/>
              </a:spcBef>
              <a:spcAft>
                <a:spcPts val="0"/>
              </a:spcAft>
              <a:buSzPts val="1400"/>
              <a:buFont typeface="Alata"/>
              <a:buNone/>
              <a:defRPr>
                <a:latin typeface="Alata"/>
                <a:ea typeface="Alata"/>
                <a:cs typeface="Alata"/>
                <a:sym typeface="Alata"/>
              </a:defRPr>
            </a:lvl5pPr>
            <a:lvl6pPr lvl="5" rtl="0">
              <a:spcBef>
                <a:spcPts val="0"/>
              </a:spcBef>
              <a:spcAft>
                <a:spcPts val="0"/>
              </a:spcAft>
              <a:buSzPts val="1400"/>
              <a:buFont typeface="Alata"/>
              <a:buNone/>
              <a:defRPr>
                <a:latin typeface="Alata"/>
                <a:ea typeface="Alata"/>
                <a:cs typeface="Alata"/>
                <a:sym typeface="Alata"/>
              </a:defRPr>
            </a:lvl6pPr>
            <a:lvl7pPr lvl="6" rtl="0">
              <a:spcBef>
                <a:spcPts val="0"/>
              </a:spcBef>
              <a:spcAft>
                <a:spcPts val="0"/>
              </a:spcAft>
              <a:buSzPts val="1400"/>
              <a:buFont typeface="Alata"/>
              <a:buNone/>
              <a:defRPr>
                <a:latin typeface="Alata"/>
                <a:ea typeface="Alata"/>
                <a:cs typeface="Alata"/>
                <a:sym typeface="Alata"/>
              </a:defRPr>
            </a:lvl7pPr>
            <a:lvl8pPr lvl="7" rtl="0">
              <a:spcBef>
                <a:spcPts val="0"/>
              </a:spcBef>
              <a:spcAft>
                <a:spcPts val="0"/>
              </a:spcAft>
              <a:buSzPts val="1400"/>
              <a:buFont typeface="Alata"/>
              <a:buNone/>
              <a:defRPr>
                <a:latin typeface="Alata"/>
                <a:ea typeface="Alata"/>
                <a:cs typeface="Alata"/>
                <a:sym typeface="Alata"/>
              </a:defRPr>
            </a:lvl8pPr>
            <a:lvl9pPr lvl="8" rtl="0">
              <a:spcBef>
                <a:spcPts val="0"/>
              </a:spcBef>
              <a:spcAft>
                <a:spcPts val="0"/>
              </a:spcAft>
              <a:buSzPts val="1400"/>
              <a:buFont typeface="Alata"/>
              <a:buNone/>
              <a:defRPr>
                <a:latin typeface="Alata"/>
                <a:ea typeface="Alata"/>
                <a:cs typeface="Alata"/>
                <a:sym typeface="Alata"/>
              </a:defRPr>
            </a:lvl9pPr>
          </a:lstStyle>
          <a:p>
            <a:endParaRPr/>
          </a:p>
        </p:txBody>
      </p:sp>
      <p:sp>
        <p:nvSpPr>
          <p:cNvPr id="229" name="Google Shape;229;p28"/>
          <p:cNvSpPr txBox="1">
            <a:spLocks noGrp="1"/>
          </p:cNvSpPr>
          <p:nvPr>
            <p:ph type="subTitle" idx="2"/>
          </p:nvPr>
        </p:nvSpPr>
        <p:spPr>
          <a:xfrm>
            <a:off x="4650800" y="3852967"/>
            <a:ext cx="2890400" cy="606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Font typeface="Alata"/>
              <a:buNone/>
              <a:defRPr sz="3467" b="1">
                <a:latin typeface="Enriqueta"/>
                <a:ea typeface="Enriqueta"/>
                <a:cs typeface="Enriqueta"/>
                <a:sym typeface="Enriqueta"/>
              </a:defRPr>
            </a:lvl1pPr>
            <a:lvl2pPr lvl="1" rtl="0">
              <a:spcBef>
                <a:spcPts val="0"/>
              </a:spcBef>
              <a:spcAft>
                <a:spcPts val="0"/>
              </a:spcAft>
              <a:buSzPts val="1400"/>
              <a:buFont typeface="Alata"/>
              <a:buNone/>
              <a:defRPr>
                <a:latin typeface="Alata"/>
                <a:ea typeface="Alata"/>
                <a:cs typeface="Alata"/>
                <a:sym typeface="Alata"/>
              </a:defRPr>
            </a:lvl2pPr>
            <a:lvl3pPr lvl="2" rtl="0">
              <a:spcBef>
                <a:spcPts val="0"/>
              </a:spcBef>
              <a:spcAft>
                <a:spcPts val="0"/>
              </a:spcAft>
              <a:buSzPts val="1400"/>
              <a:buFont typeface="Alata"/>
              <a:buNone/>
              <a:defRPr>
                <a:latin typeface="Alata"/>
                <a:ea typeface="Alata"/>
                <a:cs typeface="Alata"/>
                <a:sym typeface="Alata"/>
              </a:defRPr>
            </a:lvl3pPr>
            <a:lvl4pPr lvl="3" rtl="0">
              <a:spcBef>
                <a:spcPts val="0"/>
              </a:spcBef>
              <a:spcAft>
                <a:spcPts val="0"/>
              </a:spcAft>
              <a:buSzPts val="1400"/>
              <a:buFont typeface="Alata"/>
              <a:buNone/>
              <a:defRPr>
                <a:latin typeface="Alata"/>
                <a:ea typeface="Alata"/>
                <a:cs typeface="Alata"/>
                <a:sym typeface="Alata"/>
              </a:defRPr>
            </a:lvl4pPr>
            <a:lvl5pPr lvl="4" rtl="0">
              <a:spcBef>
                <a:spcPts val="0"/>
              </a:spcBef>
              <a:spcAft>
                <a:spcPts val="0"/>
              </a:spcAft>
              <a:buSzPts val="1400"/>
              <a:buFont typeface="Alata"/>
              <a:buNone/>
              <a:defRPr>
                <a:latin typeface="Alata"/>
                <a:ea typeface="Alata"/>
                <a:cs typeface="Alata"/>
                <a:sym typeface="Alata"/>
              </a:defRPr>
            </a:lvl5pPr>
            <a:lvl6pPr lvl="5" rtl="0">
              <a:spcBef>
                <a:spcPts val="0"/>
              </a:spcBef>
              <a:spcAft>
                <a:spcPts val="0"/>
              </a:spcAft>
              <a:buSzPts val="1400"/>
              <a:buFont typeface="Alata"/>
              <a:buNone/>
              <a:defRPr>
                <a:latin typeface="Alata"/>
                <a:ea typeface="Alata"/>
                <a:cs typeface="Alata"/>
                <a:sym typeface="Alata"/>
              </a:defRPr>
            </a:lvl6pPr>
            <a:lvl7pPr lvl="6" rtl="0">
              <a:spcBef>
                <a:spcPts val="0"/>
              </a:spcBef>
              <a:spcAft>
                <a:spcPts val="0"/>
              </a:spcAft>
              <a:buSzPts val="1400"/>
              <a:buFont typeface="Alata"/>
              <a:buNone/>
              <a:defRPr>
                <a:latin typeface="Alata"/>
                <a:ea typeface="Alata"/>
                <a:cs typeface="Alata"/>
                <a:sym typeface="Alata"/>
              </a:defRPr>
            </a:lvl7pPr>
            <a:lvl8pPr lvl="7" rtl="0">
              <a:spcBef>
                <a:spcPts val="0"/>
              </a:spcBef>
              <a:spcAft>
                <a:spcPts val="0"/>
              </a:spcAft>
              <a:buSzPts val="1400"/>
              <a:buFont typeface="Alata"/>
              <a:buNone/>
              <a:defRPr>
                <a:latin typeface="Alata"/>
                <a:ea typeface="Alata"/>
                <a:cs typeface="Alata"/>
                <a:sym typeface="Alata"/>
              </a:defRPr>
            </a:lvl8pPr>
            <a:lvl9pPr lvl="8" rtl="0">
              <a:spcBef>
                <a:spcPts val="0"/>
              </a:spcBef>
              <a:spcAft>
                <a:spcPts val="0"/>
              </a:spcAft>
              <a:buSzPts val="1400"/>
              <a:buFont typeface="Alata"/>
              <a:buNone/>
              <a:defRPr>
                <a:latin typeface="Alata"/>
                <a:ea typeface="Alata"/>
                <a:cs typeface="Alata"/>
                <a:sym typeface="Alata"/>
              </a:defRPr>
            </a:lvl9pPr>
          </a:lstStyle>
          <a:p>
            <a:endParaRPr/>
          </a:p>
        </p:txBody>
      </p:sp>
      <p:sp>
        <p:nvSpPr>
          <p:cNvPr id="230" name="Google Shape;230;p28"/>
          <p:cNvSpPr txBox="1">
            <a:spLocks noGrp="1"/>
          </p:cNvSpPr>
          <p:nvPr>
            <p:ph type="subTitle" idx="3"/>
          </p:nvPr>
        </p:nvSpPr>
        <p:spPr>
          <a:xfrm>
            <a:off x="1255800" y="4679840"/>
            <a:ext cx="2890400" cy="1060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20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231" name="Google Shape;231;p28"/>
          <p:cNvSpPr txBox="1">
            <a:spLocks noGrp="1"/>
          </p:cNvSpPr>
          <p:nvPr>
            <p:ph type="subTitle" idx="4"/>
          </p:nvPr>
        </p:nvSpPr>
        <p:spPr>
          <a:xfrm>
            <a:off x="4650800" y="4679840"/>
            <a:ext cx="2890400" cy="1060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20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232" name="Google Shape;232;p28"/>
          <p:cNvSpPr txBox="1">
            <a:spLocks noGrp="1"/>
          </p:cNvSpPr>
          <p:nvPr>
            <p:ph type="subTitle" idx="5"/>
          </p:nvPr>
        </p:nvSpPr>
        <p:spPr>
          <a:xfrm>
            <a:off x="8045800" y="3852967"/>
            <a:ext cx="2890400" cy="606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Font typeface="Alata"/>
              <a:buNone/>
              <a:defRPr sz="3467" b="1">
                <a:latin typeface="Enriqueta"/>
                <a:ea typeface="Enriqueta"/>
                <a:cs typeface="Enriqueta"/>
                <a:sym typeface="Enriqueta"/>
              </a:defRPr>
            </a:lvl1pPr>
            <a:lvl2pPr lvl="1" rtl="0">
              <a:spcBef>
                <a:spcPts val="0"/>
              </a:spcBef>
              <a:spcAft>
                <a:spcPts val="0"/>
              </a:spcAft>
              <a:buSzPts val="1400"/>
              <a:buFont typeface="Alata"/>
              <a:buNone/>
              <a:defRPr>
                <a:latin typeface="Alata"/>
                <a:ea typeface="Alata"/>
                <a:cs typeface="Alata"/>
                <a:sym typeface="Alata"/>
              </a:defRPr>
            </a:lvl2pPr>
            <a:lvl3pPr lvl="2" rtl="0">
              <a:spcBef>
                <a:spcPts val="0"/>
              </a:spcBef>
              <a:spcAft>
                <a:spcPts val="0"/>
              </a:spcAft>
              <a:buSzPts val="1400"/>
              <a:buFont typeface="Alata"/>
              <a:buNone/>
              <a:defRPr>
                <a:latin typeface="Alata"/>
                <a:ea typeface="Alata"/>
                <a:cs typeface="Alata"/>
                <a:sym typeface="Alata"/>
              </a:defRPr>
            </a:lvl3pPr>
            <a:lvl4pPr lvl="3" rtl="0">
              <a:spcBef>
                <a:spcPts val="0"/>
              </a:spcBef>
              <a:spcAft>
                <a:spcPts val="0"/>
              </a:spcAft>
              <a:buSzPts val="1400"/>
              <a:buFont typeface="Alata"/>
              <a:buNone/>
              <a:defRPr>
                <a:latin typeface="Alata"/>
                <a:ea typeface="Alata"/>
                <a:cs typeface="Alata"/>
                <a:sym typeface="Alata"/>
              </a:defRPr>
            </a:lvl4pPr>
            <a:lvl5pPr lvl="4" rtl="0">
              <a:spcBef>
                <a:spcPts val="0"/>
              </a:spcBef>
              <a:spcAft>
                <a:spcPts val="0"/>
              </a:spcAft>
              <a:buSzPts val="1400"/>
              <a:buFont typeface="Alata"/>
              <a:buNone/>
              <a:defRPr>
                <a:latin typeface="Alata"/>
                <a:ea typeface="Alata"/>
                <a:cs typeface="Alata"/>
                <a:sym typeface="Alata"/>
              </a:defRPr>
            </a:lvl5pPr>
            <a:lvl6pPr lvl="5" rtl="0">
              <a:spcBef>
                <a:spcPts val="0"/>
              </a:spcBef>
              <a:spcAft>
                <a:spcPts val="0"/>
              </a:spcAft>
              <a:buSzPts val="1400"/>
              <a:buFont typeface="Alata"/>
              <a:buNone/>
              <a:defRPr>
                <a:latin typeface="Alata"/>
                <a:ea typeface="Alata"/>
                <a:cs typeface="Alata"/>
                <a:sym typeface="Alata"/>
              </a:defRPr>
            </a:lvl6pPr>
            <a:lvl7pPr lvl="6" rtl="0">
              <a:spcBef>
                <a:spcPts val="0"/>
              </a:spcBef>
              <a:spcAft>
                <a:spcPts val="0"/>
              </a:spcAft>
              <a:buSzPts val="1400"/>
              <a:buFont typeface="Alata"/>
              <a:buNone/>
              <a:defRPr>
                <a:latin typeface="Alata"/>
                <a:ea typeface="Alata"/>
                <a:cs typeface="Alata"/>
                <a:sym typeface="Alata"/>
              </a:defRPr>
            </a:lvl7pPr>
            <a:lvl8pPr lvl="7" rtl="0">
              <a:spcBef>
                <a:spcPts val="0"/>
              </a:spcBef>
              <a:spcAft>
                <a:spcPts val="0"/>
              </a:spcAft>
              <a:buSzPts val="1400"/>
              <a:buFont typeface="Alata"/>
              <a:buNone/>
              <a:defRPr>
                <a:latin typeface="Alata"/>
                <a:ea typeface="Alata"/>
                <a:cs typeface="Alata"/>
                <a:sym typeface="Alata"/>
              </a:defRPr>
            </a:lvl8pPr>
            <a:lvl9pPr lvl="8" rtl="0">
              <a:spcBef>
                <a:spcPts val="0"/>
              </a:spcBef>
              <a:spcAft>
                <a:spcPts val="0"/>
              </a:spcAft>
              <a:buSzPts val="1400"/>
              <a:buFont typeface="Alata"/>
              <a:buNone/>
              <a:defRPr>
                <a:latin typeface="Alata"/>
                <a:ea typeface="Alata"/>
                <a:cs typeface="Alata"/>
                <a:sym typeface="Alata"/>
              </a:defRPr>
            </a:lvl9pPr>
          </a:lstStyle>
          <a:p>
            <a:endParaRPr/>
          </a:p>
        </p:txBody>
      </p:sp>
      <p:sp>
        <p:nvSpPr>
          <p:cNvPr id="233" name="Google Shape;233;p28"/>
          <p:cNvSpPr txBox="1">
            <a:spLocks noGrp="1"/>
          </p:cNvSpPr>
          <p:nvPr>
            <p:ph type="subTitle" idx="6"/>
          </p:nvPr>
        </p:nvSpPr>
        <p:spPr>
          <a:xfrm>
            <a:off x="8045800" y="4679840"/>
            <a:ext cx="2890400" cy="1060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20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234" name="Google Shape;234;p28"/>
          <p:cNvSpPr txBox="1">
            <a:spLocks noGrp="1"/>
          </p:cNvSpPr>
          <p:nvPr>
            <p:ph type="title"/>
          </p:nvPr>
        </p:nvSpPr>
        <p:spPr>
          <a:xfrm>
            <a:off x="950967" y="466367"/>
            <a:ext cx="10290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6675413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2025/12/18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55473402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235"/>
        <p:cNvGrpSpPr/>
        <p:nvPr/>
      </p:nvGrpSpPr>
      <p:grpSpPr>
        <a:xfrm>
          <a:off x="0" y="0"/>
          <a:ext cx="0" cy="0"/>
          <a:chOff x="0" y="0"/>
          <a:chExt cx="0" cy="0"/>
        </a:xfrm>
      </p:grpSpPr>
      <p:sp>
        <p:nvSpPr>
          <p:cNvPr id="236" name="Google Shape;236;p29"/>
          <p:cNvSpPr txBox="1">
            <a:spLocks noGrp="1"/>
          </p:cNvSpPr>
          <p:nvPr>
            <p:ph type="title"/>
          </p:nvPr>
        </p:nvSpPr>
        <p:spPr>
          <a:xfrm>
            <a:off x="1250267" y="1885267"/>
            <a:ext cx="2900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600"/>
              <a:buNone/>
              <a:defRPr sz="3467"/>
            </a:lvl1pPr>
            <a:lvl2pPr lvl="1" algn="ctr" rtl="0">
              <a:spcBef>
                <a:spcPts val="0"/>
              </a:spcBef>
              <a:spcAft>
                <a:spcPts val="0"/>
              </a:spcAft>
              <a:buSzPts val="2600"/>
              <a:buNone/>
              <a:defRPr sz="3467"/>
            </a:lvl2pPr>
            <a:lvl3pPr lvl="2" algn="ctr" rtl="0">
              <a:spcBef>
                <a:spcPts val="0"/>
              </a:spcBef>
              <a:spcAft>
                <a:spcPts val="0"/>
              </a:spcAft>
              <a:buSzPts val="2600"/>
              <a:buNone/>
              <a:defRPr sz="3467"/>
            </a:lvl3pPr>
            <a:lvl4pPr lvl="3" algn="ctr" rtl="0">
              <a:spcBef>
                <a:spcPts val="0"/>
              </a:spcBef>
              <a:spcAft>
                <a:spcPts val="0"/>
              </a:spcAft>
              <a:buSzPts val="2600"/>
              <a:buNone/>
              <a:defRPr sz="3467"/>
            </a:lvl4pPr>
            <a:lvl5pPr lvl="4" algn="ctr" rtl="0">
              <a:spcBef>
                <a:spcPts val="0"/>
              </a:spcBef>
              <a:spcAft>
                <a:spcPts val="0"/>
              </a:spcAft>
              <a:buSzPts val="2600"/>
              <a:buNone/>
              <a:defRPr sz="3467"/>
            </a:lvl5pPr>
            <a:lvl6pPr lvl="5" algn="ctr" rtl="0">
              <a:spcBef>
                <a:spcPts val="0"/>
              </a:spcBef>
              <a:spcAft>
                <a:spcPts val="0"/>
              </a:spcAft>
              <a:buSzPts val="2600"/>
              <a:buNone/>
              <a:defRPr sz="3467"/>
            </a:lvl6pPr>
            <a:lvl7pPr lvl="6" algn="ctr" rtl="0">
              <a:spcBef>
                <a:spcPts val="0"/>
              </a:spcBef>
              <a:spcAft>
                <a:spcPts val="0"/>
              </a:spcAft>
              <a:buSzPts val="2600"/>
              <a:buNone/>
              <a:defRPr sz="3467"/>
            </a:lvl7pPr>
            <a:lvl8pPr lvl="7" algn="ctr" rtl="0">
              <a:spcBef>
                <a:spcPts val="0"/>
              </a:spcBef>
              <a:spcAft>
                <a:spcPts val="0"/>
              </a:spcAft>
              <a:buSzPts val="2600"/>
              <a:buNone/>
              <a:defRPr sz="3467"/>
            </a:lvl8pPr>
            <a:lvl9pPr lvl="8" algn="ctr" rtl="0">
              <a:spcBef>
                <a:spcPts val="0"/>
              </a:spcBef>
              <a:spcAft>
                <a:spcPts val="0"/>
              </a:spcAft>
              <a:buSzPts val="2600"/>
              <a:buNone/>
              <a:defRPr sz="3467"/>
            </a:lvl9pPr>
          </a:lstStyle>
          <a:p>
            <a:endParaRPr/>
          </a:p>
        </p:txBody>
      </p:sp>
      <p:sp>
        <p:nvSpPr>
          <p:cNvPr id="237" name="Google Shape;237;p29"/>
          <p:cNvSpPr txBox="1">
            <a:spLocks noGrp="1"/>
          </p:cNvSpPr>
          <p:nvPr>
            <p:ph type="subTitle" idx="1"/>
          </p:nvPr>
        </p:nvSpPr>
        <p:spPr>
          <a:xfrm>
            <a:off x="1250267" y="5346433"/>
            <a:ext cx="2900400" cy="76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500"/>
              <a:buNone/>
              <a:defRPr sz="2000"/>
            </a:lvl1pPr>
            <a:lvl2pPr lvl="1" algn="ctr" rtl="0">
              <a:lnSpc>
                <a:spcPct val="100000"/>
              </a:lnSpc>
              <a:spcBef>
                <a:spcPts val="0"/>
              </a:spcBef>
              <a:spcAft>
                <a:spcPts val="0"/>
              </a:spcAft>
              <a:buSzPts val="1500"/>
              <a:buNone/>
              <a:defRPr sz="2000"/>
            </a:lvl2pPr>
            <a:lvl3pPr lvl="2" algn="ctr" rtl="0">
              <a:lnSpc>
                <a:spcPct val="100000"/>
              </a:lnSpc>
              <a:spcBef>
                <a:spcPts val="0"/>
              </a:spcBef>
              <a:spcAft>
                <a:spcPts val="0"/>
              </a:spcAft>
              <a:buSzPts val="1500"/>
              <a:buNone/>
              <a:defRPr sz="2000"/>
            </a:lvl3pPr>
            <a:lvl4pPr lvl="3" algn="ctr" rtl="0">
              <a:lnSpc>
                <a:spcPct val="100000"/>
              </a:lnSpc>
              <a:spcBef>
                <a:spcPts val="0"/>
              </a:spcBef>
              <a:spcAft>
                <a:spcPts val="0"/>
              </a:spcAft>
              <a:buSzPts val="1500"/>
              <a:buNone/>
              <a:defRPr sz="2000"/>
            </a:lvl4pPr>
            <a:lvl5pPr lvl="4" algn="ctr" rtl="0">
              <a:lnSpc>
                <a:spcPct val="100000"/>
              </a:lnSpc>
              <a:spcBef>
                <a:spcPts val="0"/>
              </a:spcBef>
              <a:spcAft>
                <a:spcPts val="0"/>
              </a:spcAft>
              <a:buSzPts val="1500"/>
              <a:buNone/>
              <a:defRPr sz="2000"/>
            </a:lvl5pPr>
            <a:lvl6pPr lvl="5" algn="ctr" rtl="0">
              <a:lnSpc>
                <a:spcPct val="100000"/>
              </a:lnSpc>
              <a:spcBef>
                <a:spcPts val="0"/>
              </a:spcBef>
              <a:spcAft>
                <a:spcPts val="0"/>
              </a:spcAft>
              <a:buSzPts val="1500"/>
              <a:buNone/>
              <a:defRPr sz="2000"/>
            </a:lvl6pPr>
            <a:lvl7pPr lvl="6" algn="ctr" rtl="0">
              <a:lnSpc>
                <a:spcPct val="100000"/>
              </a:lnSpc>
              <a:spcBef>
                <a:spcPts val="0"/>
              </a:spcBef>
              <a:spcAft>
                <a:spcPts val="0"/>
              </a:spcAft>
              <a:buSzPts val="1500"/>
              <a:buNone/>
              <a:defRPr sz="2000"/>
            </a:lvl7pPr>
            <a:lvl8pPr lvl="7" algn="ctr" rtl="0">
              <a:lnSpc>
                <a:spcPct val="100000"/>
              </a:lnSpc>
              <a:spcBef>
                <a:spcPts val="0"/>
              </a:spcBef>
              <a:spcAft>
                <a:spcPts val="0"/>
              </a:spcAft>
              <a:buSzPts val="1500"/>
              <a:buNone/>
              <a:defRPr sz="2000"/>
            </a:lvl8pPr>
            <a:lvl9pPr lvl="8" algn="ctr" rtl="0">
              <a:lnSpc>
                <a:spcPct val="100000"/>
              </a:lnSpc>
              <a:spcBef>
                <a:spcPts val="0"/>
              </a:spcBef>
              <a:spcAft>
                <a:spcPts val="0"/>
              </a:spcAft>
              <a:buSzPts val="1500"/>
              <a:buNone/>
              <a:defRPr sz="2000"/>
            </a:lvl9pPr>
          </a:lstStyle>
          <a:p>
            <a:endParaRPr/>
          </a:p>
        </p:txBody>
      </p:sp>
      <p:sp>
        <p:nvSpPr>
          <p:cNvPr id="238" name="Google Shape;238;p29"/>
          <p:cNvSpPr txBox="1">
            <a:spLocks noGrp="1"/>
          </p:cNvSpPr>
          <p:nvPr>
            <p:ph type="title" idx="2"/>
          </p:nvPr>
        </p:nvSpPr>
        <p:spPr>
          <a:xfrm>
            <a:off x="4645893" y="1885267"/>
            <a:ext cx="2900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600"/>
              <a:buNone/>
              <a:defRPr sz="3467"/>
            </a:lvl1pPr>
            <a:lvl2pPr lvl="1" algn="ctr" rtl="0">
              <a:spcBef>
                <a:spcPts val="0"/>
              </a:spcBef>
              <a:spcAft>
                <a:spcPts val="0"/>
              </a:spcAft>
              <a:buSzPts val="2600"/>
              <a:buNone/>
              <a:defRPr sz="3467"/>
            </a:lvl2pPr>
            <a:lvl3pPr lvl="2" algn="ctr" rtl="0">
              <a:spcBef>
                <a:spcPts val="0"/>
              </a:spcBef>
              <a:spcAft>
                <a:spcPts val="0"/>
              </a:spcAft>
              <a:buSzPts val="2600"/>
              <a:buNone/>
              <a:defRPr sz="3467"/>
            </a:lvl3pPr>
            <a:lvl4pPr lvl="3" algn="ctr" rtl="0">
              <a:spcBef>
                <a:spcPts val="0"/>
              </a:spcBef>
              <a:spcAft>
                <a:spcPts val="0"/>
              </a:spcAft>
              <a:buSzPts val="2600"/>
              <a:buNone/>
              <a:defRPr sz="3467"/>
            </a:lvl4pPr>
            <a:lvl5pPr lvl="4" algn="ctr" rtl="0">
              <a:spcBef>
                <a:spcPts val="0"/>
              </a:spcBef>
              <a:spcAft>
                <a:spcPts val="0"/>
              </a:spcAft>
              <a:buSzPts val="2600"/>
              <a:buNone/>
              <a:defRPr sz="3467"/>
            </a:lvl5pPr>
            <a:lvl6pPr lvl="5" algn="ctr" rtl="0">
              <a:spcBef>
                <a:spcPts val="0"/>
              </a:spcBef>
              <a:spcAft>
                <a:spcPts val="0"/>
              </a:spcAft>
              <a:buSzPts val="2600"/>
              <a:buNone/>
              <a:defRPr sz="3467"/>
            </a:lvl6pPr>
            <a:lvl7pPr lvl="6" algn="ctr" rtl="0">
              <a:spcBef>
                <a:spcPts val="0"/>
              </a:spcBef>
              <a:spcAft>
                <a:spcPts val="0"/>
              </a:spcAft>
              <a:buSzPts val="2600"/>
              <a:buNone/>
              <a:defRPr sz="3467"/>
            </a:lvl7pPr>
            <a:lvl8pPr lvl="7" algn="ctr" rtl="0">
              <a:spcBef>
                <a:spcPts val="0"/>
              </a:spcBef>
              <a:spcAft>
                <a:spcPts val="0"/>
              </a:spcAft>
              <a:buSzPts val="2600"/>
              <a:buNone/>
              <a:defRPr sz="3467"/>
            </a:lvl8pPr>
            <a:lvl9pPr lvl="8" algn="ctr" rtl="0">
              <a:spcBef>
                <a:spcPts val="0"/>
              </a:spcBef>
              <a:spcAft>
                <a:spcPts val="0"/>
              </a:spcAft>
              <a:buSzPts val="2600"/>
              <a:buNone/>
              <a:defRPr sz="3467"/>
            </a:lvl9pPr>
          </a:lstStyle>
          <a:p>
            <a:endParaRPr/>
          </a:p>
        </p:txBody>
      </p:sp>
      <p:sp>
        <p:nvSpPr>
          <p:cNvPr id="239" name="Google Shape;239;p29"/>
          <p:cNvSpPr txBox="1">
            <a:spLocks noGrp="1"/>
          </p:cNvSpPr>
          <p:nvPr>
            <p:ph type="subTitle" idx="3"/>
          </p:nvPr>
        </p:nvSpPr>
        <p:spPr>
          <a:xfrm>
            <a:off x="4645893" y="5346433"/>
            <a:ext cx="2900400" cy="76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500"/>
              <a:buNone/>
              <a:defRPr sz="2000"/>
            </a:lvl1pPr>
            <a:lvl2pPr lvl="1" algn="ctr" rtl="0">
              <a:lnSpc>
                <a:spcPct val="100000"/>
              </a:lnSpc>
              <a:spcBef>
                <a:spcPts val="0"/>
              </a:spcBef>
              <a:spcAft>
                <a:spcPts val="0"/>
              </a:spcAft>
              <a:buSzPts val="1500"/>
              <a:buNone/>
              <a:defRPr sz="2000"/>
            </a:lvl2pPr>
            <a:lvl3pPr lvl="2" algn="ctr" rtl="0">
              <a:lnSpc>
                <a:spcPct val="100000"/>
              </a:lnSpc>
              <a:spcBef>
                <a:spcPts val="0"/>
              </a:spcBef>
              <a:spcAft>
                <a:spcPts val="0"/>
              </a:spcAft>
              <a:buSzPts val="1500"/>
              <a:buNone/>
              <a:defRPr sz="2000"/>
            </a:lvl3pPr>
            <a:lvl4pPr lvl="3" algn="ctr" rtl="0">
              <a:lnSpc>
                <a:spcPct val="100000"/>
              </a:lnSpc>
              <a:spcBef>
                <a:spcPts val="0"/>
              </a:spcBef>
              <a:spcAft>
                <a:spcPts val="0"/>
              </a:spcAft>
              <a:buSzPts val="1500"/>
              <a:buNone/>
              <a:defRPr sz="2000"/>
            </a:lvl4pPr>
            <a:lvl5pPr lvl="4" algn="ctr" rtl="0">
              <a:lnSpc>
                <a:spcPct val="100000"/>
              </a:lnSpc>
              <a:spcBef>
                <a:spcPts val="0"/>
              </a:spcBef>
              <a:spcAft>
                <a:spcPts val="0"/>
              </a:spcAft>
              <a:buSzPts val="1500"/>
              <a:buNone/>
              <a:defRPr sz="2000"/>
            </a:lvl5pPr>
            <a:lvl6pPr lvl="5" algn="ctr" rtl="0">
              <a:lnSpc>
                <a:spcPct val="100000"/>
              </a:lnSpc>
              <a:spcBef>
                <a:spcPts val="0"/>
              </a:spcBef>
              <a:spcAft>
                <a:spcPts val="0"/>
              </a:spcAft>
              <a:buSzPts val="1500"/>
              <a:buNone/>
              <a:defRPr sz="2000"/>
            </a:lvl6pPr>
            <a:lvl7pPr lvl="6" algn="ctr" rtl="0">
              <a:lnSpc>
                <a:spcPct val="100000"/>
              </a:lnSpc>
              <a:spcBef>
                <a:spcPts val="0"/>
              </a:spcBef>
              <a:spcAft>
                <a:spcPts val="0"/>
              </a:spcAft>
              <a:buSzPts val="1500"/>
              <a:buNone/>
              <a:defRPr sz="2000"/>
            </a:lvl7pPr>
            <a:lvl8pPr lvl="7" algn="ctr" rtl="0">
              <a:lnSpc>
                <a:spcPct val="100000"/>
              </a:lnSpc>
              <a:spcBef>
                <a:spcPts val="0"/>
              </a:spcBef>
              <a:spcAft>
                <a:spcPts val="0"/>
              </a:spcAft>
              <a:buSzPts val="1500"/>
              <a:buNone/>
              <a:defRPr sz="2000"/>
            </a:lvl8pPr>
            <a:lvl9pPr lvl="8" algn="ctr" rtl="0">
              <a:lnSpc>
                <a:spcPct val="100000"/>
              </a:lnSpc>
              <a:spcBef>
                <a:spcPts val="0"/>
              </a:spcBef>
              <a:spcAft>
                <a:spcPts val="0"/>
              </a:spcAft>
              <a:buSzPts val="1500"/>
              <a:buNone/>
              <a:defRPr sz="2000"/>
            </a:lvl9pPr>
          </a:lstStyle>
          <a:p>
            <a:endParaRPr/>
          </a:p>
        </p:txBody>
      </p:sp>
      <p:sp>
        <p:nvSpPr>
          <p:cNvPr id="240" name="Google Shape;240;p29"/>
          <p:cNvSpPr txBox="1">
            <a:spLocks noGrp="1"/>
          </p:cNvSpPr>
          <p:nvPr>
            <p:ph type="title" idx="4"/>
          </p:nvPr>
        </p:nvSpPr>
        <p:spPr>
          <a:xfrm>
            <a:off x="8041531" y="1885267"/>
            <a:ext cx="2900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600"/>
              <a:buNone/>
              <a:defRPr sz="3467"/>
            </a:lvl1pPr>
            <a:lvl2pPr lvl="1" algn="ctr" rtl="0">
              <a:spcBef>
                <a:spcPts val="0"/>
              </a:spcBef>
              <a:spcAft>
                <a:spcPts val="0"/>
              </a:spcAft>
              <a:buSzPts val="2600"/>
              <a:buNone/>
              <a:defRPr sz="3467"/>
            </a:lvl2pPr>
            <a:lvl3pPr lvl="2" algn="ctr" rtl="0">
              <a:spcBef>
                <a:spcPts val="0"/>
              </a:spcBef>
              <a:spcAft>
                <a:spcPts val="0"/>
              </a:spcAft>
              <a:buSzPts val="2600"/>
              <a:buNone/>
              <a:defRPr sz="3467"/>
            </a:lvl3pPr>
            <a:lvl4pPr lvl="3" algn="ctr" rtl="0">
              <a:spcBef>
                <a:spcPts val="0"/>
              </a:spcBef>
              <a:spcAft>
                <a:spcPts val="0"/>
              </a:spcAft>
              <a:buSzPts val="2600"/>
              <a:buNone/>
              <a:defRPr sz="3467"/>
            </a:lvl4pPr>
            <a:lvl5pPr lvl="4" algn="ctr" rtl="0">
              <a:spcBef>
                <a:spcPts val="0"/>
              </a:spcBef>
              <a:spcAft>
                <a:spcPts val="0"/>
              </a:spcAft>
              <a:buSzPts val="2600"/>
              <a:buNone/>
              <a:defRPr sz="3467"/>
            </a:lvl5pPr>
            <a:lvl6pPr lvl="5" algn="ctr" rtl="0">
              <a:spcBef>
                <a:spcPts val="0"/>
              </a:spcBef>
              <a:spcAft>
                <a:spcPts val="0"/>
              </a:spcAft>
              <a:buSzPts val="2600"/>
              <a:buNone/>
              <a:defRPr sz="3467"/>
            </a:lvl6pPr>
            <a:lvl7pPr lvl="6" algn="ctr" rtl="0">
              <a:spcBef>
                <a:spcPts val="0"/>
              </a:spcBef>
              <a:spcAft>
                <a:spcPts val="0"/>
              </a:spcAft>
              <a:buSzPts val="2600"/>
              <a:buNone/>
              <a:defRPr sz="3467"/>
            </a:lvl7pPr>
            <a:lvl8pPr lvl="7" algn="ctr" rtl="0">
              <a:spcBef>
                <a:spcPts val="0"/>
              </a:spcBef>
              <a:spcAft>
                <a:spcPts val="0"/>
              </a:spcAft>
              <a:buSzPts val="2600"/>
              <a:buNone/>
              <a:defRPr sz="3467"/>
            </a:lvl8pPr>
            <a:lvl9pPr lvl="8" algn="ctr" rtl="0">
              <a:spcBef>
                <a:spcPts val="0"/>
              </a:spcBef>
              <a:spcAft>
                <a:spcPts val="0"/>
              </a:spcAft>
              <a:buSzPts val="2600"/>
              <a:buNone/>
              <a:defRPr sz="3467"/>
            </a:lvl9pPr>
          </a:lstStyle>
          <a:p>
            <a:endParaRPr/>
          </a:p>
        </p:txBody>
      </p:sp>
      <p:sp>
        <p:nvSpPr>
          <p:cNvPr id="241" name="Google Shape;241;p29"/>
          <p:cNvSpPr txBox="1">
            <a:spLocks noGrp="1"/>
          </p:cNvSpPr>
          <p:nvPr>
            <p:ph type="subTitle" idx="5"/>
          </p:nvPr>
        </p:nvSpPr>
        <p:spPr>
          <a:xfrm>
            <a:off x="8041531" y="5346433"/>
            <a:ext cx="2900400" cy="76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500"/>
              <a:buNone/>
              <a:defRPr sz="2000"/>
            </a:lvl1pPr>
            <a:lvl2pPr lvl="1" algn="ctr" rtl="0">
              <a:lnSpc>
                <a:spcPct val="100000"/>
              </a:lnSpc>
              <a:spcBef>
                <a:spcPts val="0"/>
              </a:spcBef>
              <a:spcAft>
                <a:spcPts val="0"/>
              </a:spcAft>
              <a:buSzPts val="1500"/>
              <a:buNone/>
              <a:defRPr sz="2000"/>
            </a:lvl2pPr>
            <a:lvl3pPr lvl="2" algn="ctr" rtl="0">
              <a:lnSpc>
                <a:spcPct val="100000"/>
              </a:lnSpc>
              <a:spcBef>
                <a:spcPts val="0"/>
              </a:spcBef>
              <a:spcAft>
                <a:spcPts val="0"/>
              </a:spcAft>
              <a:buSzPts val="1500"/>
              <a:buNone/>
              <a:defRPr sz="2000"/>
            </a:lvl3pPr>
            <a:lvl4pPr lvl="3" algn="ctr" rtl="0">
              <a:lnSpc>
                <a:spcPct val="100000"/>
              </a:lnSpc>
              <a:spcBef>
                <a:spcPts val="0"/>
              </a:spcBef>
              <a:spcAft>
                <a:spcPts val="0"/>
              </a:spcAft>
              <a:buSzPts val="1500"/>
              <a:buNone/>
              <a:defRPr sz="2000"/>
            </a:lvl4pPr>
            <a:lvl5pPr lvl="4" algn="ctr" rtl="0">
              <a:lnSpc>
                <a:spcPct val="100000"/>
              </a:lnSpc>
              <a:spcBef>
                <a:spcPts val="0"/>
              </a:spcBef>
              <a:spcAft>
                <a:spcPts val="0"/>
              </a:spcAft>
              <a:buSzPts val="1500"/>
              <a:buNone/>
              <a:defRPr sz="2000"/>
            </a:lvl5pPr>
            <a:lvl6pPr lvl="5" algn="ctr" rtl="0">
              <a:lnSpc>
                <a:spcPct val="100000"/>
              </a:lnSpc>
              <a:spcBef>
                <a:spcPts val="0"/>
              </a:spcBef>
              <a:spcAft>
                <a:spcPts val="0"/>
              </a:spcAft>
              <a:buSzPts val="1500"/>
              <a:buNone/>
              <a:defRPr sz="2000"/>
            </a:lvl6pPr>
            <a:lvl7pPr lvl="6" algn="ctr" rtl="0">
              <a:lnSpc>
                <a:spcPct val="100000"/>
              </a:lnSpc>
              <a:spcBef>
                <a:spcPts val="0"/>
              </a:spcBef>
              <a:spcAft>
                <a:spcPts val="0"/>
              </a:spcAft>
              <a:buSzPts val="1500"/>
              <a:buNone/>
              <a:defRPr sz="2000"/>
            </a:lvl7pPr>
            <a:lvl8pPr lvl="7" algn="ctr" rtl="0">
              <a:lnSpc>
                <a:spcPct val="100000"/>
              </a:lnSpc>
              <a:spcBef>
                <a:spcPts val="0"/>
              </a:spcBef>
              <a:spcAft>
                <a:spcPts val="0"/>
              </a:spcAft>
              <a:buSzPts val="1500"/>
              <a:buNone/>
              <a:defRPr sz="2000"/>
            </a:lvl8pPr>
            <a:lvl9pPr lvl="8" algn="ctr" rtl="0">
              <a:lnSpc>
                <a:spcPct val="100000"/>
              </a:lnSpc>
              <a:spcBef>
                <a:spcPts val="0"/>
              </a:spcBef>
              <a:spcAft>
                <a:spcPts val="0"/>
              </a:spcAft>
              <a:buSzPts val="1500"/>
              <a:buNone/>
              <a:defRPr sz="2000"/>
            </a:lvl9pPr>
          </a:lstStyle>
          <a:p>
            <a:endParaRPr/>
          </a:p>
        </p:txBody>
      </p:sp>
      <p:sp>
        <p:nvSpPr>
          <p:cNvPr id="242" name="Google Shape;242;p29"/>
          <p:cNvSpPr txBox="1">
            <a:spLocks noGrp="1"/>
          </p:cNvSpPr>
          <p:nvPr>
            <p:ph type="title" idx="6"/>
          </p:nvPr>
        </p:nvSpPr>
        <p:spPr>
          <a:xfrm>
            <a:off x="950967" y="466367"/>
            <a:ext cx="10290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43" name="Google Shape;243;p29"/>
          <p:cNvSpPr/>
          <p:nvPr/>
        </p:nvSpPr>
        <p:spPr>
          <a:xfrm rot="5400000">
            <a:off x="-4865536" y="2044565"/>
            <a:ext cx="8294535" cy="3937072"/>
          </a:xfrm>
          <a:custGeom>
            <a:avLst/>
            <a:gdLst/>
            <a:ahLst/>
            <a:cxnLst/>
            <a:rect l="l" t="t" r="r" b="b"/>
            <a:pathLst>
              <a:path w="97449" h="46255" extrusionOk="0">
                <a:moveTo>
                  <a:pt x="74744" y="1"/>
                </a:moveTo>
                <a:cubicBezTo>
                  <a:pt x="73665" y="1"/>
                  <a:pt x="72582" y="126"/>
                  <a:pt x="71545" y="354"/>
                </a:cubicBezTo>
                <a:cubicBezTo>
                  <a:pt x="67381" y="1318"/>
                  <a:pt x="63633" y="3663"/>
                  <a:pt x="60982" y="7016"/>
                </a:cubicBezTo>
                <a:cubicBezTo>
                  <a:pt x="56401" y="12802"/>
                  <a:pt x="55174" y="21348"/>
                  <a:pt x="48928" y="25271"/>
                </a:cubicBezTo>
                <a:cubicBezTo>
                  <a:pt x="46763" y="26626"/>
                  <a:pt x="44275" y="27202"/>
                  <a:pt x="41733" y="27202"/>
                </a:cubicBezTo>
                <a:cubicBezTo>
                  <a:pt x="38848" y="27202"/>
                  <a:pt x="35892" y="26460"/>
                  <a:pt x="33259" y="25271"/>
                </a:cubicBezTo>
                <a:cubicBezTo>
                  <a:pt x="29884" y="23737"/>
                  <a:pt x="26838" y="21524"/>
                  <a:pt x="23441" y="20055"/>
                </a:cubicBezTo>
                <a:cubicBezTo>
                  <a:pt x="21219" y="19096"/>
                  <a:pt x="19291" y="18671"/>
                  <a:pt x="17588" y="18671"/>
                </a:cubicBezTo>
                <a:cubicBezTo>
                  <a:pt x="11045" y="18671"/>
                  <a:pt x="7838" y="24946"/>
                  <a:pt x="4134" y="31276"/>
                </a:cubicBezTo>
                <a:cubicBezTo>
                  <a:pt x="1" y="38292"/>
                  <a:pt x="1915" y="46255"/>
                  <a:pt x="10098" y="46255"/>
                </a:cubicBezTo>
                <a:cubicBezTo>
                  <a:pt x="10809" y="46255"/>
                  <a:pt x="11568" y="46195"/>
                  <a:pt x="12374" y="46069"/>
                </a:cubicBezTo>
                <a:cubicBezTo>
                  <a:pt x="25979" y="43938"/>
                  <a:pt x="39720" y="42870"/>
                  <a:pt x="53471" y="42870"/>
                </a:cubicBezTo>
                <a:cubicBezTo>
                  <a:pt x="62490" y="42870"/>
                  <a:pt x="71515" y="43329"/>
                  <a:pt x="80508" y="44250"/>
                </a:cubicBezTo>
                <a:cubicBezTo>
                  <a:pt x="82197" y="44417"/>
                  <a:pt x="83935" y="44597"/>
                  <a:pt x="85647" y="44597"/>
                </a:cubicBezTo>
                <a:cubicBezTo>
                  <a:pt x="87754" y="44597"/>
                  <a:pt x="89820" y="44324"/>
                  <a:pt x="91706" y="43417"/>
                </a:cubicBezTo>
                <a:cubicBezTo>
                  <a:pt x="95147" y="41795"/>
                  <a:pt x="97448" y="37193"/>
                  <a:pt x="95301" y="34059"/>
                </a:cubicBezTo>
                <a:cubicBezTo>
                  <a:pt x="93503" y="31451"/>
                  <a:pt x="89734" y="31144"/>
                  <a:pt x="87236" y="29194"/>
                </a:cubicBezTo>
                <a:cubicBezTo>
                  <a:pt x="83554" y="26279"/>
                  <a:pt x="83598" y="20735"/>
                  <a:pt x="84146" y="16067"/>
                </a:cubicBezTo>
                <a:cubicBezTo>
                  <a:pt x="84694" y="11399"/>
                  <a:pt x="85154" y="5986"/>
                  <a:pt x="81867" y="2633"/>
                </a:cubicBezTo>
                <a:cubicBezTo>
                  <a:pt x="80027" y="763"/>
                  <a:pt x="77400" y="1"/>
                  <a:pt x="74744"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4" name="Google Shape;244;p29"/>
          <p:cNvSpPr/>
          <p:nvPr/>
        </p:nvSpPr>
        <p:spPr>
          <a:xfrm rot="10800000">
            <a:off x="10083520" y="-622435"/>
            <a:ext cx="8294535" cy="3937072"/>
          </a:xfrm>
          <a:custGeom>
            <a:avLst/>
            <a:gdLst/>
            <a:ahLst/>
            <a:cxnLst/>
            <a:rect l="l" t="t" r="r" b="b"/>
            <a:pathLst>
              <a:path w="97449" h="46255" extrusionOk="0">
                <a:moveTo>
                  <a:pt x="74744" y="1"/>
                </a:moveTo>
                <a:cubicBezTo>
                  <a:pt x="73665" y="1"/>
                  <a:pt x="72582" y="126"/>
                  <a:pt x="71545" y="354"/>
                </a:cubicBezTo>
                <a:cubicBezTo>
                  <a:pt x="67381" y="1318"/>
                  <a:pt x="63633" y="3663"/>
                  <a:pt x="60982" y="7016"/>
                </a:cubicBezTo>
                <a:cubicBezTo>
                  <a:pt x="56401" y="12802"/>
                  <a:pt x="55174" y="21348"/>
                  <a:pt x="48928" y="25271"/>
                </a:cubicBezTo>
                <a:cubicBezTo>
                  <a:pt x="46763" y="26626"/>
                  <a:pt x="44275" y="27202"/>
                  <a:pt x="41733" y="27202"/>
                </a:cubicBezTo>
                <a:cubicBezTo>
                  <a:pt x="38848" y="27202"/>
                  <a:pt x="35892" y="26460"/>
                  <a:pt x="33259" y="25271"/>
                </a:cubicBezTo>
                <a:cubicBezTo>
                  <a:pt x="29884" y="23737"/>
                  <a:pt x="26838" y="21524"/>
                  <a:pt x="23441" y="20055"/>
                </a:cubicBezTo>
                <a:cubicBezTo>
                  <a:pt x="21219" y="19096"/>
                  <a:pt x="19291" y="18671"/>
                  <a:pt x="17588" y="18671"/>
                </a:cubicBezTo>
                <a:cubicBezTo>
                  <a:pt x="11045" y="18671"/>
                  <a:pt x="7838" y="24946"/>
                  <a:pt x="4134" y="31276"/>
                </a:cubicBezTo>
                <a:cubicBezTo>
                  <a:pt x="1" y="38292"/>
                  <a:pt x="1915" y="46255"/>
                  <a:pt x="10098" y="46255"/>
                </a:cubicBezTo>
                <a:cubicBezTo>
                  <a:pt x="10809" y="46255"/>
                  <a:pt x="11568" y="46195"/>
                  <a:pt x="12374" y="46069"/>
                </a:cubicBezTo>
                <a:cubicBezTo>
                  <a:pt x="25979" y="43938"/>
                  <a:pt x="39720" y="42870"/>
                  <a:pt x="53471" y="42870"/>
                </a:cubicBezTo>
                <a:cubicBezTo>
                  <a:pt x="62490" y="42870"/>
                  <a:pt x="71515" y="43329"/>
                  <a:pt x="80508" y="44250"/>
                </a:cubicBezTo>
                <a:cubicBezTo>
                  <a:pt x="82197" y="44417"/>
                  <a:pt x="83935" y="44597"/>
                  <a:pt x="85647" y="44597"/>
                </a:cubicBezTo>
                <a:cubicBezTo>
                  <a:pt x="87754" y="44597"/>
                  <a:pt x="89820" y="44324"/>
                  <a:pt x="91706" y="43417"/>
                </a:cubicBezTo>
                <a:cubicBezTo>
                  <a:pt x="95147" y="41795"/>
                  <a:pt x="97448" y="37193"/>
                  <a:pt x="95301" y="34059"/>
                </a:cubicBezTo>
                <a:cubicBezTo>
                  <a:pt x="93503" y="31451"/>
                  <a:pt x="89734" y="31144"/>
                  <a:pt x="87236" y="29194"/>
                </a:cubicBezTo>
                <a:cubicBezTo>
                  <a:pt x="83554" y="26279"/>
                  <a:pt x="83598" y="20735"/>
                  <a:pt x="84146" y="16067"/>
                </a:cubicBezTo>
                <a:cubicBezTo>
                  <a:pt x="84694" y="11399"/>
                  <a:pt x="85154" y="5986"/>
                  <a:pt x="81867" y="2633"/>
                </a:cubicBezTo>
                <a:cubicBezTo>
                  <a:pt x="80027" y="763"/>
                  <a:pt x="77400" y="1"/>
                  <a:pt x="74744"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25659259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245"/>
        <p:cNvGrpSpPr/>
        <p:nvPr/>
      </p:nvGrpSpPr>
      <p:grpSpPr>
        <a:xfrm>
          <a:off x="0" y="0"/>
          <a:ext cx="0" cy="0"/>
          <a:chOff x="0" y="0"/>
          <a:chExt cx="0" cy="0"/>
        </a:xfrm>
      </p:grpSpPr>
      <p:sp>
        <p:nvSpPr>
          <p:cNvPr id="246" name="Google Shape;246;p30"/>
          <p:cNvSpPr/>
          <p:nvPr/>
        </p:nvSpPr>
        <p:spPr>
          <a:xfrm rot="9242551">
            <a:off x="8928741" y="-2339689"/>
            <a:ext cx="5722465" cy="6654527"/>
          </a:xfrm>
          <a:custGeom>
            <a:avLst/>
            <a:gdLst/>
            <a:ahLst/>
            <a:cxnLst/>
            <a:rect l="l" t="t" r="r" b="b"/>
            <a:pathLst>
              <a:path w="140848" h="163789" extrusionOk="0">
                <a:moveTo>
                  <a:pt x="53298" y="0"/>
                </a:moveTo>
                <a:cubicBezTo>
                  <a:pt x="52425" y="0"/>
                  <a:pt x="51497" y="76"/>
                  <a:pt x="50514" y="234"/>
                </a:cubicBezTo>
                <a:cubicBezTo>
                  <a:pt x="38373" y="2206"/>
                  <a:pt x="26079" y="475"/>
                  <a:pt x="13828" y="3039"/>
                </a:cubicBezTo>
                <a:cubicBezTo>
                  <a:pt x="10738" y="3674"/>
                  <a:pt x="7539" y="4529"/>
                  <a:pt x="5216" y="6633"/>
                </a:cubicBezTo>
                <a:cubicBezTo>
                  <a:pt x="0" y="11389"/>
                  <a:pt x="1424" y="19738"/>
                  <a:pt x="2564" y="26685"/>
                </a:cubicBezTo>
                <a:cubicBezTo>
                  <a:pt x="5150" y="42530"/>
                  <a:pt x="3879" y="58703"/>
                  <a:pt x="3222" y="74745"/>
                </a:cubicBezTo>
                <a:cubicBezTo>
                  <a:pt x="2213" y="99267"/>
                  <a:pt x="2630" y="123856"/>
                  <a:pt x="3046" y="148401"/>
                </a:cubicBezTo>
                <a:cubicBezTo>
                  <a:pt x="3068" y="149979"/>
                  <a:pt x="3156" y="151710"/>
                  <a:pt x="4252" y="152828"/>
                </a:cubicBezTo>
                <a:cubicBezTo>
                  <a:pt x="5062" y="153682"/>
                  <a:pt x="6290" y="154011"/>
                  <a:pt x="7451" y="154274"/>
                </a:cubicBezTo>
                <a:cubicBezTo>
                  <a:pt x="18277" y="156772"/>
                  <a:pt x="29410" y="157890"/>
                  <a:pt x="40477" y="158986"/>
                </a:cubicBezTo>
                <a:cubicBezTo>
                  <a:pt x="63860" y="161331"/>
                  <a:pt x="87309" y="163654"/>
                  <a:pt x="110824" y="163785"/>
                </a:cubicBezTo>
                <a:cubicBezTo>
                  <a:pt x="111155" y="163788"/>
                  <a:pt x="111486" y="163789"/>
                  <a:pt x="111819" y="163789"/>
                </a:cubicBezTo>
                <a:cubicBezTo>
                  <a:pt x="120214" y="163789"/>
                  <a:pt x="129390" y="162904"/>
                  <a:pt x="134997" y="156728"/>
                </a:cubicBezTo>
                <a:cubicBezTo>
                  <a:pt x="140848" y="150285"/>
                  <a:pt x="140344" y="139547"/>
                  <a:pt x="134887" y="132797"/>
                </a:cubicBezTo>
                <a:cubicBezTo>
                  <a:pt x="130811" y="127757"/>
                  <a:pt x="124434" y="124535"/>
                  <a:pt x="121606" y="118684"/>
                </a:cubicBezTo>
                <a:cubicBezTo>
                  <a:pt x="119108" y="113490"/>
                  <a:pt x="119985" y="107376"/>
                  <a:pt x="119196" y="101656"/>
                </a:cubicBezTo>
                <a:cubicBezTo>
                  <a:pt x="118188" y="94337"/>
                  <a:pt x="113498" y="86885"/>
                  <a:pt x="106266" y="85373"/>
                </a:cubicBezTo>
                <a:cubicBezTo>
                  <a:pt x="105287" y="85170"/>
                  <a:pt x="104311" y="85079"/>
                  <a:pt x="103339" y="85079"/>
                </a:cubicBezTo>
                <a:cubicBezTo>
                  <a:pt x="95647" y="85079"/>
                  <a:pt x="88148" y="90738"/>
                  <a:pt x="80361" y="90738"/>
                </a:cubicBezTo>
                <a:cubicBezTo>
                  <a:pt x="79706" y="90738"/>
                  <a:pt x="79049" y="90698"/>
                  <a:pt x="78390" y="90611"/>
                </a:cubicBezTo>
                <a:cubicBezTo>
                  <a:pt x="73678" y="89954"/>
                  <a:pt x="69602" y="87017"/>
                  <a:pt x="67520" y="82744"/>
                </a:cubicBezTo>
                <a:cubicBezTo>
                  <a:pt x="65592" y="78755"/>
                  <a:pt x="65373" y="73627"/>
                  <a:pt x="61800" y="70997"/>
                </a:cubicBezTo>
                <a:cubicBezTo>
                  <a:pt x="60258" y="69866"/>
                  <a:pt x="58457" y="69477"/>
                  <a:pt x="56558" y="69477"/>
                </a:cubicBezTo>
                <a:cubicBezTo>
                  <a:pt x="54005" y="69477"/>
                  <a:pt x="51275" y="70181"/>
                  <a:pt x="48761" y="70734"/>
                </a:cubicBezTo>
                <a:cubicBezTo>
                  <a:pt x="47468" y="71019"/>
                  <a:pt x="46056" y="71194"/>
                  <a:pt x="44662" y="71194"/>
                </a:cubicBezTo>
                <a:cubicBezTo>
                  <a:pt x="41333" y="71194"/>
                  <a:pt x="38106" y="70191"/>
                  <a:pt x="36839" y="67272"/>
                </a:cubicBezTo>
                <a:cubicBezTo>
                  <a:pt x="35174" y="63415"/>
                  <a:pt x="38417" y="59097"/>
                  <a:pt x="42077" y="56994"/>
                </a:cubicBezTo>
                <a:cubicBezTo>
                  <a:pt x="45715" y="54890"/>
                  <a:pt x="50076" y="53750"/>
                  <a:pt x="52925" y="50660"/>
                </a:cubicBezTo>
                <a:cubicBezTo>
                  <a:pt x="57768" y="45400"/>
                  <a:pt x="56300" y="37182"/>
                  <a:pt x="57834" y="30257"/>
                </a:cubicBezTo>
                <a:cubicBezTo>
                  <a:pt x="58732" y="26247"/>
                  <a:pt x="60683" y="22543"/>
                  <a:pt x="62151" y="18708"/>
                </a:cubicBezTo>
                <a:cubicBezTo>
                  <a:pt x="65825" y="9051"/>
                  <a:pt x="62841" y="0"/>
                  <a:pt x="53298" y="0"/>
                </a:cubicBezTo>
                <a:close/>
              </a:path>
            </a:pathLst>
          </a:custGeom>
          <a:solidFill>
            <a:srgbClr val="79657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7" name="Google Shape;247;p30"/>
          <p:cNvSpPr/>
          <p:nvPr/>
        </p:nvSpPr>
        <p:spPr>
          <a:xfrm rot="3163662">
            <a:off x="-1171525" y="-1467336"/>
            <a:ext cx="3739751" cy="4630989"/>
          </a:xfrm>
          <a:custGeom>
            <a:avLst/>
            <a:gdLst/>
            <a:ahLst/>
            <a:cxnLst/>
            <a:rect l="l" t="t" r="r" b="b"/>
            <a:pathLst>
              <a:path w="71116" h="88064" extrusionOk="0">
                <a:moveTo>
                  <a:pt x="5463" y="0"/>
                </a:moveTo>
                <a:cubicBezTo>
                  <a:pt x="4421" y="0"/>
                  <a:pt x="3497" y="268"/>
                  <a:pt x="2850" y="885"/>
                </a:cubicBezTo>
                <a:cubicBezTo>
                  <a:pt x="1" y="3603"/>
                  <a:pt x="1645" y="13618"/>
                  <a:pt x="1579" y="17124"/>
                </a:cubicBezTo>
                <a:lnTo>
                  <a:pt x="746" y="60165"/>
                </a:lnTo>
                <a:cubicBezTo>
                  <a:pt x="680" y="64307"/>
                  <a:pt x="637" y="68624"/>
                  <a:pt x="2477" y="72328"/>
                </a:cubicBezTo>
                <a:cubicBezTo>
                  <a:pt x="4362" y="76141"/>
                  <a:pt x="7956" y="78749"/>
                  <a:pt x="11484" y="81160"/>
                </a:cubicBezTo>
                <a:cubicBezTo>
                  <a:pt x="16525" y="84578"/>
                  <a:pt x="22047" y="87997"/>
                  <a:pt x="28162" y="88063"/>
                </a:cubicBezTo>
                <a:cubicBezTo>
                  <a:pt x="28224" y="88064"/>
                  <a:pt x="28287" y="88064"/>
                  <a:pt x="28350" y="88064"/>
                </a:cubicBezTo>
                <a:cubicBezTo>
                  <a:pt x="29955" y="88064"/>
                  <a:pt x="31588" y="87788"/>
                  <a:pt x="32895" y="86923"/>
                </a:cubicBezTo>
                <a:cubicBezTo>
                  <a:pt x="35657" y="85104"/>
                  <a:pt x="36292" y="81335"/>
                  <a:pt x="38374" y="78749"/>
                </a:cubicBezTo>
                <a:cubicBezTo>
                  <a:pt x="41059" y="75436"/>
                  <a:pt x="45711" y="74541"/>
                  <a:pt x="49965" y="74541"/>
                </a:cubicBezTo>
                <a:cubicBezTo>
                  <a:pt x="50017" y="74541"/>
                  <a:pt x="50069" y="74541"/>
                  <a:pt x="50121" y="74541"/>
                </a:cubicBezTo>
                <a:cubicBezTo>
                  <a:pt x="52557" y="74554"/>
                  <a:pt x="55021" y="74782"/>
                  <a:pt x="57455" y="74782"/>
                </a:cubicBezTo>
                <a:cubicBezTo>
                  <a:pt x="59333" y="74782"/>
                  <a:pt x="61193" y="74646"/>
                  <a:pt x="63007" y="74169"/>
                </a:cubicBezTo>
                <a:cubicBezTo>
                  <a:pt x="67171" y="73073"/>
                  <a:pt x="71115" y="69391"/>
                  <a:pt x="70633" y="65118"/>
                </a:cubicBezTo>
                <a:cubicBezTo>
                  <a:pt x="69866" y="58499"/>
                  <a:pt x="60180" y="56593"/>
                  <a:pt x="57988" y="50325"/>
                </a:cubicBezTo>
                <a:cubicBezTo>
                  <a:pt x="56892" y="47191"/>
                  <a:pt x="57966" y="43729"/>
                  <a:pt x="57988" y="40398"/>
                </a:cubicBezTo>
                <a:cubicBezTo>
                  <a:pt x="58032" y="32881"/>
                  <a:pt x="51874" y="25802"/>
                  <a:pt x="44423" y="24816"/>
                </a:cubicBezTo>
                <a:cubicBezTo>
                  <a:pt x="43637" y="24714"/>
                  <a:pt x="42848" y="24672"/>
                  <a:pt x="42057" y="24672"/>
                </a:cubicBezTo>
                <a:cubicBezTo>
                  <a:pt x="38331" y="24672"/>
                  <a:pt x="34558" y="25605"/>
                  <a:pt x="30861" y="25605"/>
                </a:cubicBezTo>
                <a:cubicBezTo>
                  <a:pt x="29608" y="25605"/>
                  <a:pt x="28363" y="25498"/>
                  <a:pt x="27132" y="25211"/>
                </a:cubicBezTo>
                <a:cubicBezTo>
                  <a:pt x="23888" y="24444"/>
                  <a:pt x="21039" y="22515"/>
                  <a:pt x="19155" y="19776"/>
                </a:cubicBezTo>
                <a:cubicBezTo>
                  <a:pt x="16372" y="15721"/>
                  <a:pt x="16043" y="10506"/>
                  <a:pt x="13917" y="6101"/>
                </a:cubicBezTo>
                <a:cubicBezTo>
                  <a:pt x="13917" y="3103"/>
                  <a:pt x="9008" y="0"/>
                  <a:pt x="5463"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8" name="Google Shape;248;p30"/>
          <p:cNvSpPr/>
          <p:nvPr/>
        </p:nvSpPr>
        <p:spPr>
          <a:xfrm flipH="1">
            <a:off x="10406703" y="4874067"/>
            <a:ext cx="1915731" cy="2800557"/>
          </a:xfrm>
          <a:custGeom>
            <a:avLst/>
            <a:gdLst/>
            <a:ahLst/>
            <a:cxnLst/>
            <a:rect l="l" t="t" r="r" b="b"/>
            <a:pathLst>
              <a:path w="26321" h="38478" extrusionOk="0">
                <a:moveTo>
                  <a:pt x="12421" y="1"/>
                </a:moveTo>
                <a:cubicBezTo>
                  <a:pt x="11443" y="1"/>
                  <a:pt x="10443" y="512"/>
                  <a:pt x="9775" y="1254"/>
                </a:cubicBezTo>
                <a:cubicBezTo>
                  <a:pt x="8810" y="2350"/>
                  <a:pt x="8394" y="3840"/>
                  <a:pt x="8043" y="5265"/>
                </a:cubicBezTo>
                <a:cubicBezTo>
                  <a:pt x="6444" y="11839"/>
                  <a:pt x="1" y="31300"/>
                  <a:pt x="6071" y="36472"/>
                </a:cubicBezTo>
                <a:cubicBezTo>
                  <a:pt x="7724" y="37877"/>
                  <a:pt x="9515" y="38477"/>
                  <a:pt x="11323" y="38477"/>
                </a:cubicBezTo>
                <a:cubicBezTo>
                  <a:pt x="18309" y="38477"/>
                  <a:pt x="25544" y="29513"/>
                  <a:pt x="26014" y="23454"/>
                </a:cubicBezTo>
                <a:cubicBezTo>
                  <a:pt x="26320" y="18830"/>
                  <a:pt x="24699" y="14272"/>
                  <a:pt x="21521" y="10897"/>
                </a:cubicBezTo>
                <a:cubicBezTo>
                  <a:pt x="19527" y="8749"/>
                  <a:pt x="16897" y="7040"/>
                  <a:pt x="15801" y="4323"/>
                </a:cubicBezTo>
                <a:cubicBezTo>
                  <a:pt x="15253" y="2920"/>
                  <a:pt x="15034" y="1189"/>
                  <a:pt x="13763" y="378"/>
                </a:cubicBezTo>
                <a:cubicBezTo>
                  <a:pt x="13346" y="117"/>
                  <a:pt x="12886" y="1"/>
                  <a:pt x="12421"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9" name="Google Shape;249;p30"/>
          <p:cNvSpPr txBox="1">
            <a:spLocks noGrp="1"/>
          </p:cNvSpPr>
          <p:nvPr>
            <p:ph type="title"/>
          </p:nvPr>
        </p:nvSpPr>
        <p:spPr>
          <a:xfrm>
            <a:off x="1214900" y="2157667"/>
            <a:ext cx="2878800" cy="703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34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50" name="Google Shape;250;p30"/>
          <p:cNvSpPr txBox="1">
            <a:spLocks noGrp="1"/>
          </p:cNvSpPr>
          <p:nvPr>
            <p:ph type="subTitle" idx="1"/>
          </p:nvPr>
        </p:nvSpPr>
        <p:spPr>
          <a:xfrm>
            <a:off x="1214900" y="2838100"/>
            <a:ext cx="2878800" cy="887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20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51" name="Google Shape;251;p30"/>
          <p:cNvSpPr txBox="1">
            <a:spLocks noGrp="1"/>
          </p:cNvSpPr>
          <p:nvPr>
            <p:ph type="title" idx="2"/>
          </p:nvPr>
        </p:nvSpPr>
        <p:spPr>
          <a:xfrm>
            <a:off x="8098311" y="2157667"/>
            <a:ext cx="287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4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52" name="Google Shape;252;p30"/>
          <p:cNvSpPr txBox="1">
            <a:spLocks noGrp="1"/>
          </p:cNvSpPr>
          <p:nvPr>
            <p:ph type="subTitle" idx="3"/>
          </p:nvPr>
        </p:nvSpPr>
        <p:spPr>
          <a:xfrm>
            <a:off x="8098300" y="2838100"/>
            <a:ext cx="2878800" cy="88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0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53" name="Google Shape;253;p30"/>
          <p:cNvSpPr txBox="1">
            <a:spLocks noGrp="1"/>
          </p:cNvSpPr>
          <p:nvPr>
            <p:ph type="title" idx="4"/>
          </p:nvPr>
        </p:nvSpPr>
        <p:spPr>
          <a:xfrm>
            <a:off x="1214900" y="4170467"/>
            <a:ext cx="2878800" cy="703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34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54" name="Google Shape;254;p30"/>
          <p:cNvSpPr txBox="1">
            <a:spLocks noGrp="1"/>
          </p:cNvSpPr>
          <p:nvPr>
            <p:ph type="subTitle" idx="5"/>
          </p:nvPr>
        </p:nvSpPr>
        <p:spPr>
          <a:xfrm>
            <a:off x="1214900" y="4850900"/>
            <a:ext cx="2878800" cy="887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20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55" name="Google Shape;255;p30"/>
          <p:cNvSpPr txBox="1">
            <a:spLocks noGrp="1"/>
          </p:cNvSpPr>
          <p:nvPr>
            <p:ph type="title" idx="6"/>
          </p:nvPr>
        </p:nvSpPr>
        <p:spPr>
          <a:xfrm>
            <a:off x="8098312" y="4170467"/>
            <a:ext cx="287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4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56" name="Google Shape;256;p30"/>
          <p:cNvSpPr txBox="1">
            <a:spLocks noGrp="1"/>
          </p:cNvSpPr>
          <p:nvPr>
            <p:ph type="subTitle" idx="7"/>
          </p:nvPr>
        </p:nvSpPr>
        <p:spPr>
          <a:xfrm>
            <a:off x="8098305" y="4850900"/>
            <a:ext cx="2875200" cy="88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0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57" name="Google Shape;257;p30"/>
          <p:cNvSpPr txBox="1">
            <a:spLocks noGrp="1"/>
          </p:cNvSpPr>
          <p:nvPr>
            <p:ph type="title" idx="8"/>
          </p:nvPr>
        </p:nvSpPr>
        <p:spPr>
          <a:xfrm>
            <a:off x="950967" y="466367"/>
            <a:ext cx="10290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59369826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258"/>
        <p:cNvGrpSpPr/>
        <p:nvPr/>
      </p:nvGrpSpPr>
      <p:grpSpPr>
        <a:xfrm>
          <a:off x="0" y="0"/>
          <a:ext cx="0" cy="0"/>
          <a:chOff x="0" y="0"/>
          <a:chExt cx="0" cy="0"/>
        </a:xfrm>
      </p:grpSpPr>
      <p:sp>
        <p:nvSpPr>
          <p:cNvPr id="259" name="Google Shape;259;p31"/>
          <p:cNvSpPr/>
          <p:nvPr/>
        </p:nvSpPr>
        <p:spPr>
          <a:xfrm rot="-10398003" flipH="1">
            <a:off x="-2982863" y="-2339523"/>
            <a:ext cx="5722296" cy="6654331"/>
          </a:xfrm>
          <a:custGeom>
            <a:avLst/>
            <a:gdLst/>
            <a:ahLst/>
            <a:cxnLst/>
            <a:rect l="l" t="t" r="r" b="b"/>
            <a:pathLst>
              <a:path w="140848" h="163789" extrusionOk="0">
                <a:moveTo>
                  <a:pt x="53298" y="0"/>
                </a:moveTo>
                <a:cubicBezTo>
                  <a:pt x="52425" y="0"/>
                  <a:pt x="51497" y="76"/>
                  <a:pt x="50514" y="234"/>
                </a:cubicBezTo>
                <a:cubicBezTo>
                  <a:pt x="38373" y="2206"/>
                  <a:pt x="26079" y="475"/>
                  <a:pt x="13828" y="3039"/>
                </a:cubicBezTo>
                <a:cubicBezTo>
                  <a:pt x="10738" y="3674"/>
                  <a:pt x="7539" y="4529"/>
                  <a:pt x="5216" y="6633"/>
                </a:cubicBezTo>
                <a:cubicBezTo>
                  <a:pt x="0" y="11389"/>
                  <a:pt x="1424" y="19738"/>
                  <a:pt x="2564" y="26685"/>
                </a:cubicBezTo>
                <a:cubicBezTo>
                  <a:pt x="5150" y="42530"/>
                  <a:pt x="3879" y="58703"/>
                  <a:pt x="3222" y="74745"/>
                </a:cubicBezTo>
                <a:cubicBezTo>
                  <a:pt x="2213" y="99267"/>
                  <a:pt x="2630" y="123856"/>
                  <a:pt x="3046" y="148401"/>
                </a:cubicBezTo>
                <a:cubicBezTo>
                  <a:pt x="3068" y="149979"/>
                  <a:pt x="3156" y="151710"/>
                  <a:pt x="4252" y="152828"/>
                </a:cubicBezTo>
                <a:cubicBezTo>
                  <a:pt x="5062" y="153682"/>
                  <a:pt x="6290" y="154011"/>
                  <a:pt x="7451" y="154274"/>
                </a:cubicBezTo>
                <a:cubicBezTo>
                  <a:pt x="18277" y="156772"/>
                  <a:pt x="29410" y="157890"/>
                  <a:pt x="40477" y="158986"/>
                </a:cubicBezTo>
                <a:cubicBezTo>
                  <a:pt x="63860" y="161331"/>
                  <a:pt x="87309" y="163654"/>
                  <a:pt x="110824" y="163785"/>
                </a:cubicBezTo>
                <a:cubicBezTo>
                  <a:pt x="111155" y="163788"/>
                  <a:pt x="111486" y="163789"/>
                  <a:pt x="111819" y="163789"/>
                </a:cubicBezTo>
                <a:cubicBezTo>
                  <a:pt x="120214" y="163789"/>
                  <a:pt x="129390" y="162904"/>
                  <a:pt x="134997" y="156728"/>
                </a:cubicBezTo>
                <a:cubicBezTo>
                  <a:pt x="140848" y="150285"/>
                  <a:pt x="140344" y="139547"/>
                  <a:pt x="134887" y="132797"/>
                </a:cubicBezTo>
                <a:cubicBezTo>
                  <a:pt x="130811" y="127757"/>
                  <a:pt x="124434" y="124535"/>
                  <a:pt x="121606" y="118684"/>
                </a:cubicBezTo>
                <a:cubicBezTo>
                  <a:pt x="119108" y="113490"/>
                  <a:pt x="119985" y="107376"/>
                  <a:pt x="119196" y="101656"/>
                </a:cubicBezTo>
                <a:cubicBezTo>
                  <a:pt x="118188" y="94337"/>
                  <a:pt x="113498" y="86885"/>
                  <a:pt x="106266" y="85373"/>
                </a:cubicBezTo>
                <a:cubicBezTo>
                  <a:pt x="105287" y="85170"/>
                  <a:pt x="104311" y="85079"/>
                  <a:pt x="103339" y="85079"/>
                </a:cubicBezTo>
                <a:cubicBezTo>
                  <a:pt x="95647" y="85079"/>
                  <a:pt x="88148" y="90738"/>
                  <a:pt x="80361" y="90738"/>
                </a:cubicBezTo>
                <a:cubicBezTo>
                  <a:pt x="79706" y="90738"/>
                  <a:pt x="79049" y="90698"/>
                  <a:pt x="78390" y="90611"/>
                </a:cubicBezTo>
                <a:cubicBezTo>
                  <a:pt x="73678" y="89954"/>
                  <a:pt x="69602" y="87017"/>
                  <a:pt x="67520" y="82744"/>
                </a:cubicBezTo>
                <a:cubicBezTo>
                  <a:pt x="65592" y="78755"/>
                  <a:pt x="65373" y="73627"/>
                  <a:pt x="61800" y="70997"/>
                </a:cubicBezTo>
                <a:cubicBezTo>
                  <a:pt x="60258" y="69866"/>
                  <a:pt x="58457" y="69477"/>
                  <a:pt x="56558" y="69477"/>
                </a:cubicBezTo>
                <a:cubicBezTo>
                  <a:pt x="54005" y="69477"/>
                  <a:pt x="51275" y="70181"/>
                  <a:pt x="48761" y="70734"/>
                </a:cubicBezTo>
                <a:cubicBezTo>
                  <a:pt x="47468" y="71019"/>
                  <a:pt x="46056" y="71194"/>
                  <a:pt x="44662" y="71194"/>
                </a:cubicBezTo>
                <a:cubicBezTo>
                  <a:pt x="41333" y="71194"/>
                  <a:pt x="38106" y="70191"/>
                  <a:pt x="36839" y="67272"/>
                </a:cubicBezTo>
                <a:cubicBezTo>
                  <a:pt x="35174" y="63415"/>
                  <a:pt x="38417" y="59097"/>
                  <a:pt x="42077" y="56994"/>
                </a:cubicBezTo>
                <a:cubicBezTo>
                  <a:pt x="45715" y="54890"/>
                  <a:pt x="50076" y="53750"/>
                  <a:pt x="52925" y="50660"/>
                </a:cubicBezTo>
                <a:cubicBezTo>
                  <a:pt x="57768" y="45400"/>
                  <a:pt x="56300" y="37182"/>
                  <a:pt x="57834" y="30257"/>
                </a:cubicBezTo>
                <a:cubicBezTo>
                  <a:pt x="58732" y="26247"/>
                  <a:pt x="60683" y="22543"/>
                  <a:pt x="62151" y="18708"/>
                </a:cubicBezTo>
                <a:cubicBezTo>
                  <a:pt x="65825" y="9051"/>
                  <a:pt x="62841" y="0"/>
                  <a:pt x="53298"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 name="Google Shape;260;p31"/>
          <p:cNvSpPr/>
          <p:nvPr/>
        </p:nvSpPr>
        <p:spPr>
          <a:xfrm rot="-1546367" flipH="1">
            <a:off x="10288915" y="299602"/>
            <a:ext cx="5489584" cy="6797961"/>
          </a:xfrm>
          <a:custGeom>
            <a:avLst/>
            <a:gdLst/>
            <a:ahLst/>
            <a:cxnLst/>
            <a:rect l="l" t="t" r="r" b="b"/>
            <a:pathLst>
              <a:path w="71116" h="88064" extrusionOk="0">
                <a:moveTo>
                  <a:pt x="5463" y="0"/>
                </a:moveTo>
                <a:cubicBezTo>
                  <a:pt x="4421" y="0"/>
                  <a:pt x="3497" y="268"/>
                  <a:pt x="2850" y="885"/>
                </a:cubicBezTo>
                <a:cubicBezTo>
                  <a:pt x="1" y="3603"/>
                  <a:pt x="1645" y="13618"/>
                  <a:pt x="1579" y="17124"/>
                </a:cubicBezTo>
                <a:lnTo>
                  <a:pt x="746" y="60165"/>
                </a:lnTo>
                <a:cubicBezTo>
                  <a:pt x="680" y="64307"/>
                  <a:pt x="637" y="68624"/>
                  <a:pt x="2477" y="72328"/>
                </a:cubicBezTo>
                <a:cubicBezTo>
                  <a:pt x="4362" y="76141"/>
                  <a:pt x="7956" y="78749"/>
                  <a:pt x="11484" y="81160"/>
                </a:cubicBezTo>
                <a:cubicBezTo>
                  <a:pt x="16525" y="84578"/>
                  <a:pt x="22047" y="87997"/>
                  <a:pt x="28162" y="88063"/>
                </a:cubicBezTo>
                <a:cubicBezTo>
                  <a:pt x="28224" y="88064"/>
                  <a:pt x="28287" y="88064"/>
                  <a:pt x="28350" y="88064"/>
                </a:cubicBezTo>
                <a:cubicBezTo>
                  <a:pt x="29955" y="88064"/>
                  <a:pt x="31588" y="87788"/>
                  <a:pt x="32895" y="86923"/>
                </a:cubicBezTo>
                <a:cubicBezTo>
                  <a:pt x="35657" y="85104"/>
                  <a:pt x="36292" y="81335"/>
                  <a:pt x="38374" y="78749"/>
                </a:cubicBezTo>
                <a:cubicBezTo>
                  <a:pt x="41059" y="75436"/>
                  <a:pt x="45711" y="74541"/>
                  <a:pt x="49965" y="74541"/>
                </a:cubicBezTo>
                <a:cubicBezTo>
                  <a:pt x="50017" y="74541"/>
                  <a:pt x="50069" y="74541"/>
                  <a:pt x="50121" y="74541"/>
                </a:cubicBezTo>
                <a:cubicBezTo>
                  <a:pt x="52557" y="74554"/>
                  <a:pt x="55021" y="74782"/>
                  <a:pt x="57455" y="74782"/>
                </a:cubicBezTo>
                <a:cubicBezTo>
                  <a:pt x="59333" y="74782"/>
                  <a:pt x="61193" y="74646"/>
                  <a:pt x="63007" y="74169"/>
                </a:cubicBezTo>
                <a:cubicBezTo>
                  <a:pt x="67171" y="73073"/>
                  <a:pt x="71115" y="69391"/>
                  <a:pt x="70633" y="65118"/>
                </a:cubicBezTo>
                <a:cubicBezTo>
                  <a:pt x="69866" y="58499"/>
                  <a:pt x="60180" y="56593"/>
                  <a:pt x="57988" y="50325"/>
                </a:cubicBezTo>
                <a:cubicBezTo>
                  <a:pt x="56892" y="47191"/>
                  <a:pt x="57966" y="43729"/>
                  <a:pt x="57988" y="40398"/>
                </a:cubicBezTo>
                <a:cubicBezTo>
                  <a:pt x="58032" y="32881"/>
                  <a:pt x="51874" y="25802"/>
                  <a:pt x="44423" y="24816"/>
                </a:cubicBezTo>
                <a:cubicBezTo>
                  <a:pt x="43637" y="24714"/>
                  <a:pt x="42848" y="24672"/>
                  <a:pt x="42057" y="24672"/>
                </a:cubicBezTo>
                <a:cubicBezTo>
                  <a:pt x="38331" y="24672"/>
                  <a:pt x="34558" y="25605"/>
                  <a:pt x="30861" y="25605"/>
                </a:cubicBezTo>
                <a:cubicBezTo>
                  <a:pt x="29608" y="25605"/>
                  <a:pt x="28363" y="25498"/>
                  <a:pt x="27132" y="25211"/>
                </a:cubicBezTo>
                <a:cubicBezTo>
                  <a:pt x="23888" y="24444"/>
                  <a:pt x="21039" y="22515"/>
                  <a:pt x="19155" y="19776"/>
                </a:cubicBezTo>
                <a:cubicBezTo>
                  <a:pt x="16372" y="15721"/>
                  <a:pt x="16043" y="10506"/>
                  <a:pt x="13917" y="6101"/>
                </a:cubicBezTo>
                <a:cubicBezTo>
                  <a:pt x="13917" y="3103"/>
                  <a:pt x="9008" y="0"/>
                  <a:pt x="5463"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1" name="Google Shape;261;p31"/>
          <p:cNvSpPr txBox="1">
            <a:spLocks noGrp="1"/>
          </p:cNvSpPr>
          <p:nvPr>
            <p:ph type="title"/>
          </p:nvPr>
        </p:nvSpPr>
        <p:spPr>
          <a:xfrm>
            <a:off x="1034699" y="2447000"/>
            <a:ext cx="3110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4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62" name="Google Shape;262;p31"/>
          <p:cNvSpPr txBox="1">
            <a:spLocks noGrp="1"/>
          </p:cNvSpPr>
          <p:nvPr>
            <p:ph type="subTitle" idx="1"/>
          </p:nvPr>
        </p:nvSpPr>
        <p:spPr>
          <a:xfrm>
            <a:off x="1034699" y="3127433"/>
            <a:ext cx="31104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0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3" name="Google Shape;263;p31"/>
          <p:cNvSpPr txBox="1">
            <a:spLocks noGrp="1"/>
          </p:cNvSpPr>
          <p:nvPr>
            <p:ph type="title" idx="2"/>
          </p:nvPr>
        </p:nvSpPr>
        <p:spPr>
          <a:xfrm>
            <a:off x="4541600" y="2447000"/>
            <a:ext cx="3108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4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64" name="Google Shape;264;p31"/>
          <p:cNvSpPr txBox="1">
            <a:spLocks noGrp="1"/>
          </p:cNvSpPr>
          <p:nvPr>
            <p:ph type="subTitle" idx="3"/>
          </p:nvPr>
        </p:nvSpPr>
        <p:spPr>
          <a:xfrm>
            <a:off x="4541600" y="3127433"/>
            <a:ext cx="31088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0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5" name="Google Shape;265;p31"/>
          <p:cNvSpPr txBox="1">
            <a:spLocks noGrp="1"/>
          </p:cNvSpPr>
          <p:nvPr>
            <p:ph type="title" idx="4"/>
          </p:nvPr>
        </p:nvSpPr>
        <p:spPr>
          <a:xfrm>
            <a:off x="1034699" y="4764600"/>
            <a:ext cx="3110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4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66" name="Google Shape;266;p31"/>
          <p:cNvSpPr txBox="1">
            <a:spLocks noGrp="1"/>
          </p:cNvSpPr>
          <p:nvPr>
            <p:ph type="subTitle" idx="5"/>
          </p:nvPr>
        </p:nvSpPr>
        <p:spPr>
          <a:xfrm>
            <a:off x="1034699" y="5445033"/>
            <a:ext cx="31104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0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7" name="Google Shape;267;p31"/>
          <p:cNvSpPr txBox="1">
            <a:spLocks noGrp="1"/>
          </p:cNvSpPr>
          <p:nvPr>
            <p:ph type="title" idx="6"/>
          </p:nvPr>
        </p:nvSpPr>
        <p:spPr>
          <a:xfrm>
            <a:off x="4541600" y="4764600"/>
            <a:ext cx="3108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4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68" name="Google Shape;268;p31"/>
          <p:cNvSpPr txBox="1">
            <a:spLocks noGrp="1"/>
          </p:cNvSpPr>
          <p:nvPr>
            <p:ph type="subTitle" idx="7"/>
          </p:nvPr>
        </p:nvSpPr>
        <p:spPr>
          <a:xfrm>
            <a:off x="4541600" y="5445033"/>
            <a:ext cx="31088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0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9" name="Google Shape;269;p31"/>
          <p:cNvSpPr txBox="1">
            <a:spLocks noGrp="1"/>
          </p:cNvSpPr>
          <p:nvPr>
            <p:ph type="title" idx="8"/>
          </p:nvPr>
        </p:nvSpPr>
        <p:spPr>
          <a:xfrm>
            <a:off x="8048501" y="2447000"/>
            <a:ext cx="3108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4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70" name="Google Shape;270;p31"/>
          <p:cNvSpPr txBox="1">
            <a:spLocks noGrp="1"/>
          </p:cNvSpPr>
          <p:nvPr>
            <p:ph type="subTitle" idx="9"/>
          </p:nvPr>
        </p:nvSpPr>
        <p:spPr>
          <a:xfrm>
            <a:off x="8048501" y="3127433"/>
            <a:ext cx="31088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0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1" name="Google Shape;271;p31"/>
          <p:cNvSpPr txBox="1">
            <a:spLocks noGrp="1"/>
          </p:cNvSpPr>
          <p:nvPr>
            <p:ph type="title" idx="13"/>
          </p:nvPr>
        </p:nvSpPr>
        <p:spPr>
          <a:xfrm>
            <a:off x="8048501" y="4764600"/>
            <a:ext cx="3108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4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72" name="Google Shape;272;p31"/>
          <p:cNvSpPr txBox="1">
            <a:spLocks noGrp="1"/>
          </p:cNvSpPr>
          <p:nvPr>
            <p:ph type="subTitle" idx="14"/>
          </p:nvPr>
        </p:nvSpPr>
        <p:spPr>
          <a:xfrm>
            <a:off x="8048501" y="5445033"/>
            <a:ext cx="31088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0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3" name="Google Shape;273;p31"/>
          <p:cNvSpPr txBox="1">
            <a:spLocks noGrp="1"/>
          </p:cNvSpPr>
          <p:nvPr>
            <p:ph type="title" idx="15"/>
          </p:nvPr>
        </p:nvSpPr>
        <p:spPr>
          <a:xfrm>
            <a:off x="950967" y="466367"/>
            <a:ext cx="10290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93297447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274"/>
        <p:cNvGrpSpPr/>
        <p:nvPr/>
      </p:nvGrpSpPr>
      <p:grpSpPr>
        <a:xfrm>
          <a:off x="0" y="0"/>
          <a:ext cx="0" cy="0"/>
          <a:chOff x="0" y="0"/>
          <a:chExt cx="0" cy="0"/>
        </a:xfrm>
      </p:grpSpPr>
      <p:sp>
        <p:nvSpPr>
          <p:cNvPr id="275" name="Google Shape;275;p32"/>
          <p:cNvSpPr txBox="1">
            <a:spLocks noGrp="1"/>
          </p:cNvSpPr>
          <p:nvPr>
            <p:ph type="ctrTitle"/>
          </p:nvPr>
        </p:nvSpPr>
        <p:spPr>
          <a:xfrm>
            <a:off x="3526101" y="711200"/>
            <a:ext cx="5154400" cy="124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7066" b="1">
                <a:solidFill>
                  <a:srgbClr val="422A48"/>
                </a:solidFill>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76" name="Google Shape;276;p32"/>
          <p:cNvSpPr txBox="1">
            <a:spLocks noGrp="1"/>
          </p:cNvSpPr>
          <p:nvPr>
            <p:ph type="subTitle" idx="1"/>
          </p:nvPr>
        </p:nvSpPr>
        <p:spPr>
          <a:xfrm>
            <a:off x="3511499" y="2153233"/>
            <a:ext cx="5154400" cy="217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a:solidFill>
                  <a:srgbClr val="422A48"/>
                </a:solidFill>
                <a:latin typeface="Overpass"/>
                <a:ea typeface="Overpass"/>
                <a:cs typeface="Overpass"/>
                <a:sym typeface="Overpass"/>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277" name="Google Shape;277;p32"/>
          <p:cNvSpPr txBox="1"/>
          <p:nvPr/>
        </p:nvSpPr>
        <p:spPr>
          <a:xfrm>
            <a:off x="2950200" y="4803100"/>
            <a:ext cx="6291600" cy="820800"/>
          </a:xfrm>
          <a:prstGeom prst="rect">
            <a:avLst/>
          </a:prstGeom>
          <a:noFill/>
          <a:ln>
            <a:noFill/>
          </a:ln>
        </p:spPr>
        <p:txBody>
          <a:bodyPr spcFirstLastPara="1" wrap="square" lIns="121900" tIns="121900" rIns="121900" bIns="121900" anchor="b" anchorCtr="0">
            <a:noAutofit/>
          </a:bodyPr>
          <a:lstStyle/>
          <a:p>
            <a:pPr marL="0" lvl="0" indent="0" algn="ctr" rtl="0">
              <a:spcBef>
                <a:spcPts val="400"/>
              </a:spcBef>
              <a:spcAft>
                <a:spcPts val="0"/>
              </a:spcAft>
              <a:buNone/>
            </a:pPr>
            <a:r>
              <a:rPr lang="en" sz="1600">
                <a:solidFill>
                  <a:schemeClr val="dk1"/>
                </a:solidFill>
                <a:latin typeface="Overpass"/>
                <a:ea typeface="Overpass"/>
                <a:cs typeface="Overpass"/>
                <a:sym typeface="Overpass"/>
              </a:rPr>
              <a:t>CREDITS: Diese Präsentationsvorlage wurde von </a:t>
            </a:r>
            <a:r>
              <a:rPr lang="en" sz="1600" b="1">
                <a:solidFill>
                  <a:schemeClr val="dk1"/>
                </a:solidFill>
                <a:uFill>
                  <a:noFill/>
                </a:uFill>
                <a:latin typeface="Overpass"/>
                <a:ea typeface="Overpass"/>
                <a:cs typeface="Overpass"/>
                <a:sym typeface="Overpass"/>
                <a:hlinkClick r:id="rId2">
                  <a:extLst>
                    <a:ext uri="{A12FA001-AC4F-418D-AE19-62706E023703}">
                      <ahyp:hlinkClr xmlns:ahyp="http://schemas.microsoft.com/office/drawing/2018/hyperlinkcolor" xmlns="" val="tx"/>
                    </a:ext>
                  </a:extLst>
                </a:hlinkClick>
              </a:rPr>
              <a:t>Slidesgo </a:t>
            </a:r>
            <a:r>
              <a:rPr lang="en" sz="1600">
                <a:solidFill>
                  <a:schemeClr val="dk1"/>
                </a:solidFill>
                <a:latin typeface="Overpass"/>
                <a:ea typeface="Overpass"/>
                <a:cs typeface="Overpass"/>
                <a:sym typeface="Overpass"/>
              </a:rPr>
              <a:t>erstellt, inklusive Icons von </a:t>
            </a:r>
            <a:r>
              <a:rPr lang="en" sz="1600" b="1">
                <a:solidFill>
                  <a:schemeClr val="dk1"/>
                </a:solidFill>
                <a:uFill>
                  <a:noFill/>
                </a:uFill>
                <a:latin typeface="Overpass"/>
                <a:ea typeface="Overpass"/>
                <a:cs typeface="Overpass"/>
                <a:sym typeface="Overpass"/>
                <a:hlinkClick r:id="rId3">
                  <a:extLst>
                    <a:ext uri="{A12FA001-AC4F-418D-AE19-62706E023703}">
                      <ahyp:hlinkClr xmlns:ahyp="http://schemas.microsoft.com/office/drawing/2018/hyperlinkcolor" xmlns="" val="tx"/>
                    </a:ext>
                  </a:extLst>
                </a:hlinkClick>
              </a:rPr>
              <a:t>Flaticon</a:t>
            </a:r>
            <a:r>
              <a:rPr lang="en" sz="1600" b="1">
                <a:solidFill>
                  <a:schemeClr val="dk1"/>
                </a:solidFill>
                <a:latin typeface="Overpass"/>
                <a:ea typeface="Overpass"/>
                <a:cs typeface="Overpass"/>
                <a:sym typeface="Overpass"/>
              </a:rPr>
              <a:t> </a:t>
            </a:r>
            <a:r>
              <a:rPr lang="en" sz="1600">
                <a:solidFill>
                  <a:schemeClr val="dk1"/>
                </a:solidFill>
                <a:latin typeface="Overpass"/>
                <a:ea typeface="Overpass"/>
                <a:cs typeface="Overpass"/>
                <a:sym typeface="Overpass"/>
              </a:rPr>
              <a:t>und Infografiken &amp; Bilder von </a:t>
            </a:r>
            <a:r>
              <a:rPr lang="en" sz="1600" b="1">
                <a:solidFill>
                  <a:schemeClr val="dk1"/>
                </a:solidFill>
                <a:uFill>
                  <a:noFill/>
                </a:uFill>
                <a:latin typeface="Overpass"/>
                <a:ea typeface="Overpass"/>
                <a:cs typeface="Overpass"/>
                <a:sym typeface="Overpass"/>
                <a:hlinkClick r:id="rId4">
                  <a:extLst>
                    <a:ext uri="{A12FA001-AC4F-418D-AE19-62706E023703}">
                      <ahyp:hlinkClr xmlns:ahyp="http://schemas.microsoft.com/office/drawing/2018/hyperlinkcolor" xmlns="" val="tx"/>
                    </a:ext>
                  </a:extLst>
                </a:hlinkClick>
              </a:rPr>
              <a:t>Freepik </a:t>
            </a:r>
            <a:endParaRPr sz="2400" b="1">
              <a:solidFill>
                <a:schemeClr val="dk1"/>
              </a:solidFill>
              <a:latin typeface="Overpass"/>
              <a:ea typeface="Overpass"/>
              <a:cs typeface="Overpass"/>
              <a:sym typeface="Overpass"/>
            </a:endParaRPr>
          </a:p>
        </p:txBody>
      </p:sp>
      <p:sp>
        <p:nvSpPr>
          <p:cNvPr id="278" name="Google Shape;278;p32"/>
          <p:cNvSpPr/>
          <p:nvPr/>
        </p:nvSpPr>
        <p:spPr>
          <a:xfrm rot="5400000" flipH="1">
            <a:off x="-3627002" y="4912899"/>
            <a:ext cx="8294535" cy="3937072"/>
          </a:xfrm>
          <a:custGeom>
            <a:avLst/>
            <a:gdLst/>
            <a:ahLst/>
            <a:cxnLst/>
            <a:rect l="l" t="t" r="r" b="b"/>
            <a:pathLst>
              <a:path w="97449" h="46255" extrusionOk="0">
                <a:moveTo>
                  <a:pt x="74744" y="1"/>
                </a:moveTo>
                <a:cubicBezTo>
                  <a:pt x="73665" y="1"/>
                  <a:pt x="72582" y="126"/>
                  <a:pt x="71545" y="354"/>
                </a:cubicBezTo>
                <a:cubicBezTo>
                  <a:pt x="67381" y="1318"/>
                  <a:pt x="63633" y="3663"/>
                  <a:pt x="60982" y="7016"/>
                </a:cubicBezTo>
                <a:cubicBezTo>
                  <a:pt x="56401" y="12802"/>
                  <a:pt x="55174" y="21348"/>
                  <a:pt x="48928" y="25271"/>
                </a:cubicBezTo>
                <a:cubicBezTo>
                  <a:pt x="46763" y="26626"/>
                  <a:pt x="44275" y="27202"/>
                  <a:pt x="41733" y="27202"/>
                </a:cubicBezTo>
                <a:cubicBezTo>
                  <a:pt x="38848" y="27202"/>
                  <a:pt x="35892" y="26460"/>
                  <a:pt x="33259" y="25271"/>
                </a:cubicBezTo>
                <a:cubicBezTo>
                  <a:pt x="29884" y="23737"/>
                  <a:pt x="26838" y="21524"/>
                  <a:pt x="23441" y="20055"/>
                </a:cubicBezTo>
                <a:cubicBezTo>
                  <a:pt x="21219" y="19096"/>
                  <a:pt x="19291" y="18671"/>
                  <a:pt x="17588" y="18671"/>
                </a:cubicBezTo>
                <a:cubicBezTo>
                  <a:pt x="11045" y="18671"/>
                  <a:pt x="7838" y="24946"/>
                  <a:pt x="4134" y="31276"/>
                </a:cubicBezTo>
                <a:cubicBezTo>
                  <a:pt x="1" y="38292"/>
                  <a:pt x="1915" y="46255"/>
                  <a:pt x="10098" y="46255"/>
                </a:cubicBezTo>
                <a:cubicBezTo>
                  <a:pt x="10809" y="46255"/>
                  <a:pt x="11568" y="46195"/>
                  <a:pt x="12374" y="46069"/>
                </a:cubicBezTo>
                <a:cubicBezTo>
                  <a:pt x="25979" y="43938"/>
                  <a:pt x="39720" y="42870"/>
                  <a:pt x="53471" y="42870"/>
                </a:cubicBezTo>
                <a:cubicBezTo>
                  <a:pt x="62490" y="42870"/>
                  <a:pt x="71515" y="43329"/>
                  <a:pt x="80508" y="44250"/>
                </a:cubicBezTo>
                <a:cubicBezTo>
                  <a:pt x="82197" y="44417"/>
                  <a:pt x="83935" y="44597"/>
                  <a:pt x="85647" y="44597"/>
                </a:cubicBezTo>
                <a:cubicBezTo>
                  <a:pt x="87754" y="44597"/>
                  <a:pt x="89820" y="44324"/>
                  <a:pt x="91706" y="43417"/>
                </a:cubicBezTo>
                <a:cubicBezTo>
                  <a:pt x="95147" y="41795"/>
                  <a:pt x="97448" y="37193"/>
                  <a:pt x="95301" y="34059"/>
                </a:cubicBezTo>
                <a:cubicBezTo>
                  <a:pt x="93503" y="31451"/>
                  <a:pt x="89734" y="31144"/>
                  <a:pt x="87236" y="29194"/>
                </a:cubicBezTo>
                <a:cubicBezTo>
                  <a:pt x="83554" y="26279"/>
                  <a:pt x="83598" y="20735"/>
                  <a:pt x="84146" y="16067"/>
                </a:cubicBezTo>
                <a:cubicBezTo>
                  <a:pt x="84694" y="11399"/>
                  <a:pt x="85154" y="5986"/>
                  <a:pt x="81867" y="2633"/>
                </a:cubicBezTo>
                <a:cubicBezTo>
                  <a:pt x="80027" y="763"/>
                  <a:pt x="77400" y="1"/>
                  <a:pt x="74744"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9" name="Google Shape;279;p32"/>
          <p:cNvSpPr/>
          <p:nvPr/>
        </p:nvSpPr>
        <p:spPr>
          <a:xfrm>
            <a:off x="8615115" y="-234173"/>
            <a:ext cx="6327413" cy="2623145"/>
          </a:xfrm>
          <a:custGeom>
            <a:avLst/>
            <a:gdLst/>
            <a:ahLst/>
            <a:cxnLst/>
            <a:rect l="l" t="t" r="r" b="b"/>
            <a:pathLst>
              <a:path w="84512" h="35036" extrusionOk="0">
                <a:moveTo>
                  <a:pt x="36189" y="1"/>
                </a:moveTo>
                <a:cubicBezTo>
                  <a:pt x="33581" y="2806"/>
                  <a:pt x="30403" y="4844"/>
                  <a:pt x="26568" y="5457"/>
                </a:cubicBezTo>
                <a:cubicBezTo>
                  <a:pt x="24179" y="5852"/>
                  <a:pt x="21703" y="5633"/>
                  <a:pt x="19336" y="6159"/>
                </a:cubicBezTo>
                <a:cubicBezTo>
                  <a:pt x="1" y="10490"/>
                  <a:pt x="14715" y="35035"/>
                  <a:pt x="30383" y="35035"/>
                </a:cubicBezTo>
                <a:cubicBezTo>
                  <a:pt x="32474" y="35035"/>
                  <a:pt x="34581" y="34598"/>
                  <a:pt x="36627" y="33618"/>
                </a:cubicBezTo>
                <a:cubicBezTo>
                  <a:pt x="40659" y="31668"/>
                  <a:pt x="43245" y="27701"/>
                  <a:pt x="46182" y="24326"/>
                </a:cubicBezTo>
                <a:cubicBezTo>
                  <a:pt x="48820" y="21317"/>
                  <a:pt x="52399" y="18499"/>
                  <a:pt x="56267" y="18499"/>
                </a:cubicBezTo>
                <a:cubicBezTo>
                  <a:pt x="56737" y="18499"/>
                  <a:pt x="57210" y="18540"/>
                  <a:pt x="57687" y="18628"/>
                </a:cubicBezTo>
                <a:cubicBezTo>
                  <a:pt x="65217" y="19997"/>
                  <a:pt x="68722" y="31674"/>
                  <a:pt x="75821" y="31674"/>
                </a:cubicBezTo>
                <a:cubicBezTo>
                  <a:pt x="76222" y="31674"/>
                  <a:pt x="76635" y="31637"/>
                  <a:pt x="77060" y="31558"/>
                </a:cubicBezTo>
                <a:cubicBezTo>
                  <a:pt x="80917" y="30857"/>
                  <a:pt x="83240" y="26693"/>
                  <a:pt x="83701" y="22792"/>
                </a:cubicBezTo>
                <a:cubicBezTo>
                  <a:pt x="84511" y="15977"/>
                  <a:pt x="81049" y="8788"/>
                  <a:pt x="75197" y="5238"/>
                </a:cubicBezTo>
                <a:cubicBezTo>
                  <a:pt x="72064" y="3310"/>
                  <a:pt x="68338" y="2324"/>
                  <a:pt x="65533"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82920364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80"/>
        <p:cNvGrpSpPr/>
        <p:nvPr/>
      </p:nvGrpSpPr>
      <p:grpSpPr>
        <a:xfrm>
          <a:off x="0" y="0"/>
          <a:ext cx="0" cy="0"/>
          <a:chOff x="0" y="0"/>
          <a:chExt cx="0" cy="0"/>
        </a:xfrm>
      </p:grpSpPr>
      <p:sp>
        <p:nvSpPr>
          <p:cNvPr id="281" name="Google Shape;281;p33"/>
          <p:cNvSpPr/>
          <p:nvPr/>
        </p:nvSpPr>
        <p:spPr>
          <a:xfrm rot="-9242551" flipH="1">
            <a:off x="-2124933" y="-2339689"/>
            <a:ext cx="5722465" cy="6654527"/>
          </a:xfrm>
          <a:custGeom>
            <a:avLst/>
            <a:gdLst/>
            <a:ahLst/>
            <a:cxnLst/>
            <a:rect l="l" t="t" r="r" b="b"/>
            <a:pathLst>
              <a:path w="140848" h="163789" extrusionOk="0">
                <a:moveTo>
                  <a:pt x="53298" y="0"/>
                </a:moveTo>
                <a:cubicBezTo>
                  <a:pt x="52425" y="0"/>
                  <a:pt x="51497" y="76"/>
                  <a:pt x="50514" y="234"/>
                </a:cubicBezTo>
                <a:cubicBezTo>
                  <a:pt x="38373" y="2206"/>
                  <a:pt x="26079" y="475"/>
                  <a:pt x="13828" y="3039"/>
                </a:cubicBezTo>
                <a:cubicBezTo>
                  <a:pt x="10738" y="3674"/>
                  <a:pt x="7539" y="4529"/>
                  <a:pt x="5216" y="6633"/>
                </a:cubicBezTo>
                <a:cubicBezTo>
                  <a:pt x="0" y="11389"/>
                  <a:pt x="1424" y="19738"/>
                  <a:pt x="2564" y="26685"/>
                </a:cubicBezTo>
                <a:cubicBezTo>
                  <a:pt x="5150" y="42530"/>
                  <a:pt x="3879" y="58703"/>
                  <a:pt x="3222" y="74745"/>
                </a:cubicBezTo>
                <a:cubicBezTo>
                  <a:pt x="2213" y="99267"/>
                  <a:pt x="2630" y="123856"/>
                  <a:pt x="3046" y="148401"/>
                </a:cubicBezTo>
                <a:cubicBezTo>
                  <a:pt x="3068" y="149979"/>
                  <a:pt x="3156" y="151710"/>
                  <a:pt x="4252" y="152828"/>
                </a:cubicBezTo>
                <a:cubicBezTo>
                  <a:pt x="5062" y="153682"/>
                  <a:pt x="6290" y="154011"/>
                  <a:pt x="7451" y="154274"/>
                </a:cubicBezTo>
                <a:cubicBezTo>
                  <a:pt x="18277" y="156772"/>
                  <a:pt x="29410" y="157890"/>
                  <a:pt x="40477" y="158986"/>
                </a:cubicBezTo>
                <a:cubicBezTo>
                  <a:pt x="63860" y="161331"/>
                  <a:pt x="87309" y="163654"/>
                  <a:pt x="110824" y="163785"/>
                </a:cubicBezTo>
                <a:cubicBezTo>
                  <a:pt x="111155" y="163788"/>
                  <a:pt x="111486" y="163789"/>
                  <a:pt x="111819" y="163789"/>
                </a:cubicBezTo>
                <a:cubicBezTo>
                  <a:pt x="120214" y="163789"/>
                  <a:pt x="129390" y="162904"/>
                  <a:pt x="134997" y="156728"/>
                </a:cubicBezTo>
                <a:cubicBezTo>
                  <a:pt x="140848" y="150285"/>
                  <a:pt x="140344" y="139547"/>
                  <a:pt x="134887" y="132797"/>
                </a:cubicBezTo>
                <a:cubicBezTo>
                  <a:pt x="130811" y="127757"/>
                  <a:pt x="124434" y="124535"/>
                  <a:pt x="121606" y="118684"/>
                </a:cubicBezTo>
                <a:cubicBezTo>
                  <a:pt x="119108" y="113490"/>
                  <a:pt x="119985" y="107376"/>
                  <a:pt x="119196" y="101656"/>
                </a:cubicBezTo>
                <a:cubicBezTo>
                  <a:pt x="118188" y="94337"/>
                  <a:pt x="113498" y="86885"/>
                  <a:pt x="106266" y="85373"/>
                </a:cubicBezTo>
                <a:cubicBezTo>
                  <a:pt x="105287" y="85170"/>
                  <a:pt x="104311" y="85079"/>
                  <a:pt x="103339" y="85079"/>
                </a:cubicBezTo>
                <a:cubicBezTo>
                  <a:pt x="95647" y="85079"/>
                  <a:pt x="88148" y="90738"/>
                  <a:pt x="80361" y="90738"/>
                </a:cubicBezTo>
                <a:cubicBezTo>
                  <a:pt x="79706" y="90738"/>
                  <a:pt x="79049" y="90698"/>
                  <a:pt x="78390" y="90611"/>
                </a:cubicBezTo>
                <a:cubicBezTo>
                  <a:pt x="73678" y="89954"/>
                  <a:pt x="69602" y="87017"/>
                  <a:pt x="67520" y="82744"/>
                </a:cubicBezTo>
                <a:cubicBezTo>
                  <a:pt x="65592" y="78755"/>
                  <a:pt x="65373" y="73627"/>
                  <a:pt x="61800" y="70997"/>
                </a:cubicBezTo>
                <a:cubicBezTo>
                  <a:pt x="60258" y="69866"/>
                  <a:pt x="58457" y="69477"/>
                  <a:pt x="56558" y="69477"/>
                </a:cubicBezTo>
                <a:cubicBezTo>
                  <a:pt x="54005" y="69477"/>
                  <a:pt x="51275" y="70181"/>
                  <a:pt x="48761" y="70734"/>
                </a:cubicBezTo>
                <a:cubicBezTo>
                  <a:pt x="47468" y="71019"/>
                  <a:pt x="46056" y="71194"/>
                  <a:pt x="44662" y="71194"/>
                </a:cubicBezTo>
                <a:cubicBezTo>
                  <a:pt x="41333" y="71194"/>
                  <a:pt x="38106" y="70191"/>
                  <a:pt x="36839" y="67272"/>
                </a:cubicBezTo>
                <a:cubicBezTo>
                  <a:pt x="35174" y="63415"/>
                  <a:pt x="38417" y="59097"/>
                  <a:pt x="42077" y="56994"/>
                </a:cubicBezTo>
                <a:cubicBezTo>
                  <a:pt x="45715" y="54890"/>
                  <a:pt x="50076" y="53750"/>
                  <a:pt x="52925" y="50660"/>
                </a:cubicBezTo>
                <a:cubicBezTo>
                  <a:pt x="57768" y="45400"/>
                  <a:pt x="56300" y="37182"/>
                  <a:pt x="57834" y="30257"/>
                </a:cubicBezTo>
                <a:cubicBezTo>
                  <a:pt x="58732" y="26247"/>
                  <a:pt x="60683" y="22543"/>
                  <a:pt x="62151" y="18708"/>
                </a:cubicBezTo>
                <a:cubicBezTo>
                  <a:pt x="65825" y="9051"/>
                  <a:pt x="62841" y="0"/>
                  <a:pt x="53298"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2" name="Google Shape;282;p33"/>
          <p:cNvSpPr/>
          <p:nvPr/>
        </p:nvSpPr>
        <p:spPr>
          <a:xfrm rot="-3163662" flipH="1">
            <a:off x="9958047" y="-1467336"/>
            <a:ext cx="3739751" cy="4630989"/>
          </a:xfrm>
          <a:custGeom>
            <a:avLst/>
            <a:gdLst/>
            <a:ahLst/>
            <a:cxnLst/>
            <a:rect l="l" t="t" r="r" b="b"/>
            <a:pathLst>
              <a:path w="71116" h="88064" extrusionOk="0">
                <a:moveTo>
                  <a:pt x="5463" y="0"/>
                </a:moveTo>
                <a:cubicBezTo>
                  <a:pt x="4421" y="0"/>
                  <a:pt x="3497" y="268"/>
                  <a:pt x="2850" y="885"/>
                </a:cubicBezTo>
                <a:cubicBezTo>
                  <a:pt x="1" y="3603"/>
                  <a:pt x="1645" y="13618"/>
                  <a:pt x="1579" y="17124"/>
                </a:cubicBezTo>
                <a:lnTo>
                  <a:pt x="746" y="60165"/>
                </a:lnTo>
                <a:cubicBezTo>
                  <a:pt x="680" y="64307"/>
                  <a:pt x="637" y="68624"/>
                  <a:pt x="2477" y="72328"/>
                </a:cubicBezTo>
                <a:cubicBezTo>
                  <a:pt x="4362" y="76141"/>
                  <a:pt x="7956" y="78749"/>
                  <a:pt x="11484" y="81160"/>
                </a:cubicBezTo>
                <a:cubicBezTo>
                  <a:pt x="16525" y="84578"/>
                  <a:pt x="22047" y="87997"/>
                  <a:pt x="28162" y="88063"/>
                </a:cubicBezTo>
                <a:cubicBezTo>
                  <a:pt x="28224" y="88064"/>
                  <a:pt x="28287" y="88064"/>
                  <a:pt x="28350" y="88064"/>
                </a:cubicBezTo>
                <a:cubicBezTo>
                  <a:pt x="29955" y="88064"/>
                  <a:pt x="31588" y="87788"/>
                  <a:pt x="32895" y="86923"/>
                </a:cubicBezTo>
                <a:cubicBezTo>
                  <a:pt x="35657" y="85104"/>
                  <a:pt x="36292" y="81335"/>
                  <a:pt x="38374" y="78749"/>
                </a:cubicBezTo>
                <a:cubicBezTo>
                  <a:pt x="41059" y="75436"/>
                  <a:pt x="45711" y="74541"/>
                  <a:pt x="49965" y="74541"/>
                </a:cubicBezTo>
                <a:cubicBezTo>
                  <a:pt x="50017" y="74541"/>
                  <a:pt x="50069" y="74541"/>
                  <a:pt x="50121" y="74541"/>
                </a:cubicBezTo>
                <a:cubicBezTo>
                  <a:pt x="52557" y="74554"/>
                  <a:pt x="55021" y="74782"/>
                  <a:pt x="57455" y="74782"/>
                </a:cubicBezTo>
                <a:cubicBezTo>
                  <a:pt x="59333" y="74782"/>
                  <a:pt x="61193" y="74646"/>
                  <a:pt x="63007" y="74169"/>
                </a:cubicBezTo>
                <a:cubicBezTo>
                  <a:pt x="67171" y="73073"/>
                  <a:pt x="71115" y="69391"/>
                  <a:pt x="70633" y="65118"/>
                </a:cubicBezTo>
                <a:cubicBezTo>
                  <a:pt x="69866" y="58499"/>
                  <a:pt x="60180" y="56593"/>
                  <a:pt x="57988" y="50325"/>
                </a:cubicBezTo>
                <a:cubicBezTo>
                  <a:pt x="56892" y="47191"/>
                  <a:pt x="57966" y="43729"/>
                  <a:pt x="57988" y="40398"/>
                </a:cubicBezTo>
                <a:cubicBezTo>
                  <a:pt x="58032" y="32881"/>
                  <a:pt x="51874" y="25802"/>
                  <a:pt x="44423" y="24816"/>
                </a:cubicBezTo>
                <a:cubicBezTo>
                  <a:pt x="43637" y="24714"/>
                  <a:pt x="42848" y="24672"/>
                  <a:pt x="42057" y="24672"/>
                </a:cubicBezTo>
                <a:cubicBezTo>
                  <a:pt x="38331" y="24672"/>
                  <a:pt x="34558" y="25605"/>
                  <a:pt x="30861" y="25605"/>
                </a:cubicBezTo>
                <a:cubicBezTo>
                  <a:pt x="29608" y="25605"/>
                  <a:pt x="28363" y="25498"/>
                  <a:pt x="27132" y="25211"/>
                </a:cubicBezTo>
                <a:cubicBezTo>
                  <a:pt x="23888" y="24444"/>
                  <a:pt x="21039" y="22515"/>
                  <a:pt x="19155" y="19776"/>
                </a:cubicBezTo>
                <a:cubicBezTo>
                  <a:pt x="16372" y="15721"/>
                  <a:pt x="16043" y="10506"/>
                  <a:pt x="13917" y="6101"/>
                </a:cubicBezTo>
                <a:cubicBezTo>
                  <a:pt x="13917" y="3103"/>
                  <a:pt x="9008" y="0"/>
                  <a:pt x="5463"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3" name="Google Shape;283;p33"/>
          <p:cNvSpPr/>
          <p:nvPr/>
        </p:nvSpPr>
        <p:spPr>
          <a:xfrm>
            <a:off x="203840" y="4874067"/>
            <a:ext cx="1915731" cy="2800557"/>
          </a:xfrm>
          <a:custGeom>
            <a:avLst/>
            <a:gdLst/>
            <a:ahLst/>
            <a:cxnLst/>
            <a:rect l="l" t="t" r="r" b="b"/>
            <a:pathLst>
              <a:path w="26321" h="38478" extrusionOk="0">
                <a:moveTo>
                  <a:pt x="12421" y="1"/>
                </a:moveTo>
                <a:cubicBezTo>
                  <a:pt x="11443" y="1"/>
                  <a:pt x="10443" y="512"/>
                  <a:pt x="9775" y="1254"/>
                </a:cubicBezTo>
                <a:cubicBezTo>
                  <a:pt x="8810" y="2350"/>
                  <a:pt x="8394" y="3840"/>
                  <a:pt x="8043" y="5265"/>
                </a:cubicBezTo>
                <a:cubicBezTo>
                  <a:pt x="6444" y="11839"/>
                  <a:pt x="1" y="31300"/>
                  <a:pt x="6071" y="36472"/>
                </a:cubicBezTo>
                <a:cubicBezTo>
                  <a:pt x="7724" y="37877"/>
                  <a:pt x="9515" y="38477"/>
                  <a:pt x="11323" y="38477"/>
                </a:cubicBezTo>
                <a:cubicBezTo>
                  <a:pt x="18309" y="38477"/>
                  <a:pt x="25544" y="29513"/>
                  <a:pt x="26014" y="23454"/>
                </a:cubicBezTo>
                <a:cubicBezTo>
                  <a:pt x="26320" y="18830"/>
                  <a:pt x="24699" y="14272"/>
                  <a:pt x="21521" y="10897"/>
                </a:cubicBezTo>
                <a:cubicBezTo>
                  <a:pt x="19527" y="8749"/>
                  <a:pt x="16897" y="7040"/>
                  <a:pt x="15801" y="4323"/>
                </a:cubicBezTo>
                <a:cubicBezTo>
                  <a:pt x="15253" y="2920"/>
                  <a:pt x="15034" y="1189"/>
                  <a:pt x="13763" y="378"/>
                </a:cubicBezTo>
                <a:cubicBezTo>
                  <a:pt x="13346" y="117"/>
                  <a:pt x="12886" y="1"/>
                  <a:pt x="1242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84814830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84"/>
        <p:cNvGrpSpPr/>
        <p:nvPr/>
      </p:nvGrpSpPr>
      <p:grpSpPr>
        <a:xfrm>
          <a:off x="0" y="0"/>
          <a:ext cx="0" cy="0"/>
          <a:chOff x="0" y="0"/>
          <a:chExt cx="0" cy="0"/>
        </a:xfrm>
      </p:grpSpPr>
      <p:sp>
        <p:nvSpPr>
          <p:cNvPr id="285" name="Google Shape;285;p34"/>
          <p:cNvSpPr/>
          <p:nvPr/>
        </p:nvSpPr>
        <p:spPr>
          <a:xfrm rot="7306604">
            <a:off x="8484106" y="3702268"/>
            <a:ext cx="5401887" cy="3862557"/>
          </a:xfrm>
          <a:custGeom>
            <a:avLst/>
            <a:gdLst/>
            <a:ahLst/>
            <a:cxnLst/>
            <a:rect l="l" t="t" r="r" b="b"/>
            <a:pathLst>
              <a:path w="107604" h="76941" extrusionOk="0">
                <a:moveTo>
                  <a:pt x="47257" y="0"/>
                </a:moveTo>
                <a:cubicBezTo>
                  <a:pt x="40155" y="0"/>
                  <a:pt x="33046" y="446"/>
                  <a:pt x="25970" y="1341"/>
                </a:cubicBezTo>
                <a:cubicBezTo>
                  <a:pt x="19724" y="2130"/>
                  <a:pt x="10366" y="2240"/>
                  <a:pt x="5874" y="7499"/>
                </a:cubicBezTo>
                <a:cubicBezTo>
                  <a:pt x="1184" y="12978"/>
                  <a:pt x="0" y="23672"/>
                  <a:pt x="4142" y="29568"/>
                </a:cubicBezTo>
                <a:cubicBezTo>
                  <a:pt x="7525" y="34388"/>
                  <a:pt x="13622" y="35997"/>
                  <a:pt x="19705" y="35997"/>
                </a:cubicBezTo>
                <a:cubicBezTo>
                  <a:pt x="21504" y="35997"/>
                  <a:pt x="23302" y="35856"/>
                  <a:pt x="25027" y="35616"/>
                </a:cubicBezTo>
                <a:cubicBezTo>
                  <a:pt x="28163" y="35174"/>
                  <a:pt x="31599" y="34612"/>
                  <a:pt x="34850" y="34612"/>
                </a:cubicBezTo>
                <a:cubicBezTo>
                  <a:pt x="38847" y="34612"/>
                  <a:pt x="42564" y="35461"/>
                  <a:pt x="45101" y="38421"/>
                </a:cubicBezTo>
                <a:cubicBezTo>
                  <a:pt x="49112" y="43067"/>
                  <a:pt x="48520" y="51548"/>
                  <a:pt x="54196" y="53871"/>
                </a:cubicBezTo>
                <a:cubicBezTo>
                  <a:pt x="54975" y="54188"/>
                  <a:pt x="55777" y="54333"/>
                  <a:pt x="56580" y="54333"/>
                </a:cubicBezTo>
                <a:cubicBezTo>
                  <a:pt x="59774" y="54333"/>
                  <a:pt x="62977" y="52045"/>
                  <a:pt x="64781" y="49225"/>
                </a:cubicBezTo>
                <a:cubicBezTo>
                  <a:pt x="66688" y="46267"/>
                  <a:pt x="68200" y="42278"/>
                  <a:pt x="71662" y="41730"/>
                </a:cubicBezTo>
                <a:cubicBezTo>
                  <a:pt x="71880" y="41697"/>
                  <a:pt x="72095" y="41681"/>
                  <a:pt x="72307" y="41681"/>
                </a:cubicBezTo>
                <a:cubicBezTo>
                  <a:pt x="75699" y="41681"/>
                  <a:pt x="78260" y="45826"/>
                  <a:pt x="77579" y="49291"/>
                </a:cubicBezTo>
                <a:cubicBezTo>
                  <a:pt x="76856" y="52973"/>
                  <a:pt x="73788" y="55690"/>
                  <a:pt x="70654" y="57750"/>
                </a:cubicBezTo>
                <a:cubicBezTo>
                  <a:pt x="67520" y="59832"/>
                  <a:pt x="64080" y="61629"/>
                  <a:pt x="61823" y="64610"/>
                </a:cubicBezTo>
                <a:cubicBezTo>
                  <a:pt x="59565" y="67590"/>
                  <a:pt x="58952" y="72302"/>
                  <a:pt x="61691" y="74866"/>
                </a:cubicBezTo>
                <a:cubicBezTo>
                  <a:pt x="63116" y="76203"/>
                  <a:pt x="65132" y="76685"/>
                  <a:pt x="67082" y="76860"/>
                </a:cubicBezTo>
                <a:cubicBezTo>
                  <a:pt x="67708" y="76914"/>
                  <a:pt x="68333" y="76940"/>
                  <a:pt x="68957" y="76940"/>
                </a:cubicBezTo>
                <a:cubicBezTo>
                  <a:pt x="74187" y="76940"/>
                  <a:pt x="79285" y="75071"/>
                  <a:pt x="83299" y="71644"/>
                </a:cubicBezTo>
                <a:cubicBezTo>
                  <a:pt x="85710" y="69562"/>
                  <a:pt x="87967" y="66779"/>
                  <a:pt x="91145" y="66428"/>
                </a:cubicBezTo>
                <a:cubicBezTo>
                  <a:pt x="91390" y="66400"/>
                  <a:pt x="91636" y="66387"/>
                  <a:pt x="91881" y="66387"/>
                </a:cubicBezTo>
                <a:cubicBezTo>
                  <a:pt x="94718" y="66387"/>
                  <a:pt x="97568" y="68149"/>
                  <a:pt x="100289" y="68149"/>
                </a:cubicBezTo>
                <a:cubicBezTo>
                  <a:pt x="100930" y="68149"/>
                  <a:pt x="101565" y="68051"/>
                  <a:pt x="102190" y="67809"/>
                </a:cubicBezTo>
                <a:cubicBezTo>
                  <a:pt x="105346" y="66604"/>
                  <a:pt x="106222" y="62593"/>
                  <a:pt x="106507" y="59240"/>
                </a:cubicBezTo>
                <a:cubicBezTo>
                  <a:pt x="107603" y="46552"/>
                  <a:pt x="107187" y="33775"/>
                  <a:pt x="105280" y="21196"/>
                </a:cubicBezTo>
                <a:cubicBezTo>
                  <a:pt x="104798" y="18018"/>
                  <a:pt x="104184" y="14731"/>
                  <a:pt x="102300" y="12123"/>
                </a:cubicBezTo>
                <a:cubicBezTo>
                  <a:pt x="99560" y="8310"/>
                  <a:pt x="94717" y="6710"/>
                  <a:pt x="90181" y="5505"/>
                </a:cubicBezTo>
                <a:cubicBezTo>
                  <a:pt x="76133" y="1846"/>
                  <a:pt x="61710" y="0"/>
                  <a:pt x="47257"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6" name="Google Shape;286;p34"/>
          <p:cNvSpPr/>
          <p:nvPr/>
        </p:nvSpPr>
        <p:spPr>
          <a:xfrm>
            <a:off x="-202120" y="-480156"/>
            <a:ext cx="2306159" cy="3371315"/>
          </a:xfrm>
          <a:custGeom>
            <a:avLst/>
            <a:gdLst/>
            <a:ahLst/>
            <a:cxnLst/>
            <a:rect l="l" t="t" r="r" b="b"/>
            <a:pathLst>
              <a:path w="26321" h="38478" extrusionOk="0">
                <a:moveTo>
                  <a:pt x="12421" y="1"/>
                </a:moveTo>
                <a:cubicBezTo>
                  <a:pt x="11443" y="1"/>
                  <a:pt x="10443" y="512"/>
                  <a:pt x="9775" y="1254"/>
                </a:cubicBezTo>
                <a:cubicBezTo>
                  <a:pt x="8810" y="2350"/>
                  <a:pt x="8394" y="3840"/>
                  <a:pt x="8043" y="5265"/>
                </a:cubicBezTo>
                <a:cubicBezTo>
                  <a:pt x="6444" y="11839"/>
                  <a:pt x="1" y="31300"/>
                  <a:pt x="6071" y="36472"/>
                </a:cubicBezTo>
                <a:cubicBezTo>
                  <a:pt x="7724" y="37877"/>
                  <a:pt x="9515" y="38477"/>
                  <a:pt x="11323" y="38477"/>
                </a:cubicBezTo>
                <a:cubicBezTo>
                  <a:pt x="18309" y="38477"/>
                  <a:pt x="25544" y="29513"/>
                  <a:pt x="26014" y="23454"/>
                </a:cubicBezTo>
                <a:cubicBezTo>
                  <a:pt x="26320" y="18830"/>
                  <a:pt x="24699" y="14272"/>
                  <a:pt x="21521" y="10897"/>
                </a:cubicBezTo>
                <a:cubicBezTo>
                  <a:pt x="19527" y="8749"/>
                  <a:pt x="16897" y="7040"/>
                  <a:pt x="15801" y="4323"/>
                </a:cubicBezTo>
                <a:cubicBezTo>
                  <a:pt x="15253" y="2920"/>
                  <a:pt x="15034" y="1189"/>
                  <a:pt x="13763" y="378"/>
                </a:cubicBezTo>
                <a:cubicBezTo>
                  <a:pt x="13346" y="117"/>
                  <a:pt x="12886" y="1"/>
                  <a:pt x="12421"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61832338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87"/>
        <p:cNvGrpSpPr/>
        <p:nvPr/>
      </p:nvGrpSpPr>
      <p:grpSpPr>
        <a:xfrm>
          <a:off x="0" y="0"/>
          <a:ext cx="0" cy="0"/>
          <a:chOff x="0" y="0"/>
          <a:chExt cx="0" cy="0"/>
        </a:xfrm>
      </p:grpSpPr>
      <p:sp>
        <p:nvSpPr>
          <p:cNvPr id="288" name="Google Shape;288;p35"/>
          <p:cNvSpPr/>
          <p:nvPr/>
        </p:nvSpPr>
        <p:spPr>
          <a:xfrm rot="2950721">
            <a:off x="-2211376" y="-1032926"/>
            <a:ext cx="5795211" cy="6739121"/>
          </a:xfrm>
          <a:custGeom>
            <a:avLst/>
            <a:gdLst/>
            <a:ahLst/>
            <a:cxnLst/>
            <a:rect l="l" t="t" r="r" b="b"/>
            <a:pathLst>
              <a:path w="140848" h="163789" extrusionOk="0">
                <a:moveTo>
                  <a:pt x="53298" y="0"/>
                </a:moveTo>
                <a:cubicBezTo>
                  <a:pt x="52425" y="0"/>
                  <a:pt x="51497" y="76"/>
                  <a:pt x="50514" y="234"/>
                </a:cubicBezTo>
                <a:cubicBezTo>
                  <a:pt x="38373" y="2206"/>
                  <a:pt x="26079" y="475"/>
                  <a:pt x="13828" y="3039"/>
                </a:cubicBezTo>
                <a:cubicBezTo>
                  <a:pt x="10738" y="3674"/>
                  <a:pt x="7539" y="4529"/>
                  <a:pt x="5216" y="6633"/>
                </a:cubicBezTo>
                <a:cubicBezTo>
                  <a:pt x="0" y="11389"/>
                  <a:pt x="1424" y="19738"/>
                  <a:pt x="2564" y="26685"/>
                </a:cubicBezTo>
                <a:cubicBezTo>
                  <a:pt x="5150" y="42530"/>
                  <a:pt x="3879" y="58703"/>
                  <a:pt x="3222" y="74745"/>
                </a:cubicBezTo>
                <a:cubicBezTo>
                  <a:pt x="2213" y="99267"/>
                  <a:pt x="2630" y="123856"/>
                  <a:pt x="3046" y="148401"/>
                </a:cubicBezTo>
                <a:cubicBezTo>
                  <a:pt x="3068" y="149979"/>
                  <a:pt x="3156" y="151710"/>
                  <a:pt x="4252" y="152828"/>
                </a:cubicBezTo>
                <a:cubicBezTo>
                  <a:pt x="5062" y="153682"/>
                  <a:pt x="6290" y="154011"/>
                  <a:pt x="7451" y="154274"/>
                </a:cubicBezTo>
                <a:cubicBezTo>
                  <a:pt x="18277" y="156772"/>
                  <a:pt x="29410" y="157890"/>
                  <a:pt x="40477" y="158986"/>
                </a:cubicBezTo>
                <a:cubicBezTo>
                  <a:pt x="63860" y="161331"/>
                  <a:pt x="87309" y="163654"/>
                  <a:pt x="110824" y="163785"/>
                </a:cubicBezTo>
                <a:cubicBezTo>
                  <a:pt x="111155" y="163788"/>
                  <a:pt x="111486" y="163789"/>
                  <a:pt x="111819" y="163789"/>
                </a:cubicBezTo>
                <a:cubicBezTo>
                  <a:pt x="120214" y="163789"/>
                  <a:pt x="129390" y="162904"/>
                  <a:pt x="134997" y="156728"/>
                </a:cubicBezTo>
                <a:cubicBezTo>
                  <a:pt x="140848" y="150285"/>
                  <a:pt x="140344" y="139547"/>
                  <a:pt x="134887" y="132797"/>
                </a:cubicBezTo>
                <a:cubicBezTo>
                  <a:pt x="130811" y="127757"/>
                  <a:pt x="124434" y="124535"/>
                  <a:pt x="121606" y="118684"/>
                </a:cubicBezTo>
                <a:cubicBezTo>
                  <a:pt x="119108" y="113490"/>
                  <a:pt x="119985" y="107376"/>
                  <a:pt x="119196" y="101656"/>
                </a:cubicBezTo>
                <a:cubicBezTo>
                  <a:pt x="118188" y="94337"/>
                  <a:pt x="113498" y="86885"/>
                  <a:pt x="106266" y="85373"/>
                </a:cubicBezTo>
                <a:cubicBezTo>
                  <a:pt x="105287" y="85170"/>
                  <a:pt x="104311" y="85079"/>
                  <a:pt x="103339" y="85079"/>
                </a:cubicBezTo>
                <a:cubicBezTo>
                  <a:pt x="95647" y="85079"/>
                  <a:pt x="88148" y="90738"/>
                  <a:pt x="80361" y="90738"/>
                </a:cubicBezTo>
                <a:cubicBezTo>
                  <a:pt x="79706" y="90738"/>
                  <a:pt x="79049" y="90698"/>
                  <a:pt x="78390" y="90611"/>
                </a:cubicBezTo>
                <a:cubicBezTo>
                  <a:pt x="73678" y="89954"/>
                  <a:pt x="69602" y="87017"/>
                  <a:pt x="67520" y="82744"/>
                </a:cubicBezTo>
                <a:cubicBezTo>
                  <a:pt x="65592" y="78755"/>
                  <a:pt x="65373" y="73627"/>
                  <a:pt x="61800" y="70997"/>
                </a:cubicBezTo>
                <a:cubicBezTo>
                  <a:pt x="60258" y="69866"/>
                  <a:pt x="58457" y="69477"/>
                  <a:pt x="56558" y="69477"/>
                </a:cubicBezTo>
                <a:cubicBezTo>
                  <a:pt x="54005" y="69477"/>
                  <a:pt x="51275" y="70181"/>
                  <a:pt x="48761" y="70734"/>
                </a:cubicBezTo>
                <a:cubicBezTo>
                  <a:pt x="47468" y="71019"/>
                  <a:pt x="46056" y="71194"/>
                  <a:pt x="44662" y="71194"/>
                </a:cubicBezTo>
                <a:cubicBezTo>
                  <a:pt x="41333" y="71194"/>
                  <a:pt x="38106" y="70191"/>
                  <a:pt x="36839" y="67272"/>
                </a:cubicBezTo>
                <a:cubicBezTo>
                  <a:pt x="35174" y="63415"/>
                  <a:pt x="38417" y="59097"/>
                  <a:pt x="42077" y="56994"/>
                </a:cubicBezTo>
                <a:cubicBezTo>
                  <a:pt x="45715" y="54890"/>
                  <a:pt x="50076" y="53750"/>
                  <a:pt x="52925" y="50660"/>
                </a:cubicBezTo>
                <a:cubicBezTo>
                  <a:pt x="57768" y="45400"/>
                  <a:pt x="56300" y="37182"/>
                  <a:pt x="57834" y="30257"/>
                </a:cubicBezTo>
                <a:cubicBezTo>
                  <a:pt x="58732" y="26247"/>
                  <a:pt x="60683" y="22543"/>
                  <a:pt x="62151" y="18708"/>
                </a:cubicBezTo>
                <a:cubicBezTo>
                  <a:pt x="65825" y="9051"/>
                  <a:pt x="62841" y="0"/>
                  <a:pt x="53298"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9" name="Google Shape;289;p35"/>
          <p:cNvSpPr/>
          <p:nvPr/>
        </p:nvSpPr>
        <p:spPr>
          <a:xfrm rot="-7199987">
            <a:off x="8356709" y="3833518"/>
            <a:ext cx="4837816" cy="5990740"/>
          </a:xfrm>
          <a:custGeom>
            <a:avLst/>
            <a:gdLst/>
            <a:ahLst/>
            <a:cxnLst/>
            <a:rect l="l" t="t" r="r" b="b"/>
            <a:pathLst>
              <a:path w="71116" h="88064" extrusionOk="0">
                <a:moveTo>
                  <a:pt x="5463" y="0"/>
                </a:moveTo>
                <a:cubicBezTo>
                  <a:pt x="4421" y="0"/>
                  <a:pt x="3497" y="268"/>
                  <a:pt x="2850" y="885"/>
                </a:cubicBezTo>
                <a:cubicBezTo>
                  <a:pt x="1" y="3603"/>
                  <a:pt x="1645" y="13618"/>
                  <a:pt x="1579" y="17124"/>
                </a:cubicBezTo>
                <a:lnTo>
                  <a:pt x="746" y="60165"/>
                </a:lnTo>
                <a:cubicBezTo>
                  <a:pt x="680" y="64307"/>
                  <a:pt x="637" y="68624"/>
                  <a:pt x="2477" y="72328"/>
                </a:cubicBezTo>
                <a:cubicBezTo>
                  <a:pt x="4362" y="76141"/>
                  <a:pt x="7956" y="78749"/>
                  <a:pt x="11484" y="81160"/>
                </a:cubicBezTo>
                <a:cubicBezTo>
                  <a:pt x="16525" y="84578"/>
                  <a:pt x="22047" y="87997"/>
                  <a:pt x="28162" y="88063"/>
                </a:cubicBezTo>
                <a:cubicBezTo>
                  <a:pt x="28224" y="88064"/>
                  <a:pt x="28287" y="88064"/>
                  <a:pt x="28350" y="88064"/>
                </a:cubicBezTo>
                <a:cubicBezTo>
                  <a:pt x="29955" y="88064"/>
                  <a:pt x="31588" y="87788"/>
                  <a:pt x="32895" y="86923"/>
                </a:cubicBezTo>
                <a:cubicBezTo>
                  <a:pt x="35657" y="85104"/>
                  <a:pt x="36292" y="81335"/>
                  <a:pt x="38374" y="78749"/>
                </a:cubicBezTo>
                <a:cubicBezTo>
                  <a:pt x="41059" y="75436"/>
                  <a:pt x="45711" y="74541"/>
                  <a:pt x="49965" y="74541"/>
                </a:cubicBezTo>
                <a:cubicBezTo>
                  <a:pt x="50017" y="74541"/>
                  <a:pt x="50069" y="74541"/>
                  <a:pt x="50121" y="74541"/>
                </a:cubicBezTo>
                <a:cubicBezTo>
                  <a:pt x="52557" y="74554"/>
                  <a:pt x="55021" y="74782"/>
                  <a:pt x="57455" y="74782"/>
                </a:cubicBezTo>
                <a:cubicBezTo>
                  <a:pt x="59333" y="74782"/>
                  <a:pt x="61193" y="74646"/>
                  <a:pt x="63007" y="74169"/>
                </a:cubicBezTo>
                <a:cubicBezTo>
                  <a:pt x="67171" y="73073"/>
                  <a:pt x="71115" y="69391"/>
                  <a:pt x="70633" y="65118"/>
                </a:cubicBezTo>
                <a:cubicBezTo>
                  <a:pt x="69866" y="58499"/>
                  <a:pt x="60180" y="56593"/>
                  <a:pt x="57988" y="50325"/>
                </a:cubicBezTo>
                <a:cubicBezTo>
                  <a:pt x="56892" y="47191"/>
                  <a:pt x="57966" y="43729"/>
                  <a:pt x="57988" y="40398"/>
                </a:cubicBezTo>
                <a:cubicBezTo>
                  <a:pt x="58032" y="32881"/>
                  <a:pt x="51874" y="25802"/>
                  <a:pt x="44423" y="24816"/>
                </a:cubicBezTo>
                <a:cubicBezTo>
                  <a:pt x="43637" y="24714"/>
                  <a:pt x="42848" y="24672"/>
                  <a:pt x="42057" y="24672"/>
                </a:cubicBezTo>
                <a:cubicBezTo>
                  <a:pt x="38331" y="24672"/>
                  <a:pt x="34558" y="25605"/>
                  <a:pt x="30861" y="25605"/>
                </a:cubicBezTo>
                <a:cubicBezTo>
                  <a:pt x="29608" y="25605"/>
                  <a:pt x="28363" y="25498"/>
                  <a:pt x="27132" y="25211"/>
                </a:cubicBezTo>
                <a:cubicBezTo>
                  <a:pt x="23888" y="24444"/>
                  <a:pt x="21039" y="22515"/>
                  <a:pt x="19155" y="19776"/>
                </a:cubicBezTo>
                <a:cubicBezTo>
                  <a:pt x="16372" y="15721"/>
                  <a:pt x="16043" y="10506"/>
                  <a:pt x="13917" y="6101"/>
                </a:cubicBezTo>
                <a:cubicBezTo>
                  <a:pt x="13917" y="3103"/>
                  <a:pt x="9008" y="0"/>
                  <a:pt x="5463"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90" name="Google Shape;290;p35"/>
          <p:cNvGrpSpPr/>
          <p:nvPr/>
        </p:nvGrpSpPr>
        <p:grpSpPr>
          <a:xfrm rot="4095252">
            <a:off x="10029764" y="-29047"/>
            <a:ext cx="2415592" cy="2341688"/>
            <a:chOff x="-27619" y="-85186"/>
            <a:chExt cx="1786567" cy="1731908"/>
          </a:xfrm>
        </p:grpSpPr>
        <p:sp>
          <p:nvSpPr>
            <p:cNvPr id="291" name="Google Shape;291;p35"/>
            <p:cNvSpPr/>
            <p:nvPr/>
          </p:nvSpPr>
          <p:spPr>
            <a:xfrm rot="356449">
              <a:off x="782262" y="159086"/>
              <a:ext cx="137628" cy="312937"/>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35"/>
            <p:cNvSpPr/>
            <p:nvPr/>
          </p:nvSpPr>
          <p:spPr>
            <a:xfrm rot="-9612816">
              <a:off x="349308" y="163306"/>
              <a:ext cx="133330" cy="408687"/>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 name="Google Shape;293;p35"/>
            <p:cNvSpPr/>
            <p:nvPr/>
          </p:nvSpPr>
          <p:spPr>
            <a:xfrm rot="8610207">
              <a:off x="828552" y="282207"/>
              <a:ext cx="458974" cy="360174"/>
            </a:xfrm>
            <a:custGeom>
              <a:avLst/>
              <a:gdLst/>
              <a:ahLst/>
              <a:cxnLst/>
              <a:rect l="l" t="t" r="r" b="b"/>
              <a:pathLst>
                <a:path w="14991" h="11764" extrusionOk="0">
                  <a:moveTo>
                    <a:pt x="1" y="1"/>
                  </a:moveTo>
                  <a:cubicBezTo>
                    <a:pt x="264" y="3310"/>
                    <a:pt x="1842" y="6378"/>
                    <a:pt x="4384" y="8504"/>
                  </a:cubicBezTo>
                  <a:cubicBezTo>
                    <a:pt x="6048" y="9900"/>
                    <a:pt x="9331" y="11764"/>
                    <a:pt x="11888" y="11764"/>
                  </a:cubicBezTo>
                  <a:cubicBezTo>
                    <a:pt x="12261" y="11764"/>
                    <a:pt x="12618" y="11724"/>
                    <a:pt x="12953" y="11638"/>
                  </a:cubicBezTo>
                  <a:cubicBezTo>
                    <a:pt x="14991" y="11134"/>
                    <a:pt x="13259" y="9928"/>
                    <a:pt x="12164" y="8657"/>
                  </a:cubicBezTo>
                  <a:cubicBezTo>
                    <a:pt x="10937" y="7211"/>
                    <a:pt x="9600" y="5852"/>
                    <a:pt x="8197" y="4581"/>
                  </a:cubicBezTo>
                  <a:cubicBezTo>
                    <a:pt x="5808" y="2477"/>
                    <a:pt x="3069" y="768"/>
                    <a:pt x="1"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35"/>
            <p:cNvSpPr/>
            <p:nvPr/>
          </p:nvSpPr>
          <p:spPr>
            <a:xfrm rot="8100000">
              <a:off x="184927" y="50015"/>
              <a:ext cx="631236" cy="600726"/>
            </a:xfrm>
            <a:custGeom>
              <a:avLst/>
              <a:gdLst/>
              <a:ahLst/>
              <a:cxnLst/>
              <a:rect l="l" t="t" r="r" b="b"/>
              <a:pathLst>
                <a:path w="16262" h="15476" extrusionOk="0">
                  <a:moveTo>
                    <a:pt x="16262" y="1"/>
                  </a:moveTo>
                  <a:cubicBezTo>
                    <a:pt x="13238" y="1513"/>
                    <a:pt x="10433" y="3419"/>
                    <a:pt x="7934" y="5699"/>
                  </a:cubicBezTo>
                  <a:cubicBezTo>
                    <a:pt x="5765" y="7671"/>
                    <a:pt x="3836" y="9906"/>
                    <a:pt x="2214" y="12317"/>
                  </a:cubicBezTo>
                  <a:cubicBezTo>
                    <a:pt x="1930" y="12733"/>
                    <a:pt x="1" y="15275"/>
                    <a:pt x="834" y="15473"/>
                  </a:cubicBezTo>
                  <a:cubicBezTo>
                    <a:pt x="842" y="15475"/>
                    <a:pt x="851" y="15476"/>
                    <a:pt x="860" y="15476"/>
                  </a:cubicBezTo>
                  <a:cubicBezTo>
                    <a:pt x="1350" y="15476"/>
                    <a:pt x="2835" y="12638"/>
                    <a:pt x="3222" y="12207"/>
                  </a:cubicBezTo>
                  <a:cubicBezTo>
                    <a:pt x="8504" y="6466"/>
                    <a:pt x="9381" y="5633"/>
                    <a:pt x="16262"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35"/>
            <p:cNvSpPr/>
            <p:nvPr/>
          </p:nvSpPr>
          <p:spPr>
            <a:xfrm rot="8100000">
              <a:off x="692405" y="-163300"/>
              <a:ext cx="210153" cy="1061829"/>
            </a:xfrm>
            <a:custGeom>
              <a:avLst/>
              <a:gdLst/>
              <a:ahLst/>
              <a:cxnLst/>
              <a:rect l="l" t="t" r="r" b="b"/>
              <a:pathLst>
                <a:path w="5414" h="27355" extrusionOk="0">
                  <a:moveTo>
                    <a:pt x="4060" y="1"/>
                  </a:moveTo>
                  <a:cubicBezTo>
                    <a:pt x="2191" y="1"/>
                    <a:pt x="2896" y="6640"/>
                    <a:pt x="3091" y="7763"/>
                  </a:cubicBezTo>
                  <a:cubicBezTo>
                    <a:pt x="3398" y="9428"/>
                    <a:pt x="3967" y="11094"/>
                    <a:pt x="3989" y="12781"/>
                  </a:cubicBezTo>
                  <a:cubicBezTo>
                    <a:pt x="4033" y="14644"/>
                    <a:pt x="3463" y="16463"/>
                    <a:pt x="2893" y="18238"/>
                  </a:cubicBezTo>
                  <a:lnTo>
                    <a:pt x="1" y="27355"/>
                  </a:lnTo>
                  <a:cubicBezTo>
                    <a:pt x="1075" y="26522"/>
                    <a:pt x="1644" y="25207"/>
                    <a:pt x="2192" y="23958"/>
                  </a:cubicBezTo>
                  <a:cubicBezTo>
                    <a:pt x="3310" y="21306"/>
                    <a:pt x="4428" y="18611"/>
                    <a:pt x="5085" y="15806"/>
                  </a:cubicBezTo>
                  <a:cubicBezTo>
                    <a:pt x="5304" y="14929"/>
                    <a:pt x="5414" y="14052"/>
                    <a:pt x="5392" y="13154"/>
                  </a:cubicBezTo>
                  <a:cubicBezTo>
                    <a:pt x="5304" y="11992"/>
                    <a:pt x="4888" y="10875"/>
                    <a:pt x="4537" y="9757"/>
                  </a:cubicBezTo>
                  <a:cubicBezTo>
                    <a:pt x="3551" y="6404"/>
                    <a:pt x="3945" y="3402"/>
                    <a:pt x="4143" y="5"/>
                  </a:cubicBezTo>
                  <a:cubicBezTo>
                    <a:pt x="4115" y="2"/>
                    <a:pt x="4087" y="1"/>
                    <a:pt x="4060"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35"/>
            <p:cNvSpPr/>
            <p:nvPr/>
          </p:nvSpPr>
          <p:spPr>
            <a:xfrm rot="8100000">
              <a:off x="110063" y="762111"/>
              <a:ext cx="780952" cy="712906"/>
            </a:xfrm>
            <a:custGeom>
              <a:avLst/>
              <a:gdLst/>
              <a:ahLst/>
              <a:cxnLst/>
              <a:rect l="l" t="t" r="r" b="b"/>
              <a:pathLst>
                <a:path w="20119" h="18366" extrusionOk="0">
                  <a:moveTo>
                    <a:pt x="20118" y="1"/>
                  </a:moveTo>
                  <a:lnTo>
                    <a:pt x="20118" y="1"/>
                  </a:lnTo>
                  <a:cubicBezTo>
                    <a:pt x="14859" y="2148"/>
                    <a:pt x="9972" y="5348"/>
                    <a:pt x="6356" y="9709"/>
                  </a:cubicBezTo>
                  <a:cubicBezTo>
                    <a:pt x="4077" y="12470"/>
                    <a:pt x="2236" y="15582"/>
                    <a:pt x="0" y="18366"/>
                  </a:cubicBezTo>
                  <a:cubicBezTo>
                    <a:pt x="1995" y="17533"/>
                    <a:pt x="4077" y="16503"/>
                    <a:pt x="6137" y="15692"/>
                  </a:cubicBezTo>
                  <a:cubicBezTo>
                    <a:pt x="9599" y="14355"/>
                    <a:pt x="12887" y="12470"/>
                    <a:pt x="15472" y="9819"/>
                  </a:cubicBezTo>
                  <a:cubicBezTo>
                    <a:pt x="18058" y="7167"/>
                    <a:pt x="19877" y="3683"/>
                    <a:pt x="20118"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35"/>
            <p:cNvSpPr/>
            <p:nvPr/>
          </p:nvSpPr>
          <p:spPr>
            <a:xfrm rot="8100000">
              <a:off x="1149667" y="636926"/>
              <a:ext cx="366701" cy="838012"/>
            </a:xfrm>
            <a:custGeom>
              <a:avLst/>
              <a:gdLst/>
              <a:ahLst/>
              <a:cxnLst/>
              <a:rect l="l" t="t" r="r" b="b"/>
              <a:pathLst>
                <a:path w="9447" h="21589" extrusionOk="0">
                  <a:moveTo>
                    <a:pt x="8197" y="0"/>
                  </a:moveTo>
                  <a:lnTo>
                    <a:pt x="8197" y="0"/>
                  </a:lnTo>
                  <a:cubicBezTo>
                    <a:pt x="6992" y="1162"/>
                    <a:pt x="5896" y="2433"/>
                    <a:pt x="4954" y="3792"/>
                  </a:cubicBezTo>
                  <a:cubicBezTo>
                    <a:pt x="2740" y="6991"/>
                    <a:pt x="1381" y="10673"/>
                    <a:pt x="943" y="14508"/>
                  </a:cubicBezTo>
                  <a:cubicBezTo>
                    <a:pt x="768" y="16042"/>
                    <a:pt x="1" y="21477"/>
                    <a:pt x="2258" y="21587"/>
                  </a:cubicBezTo>
                  <a:cubicBezTo>
                    <a:pt x="2289" y="21588"/>
                    <a:pt x="2319" y="21589"/>
                    <a:pt x="2349" y="21589"/>
                  </a:cubicBezTo>
                  <a:cubicBezTo>
                    <a:pt x="4346" y="21589"/>
                    <a:pt x="5974" y="18781"/>
                    <a:pt x="6816" y="17335"/>
                  </a:cubicBezTo>
                  <a:cubicBezTo>
                    <a:pt x="7320" y="16480"/>
                    <a:pt x="7715" y="15560"/>
                    <a:pt x="8000" y="14596"/>
                  </a:cubicBezTo>
                  <a:cubicBezTo>
                    <a:pt x="9446" y="9709"/>
                    <a:pt x="8482" y="4734"/>
                    <a:pt x="8197"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35"/>
            <p:cNvSpPr/>
            <p:nvPr/>
          </p:nvSpPr>
          <p:spPr>
            <a:xfrm rot="8100000">
              <a:off x="615728" y="518363"/>
              <a:ext cx="221837" cy="679912"/>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59299939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299"/>
        <p:cNvGrpSpPr/>
        <p:nvPr/>
      </p:nvGrpSpPr>
      <p:grpSpPr>
        <a:xfrm>
          <a:off x="0" y="0"/>
          <a:ext cx="0" cy="0"/>
          <a:chOff x="0" y="0"/>
          <a:chExt cx="0" cy="0"/>
        </a:xfrm>
      </p:grpSpPr>
      <p:sp>
        <p:nvSpPr>
          <p:cNvPr id="300" name="Google Shape;300;p36"/>
          <p:cNvSpPr/>
          <p:nvPr/>
        </p:nvSpPr>
        <p:spPr>
          <a:xfrm rot="4422828" flipH="1">
            <a:off x="11096226" y="3783623"/>
            <a:ext cx="2863045" cy="3545351"/>
          </a:xfrm>
          <a:custGeom>
            <a:avLst/>
            <a:gdLst/>
            <a:ahLst/>
            <a:cxnLst/>
            <a:rect l="l" t="t" r="r" b="b"/>
            <a:pathLst>
              <a:path w="71116" h="88064" extrusionOk="0">
                <a:moveTo>
                  <a:pt x="5463" y="0"/>
                </a:moveTo>
                <a:cubicBezTo>
                  <a:pt x="4421" y="0"/>
                  <a:pt x="3497" y="268"/>
                  <a:pt x="2850" y="885"/>
                </a:cubicBezTo>
                <a:cubicBezTo>
                  <a:pt x="1" y="3603"/>
                  <a:pt x="1645" y="13618"/>
                  <a:pt x="1579" y="17124"/>
                </a:cubicBezTo>
                <a:lnTo>
                  <a:pt x="746" y="60165"/>
                </a:lnTo>
                <a:cubicBezTo>
                  <a:pt x="680" y="64307"/>
                  <a:pt x="637" y="68624"/>
                  <a:pt x="2477" y="72328"/>
                </a:cubicBezTo>
                <a:cubicBezTo>
                  <a:pt x="4362" y="76141"/>
                  <a:pt x="7956" y="78749"/>
                  <a:pt x="11484" y="81160"/>
                </a:cubicBezTo>
                <a:cubicBezTo>
                  <a:pt x="16525" y="84578"/>
                  <a:pt x="22047" y="87997"/>
                  <a:pt x="28162" y="88063"/>
                </a:cubicBezTo>
                <a:cubicBezTo>
                  <a:pt x="28224" y="88064"/>
                  <a:pt x="28287" y="88064"/>
                  <a:pt x="28350" y="88064"/>
                </a:cubicBezTo>
                <a:cubicBezTo>
                  <a:pt x="29955" y="88064"/>
                  <a:pt x="31588" y="87788"/>
                  <a:pt x="32895" y="86923"/>
                </a:cubicBezTo>
                <a:cubicBezTo>
                  <a:pt x="35657" y="85104"/>
                  <a:pt x="36292" y="81335"/>
                  <a:pt x="38374" y="78749"/>
                </a:cubicBezTo>
                <a:cubicBezTo>
                  <a:pt x="41059" y="75436"/>
                  <a:pt x="45711" y="74541"/>
                  <a:pt x="49965" y="74541"/>
                </a:cubicBezTo>
                <a:cubicBezTo>
                  <a:pt x="50017" y="74541"/>
                  <a:pt x="50069" y="74541"/>
                  <a:pt x="50121" y="74541"/>
                </a:cubicBezTo>
                <a:cubicBezTo>
                  <a:pt x="52557" y="74554"/>
                  <a:pt x="55021" y="74782"/>
                  <a:pt x="57455" y="74782"/>
                </a:cubicBezTo>
                <a:cubicBezTo>
                  <a:pt x="59333" y="74782"/>
                  <a:pt x="61193" y="74646"/>
                  <a:pt x="63007" y="74169"/>
                </a:cubicBezTo>
                <a:cubicBezTo>
                  <a:pt x="67171" y="73073"/>
                  <a:pt x="71115" y="69391"/>
                  <a:pt x="70633" y="65118"/>
                </a:cubicBezTo>
                <a:cubicBezTo>
                  <a:pt x="69866" y="58499"/>
                  <a:pt x="60180" y="56593"/>
                  <a:pt x="57988" y="50325"/>
                </a:cubicBezTo>
                <a:cubicBezTo>
                  <a:pt x="56892" y="47191"/>
                  <a:pt x="57966" y="43729"/>
                  <a:pt x="57988" y="40398"/>
                </a:cubicBezTo>
                <a:cubicBezTo>
                  <a:pt x="58032" y="32881"/>
                  <a:pt x="51874" y="25802"/>
                  <a:pt x="44423" y="24816"/>
                </a:cubicBezTo>
                <a:cubicBezTo>
                  <a:pt x="43637" y="24714"/>
                  <a:pt x="42848" y="24672"/>
                  <a:pt x="42057" y="24672"/>
                </a:cubicBezTo>
                <a:cubicBezTo>
                  <a:pt x="38331" y="24672"/>
                  <a:pt x="34558" y="25605"/>
                  <a:pt x="30861" y="25605"/>
                </a:cubicBezTo>
                <a:cubicBezTo>
                  <a:pt x="29608" y="25605"/>
                  <a:pt x="28363" y="25498"/>
                  <a:pt x="27132" y="25211"/>
                </a:cubicBezTo>
                <a:cubicBezTo>
                  <a:pt x="23888" y="24444"/>
                  <a:pt x="21039" y="22515"/>
                  <a:pt x="19155" y="19776"/>
                </a:cubicBezTo>
                <a:cubicBezTo>
                  <a:pt x="16372" y="15721"/>
                  <a:pt x="16043" y="10506"/>
                  <a:pt x="13917" y="6101"/>
                </a:cubicBezTo>
                <a:cubicBezTo>
                  <a:pt x="13917" y="3103"/>
                  <a:pt x="9008" y="0"/>
                  <a:pt x="5463"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1" name="Google Shape;301;p36"/>
          <p:cNvSpPr/>
          <p:nvPr/>
        </p:nvSpPr>
        <p:spPr>
          <a:xfrm rot="1973877" flipH="1">
            <a:off x="-1625298" y="4814303"/>
            <a:ext cx="4281473" cy="2578500"/>
          </a:xfrm>
          <a:custGeom>
            <a:avLst/>
            <a:gdLst/>
            <a:ahLst/>
            <a:cxnLst/>
            <a:rect l="l" t="t" r="r" b="b"/>
            <a:pathLst>
              <a:path w="97449" h="46255" extrusionOk="0">
                <a:moveTo>
                  <a:pt x="74744" y="1"/>
                </a:moveTo>
                <a:cubicBezTo>
                  <a:pt x="73665" y="1"/>
                  <a:pt x="72582" y="126"/>
                  <a:pt x="71545" y="354"/>
                </a:cubicBezTo>
                <a:cubicBezTo>
                  <a:pt x="67381" y="1318"/>
                  <a:pt x="63633" y="3663"/>
                  <a:pt x="60982" y="7016"/>
                </a:cubicBezTo>
                <a:cubicBezTo>
                  <a:pt x="56401" y="12802"/>
                  <a:pt x="55174" y="21348"/>
                  <a:pt x="48928" y="25271"/>
                </a:cubicBezTo>
                <a:cubicBezTo>
                  <a:pt x="46763" y="26626"/>
                  <a:pt x="44275" y="27202"/>
                  <a:pt x="41733" y="27202"/>
                </a:cubicBezTo>
                <a:cubicBezTo>
                  <a:pt x="38848" y="27202"/>
                  <a:pt x="35892" y="26460"/>
                  <a:pt x="33259" y="25271"/>
                </a:cubicBezTo>
                <a:cubicBezTo>
                  <a:pt x="29884" y="23737"/>
                  <a:pt x="26838" y="21524"/>
                  <a:pt x="23441" y="20055"/>
                </a:cubicBezTo>
                <a:cubicBezTo>
                  <a:pt x="21219" y="19096"/>
                  <a:pt x="19291" y="18671"/>
                  <a:pt x="17588" y="18671"/>
                </a:cubicBezTo>
                <a:cubicBezTo>
                  <a:pt x="11045" y="18671"/>
                  <a:pt x="7838" y="24946"/>
                  <a:pt x="4134" y="31276"/>
                </a:cubicBezTo>
                <a:cubicBezTo>
                  <a:pt x="1" y="38292"/>
                  <a:pt x="1915" y="46255"/>
                  <a:pt x="10098" y="46255"/>
                </a:cubicBezTo>
                <a:cubicBezTo>
                  <a:pt x="10809" y="46255"/>
                  <a:pt x="11568" y="46195"/>
                  <a:pt x="12374" y="46069"/>
                </a:cubicBezTo>
                <a:cubicBezTo>
                  <a:pt x="25979" y="43938"/>
                  <a:pt x="39720" y="42870"/>
                  <a:pt x="53471" y="42870"/>
                </a:cubicBezTo>
                <a:cubicBezTo>
                  <a:pt x="62490" y="42870"/>
                  <a:pt x="71515" y="43329"/>
                  <a:pt x="80508" y="44250"/>
                </a:cubicBezTo>
                <a:cubicBezTo>
                  <a:pt x="82197" y="44417"/>
                  <a:pt x="83935" y="44597"/>
                  <a:pt x="85647" y="44597"/>
                </a:cubicBezTo>
                <a:cubicBezTo>
                  <a:pt x="87754" y="44597"/>
                  <a:pt x="89820" y="44324"/>
                  <a:pt x="91706" y="43417"/>
                </a:cubicBezTo>
                <a:cubicBezTo>
                  <a:pt x="95147" y="41795"/>
                  <a:pt x="97448" y="37193"/>
                  <a:pt x="95301" y="34059"/>
                </a:cubicBezTo>
                <a:cubicBezTo>
                  <a:pt x="93503" y="31451"/>
                  <a:pt x="89734" y="31144"/>
                  <a:pt x="87236" y="29194"/>
                </a:cubicBezTo>
                <a:cubicBezTo>
                  <a:pt x="83554" y="26279"/>
                  <a:pt x="83598" y="20735"/>
                  <a:pt x="84146" y="16067"/>
                </a:cubicBezTo>
                <a:cubicBezTo>
                  <a:pt x="84694" y="11399"/>
                  <a:pt x="85154" y="5986"/>
                  <a:pt x="81867" y="2633"/>
                </a:cubicBezTo>
                <a:cubicBezTo>
                  <a:pt x="80027" y="763"/>
                  <a:pt x="77400" y="1"/>
                  <a:pt x="74744"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2" name="Google Shape;302;p36"/>
          <p:cNvSpPr/>
          <p:nvPr/>
        </p:nvSpPr>
        <p:spPr>
          <a:xfrm>
            <a:off x="-934447" y="-18667"/>
            <a:ext cx="3947556" cy="1636648"/>
          </a:xfrm>
          <a:custGeom>
            <a:avLst/>
            <a:gdLst/>
            <a:ahLst/>
            <a:cxnLst/>
            <a:rect l="l" t="t" r="r" b="b"/>
            <a:pathLst>
              <a:path w="84512" h="35036" extrusionOk="0">
                <a:moveTo>
                  <a:pt x="36189" y="1"/>
                </a:moveTo>
                <a:cubicBezTo>
                  <a:pt x="33581" y="2806"/>
                  <a:pt x="30403" y="4844"/>
                  <a:pt x="26568" y="5457"/>
                </a:cubicBezTo>
                <a:cubicBezTo>
                  <a:pt x="24179" y="5852"/>
                  <a:pt x="21703" y="5633"/>
                  <a:pt x="19336" y="6159"/>
                </a:cubicBezTo>
                <a:cubicBezTo>
                  <a:pt x="1" y="10490"/>
                  <a:pt x="14715" y="35035"/>
                  <a:pt x="30383" y="35035"/>
                </a:cubicBezTo>
                <a:cubicBezTo>
                  <a:pt x="32474" y="35035"/>
                  <a:pt x="34581" y="34598"/>
                  <a:pt x="36627" y="33618"/>
                </a:cubicBezTo>
                <a:cubicBezTo>
                  <a:pt x="40659" y="31668"/>
                  <a:pt x="43245" y="27701"/>
                  <a:pt x="46182" y="24326"/>
                </a:cubicBezTo>
                <a:cubicBezTo>
                  <a:pt x="48820" y="21317"/>
                  <a:pt x="52399" y="18499"/>
                  <a:pt x="56267" y="18499"/>
                </a:cubicBezTo>
                <a:cubicBezTo>
                  <a:pt x="56737" y="18499"/>
                  <a:pt x="57210" y="18540"/>
                  <a:pt x="57687" y="18628"/>
                </a:cubicBezTo>
                <a:cubicBezTo>
                  <a:pt x="65217" y="19997"/>
                  <a:pt x="68722" y="31674"/>
                  <a:pt x="75821" y="31674"/>
                </a:cubicBezTo>
                <a:cubicBezTo>
                  <a:pt x="76222" y="31674"/>
                  <a:pt x="76635" y="31637"/>
                  <a:pt x="77060" y="31558"/>
                </a:cubicBezTo>
                <a:cubicBezTo>
                  <a:pt x="80917" y="30857"/>
                  <a:pt x="83240" y="26693"/>
                  <a:pt x="83701" y="22792"/>
                </a:cubicBezTo>
                <a:cubicBezTo>
                  <a:pt x="84511" y="15977"/>
                  <a:pt x="81049" y="8788"/>
                  <a:pt x="75197" y="5238"/>
                </a:cubicBezTo>
                <a:cubicBezTo>
                  <a:pt x="72064" y="3310"/>
                  <a:pt x="68338" y="2324"/>
                  <a:pt x="65533"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56431089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7"/>
        <p:cNvGrpSpPr/>
        <p:nvPr/>
      </p:nvGrpSpPr>
      <p:grpSpPr>
        <a:xfrm>
          <a:off x="0" y="0"/>
          <a:ext cx="0" cy="0"/>
          <a:chOff x="0" y="0"/>
          <a:chExt cx="0" cy="0"/>
        </a:xfrm>
      </p:grpSpPr>
      <p:sp>
        <p:nvSpPr>
          <p:cNvPr id="28" name="Google Shape;28;p4"/>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9" name="Google Shape;29;p4"/>
          <p:cNvSpPr txBox="1">
            <a:spLocks noGrp="1"/>
          </p:cNvSpPr>
          <p:nvPr>
            <p:ph type="body" idx="1"/>
          </p:nvPr>
        </p:nvSpPr>
        <p:spPr>
          <a:xfrm>
            <a:off x="950967" y="1604600"/>
            <a:ext cx="10290000" cy="45340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Clr>
                <a:srgbClr val="434343"/>
              </a:buClr>
              <a:buSzPts val="1200"/>
              <a:buAutoNum type="arabicPeriod"/>
              <a:defRPr sz="1600"/>
            </a:lvl1pPr>
            <a:lvl2pPr marL="1219170" lvl="1" indent="-406390">
              <a:spcBef>
                <a:spcPts val="0"/>
              </a:spcBef>
              <a:spcAft>
                <a:spcPts val="0"/>
              </a:spcAft>
              <a:buClr>
                <a:srgbClr val="434343"/>
              </a:buClr>
              <a:buSzPts val="1200"/>
              <a:buFont typeface="Roboto Condensed Light"/>
              <a:buAutoNum type="alphaLcPeriod"/>
              <a:defRPr/>
            </a:lvl2pPr>
            <a:lvl3pPr marL="1828754" lvl="2" indent="-406390">
              <a:spcBef>
                <a:spcPts val="0"/>
              </a:spcBef>
              <a:spcAft>
                <a:spcPts val="0"/>
              </a:spcAft>
              <a:buClr>
                <a:srgbClr val="434343"/>
              </a:buClr>
              <a:buSzPts val="1200"/>
              <a:buFont typeface="Roboto Condensed Light"/>
              <a:buAutoNum type="romanLcPeriod"/>
              <a:defRPr/>
            </a:lvl3pPr>
            <a:lvl4pPr marL="2438339" lvl="3" indent="-406390">
              <a:spcBef>
                <a:spcPts val="0"/>
              </a:spcBef>
              <a:spcAft>
                <a:spcPts val="0"/>
              </a:spcAft>
              <a:buClr>
                <a:srgbClr val="434343"/>
              </a:buClr>
              <a:buSzPts val="1200"/>
              <a:buFont typeface="Roboto Condensed Light"/>
              <a:buAutoNum type="arabicPeriod"/>
              <a:defRPr/>
            </a:lvl4pPr>
            <a:lvl5pPr marL="3047924" lvl="4" indent="-406390">
              <a:spcBef>
                <a:spcPts val="0"/>
              </a:spcBef>
              <a:spcAft>
                <a:spcPts val="0"/>
              </a:spcAft>
              <a:buClr>
                <a:srgbClr val="434343"/>
              </a:buClr>
              <a:buSzPts val="1200"/>
              <a:buFont typeface="Roboto Condensed Light"/>
              <a:buAutoNum type="alphaLcPeriod"/>
              <a:defRPr/>
            </a:lvl5pPr>
            <a:lvl6pPr marL="3657509" lvl="5" indent="-406390">
              <a:spcBef>
                <a:spcPts val="0"/>
              </a:spcBef>
              <a:spcAft>
                <a:spcPts val="0"/>
              </a:spcAft>
              <a:buClr>
                <a:srgbClr val="434343"/>
              </a:buClr>
              <a:buSzPts val="1200"/>
              <a:buFont typeface="Roboto Condensed Light"/>
              <a:buAutoNum type="romanLcPeriod"/>
              <a:defRPr/>
            </a:lvl6pPr>
            <a:lvl7pPr marL="4267093" lvl="6" indent="-406390">
              <a:spcBef>
                <a:spcPts val="0"/>
              </a:spcBef>
              <a:spcAft>
                <a:spcPts val="0"/>
              </a:spcAft>
              <a:buClr>
                <a:srgbClr val="434343"/>
              </a:buClr>
              <a:buSzPts val="1200"/>
              <a:buFont typeface="Roboto Condensed Light"/>
              <a:buAutoNum type="arabicPeriod"/>
              <a:defRPr/>
            </a:lvl7pPr>
            <a:lvl8pPr marL="4876678" lvl="7" indent="-406390">
              <a:spcBef>
                <a:spcPts val="0"/>
              </a:spcBef>
              <a:spcAft>
                <a:spcPts val="0"/>
              </a:spcAft>
              <a:buClr>
                <a:srgbClr val="434343"/>
              </a:buClr>
              <a:buSzPts val="1200"/>
              <a:buFont typeface="Roboto Condensed Light"/>
              <a:buAutoNum type="alphaLcPeriod"/>
              <a:defRPr/>
            </a:lvl8pPr>
            <a:lvl9pPr marL="5486263" lvl="8" indent="-406390">
              <a:spcBef>
                <a:spcPts val="0"/>
              </a:spcBef>
              <a:spcAft>
                <a:spcPts val="0"/>
              </a:spcAft>
              <a:buClr>
                <a:srgbClr val="434343"/>
              </a:buClr>
              <a:buSzPts val="1200"/>
              <a:buFont typeface="Roboto Condensed Light"/>
              <a:buAutoNum type="romanLcPeriod"/>
              <a:defRPr/>
            </a:lvl9pPr>
          </a:lstStyle>
          <a:p>
            <a:endParaRPr/>
          </a:p>
        </p:txBody>
      </p:sp>
      <p:sp>
        <p:nvSpPr>
          <p:cNvPr id="30" name="Google Shape;30;p4"/>
          <p:cNvSpPr/>
          <p:nvPr/>
        </p:nvSpPr>
        <p:spPr>
          <a:xfrm flipH="1">
            <a:off x="-542806" y="4476834"/>
            <a:ext cx="1750607" cy="48311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4"/>
          <p:cNvSpPr/>
          <p:nvPr/>
        </p:nvSpPr>
        <p:spPr>
          <a:xfrm flipH="1">
            <a:off x="9417779" y="381767"/>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6127822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33"/>
        <p:cNvGrpSpPr/>
        <p:nvPr/>
      </p:nvGrpSpPr>
      <p:grpSpPr>
        <a:xfrm>
          <a:off x="0" y="0"/>
          <a:ext cx="0" cy="0"/>
          <a:chOff x="0" y="0"/>
          <a:chExt cx="0" cy="0"/>
        </a:xfrm>
      </p:grpSpPr>
      <p:sp>
        <p:nvSpPr>
          <p:cNvPr id="134" name="Google Shape;134;p7"/>
          <p:cNvSpPr txBox="1">
            <a:spLocks noGrp="1"/>
          </p:cNvSpPr>
          <p:nvPr>
            <p:ph type="title"/>
          </p:nvPr>
        </p:nvSpPr>
        <p:spPr>
          <a:xfrm>
            <a:off x="6213033" y="719333"/>
            <a:ext cx="5028000" cy="1129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135" name="Google Shape;135;p7"/>
          <p:cNvSpPr txBox="1">
            <a:spLocks noGrp="1"/>
          </p:cNvSpPr>
          <p:nvPr>
            <p:ph type="body" idx="1"/>
          </p:nvPr>
        </p:nvSpPr>
        <p:spPr>
          <a:xfrm>
            <a:off x="6213033" y="1848933"/>
            <a:ext cx="5028000" cy="3727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grpSp>
        <p:nvGrpSpPr>
          <p:cNvPr id="136" name="Google Shape;136;p7"/>
          <p:cNvGrpSpPr/>
          <p:nvPr/>
        </p:nvGrpSpPr>
        <p:grpSpPr>
          <a:xfrm>
            <a:off x="130638" y="4320200"/>
            <a:ext cx="13770639" cy="1474641"/>
            <a:chOff x="803936" y="3001174"/>
            <a:chExt cx="12365875" cy="1324211"/>
          </a:xfrm>
        </p:grpSpPr>
        <p:sp>
          <p:nvSpPr>
            <p:cNvPr id="137" name="Google Shape;137;p7"/>
            <p:cNvSpPr/>
            <p:nvPr/>
          </p:nvSpPr>
          <p:spPr>
            <a:xfrm>
              <a:off x="10566743" y="3001174"/>
              <a:ext cx="2603068" cy="1317595"/>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7"/>
            <p:cNvSpPr/>
            <p:nvPr/>
          </p:nvSpPr>
          <p:spPr>
            <a:xfrm>
              <a:off x="803936" y="3174411"/>
              <a:ext cx="2265971" cy="115097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7"/>
            <p:cNvSpPr/>
            <p:nvPr/>
          </p:nvSpPr>
          <p:spPr>
            <a:xfrm>
              <a:off x="9689141" y="3367462"/>
              <a:ext cx="1881516" cy="951294"/>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0" name="Google Shape;140;p7"/>
          <p:cNvGrpSpPr/>
          <p:nvPr/>
        </p:nvGrpSpPr>
        <p:grpSpPr>
          <a:xfrm>
            <a:off x="-331600" y="5576298"/>
            <a:ext cx="12854800" cy="1281716"/>
            <a:chOff x="-248700" y="4182223"/>
            <a:chExt cx="9641100" cy="961287"/>
          </a:xfrm>
        </p:grpSpPr>
        <p:grpSp>
          <p:nvGrpSpPr>
            <p:cNvPr id="141" name="Google Shape;141;p7"/>
            <p:cNvGrpSpPr/>
            <p:nvPr/>
          </p:nvGrpSpPr>
          <p:grpSpPr>
            <a:xfrm>
              <a:off x="-248629" y="4462202"/>
              <a:ext cx="9640980" cy="681308"/>
              <a:chOff x="131200" y="4480088"/>
              <a:chExt cx="8881603" cy="627644"/>
            </a:xfrm>
          </p:grpSpPr>
          <p:sp>
            <p:nvSpPr>
              <p:cNvPr id="142" name="Google Shape;142;p7"/>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7"/>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7"/>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5" name="Google Shape;145;p7"/>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7807336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2025/12/18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07439939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60"/>
        <p:cNvGrpSpPr/>
        <p:nvPr/>
      </p:nvGrpSpPr>
      <p:grpSpPr>
        <a:xfrm>
          <a:off x="0" y="0"/>
          <a:ext cx="0" cy="0"/>
          <a:chOff x="0" y="0"/>
          <a:chExt cx="0" cy="0"/>
        </a:xfrm>
      </p:grpSpPr>
      <p:sp>
        <p:nvSpPr>
          <p:cNvPr id="161" name="Google Shape;161;p9"/>
          <p:cNvSpPr txBox="1">
            <a:spLocks noGrp="1"/>
          </p:cNvSpPr>
          <p:nvPr>
            <p:ph type="title"/>
          </p:nvPr>
        </p:nvSpPr>
        <p:spPr>
          <a:xfrm>
            <a:off x="950967" y="2127800"/>
            <a:ext cx="4796800" cy="1356800"/>
          </a:xfrm>
          <a:prstGeom prst="rect">
            <a:avLst/>
          </a:prstGeom>
        </p:spPr>
        <p:txBody>
          <a:bodyPr spcFirstLastPara="1" wrap="square" lIns="91425" tIns="91425" rIns="91425" bIns="91425" anchor="b" anchorCtr="0">
            <a:noAutofit/>
          </a:bodyPr>
          <a:lstStyle>
            <a:lvl1pPr lvl="0" algn="r">
              <a:spcBef>
                <a:spcPts val="0"/>
              </a:spcBef>
              <a:spcAft>
                <a:spcPts val="0"/>
              </a:spcAft>
              <a:buSzPts val="4200"/>
              <a:buNone/>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62" name="Google Shape;162;p9"/>
          <p:cNvSpPr txBox="1">
            <a:spLocks noGrp="1"/>
          </p:cNvSpPr>
          <p:nvPr>
            <p:ph type="subTitle" idx="1"/>
          </p:nvPr>
        </p:nvSpPr>
        <p:spPr>
          <a:xfrm>
            <a:off x="1624467" y="3484600"/>
            <a:ext cx="4123200" cy="12456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SzPts val="2100"/>
              <a:buNone/>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99367870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81"/>
        <p:cNvGrpSpPr/>
        <p:nvPr/>
      </p:nvGrpSpPr>
      <p:grpSpPr>
        <a:xfrm>
          <a:off x="0" y="0"/>
          <a:ext cx="0" cy="0"/>
          <a:chOff x="0" y="0"/>
          <a:chExt cx="0" cy="0"/>
        </a:xfrm>
      </p:grpSpPr>
    </p:spTree>
    <p:extLst>
      <p:ext uri="{BB962C8B-B14F-4D97-AF65-F5344CB8AC3E}">
        <p14:creationId xmlns:p14="http://schemas.microsoft.com/office/powerpoint/2010/main" val="157470360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235"/>
        <p:cNvGrpSpPr/>
        <p:nvPr/>
      </p:nvGrpSpPr>
      <p:grpSpPr>
        <a:xfrm>
          <a:off x="0" y="0"/>
          <a:ext cx="0" cy="0"/>
          <a:chOff x="0" y="0"/>
          <a:chExt cx="0" cy="0"/>
        </a:xfrm>
      </p:grpSpPr>
      <p:sp>
        <p:nvSpPr>
          <p:cNvPr id="236" name="Google Shape;236;p16"/>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37" name="Google Shape;237;p16"/>
          <p:cNvSpPr txBox="1">
            <a:spLocks noGrp="1"/>
          </p:cNvSpPr>
          <p:nvPr>
            <p:ph type="title" idx="2"/>
          </p:nvPr>
        </p:nvSpPr>
        <p:spPr>
          <a:xfrm>
            <a:off x="1311633" y="2918095"/>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38" name="Google Shape;238;p16"/>
          <p:cNvSpPr txBox="1">
            <a:spLocks noGrp="1"/>
          </p:cNvSpPr>
          <p:nvPr>
            <p:ph type="subTitle" idx="1"/>
          </p:nvPr>
        </p:nvSpPr>
        <p:spPr>
          <a:xfrm>
            <a:off x="1311633" y="3453300"/>
            <a:ext cx="2921200" cy="130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39" name="Google Shape;239;p16"/>
          <p:cNvSpPr txBox="1">
            <a:spLocks noGrp="1"/>
          </p:cNvSpPr>
          <p:nvPr>
            <p:ph type="title" idx="3"/>
          </p:nvPr>
        </p:nvSpPr>
        <p:spPr>
          <a:xfrm>
            <a:off x="4635367" y="2918095"/>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40" name="Google Shape;240;p16"/>
          <p:cNvSpPr txBox="1">
            <a:spLocks noGrp="1"/>
          </p:cNvSpPr>
          <p:nvPr>
            <p:ph type="subTitle" idx="4"/>
          </p:nvPr>
        </p:nvSpPr>
        <p:spPr>
          <a:xfrm>
            <a:off x="4635367" y="3453300"/>
            <a:ext cx="2921200" cy="130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41" name="Google Shape;241;p16"/>
          <p:cNvSpPr txBox="1">
            <a:spLocks noGrp="1"/>
          </p:cNvSpPr>
          <p:nvPr>
            <p:ph type="title" idx="5"/>
          </p:nvPr>
        </p:nvSpPr>
        <p:spPr>
          <a:xfrm>
            <a:off x="7959100" y="2918095"/>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42" name="Google Shape;242;p16"/>
          <p:cNvSpPr txBox="1">
            <a:spLocks noGrp="1"/>
          </p:cNvSpPr>
          <p:nvPr>
            <p:ph type="subTitle" idx="6"/>
          </p:nvPr>
        </p:nvSpPr>
        <p:spPr>
          <a:xfrm>
            <a:off x="7959100" y="3453300"/>
            <a:ext cx="2921200" cy="130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43" name="Google Shape;243;p16"/>
          <p:cNvSpPr/>
          <p:nvPr/>
        </p:nvSpPr>
        <p:spPr>
          <a:xfrm flipH="1">
            <a:off x="10786623" y="2195286"/>
            <a:ext cx="1977243" cy="54566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44" name="Google Shape;244;p16"/>
          <p:cNvGrpSpPr/>
          <p:nvPr/>
        </p:nvGrpSpPr>
        <p:grpSpPr>
          <a:xfrm>
            <a:off x="-766298" y="4718046"/>
            <a:ext cx="3577477" cy="1411097"/>
            <a:chOff x="4432311" y="2548350"/>
            <a:chExt cx="4488305" cy="1770363"/>
          </a:xfrm>
        </p:grpSpPr>
        <p:sp>
          <p:nvSpPr>
            <p:cNvPr id="245" name="Google Shape;245;p16"/>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16"/>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7" name="Google Shape;247;p16"/>
          <p:cNvGrpSpPr/>
          <p:nvPr/>
        </p:nvGrpSpPr>
        <p:grpSpPr>
          <a:xfrm>
            <a:off x="-331600" y="5576298"/>
            <a:ext cx="12854800" cy="1281716"/>
            <a:chOff x="-248700" y="4182223"/>
            <a:chExt cx="9641100" cy="961287"/>
          </a:xfrm>
        </p:grpSpPr>
        <p:grpSp>
          <p:nvGrpSpPr>
            <p:cNvPr id="248" name="Google Shape;248;p16"/>
            <p:cNvGrpSpPr/>
            <p:nvPr/>
          </p:nvGrpSpPr>
          <p:grpSpPr>
            <a:xfrm>
              <a:off x="-248629" y="4462202"/>
              <a:ext cx="9640980" cy="681308"/>
              <a:chOff x="131200" y="4480088"/>
              <a:chExt cx="8881603" cy="627644"/>
            </a:xfrm>
          </p:grpSpPr>
          <p:sp>
            <p:nvSpPr>
              <p:cNvPr id="249" name="Google Shape;249;p16"/>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16"/>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16"/>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2" name="Google Shape;252;p16"/>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3" name="Google Shape;253;p16"/>
          <p:cNvGrpSpPr/>
          <p:nvPr/>
        </p:nvGrpSpPr>
        <p:grpSpPr>
          <a:xfrm flipH="1">
            <a:off x="4966175" y="5041717"/>
            <a:ext cx="1511615" cy="763740"/>
            <a:chOff x="1866724" y="1193292"/>
            <a:chExt cx="6154785" cy="3109690"/>
          </a:xfrm>
        </p:grpSpPr>
        <p:sp>
          <p:nvSpPr>
            <p:cNvPr id="254" name="Google Shape;254;p16"/>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16"/>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6" name="Google Shape;256;p16"/>
          <p:cNvGrpSpPr/>
          <p:nvPr/>
        </p:nvGrpSpPr>
        <p:grpSpPr>
          <a:xfrm>
            <a:off x="3662075" y="5220617"/>
            <a:ext cx="1511615" cy="763740"/>
            <a:chOff x="1866724" y="1193292"/>
            <a:chExt cx="6154785" cy="3109690"/>
          </a:xfrm>
        </p:grpSpPr>
        <p:sp>
          <p:nvSpPr>
            <p:cNvPr id="257" name="Google Shape;257;p16"/>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16"/>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88222639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634"/>
        <p:cNvGrpSpPr/>
        <p:nvPr/>
      </p:nvGrpSpPr>
      <p:grpSpPr>
        <a:xfrm>
          <a:off x="0" y="0"/>
          <a:ext cx="0" cy="0"/>
          <a:chOff x="0" y="0"/>
          <a:chExt cx="0" cy="0"/>
        </a:xfrm>
      </p:grpSpPr>
      <p:sp>
        <p:nvSpPr>
          <p:cNvPr id="635" name="Google Shape;635;p26"/>
          <p:cNvSpPr txBox="1">
            <a:spLocks noGrp="1"/>
          </p:cNvSpPr>
          <p:nvPr>
            <p:ph type="title"/>
          </p:nvPr>
        </p:nvSpPr>
        <p:spPr>
          <a:xfrm>
            <a:off x="3220400" y="3396400"/>
            <a:ext cx="575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200"/>
              <a:buNone/>
              <a:defRPr sz="2933"/>
            </a:lvl1pPr>
            <a:lvl2pPr lvl="1" rtl="0">
              <a:spcBef>
                <a:spcPts val="0"/>
              </a:spcBef>
              <a:spcAft>
                <a:spcPts val="0"/>
              </a:spcAft>
              <a:buSzPts val="2200"/>
              <a:buNone/>
              <a:defRPr sz="2933"/>
            </a:lvl2pPr>
            <a:lvl3pPr lvl="2" rtl="0">
              <a:spcBef>
                <a:spcPts val="0"/>
              </a:spcBef>
              <a:spcAft>
                <a:spcPts val="0"/>
              </a:spcAft>
              <a:buSzPts val="2200"/>
              <a:buNone/>
              <a:defRPr sz="2933"/>
            </a:lvl3pPr>
            <a:lvl4pPr lvl="3" rtl="0">
              <a:spcBef>
                <a:spcPts val="0"/>
              </a:spcBef>
              <a:spcAft>
                <a:spcPts val="0"/>
              </a:spcAft>
              <a:buSzPts val="2200"/>
              <a:buNone/>
              <a:defRPr sz="2933"/>
            </a:lvl4pPr>
            <a:lvl5pPr lvl="4" rtl="0">
              <a:spcBef>
                <a:spcPts val="0"/>
              </a:spcBef>
              <a:spcAft>
                <a:spcPts val="0"/>
              </a:spcAft>
              <a:buSzPts val="2200"/>
              <a:buNone/>
              <a:defRPr sz="2933"/>
            </a:lvl5pPr>
            <a:lvl6pPr lvl="5" rtl="0">
              <a:spcBef>
                <a:spcPts val="0"/>
              </a:spcBef>
              <a:spcAft>
                <a:spcPts val="0"/>
              </a:spcAft>
              <a:buSzPts val="2200"/>
              <a:buNone/>
              <a:defRPr sz="2933"/>
            </a:lvl6pPr>
            <a:lvl7pPr lvl="6" rtl="0">
              <a:spcBef>
                <a:spcPts val="0"/>
              </a:spcBef>
              <a:spcAft>
                <a:spcPts val="0"/>
              </a:spcAft>
              <a:buSzPts val="2200"/>
              <a:buNone/>
              <a:defRPr sz="2933"/>
            </a:lvl7pPr>
            <a:lvl8pPr lvl="7" rtl="0">
              <a:spcBef>
                <a:spcPts val="0"/>
              </a:spcBef>
              <a:spcAft>
                <a:spcPts val="0"/>
              </a:spcAft>
              <a:buSzPts val="2200"/>
              <a:buNone/>
              <a:defRPr sz="2933"/>
            </a:lvl8pPr>
            <a:lvl9pPr lvl="8" rtl="0">
              <a:spcBef>
                <a:spcPts val="0"/>
              </a:spcBef>
              <a:spcAft>
                <a:spcPts val="0"/>
              </a:spcAft>
              <a:buSzPts val="2200"/>
              <a:buNone/>
              <a:defRPr sz="2933"/>
            </a:lvl9pPr>
          </a:lstStyle>
          <a:p>
            <a:endParaRPr/>
          </a:p>
        </p:txBody>
      </p:sp>
      <p:sp>
        <p:nvSpPr>
          <p:cNvPr id="636" name="Google Shape;636;p26"/>
          <p:cNvSpPr txBox="1">
            <a:spLocks noGrp="1"/>
          </p:cNvSpPr>
          <p:nvPr>
            <p:ph type="subTitle" idx="1"/>
          </p:nvPr>
        </p:nvSpPr>
        <p:spPr>
          <a:xfrm>
            <a:off x="3220400" y="1885200"/>
            <a:ext cx="5751200" cy="1511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667"/>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637" name="Google Shape;637;p26"/>
          <p:cNvSpPr/>
          <p:nvPr/>
        </p:nvSpPr>
        <p:spPr>
          <a:xfrm>
            <a:off x="244827" y="656534"/>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8" name="Google Shape;638;p26"/>
          <p:cNvSpPr/>
          <p:nvPr/>
        </p:nvSpPr>
        <p:spPr>
          <a:xfrm>
            <a:off x="-250300" y="2833934"/>
            <a:ext cx="1750607" cy="48311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26"/>
          <p:cNvSpPr/>
          <p:nvPr/>
        </p:nvSpPr>
        <p:spPr>
          <a:xfrm>
            <a:off x="8725563" y="1209300"/>
            <a:ext cx="2308132" cy="63697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0" name="Google Shape;640;p26"/>
          <p:cNvSpPr/>
          <p:nvPr/>
        </p:nvSpPr>
        <p:spPr>
          <a:xfrm>
            <a:off x="11182573" y="3457834"/>
            <a:ext cx="1750607" cy="48311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41" name="Google Shape;641;p26"/>
          <p:cNvGrpSpPr/>
          <p:nvPr/>
        </p:nvGrpSpPr>
        <p:grpSpPr>
          <a:xfrm>
            <a:off x="2575704" y="4480971"/>
            <a:ext cx="2882688" cy="1137045"/>
            <a:chOff x="4432311" y="2548350"/>
            <a:chExt cx="4488305" cy="1770363"/>
          </a:xfrm>
        </p:grpSpPr>
        <p:sp>
          <p:nvSpPr>
            <p:cNvPr id="642" name="Google Shape;642;p26"/>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 name="Google Shape;643;p26"/>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4" name="Google Shape;644;p26"/>
          <p:cNvGrpSpPr/>
          <p:nvPr/>
        </p:nvGrpSpPr>
        <p:grpSpPr>
          <a:xfrm>
            <a:off x="-331600" y="5576298"/>
            <a:ext cx="12854800" cy="1281716"/>
            <a:chOff x="-248700" y="4182223"/>
            <a:chExt cx="9641100" cy="961287"/>
          </a:xfrm>
        </p:grpSpPr>
        <p:grpSp>
          <p:nvGrpSpPr>
            <p:cNvPr id="645" name="Google Shape;645;p26"/>
            <p:cNvGrpSpPr/>
            <p:nvPr/>
          </p:nvGrpSpPr>
          <p:grpSpPr>
            <a:xfrm>
              <a:off x="-248629" y="4462202"/>
              <a:ext cx="9640980" cy="681308"/>
              <a:chOff x="131200" y="4480088"/>
              <a:chExt cx="8881603" cy="627644"/>
            </a:xfrm>
          </p:grpSpPr>
          <p:sp>
            <p:nvSpPr>
              <p:cNvPr id="646" name="Google Shape;646;p26"/>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 name="Google Shape;647;p26"/>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26"/>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49" name="Google Shape;649;p26"/>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94682102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749"/>
        <p:cNvGrpSpPr/>
        <p:nvPr/>
      </p:nvGrpSpPr>
      <p:grpSpPr>
        <a:xfrm>
          <a:off x="0" y="0"/>
          <a:ext cx="0" cy="0"/>
          <a:chOff x="0" y="0"/>
          <a:chExt cx="0" cy="0"/>
        </a:xfrm>
      </p:grpSpPr>
    </p:spTree>
    <p:extLst>
      <p:ext uri="{BB962C8B-B14F-4D97-AF65-F5344CB8AC3E}">
        <p14:creationId xmlns:p14="http://schemas.microsoft.com/office/powerpoint/2010/main" val="316427081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750"/>
        <p:cNvGrpSpPr/>
        <p:nvPr/>
      </p:nvGrpSpPr>
      <p:grpSpPr>
        <a:xfrm>
          <a:off x="0" y="0"/>
          <a:ext cx="0" cy="0"/>
          <a:chOff x="0" y="0"/>
          <a:chExt cx="0" cy="0"/>
        </a:xfrm>
      </p:grpSpPr>
      <p:grpSp>
        <p:nvGrpSpPr>
          <p:cNvPr id="751" name="Google Shape;751;p33"/>
          <p:cNvGrpSpPr/>
          <p:nvPr/>
        </p:nvGrpSpPr>
        <p:grpSpPr>
          <a:xfrm>
            <a:off x="-331600" y="5576298"/>
            <a:ext cx="12854800" cy="1281716"/>
            <a:chOff x="-248700" y="4182223"/>
            <a:chExt cx="9641100" cy="961287"/>
          </a:xfrm>
        </p:grpSpPr>
        <p:grpSp>
          <p:nvGrpSpPr>
            <p:cNvPr id="752" name="Google Shape;752;p33"/>
            <p:cNvGrpSpPr/>
            <p:nvPr/>
          </p:nvGrpSpPr>
          <p:grpSpPr>
            <a:xfrm>
              <a:off x="-248629" y="4462202"/>
              <a:ext cx="9640980" cy="681308"/>
              <a:chOff x="131200" y="4480088"/>
              <a:chExt cx="8881603" cy="627644"/>
            </a:xfrm>
          </p:grpSpPr>
          <p:sp>
            <p:nvSpPr>
              <p:cNvPr id="753" name="Google Shape;753;p33"/>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33"/>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33"/>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56" name="Google Shape;756;p33"/>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91423757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9"/>
        <p:cNvGrpSpPr/>
        <p:nvPr/>
      </p:nvGrpSpPr>
      <p:grpSpPr>
        <a:xfrm>
          <a:off x="0" y="0"/>
          <a:ext cx="0" cy="0"/>
          <a:chOff x="0" y="0"/>
          <a:chExt cx="0" cy="0"/>
        </a:xfrm>
      </p:grpSpPr>
      <p:sp>
        <p:nvSpPr>
          <p:cNvPr id="30" name="Google Shape;30;p4"/>
          <p:cNvSpPr txBox="1">
            <a:spLocks noGrp="1"/>
          </p:cNvSpPr>
          <p:nvPr>
            <p:ph type="body" idx="1"/>
          </p:nvPr>
        </p:nvSpPr>
        <p:spPr>
          <a:xfrm>
            <a:off x="950967" y="1536633"/>
            <a:ext cx="10286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31" name="Google Shape;31;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32" name="Google Shape;32;p4"/>
          <p:cNvSpPr txBox="1">
            <a:spLocks noGrp="1"/>
          </p:cNvSpPr>
          <p:nvPr>
            <p:ph type="title"/>
          </p:nvPr>
        </p:nvSpPr>
        <p:spPr>
          <a:xfrm>
            <a:off x="950967" y="466367"/>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sz="4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3" name="Google Shape;33;p4"/>
          <p:cNvSpPr/>
          <p:nvPr/>
        </p:nvSpPr>
        <p:spPr>
          <a:xfrm rot="2007070">
            <a:off x="-1231819" y="4846535"/>
            <a:ext cx="3027533" cy="3749040"/>
          </a:xfrm>
          <a:custGeom>
            <a:avLst/>
            <a:gdLst/>
            <a:ahLst/>
            <a:cxnLst/>
            <a:rect l="l" t="t" r="r" b="b"/>
            <a:pathLst>
              <a:path w="71116" h="88064" extrusionOk="0">
                <a:moveTo>
                  <a:pt x="5463" y="0"/>
                </a:moveTo>
                <a:cubicBezTo>
                  <a:pt x="4421" y="0"/>
                  <a:pt x="3497" y="268"/>
                  <a:pt x="2850" y="885"/>
                </a:cubicBezTo>
                <a:cubicBezTo>
                  <a:pt x="1" y="3603"/>
                  <a:pt x="1645" y="13618"/>
                  <a:pt x="1579" y="17124"/>
                </a:cubicBezTo>
                <a:lnTo>
                  <a:pt x="746" y="60165"/>
                </a:lnTo>
                <a:cubicBezTo>
                  <a:pt x="680" y="64307"/>
                  <a:pt x="637" y="68624"/>
                  <a:pt x="2477" y="72328"/>
                </a:cubicBezTo>
                <a:cubicBezTo>
                  <a:pt x="4362" y="76141"/>
                  <a:pt x="7956" y="78749"/>
                  <a:pt x="11484" y="81160"/>
                </a:cubicBezTo>
                <a:cubicBezTo>
                  <a:pt x="16525" y="84578"/>
                  <a:pt x="22047" y="87997"/>
                  <a:pt x="28162" y="88063"/>
                </a:cubicBezTo>
                <a:cubicBezTo>
                  <a:pt x="28224" y="88064"/>
                  <a:pt x="28287" y="88064"/>
                  <a:pt x="28350" y="88064"/>
                </a:cubicBezTo>
                <a:cubicBezTo>
                  <a:pt x="29955" y="88064"/>
                  <a:pt x="31588" y="87788"/>
                  <a:pt x="32895" y="86923"/>
                </a:cubicBezTo>
                <a:cubicBezTo>
                  <a:pt x="35657" y="85104"/>
                  <a:pt x="36292" y="81335"/>
                  <a:pt x="38374" y="78749"/>
                </a:cubicBezTo>
                <a:cubicBezTo>
                  <a:pt x="41059" y="75436"/>
                  <a:pt x="45711" y="74541"/>
                  <a:pt x="49965" y="74541"/>
                </a:cubicBezTo>
                <a:cubicBezTo>
                  <a:pt x="50017" y="74541"/>
                  <a:pt x="50069" y="74541"/>
                  <a:pt x="50121" y="74541"/>
                </a:cubicBezTo>
                <a:cubicBezTo>
                  <a:pt x="52557" y="74554"/>
                  <a:pt x="55021" y="74782"/>
                  <a:pt x="57455" y="74782"/>
                </a:cubicBezTo>
                <a:cubicBezTo>
                  <a:pt x="59333" y="74782"/>
                  <a:pt x="61193" y="74646"/>
                  <a:pt x="63007" y="74169"/>
                </a:cubicBezTo>
                <a:cubicBezTo>
                  <a:pt x="67171" y="73073"/>
                  <a:pt x="71115" y="69391"/>
                  <a:pt x="70633" y="65118"/>
                </a:cubicBezTo>
                <a:cubicBezTo>
                  <a:pt x="69866" y="58499"/>
                  <a:pt x="60180" y="56593"/>
                  <a:pt x="57988" y="50325"/>
                </a:cubicBezTo>
                <a:cubicBezTo>
                  <a:pt x="56892" y="47191"/>
                  <a:pt x="57966" y="43729"/>
                  <a:pt x="57988" y="40398"/>
                </a:cubicBezTo>
                <a:cubicBezTo>
                  <a:pt x="58032" y="32881"/>
                  <a:pt x="51874" y="25802"/>
                  <a:pt x="44423" y="24816"/>
                </a:cubicBezTo>
                <a:cubicBezTo>
                  <a:pt x="43637" y="24714"/>
                  <a:pt x="42848" y="24672"/>
                  <a:pt x="42057" y="24672"/>
                </a:cubicBezTo>
                <a:cubicBezTo>
                  <a:pt x="38331" y="24672"/>
                  <a:pt x="34558" y="25605"/>
                  <a:pt x="30861" y="25605"/>
                </a:cubicBezTo>
                <a:cubicBezTo>
                  <a:pt x="29608" y="25605"/>
                  <a:pt x="28363" y="25498"/>
                  <a:pt x="27132" y="25211"/>
                </a:cubicBezTo>
                <a:cubicBezTo>
                  <a:pt x="23888" y="24444"/>
                  <a:pt x="21039" y="22515"/>
                  <a:pt x="19155" y="19776"/>
                </a:cubicBezTo>
                <a:cubicBezTo>
                  <a:pt x="16372" y="15721"/>
                  <a:pt x="16043" y="10506"/>
                  <a:pt x="13917" y="6101"/>
                </a:cubicBezTo>
                <a:cubicBezTo>
                  <a:pt x="13917" y="3103"/>
                  <a:pt x="9008" y="0"/>
                  <a:pt x="5463"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4"/>
          <p:cNvSpPr/>
          <p:nvPr/>
        </p:nvSpPr>
        <p:spPr>
          <a:xfrm>
            <a:off x="10114308" y="3657603"/>
            <a:ext cx="2641973" cy="4207055"/>
          </a:xfrm>
          <a:custGeom>
            <a:avLst/>
            <a:gdLst/>
            <a:ahLst/>
            <a:cxnLst/>
            <a:rect l="l" t="t" r="r" b="b"/>
            <a:pathLst>
              <a:path w="62057" h="98819" extrusionOk="0">
                <a:moveTo>
                  <a:pt x="57462" y="1"/>
                </a:moveTo>
                <a:cubicBezTo>
                  <a:pt x="56163" y="1"/>
                  <a:pt x="54483" y="387"/>
                  <a:pt x="52334" y="1237"/>
                </a:cubicBezTo>
                <a:cubicBezTo>
                  <a:pt x="42122" y="5247"/>
                  <a:pt x="40851" y="13290"/>
                  <a:pt x="40434" y="23195"/>
                </a:cubicBezTo>
                <a:cubicBezTo>
                  <a:pt x="39908" y="34767"/>
                  <a:pt x="33465" y="45527"/>
                  <a:pt x="22420" y="49932"/>
                </a:cubicBezTo>
                <a:cubicBezTo>
                  <a:pt x="18673" y="51444"/>
                  <a:pt x="14202" y="52452"/>
                  <a:pt x="12230" y="55958"/>
                </a:cubicBezTo>
                <a:cubicBezTo>
                  <a:pt x="10345" y="59289"/>
                  <a:pt x="11550" y="63475"/>
                  <a:pt x="10717" y="67201"/>
                </a:cubicBezTo>
                <a:cubicBezTo>
                  <a:pt x="9775" y="71474"/>
                  <a:pt x="6334" y="74652"/>
                  <a:pt x="3858" y="78246"/>
                </a:cubicBezTo>
                <a:cubicBezTo>
                  <a:pt x="1404" y="81840"/>
                  <a:pt x="1" y="87143"/>
                  <a:pt x="3003" y="90321"/>
                </a:cubicBezTo>
                <a:cubicBezTo>
                  <a:pt x="4535" y="91933"/>
                  <a:pt x="6491" y="92409"/>
                  <a:pt x="8651" y="92409"/>
                </a:cubicBezTo>
                <a:cubicBezTo>
                  <a:pt x="11764" y="92409"/>
                  <a:pt x="15300" y="91419"/>
                  <a:pt x="18595" y="91419"/>
                </a:cubicBezTo>
                <a:cubicBezTo>
                  <a:pt x="19291" y="91419"/>
                  <a:pt x="19977" y="91463"/>
                  <a:pt x="20645" y="91570"/>
                </a:cubicBezTo>
                <a:cubicBezTo>
                  <a:pt x="23340" y="92008"/>
                  <a:pt x="25751" y="93520"/>
                  <a:pt x="28206" y="94748"/>
                </a:cubicBezTo>
                <a:cubicBezTo>
                  <a:pt x="33648" y="97435"/>
                  <a:pt x="39611" y="98819"/>
                  <a:pt x="45634" y="98819"/>
                </a:cubicBezTo>
                <a:cubicBezTo>
                  <a:pt x="47420" y="98819"/>
                  <a:pt x="49212" y="98697"/>
                  <a:pt x="50997" y="98451"/>
                </a:cubicBezTo>
                <a:cubicBezTo>
                  <a:pt x="53780" y="98079"/>
                  <a:pt x="56717" y="97268"/>
                  <a:pt x="58448" y="95055"/>
                </a:cubicBezTo>
                <a:cubicBezTo>
                  <a:pt x="60026" y="93016"/>
                  <a:pt x="60223" y="90255"/>
                  <a:pt x="60311" y="87647"/>
                </a:cubicBezTo>
                <a:cubicBezTo>
                  <a:pt x="61056" y="62138"/>
                  <a:pt x="56629" y="36410"/>
                  <a:pt x="60859" y="11033"/>
                </a:cubicBezTo>
                <a:cubicBezTo>
                  <a:pt x="61884" y="4831"/>
                  <a:pt x="62057" y="1"/>
                  <a:pt x="5746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21131256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3"/>
        <p:cNvGrpSpPr/>
        <p:nvPr/>
      </p:nvGrpSpPr>
      <p:grpSpPr>
        <a:xfrm>
          <a:off x="0" y="0"/>
          <a:ext cx="0" cy="0"/>
          <a:chOff x="0" y="0"/>
          <a:chExt cx="0" cy="0"/>
        </a:xfrm>
      </p:grpSpPr>
      <p:sp>
        <p:nvSpPr>
          <p:cNvPr id="44" name="Google Shape;44;p6"/>
          <p:cNvSpPr txBox="1">
            <a:spLocks noGrp="1"/>
          </p:cNvSpPr>
          <p:nvPr>
            <p:ph type="title"/>
          </p:nvPr>
        </p:nvSpPr>
        <p:spPr>
          <a:xfrm>
            <a:off x="950967" y="466367"/>
            <a:ext cx="10290000" cy="763600"/>
          </a:xfrm>
          <a:prstGeom prst="rect">
            <a:avLst/>
          </a:prstGeom>
        </p:spPr>
        <p:txBody>
          <a:bodyPr spcFirstLastPara="1" wrap="square" lIns="91425" tIns="91425" rIns="91425" bIns="91425" anchor="t" anchorCtr="0">
            <a:noAutofit/>
          </a:bodyPr>
          <a:lstStyle>
            <a:lvl1pPr marR="50799" lvl="0" rtl="0">
              <a:spcBef>
                <a:spcPts val="0"/>
              </a:spcBef>
              <a:spcAft>
                <a:spcPts val="0"/>
              </a:spcAft>
              <a:buSzPts val="3600"/>
              <a:buNone/>
              <a:defRPr sz="4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5" name="Google Shape;45;p6"/>
          <p:cNvSpPr/>
          <p:nvPr/>
        </p:nvSpPr>
        <p:spPr>
          <a:xfrm rot="3037770" flipH="1">
            <a:off x="-2072181" y="4143323"/>
            <a:ext cx="4973336" cy="3186117"/>
          </a:xfrm>
          <a:custGeom>
            <a:avLst/>
            <a:gdLst/>
            <a:ahLst/>
            <a:cxnLst/>
            <a:rect l="l" t="t" r="r" b="b"/>
            <a:pathLst>
              <a:path w="97449" h="46255" extrusionOk="0">
                <a:moveTo>
                  <a:pt x="74744" y="1"/>
                </a:moveTo>
                <a:cubicBezTo>
                  <a:pt x="73665" y="1"/>
                  <a:pt x="72582" y="126"/>
                  <a:pt x="71545" y="354"/>
                </a:cubicBezTo>
                <a:cubicBezTo>
                  <a:pt x="67381" y="1318"/>
                  <a:pt x="63633" y="3663"/>
                  <a:pt x="60982" y="7016"/>
                </a:cubicBezTo>
                <a:cubicBezTo>
                  <a:pt x="56401" y="12802"/>
                  <a:pt x="55174" y="21348"/>
                  <a:pt x="48928" y="25271"/>
                </a:cubicBezTo>
                <a:cubicBezTo>
                  <a:pt x="46763" y="26626"/>
                  <a:pt x="44275" y="27202"/>
                  <a:pt x="41733" y="27202"/>
                </a:cubicBezTo>
                <a:cubicBezTo>
                  <a:pt x="38848" y="27202"/>
                  <a:pt x="35892" y="26460"/>
                  <a:pt x="33259" y="25271"/>
                </a:cubicBezTo>
                <a:cubicBezTo>
                  <a:pt x="29884" y="23737"/>
                  <a:pt x="26838" y="21524"/>
                  <a:pt x="23441" y="20055"/>
                </a:cubicBezTo>
                <a:cubicBezTo>
                  <a:pt x="21219" y="19096"/>
                  <a:pt x="19291" y="18671"/>
                  <a:pt x="17588" y="18671"/>
                </a:cubicBezTo>
                <a:cubicBezTo>
                  <a:pt x="11045" y="18671"/>
                  <a:pt x="7838" y="24946"/>
                  <a:pt x="4134" y="31276"/>
                </a:cubicBezTo>
                <a:cubicBezTo>
                  <a:pt x="1" y="38292"/>
                  <a:pt x="1915" y="46255"/>
                  <a:pt x="10098" y="46255"/>
                </a:cubicBezTo>
                <a:cubicBezTo>
                  <a:pt x="10809" y="46255"/>
                  <a:pt x="11568" y="46195"/>
                  <a:pt x="12374" y="46069"/>
                </a:cubicBezTo>
                <a:cubicBezTo>
                  <a:pt x="25979" y="43938"/>
                  <a:pt x="39720" y="42870"/>
                  <a:pt x="53471" y="42870"/>
                </a:cubicBezTo>
                <a:cubicBezTo>
                  <a:pt x="62490" y="42870"/>
                  <a:pt x="71515" y="43329"/>
                  <a:pt x="80508" y="44250"/>
                </a:cubicBezTo>
                <a:cubicBezTo>
                  <a:pt x="82197" y="44417"/>
                  <a:pt x="83935" y="44597"/>
                  <a:pt x="85647" y="44597"/>
                </a:cubicBezTo>
                <a:cubicBezTo>
                  <a:pt x="87754" y="44597"/>
                  <a:pt x="89820" y="44324"/>
                  <a:pt x="91706" y="43417"/>
                </a:cubicBezTo>
                <a:cubicBezTo>
                  <a:pt x="95147" y="41795"/>
                  <a:pt x="97448" y="37193"/>
                  <a:pt x="95301" y="34059"/>
                </a:cubicBezTo>
                <a:cubicBezTo>
                  <a:pt x="93503" y="31451"/>
                  <a:pt x="89734" y="31144"/>
                  <a:pt x="87236" y="29194"/>
                </a:cubicBezTo>
                <a:cubicBezTo>
                  <a:pt x="83554" y="26279"/>
                  <a:pt x="83598" y="20735"/>
                  <a:pt x="84146" y="16067"/>
                </a:cubicBezTo>
                <a:cubicBezTo>
                  <a:pt x="84694" y="11399"/>
                  <a:pt x="85154" y="5986"/>
                  <a:pt x="81867" y="2633"/>
                </a:cubicBezTo>
                <a:cubicBezTo>
                  <a:pt x="80027" y="763"/>
                  <a:pt x="77400" y="1"/>
                  <a:pt x="74744"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6"/>
          <p:cNvSpPr/>
          <p:nvPr/>
        </p:nvSpPr>
        <p:spPr>
          <a:xfrm rot="-9393776" flipH="1">
            <a:off x="9569649" y="-1945225"/>
            <a:ext cx="4130607" cy="5067684"/>
          </a:xfrm>
          <a:custGeom>
            <a:avLst/>
            <a:gdLst/>
            <a:ahLst/>
            <a:cxnLst/>
            <a:rect l="l" t="t" r="r" b="b"/>
            <a:pathLst>
              <a:path w="42603" h="52268" extrusionOk="0">
                <a:moveTo>
                  <a:pt x="23603" y="22025"/>
                </a:moveTo>
                <a:cubicBezTo>
                  <a:pt x="19329" y="23822"/>
                  <a:pt x="14705" y="20995"/>
                  <a:pt x="10432" y="19220"/>
                </a:cubicBezTo>
                <a:cubicBezTo>
                  <a:pt x="9029" y="18650"/>
                  <a:pt x="7517" y="18168"/>
                  <a:pt x="6005" y="18299"/>
                </a:cubicBezTo>
                <a:cubicBezTo>
                  <a:pt x="2564" y="18584"/>
                  <a:pt x="0" y="22595"/>
                  <a:pt x="1162" y="25860"/>
                </a:cubicBezTo>
                <a:cubicBezTo>
                  <a:pt x="2126" y="28512"/>
                  <a:pt x="4953" y="30243"/>
                  <a:pt x="5545" y="33004"/>
                </a:cubicBezTo>
                <a:cubicBezTo>
                  <a:pt x="6071" y="35349"/>
                  <a:pt x="4800" y="37694"/>
                  <a:pt x="4712" y="40105"/>
                </a:cubicBezTo>
                <a:cubicBezTo>
                  <a:pt x="4580" y="43545"/>
                  <a:pt x="6925" y="46723"/>
                  <a:pt x="9884" y="48476"/>
                </a:cubicBezTo>
                <a:cubicBezTo>
                  <a:pt x="12864" y="50230"/>
                  <a:pt x="16371" y="50821"/>
                  <a:pt x="19789" y="51238"/>
                </a:cubicBezTo>
                <a:cubicBezTo>
                  <a:pt x="26057" y="52005"/>
                  <a:pt x="32391" y="52268"/>
                  <a:pt x="38702" y="52070"/>
                </a:cubicBezTo>
                <a:cubicBezTo>
                  <a:pt x="39513" y="52027"/>
                  <a:pt x="40433" y="51939"/>
                  <a:pt x="40915" y="51281"/>
                </a:cubicBezTo>
                <a:cubicBezTo>
                  <a:pt x="41244" y="50821"/>
                  <a:pt x="41266" y="50230"/>
                  <a:pt x="41288" y="49660"/>
                </a:cubicBezTo>
                <a:cubicBezTo>
                  <a:pt x="41441" y="35875"/>
                  <a:pt x="42603" y="19308"/>
                  <a:pt x="36795" y="6400"/>
                </a:cubicBezTo>
                <a:cubicBezTo>
                  <a:pt x="34166" y="548"/>
                  <a:pt x="30352" y="0"/>
                  <a:pt x="29322" y="7101"/>
                </a:cubicBezTo>
                <a:cubicBezTo>
                  <a:pt x="28577" y="12295"/>
                  <a:pt x="29695" y="19483"/>
                  <a:pt x="23603" y="22025"/>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33042168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79"/>
        <p:cNvGrpSpPr/>
        <p:nvPr/>
      </p:nvGrpSpPr>
      <p:grpSpPr>
        <a:xfrm>
          <a:off x="0" y="0"/>
          <a:ext cx="0" cy="0"/>
          <a:chOff x="0" y="0"/>
          <a:chExt cx="0" cy="0"/>
        </a:xfrm>
      </p:grpSpPr>
      <p:sp>
        <p:nvSpPr>
          <p:cNvPr id="80" name="Google Shape;80;p10"/>
          <p:cNvSpPr txBox="1">
            <a:spLocks noGrp="1"/>
          </p:cNvSpPr>
          <p:nvPr>
            <p:ph type="title"/>
          </p:nvPr>
        </p:nvSpPr>
        <p:spPr>
          <a:xfrm>
            <a:off x="6096000" y="1930400"/>
            <a:ext cx="5141600" cy="2997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4800"/>
              <a:buNone/>
              <a:defRPr sz="5333"/>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Tree>
    <p:extLst>
      <p:ext uri="{BB962C8B-B14F-4D97-AF65-F5344CB8AC3E}">
        <p14:creationId xmlns:p14="http://schemas.microsoft.com/office/powerpoint/2010/main" val="158735995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95"/>
        <p:cNvGrpSpPr/>
        <p:nvPr/>
      </p:nvGrpSpPr>
      <p:grpSpPr>
        <a:xfrm>
          <a:off x="0" y="0"/>
          <a:ext cx="0" cy="0"/>
          <a:chOff x="0" y="0"/>
          <a:chExt cx="0" cy="0"/>
        </a:xfrm>
      </p:grpSpPr>
    </p:spTree>
    <p:extLst>
      <p:ext uri="{BB962C8B-B14F-4D97-AF65-F5344CB8AC3E}">
        <p14:creationId xmlns:p14="http://schemas.microsoft.com/office/powerpoint/2010/main" val="18448183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2025/12/18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44500118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78"/>
        <p:cNvGrpSpPr/>
        <p:nvPr/>
      </p:nvGrpSpPr>
      <p:grpSpPr>
        <a:xfrm>
          <a:off x="0" y="0"/>
          <a:ext cx="0" cy="0"/>
          <a:chOff x="0" y="0"/>
          <a:chExt cx="0" cy="0"/>
        </a:xfrm>
      </p:grpSpPr>
      <p:sp>
        <p:nvSpPr>
          <p:cNvPr id="179" name="Google Shape;179;p20"/>
          <p:cNvSpPr txBox="1">
            <a:spLocks noGrp="1"/>
          </p:cNvSpPr>
          <p:nvPr>
            <p:ph type="title"/>
          </p:nvPr>
        </p:nvSpPr>
        <p:spPr>
          <a:xfrm>
            <a:off x="950967" y="466367"/>
            <a:ext cx="10290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0" name="Google Shape;180;p20"/>
          <p:cNvSpPr/>
          <p:nvPr/>
        </p:nvSpPr>
        <p:spPr>
          <a:xfrm rot="6284979" flipH="1">
            <a:off x="-1919693" y="-744830"/>
            <a:ext cx="4973316" cy="3185996"/>
          </a:xfrm>
          <a:custGeom>
            <a:avLst/>
            <a:gdLst/>
            <a:ahLst/>
            <a:cxnLst/>
            <a:rect l="l" t="t" r="r" b="b"/>
            <a:pathLst>
              <a:path w="97449" h="46255" extrusionOk="0">
                <a:moveTo>
                  <a:pt x="74744" y="1"/>
                </a:moveTo>
                <a:cubicBezTo>
                  <a:pt x="73665" y="1"/>
                  <a:pt x="72582" y="126"/>
                  <a:pt x="71545" y="354"/>
                </a:cubicBezTo>
                <a:cubicBezTo>
                  <a:pt x="67381" y="1318"/>
                  <a:pt x="63633" y="3663"/>
                  <a:pt x="60982" y="7016"/>
                </a:cubicBezTo>
                <a:cubicBezTo>
                  <a:pt x="56401" y="12802"/>
                  <a:pt x="55174" y="21348"/>
                  <a:pt x="48928" y="25271"/>
                </a:cubicBezTo>
                <a:cubicBezTo>
                  <a:pt x="46763" y="26626"/>
                  <a:pt x="44275" y="27202"/>
                  <a:pt x="41733" y="27202"/>
                </a:cubicBezTo>
                <a:cubicBezTo>
                  <a:pt x="38848" y="27202"/>
                  <a:pt x="35892" y="26460"/>
                  <a:pt x="33259" y="25271"/>
                </a:cubicBezTo>
                <a:cubicBezTo>
                  <a:pt x="29884" y="23737"/>
                  <a:pt x="26838" y="21524"/>
                  <a:pt x="23441" y="20055"/>
                </a:cubicBezTo>
                <a:cubicBezTo>
                  <a:pt x="21219" y="19096"/>
                  <a:pt x="19291" y="18671"/>
                  <a:pt x="17588" y="18671"/>
                </a:cubicBezTo>
                <a:cubicBezTo>
                  <a:pt x="11045" y="18671"/>
                  <a:pt x="7838" y="24946"/>
                  <a:pt x="4134" y="31276"/>
                </a:cubicBezTo>
                <a:cubicBezTo>
                  <a:pt x="1" y="38292"/>
                  <a:pt x="1915" y="46255"/>
                  <a:pt x="10098" y="46255"/>
                </a:cubicBezTo>
                <a:cubicBezTo>
                  <a:pt x="10809" y="46255"/>
                  <a:pt x="11568" y="46195"/>
                  <a:pt x="12374" y="46069"/>
                </a:cubicBezTo>
                <a:cubicBezTo>
                  <a:pt x="25979" y="43938"/>
                  <a:pt x="39720" y="42870"/>
                  <a:pt x="53471" y="42870"/>
                </a:cubicBezTo>
                <a:cubicBezTo>
                  <a:pt x="62490" y="42870"/>
                  <a:pt x="71515" y="43329"/>
                  <a:pt x="80508" y="44250"/>
                </a:cubicBezTo>
                <a:cubicBezTo>
                  <a:pt x="82197" y="44417"/>
                  <a:pt x="83935" y="44597"/>
                  <a:pt x="85647" y="44597"/>
                </a:cubicBezTo>
                <a:cubicBezTo>
                  <a:pt x="87754" y="44597"/>
                  <a:pt x="89820" y="44324"/>
                  <a:pt x="91706" y="43417"/>
                </a:cubicBezTo>
                <a:cubicBezTo>
                  <a:pt x="95147" y="41795"/>
                  <a:pt x="97448" y="37193"/>
                  <a:pt x="95301" y="34059"/>
                </a:cubicBezTo>
                <a:cubicBezTo>
                  <a:pt x="93503" y="31451"/>
                  <a:pt x="89734" y="31144"/>
                  <a:pt x="87236" y="29194"/>
                </a:cubicBezTo>
                <a:cubicBezTo>
                  <a:pt x="83554" y="26279"/>
                  <a:pt x="83598" y="20735"/>
                  <a:pt x="84146" y="16067"/>
                </a:cubicBezTo>
                <a:cubicBezTo>
                  <a:pt x="84694" y="11399"/>
                  <a:pt x="85154" y="5986"/>
                  <a:pt x="81867" y="2633"/>
                </a:cubicBezTo>
                <a:cubicBezTo>
                  <a:pt x="80027" y="763"/>
                  <a:pt x="77400" y="1"/>
                  <a:pt x="74744"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1" name="Google Shape;181;p20"/>
          <p:cNvSpPr/>
          <p:nvPr/>
        </p:nvSpPr>
        <p:spPr>
          <a:xfrm rot="-9393776" flipH="1">
            <a:off x="9569649" y="-1945225"/>
            <a:ext cx="4130607" cy="5067684"/>
          </a:xfrm>
          <a:custGeom>
            <a:avLst/>
            <a:gdLst/>
            <a:ahLst/>
            <a:cxnLst/>
            <a:rect l="l" t="t" r="r" b="b"/>
            <a:pathLst>
              <a:path w="42603" h="52268" extrusionOk="0">
                <a:moveTo>
                  <a:pt x="23603" y="22025"/>
                </a:moveTo>
                <a:cubicBezTo>
                  <a:pt x="19329" y="23822"/>
                  <a:pt x="14705" y="20995"/>
                  <a:pt x="10432" y="19220"/>
                </a:cubicBezTo>
                <a:cubicBezTo>
                  <a:pt x="9029" y="18650"/>
                  <a:pt x="7517" y="18168"/>
                  <a:pt x="6005" y="18299"/>
                </a:cubicBezTo>
                <a:cubicBezTo>
                  <a:pt x="2564" y="18584"/>
                  <a:pt x="0" y="22595"/>
                  <a:pt x="1162" y="25860"/>
                </a:cubicBezTo>
                <a:cubicBezTo>
                  <a:pt x="2126" y="28512"/>
                  <a:pt x="4953" y="30243"/>
                  <a:pt x="5545" y="33004"/>
                </a:cubicBezTo>
                <a:cubicBezTo>
                  <a:pt x="6071" y="35349"/>
                  <a:pt x="4800" y="37694"/>
                  <a:pt x="4712" y="40105"/>
                </a:cubicBezTo>
                <a:cubicBezTo>
                  <a:pt x="4580" y="43545"/>
                  <a:pt x="6925" y="46723"/>
                  <a:pt x="9884" y="48476"/>
                </a:cubicBezTo>
                <a:cubicBezTo>
                  <a:pt x="12864" y="50230"/>
                  <a:pt x="16371" y="50821"/>
                  <a:pt x="19789" y="51238"/>
                </a:cubicBezTo>
                <a:cubicBezTo>
                  <a:pt x="26057" y="52005"/>
                  <a:pt x="32391" y="52268"/>
                  <a:pt x="38702" y="52070"/>
                </a:cubicBezTo>
                <a:cubicBezTo>
                  <a:pt x="39513" y="52027"/>
                  <a:pt x="40433" y="51939"/>
                  <a:pt x="40915" y="51281"/>
                </a:cubicBezTo>
                <a:cubicBezTo>
                  <a:pt x="41244" y="50821"/>
                  <a:pt x="41266" y="50230"/>
                  <a:pt x="41288" y="49660"/>
                </a:cubicBezTo>
                <a:cubicBezTo>
                  <a:pt x="41441" y="35875"/>
                  <a:pt x="42603" y="19308"/>
                  <a:pt x="36795" y="6400"/>
                </a:cubicBezTo>
                <a:cubicBezTo>
                  <a:pt x="34166" y="548"/>
                  <a:pt x="30352" y="0"/>
                  <a:pt x="29322" y="7101"/>
                </a:cubicBezTo>
                <a:cubicBezTo>
                  <a:pt x="28577" y="12295"/>
                  <a:pt x="29695" y="19483"/>
                  <a:pt x="23603" y="22025"/>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77108345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182"/>
        <p:cNvGrpSpPr/>
        <p:nvPr/>
      </p:nvGrpSpPr>
      <p:grpSpPr>
        <a:xfrm>
          <a:off x="0" y="0"/>
          <a:ext cx="0" cy="0"/>
          <a:chOff x="0" y="0"/>
          <a:chExt cx="0" cy="0"/>
        </a:xfrm>
      </p:grpSpPr>
      <p:sp>
        <p:nvSpPr>
          <p:cNvPr id="183" name="Google Shape;183;p21"/>
          <p:cNvSpPr txBox="1">
            <a:spLocks noGrp="1"/>
          </p:cNvSpPr>
          <p:nvPr>
            <p:ph type="title"/>
          </p:nvPr>
        </p:nvSpPr>
        <p:spPr>
          <a:xfrm>
            <a:off x="950967" y="466367"/>
            <a:ext cx="10290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4" name="Google Shape;184;p21"/>
          <p:cNvSpPr/>
          <p:nvPr/>
        </p:nvSpPr>
        <p:spPr>
          <a:xfrm rot="1406224" flipH="1">
            <a:off x="-1658230" y="3919993"/>
            <a:ext cx="4130607" cy="5067684"/>
          </a:xfrm>
          <a:custGeom>
            <a:avLst/>
            <a:gdLst/>
            <a:ahLst/>
            <a:cxnLst/>
            <a:rect l="l" t="t" r="r" b="b"/>
            <a:pathLst>
              <a:path w="42603" h="52268" extrusionOk="0">
                <a:moveTo>
                  <a:pt x="23603" y="22025"/>
                </a:moveTo>
                <a:cubicBezTo>
                  <a:pt x="19329" y="23822"/>
                  <a:pt x="14705" y="20995"/>
                  <a:pt x="10432" y="19220"/>
                </a:cubicBezTo>
                <a:cubicBezTo>
                  <a:pt x="9029" y="18650"/>
                  <a:pt x="7517" y="18168"/>
                  <a:pt x="6005" y="18299"/>
                </a:cubicBezTo>
                <a:cubicBezTo>
                  <a:pt x="2564" y="18584"/>
                  <a:pt x="0" y="22595"/>
                  <a:pt x="1162" y="25860"/>
                </a:cubicBezTo>
                <a:cubicBezTo>
                  <a:pt x="2126" y="28512"/>
                  <a:pt x="4953" y="30243"/>
                  <a:pt x="5545" y="33004"/>
                </a:cubicBezTo>
                <a:cubicBezTo>
                  <a:pt x="6071" y="35349"/>
                  <a:pt x="4800" y="37694"/>
                  <a:pt x="4712" y="40105"/>
                </a:cubicBezTo>
                <a:cubicBezTo>
                  <a:pt x="4580" y="43545"/>
                  <a:pt x="6925" y="46723"/>
                  <a:pt x="9884" y="48476"/>
                </a:cubicBezTo>
                <a:cubicBezTo>
                  <a:pt x="12864" y="50230"/>
                  <a:pt x="16371" y="50821"/>
                  <a:pt x="19789" y="51238"/>
                </a:cubicBezTo>
                <a:cubicBezTo>
                  <a:pt x="26057" y="52005"/>
                  <a:pt x="32391" y="52268"/>
                  <a:pt x="38702" y="52070"/>
                </a:cubicBezTo>
                <a:cubicBezTo>
                  <a:pt x="39513" y="52027"/>
                  <a:pt x="40433" y="51939"/>
                  <a:pt x="40915" y="51281"/>
                </a:cubicBezTo>
                <a:cubicBezTo>
                  <a:pt x="41244" y="50821"/>
                  <a:pt x="41266" y="50230"/>
                  <a:pt x="41288" y="49660"/>
                </a:cubicBezTo>
                <a:cubicBezTo>
                  <a:pt x="41441" y="35875"/>
                  <a:pt x="42603" y="19308"/>
                  <a:pt x="36795" y="6400"/>
                </a:cubicBezTo>
                <a:cubicBezTo>
                  <a:pt x="34166" y="548"/>
                  <a:pt x="30352" y="0"/>
                  <a:pt x="29322" y="7101"/>
                </a:cubicBezTo>
                <a:cubicBezTo>
                  <a:pt x="28577" y="12295"/>
                  <a:pt x="29695" y="19483"/>
                  <a:pt x="23603" y="22025"/>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5" name="Google Shape;185;p21"/>
          <p:cNvSpPr/>
          <p:nvPr/>
        </p:nvSpPr>
        <p:spPr>
          <a:xfrm rot="-1546367" flipH="1">
            <a:off x="10288915" y="299602"/>
            <a:ext cx="5489584" cy="6797961"/>
          </a:xfrm>
          <a:custGeom>
            <a:avLst/>
            <a:gdLst/>
            <a:ahLst/>
            <a:cxnLst/>
            <a:rect l="l" t="t" r="r" b="b"/>
            <a:pathLst>
              <a:path w="71116" h="88064" extrusionOk="0">
                <a:moveTo>
                  <a:pt x="5463" y="0"/>
                </a:moveTo>
                <a:cubicBezTo>
                  <a:pt x="4421" y="0"/>
                  <a:pt x="3497" y="268"/>
                  <a:pt x="2850" y="885"/>
                </a:cubicBezTo>
                <a:cubicBezTo>
                  <a:pt x="1" y="3603"/>
                  <a:pt x="1645" y="13618"/>
                  <a:pt x="1579" y="17124"/>
                </a:cubicBezTo>
                <a:lnTo>
                  <a:pt x="746" y="60165"/>
                </a:lnTo>
                <a:cubicBezTo>
                  <a:pt x="680" y="64307"/>
                  <a:pt x="637" y="68624"/>
                  <a:pt x="2477" y="72328"/>
                </a:cubicBezTo>
                <a:cubicBezTo>
                  <a:pt x="4362" y="76141"/>
                  <a:pt x="7956" y="78749"/>
                  <a:pt x="11484" y="81160"/>
                </a:cubicBezTo>
                <a:cubicBezTo>
                  <a:pt x="16525" y="84578"/>
                  <a:pt x="22047" y="87997"/>
                  <a:pt x="28162" y="88063"/>
                </a:cubicBezTo>
                <a:cubicBezTo>
                  <a:pt x="28224" y="88064"/>
                  <a:pt x="28287" y="88064"/>
                  <a:pt x="28350" y="88064"/>
                </a:cubicBezTo>
                <a:cubicBezTo>
                  <a:pt x="29955" y="88064"/>
                  <a:pt x="31588" y="87788"/>
                  <a:pt x="32895" y="86923"/>
                </a:cubicBezTo>
                <a:cubicBezTo>
                  <a:pt x="35657" y="85104"/>
                  <a:pt x="36292" y="81335"/>
                  <a:pt x="38374" y="78749"/>
                </a:cubicBezTo>
                <a:cubicBezTo>
                  <a:pt x="41059" y="75436"/>
                  <a:pt x="45711" y="74541"/>
                  <a:pt x="49965" y="74541"/>
                </a:cubicBezTo>
                <a:cubicBezTo>
                  <a:pt x="50017" y="74541"/>
                  <a:pt x="50069" y="74541"/>
                  <a:pt x="50121" y="74541"/>
                </a:cubicBezTo>
                <a:cubicBezTo>
                  <a:pt x="52557" y="74554"/>
                  <a:pt x="55021" y="74782"/>
                  <a:pt x="57455" y="74782"/>
                </a:cubicBezTo>
                <a:cubicBezTo>
                  <a:pt x="59333" y="74782"/>
                  <a:pt x="61193" y="74646"/>
                  <a:pt x="63007" y="74169"/>
                </a:cubicBezTo>
                <a:cubicBezTo>
                  <a:pt x="67171" y="73073"/>
                  <a:pt x="71115" y="69391"/>
                  <a:pt x="70633" y="65118"/>
                </a:cubicBezTo>
                <a:cubicBezTo>
                  <a:pt x="69866" y="58499"/>
                  <a:pt x="60180" y="56593"/>
                  <a:pt x="57988" y="50325"/>
                </a:cubicBezTo>
                <a:cubicBezTo>
                  <a:pt x="56892" y="47191"/>
                  <a:pt x="57966" y="43729"/>
                  <a:pt x="57988" y="40398"/>
                </a:cubicBezTo>
                <a:cubicBezTo>
                  <a:pt x="58032" y="32881"/>
                  <a:pt x="51874" y="25802"/>
                  <a:pt x="44423" y="24816"/>
                </a:cubicBezTo>
                <a:cubicBezTo>
                  <a:pt x="43637" y="24714"/>
                  <a:pt x="42848" y="24672"/>
                  <a:pt x="42057" y="24672"/>
                </a:cubicBezTo>
                <a:cubicBezTo>
                  <a:pt x="38331" y="24672"/>
                  <a:pt x="34558" y="25605"/>
                  <a:pt x="30861" y="25605"/>
                </a:cubicBezTo>
                <a:cubicBezTo>
                  <a:pt x="29608" y="25605"/>
                  <a:pt x="28363" y="25498"/>
                  <a:pt x="27132" y="25211"/>
                </a:cubicBezTo>
                <a:cubicBezTo>
                  <a:pt x="23888" y="24444"/>
                  <a:pt x="21039" y="22515"/>
                  <a:pt x="19155" y="19776"/>
                </a:cubicBezTo>
                <a:cubicBezTo>
                  <a:pt x="16372" y="15721"/>
                  <a:pt x="16043" y="10506"/>
                  <a:pt x="13917" y="6101"/>
                </a:cubicBezTo>
                <a:cubicBezTo>
                  <a:pt x="13917" y="3103"/>
                  <a:pt x="9008" y="0"/>
                  <a:pt x="5463"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95036504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80"/>
        <p:cNvGrpSpPr/>
        <p:nvPr/>
      </p:nvGrpSpPr>
      <p:grpSpPr>
        <a:xfrm>
          <a:off x="0" y="0"/>
          <a:ext cx="0" cy="0"/>
          <a:chOff x="0" y="0"/>
          <a:chExt cx="0" cy="0"/>
        </a:xfrm>
      </p:grpSpPr>
      <p:sp>
        <p:nvSpPr>
          <p:cNvPr id="281" name="Google Shape;281;p33"/>
          <p:cNvSpPr/>
          <p:nvPr/>
        </p:nvSpPr>
        <p:spPr>
          <a:xfrm rot="-9242551" flipH="1">
            <a:off x="-2124933" y="-2339689"/>
            <a:ext cx="5722465" cy="6654527"/>
          </a:xfrm>
          <a:custGeom>
            <a:avLst/>
            <a:gdLst/>
            <a:ahLst/>
            <a:cxnLst/>
            <a:rect l="l" t="t" r="r" b="b"/>
            <a:pathLst>
              <a:path w="140848" h="163789" extrusionOk="0">
                <a:moveTo>
                  <a:pt x="53298" y="0"/>
                </a:moveTo>
                <a:cubicBezTo>
                  <a:pt x="52425" y="0"/>
                  <a:pt x="51497" y="76"/>
                  <a:pt x="50514" y="234"/>
                </a:cubicBezTo>
                <a:cubicBezTo>
                  <a:pt x="38373" y="2206"/>
                  <a:pt x="26079" y="475"/>
                  <a:pt x="13828" y="3039"/>
                </a:cubicBezTo>
                <a:cubicBezTo>
                  <a:pt x="10738" y="3674"/>
                  <a:pt x="7539" y="4529"/>
                  <a:pt x="5216" y="6633"/>
                </a:cubicBezTo>
                <a:cubicBezTo>
                  <a:pt x="0" y="11389"/>
                  <a:pt x="1424" y="19738"/>
                  <a:pt x="2564" y="26685"/>
                </a:cubicBezTo>
                <a:cubicBezTo>
                  <a:pt x="5150" y="42530"/>
                  <a:pt x="3879" y="58703"/>
                  <a:pt x="3222" y="74745"/>
                </a:cubicBezTo>
                <a:cubicBezTo>
                  <a:pt x="2213" y="99267"/>
                  <a:pt x="2630" y="123856"/>
                  <a:pt x="3046" y="148401"/>
                </a:cubicBezTo>
                <a:cubicBezTo>
                  <a:pt x="3068" y="149979"/>
                  <a:pt x="3156" y="151710"/>
                  <a:pt x="4252" y="152828"/>
                </a:cubicBezTo>
                <a:cubicBezTo>
                  <a:pt x="5062" y="153682"/>
                  <a:pt x="6290" y="154011"/>
                  <a:pt x="7451" y="154274"/>
                </a:cubicBezTo>
                <a:cubicBezTo>
                  <a:pt x="18277" y="156772"/>
                  <a:pt x="29410" y="157890"/>
                  <a:pt x="40477" y="158986"/>
                </a:cubicBezTo>
                <a:cubicBezTo>
                  <a:pt x="63860" y="161331"/>
                  <a:pt x="87309" y="163654"/>
                  <a:pt x="110824" y="163785"/>
                </a:cubicBezTo>
                <a:cubicBezTo>
                  <a:pt x="111155" y="163788"/>
                  <a:pt x="111486" y="163789"/>
                  <a:pt x="111819" y="163789"/>
                </a:cubicBezTo>
                <a:cubicBezTo>
                  <a:pt x="120214" y="163789"/>
                  <a:pt x="129390" y="162904"/>
                  <a:pt x="134997" y="156728"/>
                </a:cubicBezTo>
                <a:cubicBezTo>
                  <a:pt x="140848" y="150285"/>
                  <a:pt x="140344" y="139547"/>
                  <a:pt x="134887" y="132797"/>
                </a:cubicBezTo>
                <a:cubicBezTo>
                  <a:pt x="130811" y="127757"/>
                  <a:pt x="124434" y="124535"/>
                  <a:pt x="121606" y="118684"/>
                </a:cubicBezTo>
                <a:cubicBezTo>
                  <a:pt x="119108" y="113490"/>
                  <a:pt x="119985" y="107376"/>
                  <a:pt x="119196" y="101656"/>
                </a:cubicBezTo>
                <a:cubicBezTo>
                  <a:pt x="118188" y="94337"/>
                  <a:pt x="113498" y="86885"/>
                  <a:pt x="106266" y="85373"/>
                </a:cubicBezTo>
                <a:cubicBezTo>
                  <a:pt x="105287" y="85170"/>
                  <a:pt x="104311" y="85079"/>
                  <a:pt x="103339" y="85079"/>
                </a:cubicBezTo>
                <a:cubicBezTo>
                  <a:pt x="95647" y="85079"/>
                  <a:pt x="88148" y="90738"/>
                  <a:pt x="80361" y="90738"/>
                </a:cubicBezTo>
                <a:cubicBezTo>
                  <a:pt x="79706" y="90738"/>
                  <a:pt x="79049" y="90698"/>
                  <a:pt x="78390" y="90611"/>
                </a:cubicBezTo>
                <a:cubicBezTo>
                  <a:pt x="73678" y="89954"/>
                  <a:pt x="69602" y="87017"/>
                  <a:pt x="67520" y="82744"/>
                </a:cubicBezTo>
                <a:cubicBezTo>
                  <a:pt x="65592" y="78755"/>
                  <a:pt x="65373" y="73627"/>
                  <a:pt x="61800" y="70997"/>
                </a:cubicBezTo>
                <a:cubicBezTo>
                  <a:pt x="60258" y="69866"/>
                  <a:pt x="58457" y="69477"/>
                  <a:pt x="56558" y="69477"/>
                </a:cubicBezTo>
                <a:cubicBezTo>
                  <a:pt x="54005" y="69477"/>
                  <a:pt x="51275" y="70181"/>
                  <a:pt x="48761" y="70734"/>
                </a:cubicBezTo>
                <a:cubicBezTo>
                  <a:pt x="47468" y="71019"/>
                  <a:pt x="46056" y="71194"/>
                  <a:pt x="44662" y="71194"/>
                </a:cubicBezTo>
                <a:cubicBezTo>
                  <a:pt x="41333" y="71194"/>
                  <a:pt x="38106" y="70191"/>
                  <a:pt x="36839" y="67272"/>
                </a:cubicBezTo>
                <a:cubicBezTo>
                  <a:pt x="35174" y="63415"/>
                  <a:pt x="38417" y="59097"/>
                  <a:pt x="42077" y="56994"/>
                </a:cubicBezTo>
                <a:cubicBezTo>
                  <a:pt x="45715" y="54890"/>
                  <a:pt x="50076" y="53750"/>
                  <a:pt x="52925" y="50660"/>
                </a:cubicBezTo>
                <a:cubicBezTo>
                  <a:pt x="57768" y="45400"/>
                  <a:pt x="56300" y="37182"/>
                  <a:pt x="57834" y="30257"/>
                </a:cubicBezTo>
                <a:cubicBezTo>
                  <a:pt x="58732" y="26247"/>
                  <a:pt x="60683" y="22543"/>
                  <a:pt x="62151" y="18708"/>
                </a:cubicBezTo>
                <a:cubicBezTo>
                  <a:pt x="65825" y="9051"/>
                  <a:pt x="62841" y="0"/>
                  <a:pt x="53298"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2" name="Google Shape;282;p33"/>
          <p:cNvSpPr/>
          <p:nvPr/>
        </p:nvSpPr>
        <p:spPr>
          <a:xfrm rot="-3163662" flipH="1">
            <a:off x="9958047" y="-1467336"/>
            <a:ext cx="3739751" cy="4630989"/>
          </a:xfrm>
          <a:custGeom>
            <a:avLst/>
            <a:gdLst/>
            <a:ahLst/>
            <a:cxnLst/>
            <a:rect l="l" t="t" r="r" b="b"/>
            <a:pathLst>
              <a:path w="71116" h="88064" extrusionOk="0">
                <a:moveTo>
                  <a:pt x="5463" y="0"/>
                </a:moveTo>
                <a:cubicBezTo>
                  <a:pt x="4421" y="0"/>
                  <a:pt x="3497" y="268"/>
                  <a:pt x="2850" y="885"/>
                </a:cubicBezTo>
                <a:cubicBezTo>
                  <a:pt x="1" y="3603"/>
                  <a:pt x="1645" y="13618"/>
                  <a:pt x="1579" y="17124"/>
                </a:cubicBezTo>
                <a:lnTo>
                  <a:pt x="746" y="60165"/>
                </a:lnTo>
                <a:cubicBezTo>
                  <a:pt x="680" y="64307"/>
                  <a:pt x="637" y="68624"/>
                  <a:pt x="2477" y="72328"/>
                </a:cubicBezTo>
                <a:cubicBezTo>
                  <a:pt x="4362" y="76141"/>
                  <a:pt x="7956" y="78749"/>
                  <a:pt x="11484" y="81160"/>
                </a:cubicBezTo>
                <a:cubicBezTo>
                  <a:pt x="16525" y="84578"/>
                  <a:pt x="22047" y="87997"/>
                  <a:pt x="28162" y="88063"/>
                </a:cubicBezTo>
                <a:cubicBezTo>
                  <a:pt x="28224" y="88064"/>
                  <a:pt x="28287" y="88064"/>
                  <a:pt x="28350" y="88064"/>
                </a:cubicBezTo>
                <a:cubicBezTo>
                  <a:pt x="29955" y="88064"/>
                  <a:pt x="31588" y="87788"/>
                  <a:pt x="32895" y="86923"/>
                </a:cubicBezTo>
                <a:cubicBezTo>
                  <a:pt x="35657" y="85104"/>
                  <a:pt x="36292" y="81335"/>
                  <a:pt x="38374" y="78749"/>
                </a:cubicBezTo>
                <a:cubicBezTo>
                  <a:pt x="41059" y="75436"/>
                  <a:pt x="45711" y="74541"/>
                  <a:pt x="49965" y="74541"/>
                </a:cubicBezTo>
                <a:cubicBezTo>
                  <a:pt x="50017" y="74541"/>
                  <a:pt x="50069" y="74541"/>
                  <a:pt x="50121" y="74541"/>
                </a:cubicBezTo>
                <a:cubicBezTo>
                  <a:pt x="52557" y="74554"/>
                  <a:pt x="55021" y="74782"/>
                  <a:pt x="57455" y="74782"/>
                </a:cubicBezTo>
                <a:cubicBezTo>
                  <a:pt x="59333" y="74782"/>
                  <a:pt x="61193" y="74646"/>
                  <a:pt x="63007" y="74169"/>
                </a:cubicBezTo>
                <a:cubicBezTo>
                  <a:pt x="67171" y="73073"/>
                  <a:pt x="71115" y="69391"/>
                  <a:pt x="70633" y="65118"/>
                </a:cubicBezTo>
                <a:cubicBezTo>
                  <a:pt x="69866" y="58499"/>
                  <a:pt x="60180" y="56593"/>
                  <a:pt x="57988" y="50325"/>
                </a:cubicBezTo>
                <a:cubicBezTo>
                  <a:pt x="56892" y="47191"/>
                  <a:pt x="57966" y="43729"/>
                  <a:pt x="57988" y="40398"/>
                </a:cubicBezTo>
                <a:cubicBezTo>
                  <a:pt x="58032" y="32881"/>
                  <a:pt x="51874" y="25802"/>
                  <a:pt x="44423" y="24816"/>
                </a:cubicBezTo>
                <a:cubicBezTo>
                  <a:pt x="43637" y="24714"/>
                  <a:pt x="42848" y="24672"/>
                  <a:pt x="42057" y="24672"/>
                </a:cubicBezTo>
                <a:cubicBezTo>
                  <a:pt x="38331" y="24672"/>
                  <a:pt x="34558" y="25605"/>
                  <a:pt x="30861" y="25605"/>
                </a:cubicBezTo>
                <a:cubicBezTo>
                  <a:pt x="29608" y="25605"/>
                  <a:pt x="28363" y="25498"/>
                  <a:pt x="27132" y="25211"/>
                </a:cubicBezTo>
                <a:cubicBezTo>
                  <a:pt x="23888" y="24444"/>
                  <a:pt x="21039" y="22515"/>
                  <a:pt x="19155" y="19776"/>
                </a:cubicBezTo>
                <a:cubicBezTo>
                  <a:pt x="16372" y="15721"/>
                  <a:pt x="16043" y="10506"/>
                  <a:pt x="13917" y="6101"/>
                </a:cubicBezTo>
                <a:cubicBezTo>
                  <a:pt x="13917" y="3103"/>
                  <a:pt x="9008" y="0"/>
                  <a:pt x="5463"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3" name="Google Shape;283;p33"/>
          <p:cNvSpPr/>
          <p:nvPr/>
        </p:nvSpPr>
        <p:spPr>
          <a:xfrm>
            <a:off x="203840" y="4874067"/>
            <a:ext cx="1915731" cy="2800557"/>
          </a:xfrm>
          <a:custGeom>
            <a:avLst/>
            <a:gdLst/>
            <a:ahLst/>
            <a:cxnLst/>
            <a:rect l="l" t="t" r="r" b="b"/>
            <a:pathLst>
              <a:path w="26321" h="38478" extrusionOk="0">
                <a:moveTo>
                  <a:pt x="12421" y="1"/>
                </a:moveTo>
                <a:cubicBezTo>
                  <a:pt x="11443" y="1"/>
                  <a:pt x="10443" y="512"/>
                  <a:pt x="9775" y="1254"/>
                </a:cubicBezTo>
                <a:cubicBezTo>
                  <a:pt x="8810" y="2350"/>
                  <a:pt x="8394" y="3840"/>
                  <a:pt x="8043" y="5265"/>
                </a:cubicBezTo>
                <a:cubicBezTo>
                  <a:pt x="6444" y="11839"/>
                  <a:pt x="1" y="31300"/>
                  <a:pt x="6071" y="36472"/>
                </a:cubicBezTo>
                <a:cubicBezTo>
                  <a:pt x="7724" y="37877"/>
                  <a:pt x="9515" y="38477"/>
                  <a:pt x="11323" y="38477"/>
                </a:cubicBezTo>
                <a:cubicBezTo>
                  <a:pt x="18309" y="38477"/>
                  <a:pt x="25544" y="29513"/>
                  <a:pt x="26014" y="23454"/>
                </a:cubicBezTo>
                <a:cubicBezTo>
                  <a:pt x="26320" y="18830"/>
                  <a:pt x="24699" y="14272"/>
                  <a:pt x="21521" y="10897"/>
                </a:cubicBezTo>
                <a:cubicBezTo>
                  <a:pt x="19527" y="8749"/>
                  <a:pt x="16897" y="7040"/>
                  <a:pt x="15801" y="4323"/>
                </a:cubicBezTo>
                <a:cubicBezTo>
                  <a:pt x="15253" y="2920"/>
                  <a:pt x="15034" y="1189"/>
                  <a:pt x="13763" y="378"/>
                </a:cubicBezTo>
                <a:cubicBezTo>
                  <a:pt x="13346" y="117"/>
                  <a:pt x="12886" y="1"/>
                  <a:pt x="1242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25788058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84"/>
        <p:cNvGrpSpPr/>
        <p:nvPr/>
      </p:nvGrpSpPr>
      <p:grpSpPr>
        <a:xfrm>
          <a:off x="0" y="0"/>
          <a:ext cx="0" cy="0"/>
          <a:chOff x="0" y="0"/>
          <a:chExt cx="0" cy="0"/>
        </a:xfrm>
      </p:grpSpPr>
      <p:sp>
        <p:nvSpPr>
          <p:cNvPr id="285" name="Google Shape;285;p34"/>
          <p:cNvSpPr/>
          <p:nvPr/>
        </p:nvSpPr>
        <p:spPr>
          <a:xfrm rot="7306604">
            <a:off x="8484106" y="3702268"/>
            <a:ext cx="5401887" cy="3862557"/>
          </a:xfrm>
          <a:custGeom>
            <a:avLst/>
            <a:gdLst/>
            <a:ahLst/>
            <a:cxnLst/>
            <a:rect l="l" t="t" r="r" b="b"/>
            <a:pathLst>
              <a:path w="107604" h="76941" extrusionOk="0">
                <a:moveTo>
                  <a:pt x="47257" y="0"/>
                </a:moveTo>
                <a:cubicBezTo>
                  <a:pt x="40155" y="0"/>
                  <a:pt x="33046" y="446"/>
                  <a:pt x="25970" y="1341"/>
                </a:cubicBezTo>
                <a:cubicBezTo>
                  <a:pt x="19724" y="2130"/>
                  <a:pt x="10366" y="2240"/>
                  <a:pt x="5874" y="7499"/>
                </a:cubicBezTo>
                <a:cubicBezTo>
                  <a:pt x="1184" y="12978"/>
                  <a:pt x="0" y="23672"/>
                  <a:pt x="4142" y="29568"/>
                </a:cubicBezTo>
                <a:cubicBezTo>
                  <a:pt x="7525" y="34388"/>
                  <a:pt x="13622" y="35997"/>
                  <a:pt x="19705" y="35997"/>
                </a:cubicBezTo>
                <a:cubicBezTo>
                  <a:pt x="21504" y="35997"/>
                  <a:pt x="23302" y="35856"/>
                  <a:pt x="25027" y="35616"/>
                </a:cubicBezTo>
                <a:cubicBezTo>
                  <a:pt x="28163" y="35174"/>
                  <a:pt x="31599" y="34612"/>
                  <a:pt x="34850" y="34612"/>
                </a:cubicBezTo>
                <a:cubicBezTo>
                  <a:pt x="38847" y="34612"/>
                  <a:pt x="42564" y="35461"/>
                  <a:pt x="45101" y="38421"/>
                </a:cubicBezTo>
                <a:cubicBezTo>
                  <a:pt x="49112" y="43067"/>
                  <a:pt x="48520" y="51548"/>
                  <a:pt x="54196" y="53871"/>
                </a:cubicBezTo>
                <a:cubicBezTo>
                  <a:pt x="54975" y="54188"/>
                  <a:pt x="55777" y="54333"/>
                  <a:pt x="56580" y="54333"/>
                </a:cubicBezTo>
                <a:cubicBezTo>
                  <a:pt x="59774" y="54333"/>
                  <a:pt x="62977" y="52045"/>
                  <a:pt x="64781" y="49225"/>
                </a:cubicBezTo>
                <a:cubicBezTo>
                  <a:pt x="66688" y="46267"/>
                  <a:pt x="68200" y="42278"/>
                  <a:pt x="71662" y="41730"/>
                </a:cubicBezTo>
                <a:cubicBezTo>
                  <a:pt x="71880" y="41697"/>
                  <a:pt x="72095" y="41681"/>
                  <a:pt x="72307" y="41681"/>
                </a:cubicBezTo>
                <a:cubicBezTo>
                  <a:pt x="75699" y="41681"/>
                  <a:pt x="78260" y="45826"/>
                  <a:pt x="77579" y="49291"/>
                </a:cubicBezTo>
                <a:cubicBezTo>
                  <a:pt x="76856" y="52973"/>
                  <a:pt x="73788" y="55690"/>
                  <a:pt x="70654" y="57750"/>
                </a:cubicBezTo>
                <a:cubicBezTo>
                  <a:pt x="67520" y="59832"/>
                  <a:pt x="64080" y="61629"/>
                  <a:pt x="61823" y="64610"/>
                </a:cubicBezTo>
                <a:cubicBezTo>
                  <a:pt x="59565" y="67590"/>
                  <a:pt x="58952" y="72302"/>
                  <a:pt x="61691" y="74866"/>
                </a:cubicBezTo>
                <a:cubicBezTo>
                  <a:pt x="63116" y="76203"/>
                  <a:pt x="65132" y="76685"/>
                  <a:pt x="67082" y="76860"/>
                </a:cubicBezTo>
                <a:cubicBezTo>
                  <a:pt x="67708" y="76914"/>
                  <a:pt x="68333" y="76940"/>
                  <a:pt x="68957" y="76940"/>
                </a:cubicBezTo>
                <a:cubicBezTo>
                  <a:pt x="74187" y="76940"/>
                  <a:pt x="79285" y="75071"/>
                  <a:pt x="83299" y="71644"/>
                </a:cubicBezTo>
                <a:cubicBezTo>
                  <a:pt x="85710" y="69562"/>
                  <a:pt x="87967" y="66779"/>
                  <a:pt x="91145" y="66428"/>
                </a:cubicBezTo>
                <a:cubicBezTo>
                  <a:pt x="91390" y="66400"/>
                  <a:pt x="91636" y="66387"/>
                  <a:pt x="91881" y="66387"/>
                </a:cubicBezTo>
                <a:cubicBezTo>
                  <a:pt x="94718" y="66387"/>
                  <a:pt x="97568" y="68149"/>
                  <a:pt x="100289" y="68149"/>
                </a:cubicBezTo>
                <a:cubicBezTo>
                  <a:pt x="100930" y="68149"/>
                  <a:pt x="101565" y="68051"/>
                  <a:pt x="102190" y="67809"/>
                </a:cubicBezTo>
                <a:cubicBezTo>
                  <a:pt x="105346" y="66604"/>
                  <a:pt x="106222" y="62593"/>
                  <a:pt x="106507" y="59240"/>
                </a:cubicBezTo>
                <a:cubicBezTo>
                  <a:pt x="107603" y="46552"/>
                  <a:pt x="107187" y="33775"/>
                  <a:pt x="105280" y="21196"/>
                </a:cubicBezTo>
                <a:cubicBezTo>
                  <a:pt x="104798" y="18018"/>
                  <a:pt x="104184" y="14731"/>
                  <a:pt x="102300" y="12123"/>
                </a:cubicBezTo>
                <a:cubicBezTo>
                  <a:pt x="99560" y="8310"/>
                  <a:pt x="94717" y="6710"/>
                  <a:pt x="90181" y="5505"/>
                </a:cubicBezTo>
                <a:cubicBezTo>
                  <a:pt x="76133" y="1846"/>
                  <a:pt x="61710" y="0"/>
                  <a:pt x="47257"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6" name="Google Shape;286;p34"/>
          <p:cNvSpPr/>
          <p:nvPr/>
        </p:nvSpPr>
        <p:spPr>
          <a:xfrm>
            <a:off x="-202120" y="-480156"/>
            <a:ext cx="2306159" cy="3371315"/>
          </a:xfrm>
          <a:custGeom>
            <a:avLst/>
            <a:gdLst/>
            <a:ahLst/>
            <a:cxnLst/>
            <a:rect l="l" t="t" r="r" b="b"/>
            <a:pathLst>
              <a:path w="26321" h="38478" extrusionOk="0">
                <a:moveTo>
                  <a:pt x="12421" y="1"/>
                </a:moveTo>
                <a:cubicBezTo>
                  <a:pt x="11443" y="1"/>
                  <a:pt x="10443" y="512"/>
                  <a:pt x="9775" y="1254"/>
                </a:cubicBezTo>
                <a:cubicBezTo>
                  <a:pt x="8810" y="2350"/>
                  <a:pt x="8394" y="3840"/>
                  <a:pt x="8043" y="5265"/>
                </a:cubicBezTo>
                <a:cubicBezTo>
                  <a:pt x="6444" y="11839"/>
                  <a:pt x="1" y="31300"/>
                  <a:pt x="6071" y="36472"/>
                </a:cubicBezTo>
                <a:cubicBezTo>
                  <a:pt x="7724" y="37877"/>
                  <a:pt x="9515" y="38477"/>
                  <a:pt x="11323" y="38477"/>
                </a:cubicBezTo>
                <a:cubicBezTo>
                  <a:pt x="18309" y="38477"/>
                  <a:pt x="25544" y="29513"/>
                  <a:pt x="26014" y="23454"/>
                </a:cubicBezTo>
                <a:cubicBezTo>
                  <a:pt x="26320" y="18830"/>
                  <a:pt x="24699" y="14272"/>
                  <a:pt x="21521" y="10897"/>
                </a:cubicBezTo>
                <a:cubicBezTo>
                  <a:pt x="19527" y="8749"/>
                  <a:pt x="16897" y="7040"/>
                  <a:pt x="15801" y="4323"/>
                </a:cubicBezTo>
                <a:cubicBezTo>
                  <a:pt x="15253" y="2920"/>
                  <a:pt x="15034" y="1189"/>
                  <a:pt x="13763" y="378"/>
                </a:cubicBezTo>
                <a:cubicBezTo>
                  <a:pt x="13346" y="117"/>
                  <a:pt x="12886" y="1"/>
                  <a:pt x="12421"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41266194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87"/>
        <p:cNvGrpSpPr/>
        <p:nvPr/>
      </p:nvGrpSpPr>
      <p:grpSpPr>
        <a:xfrm>
          <a:off x="0" y="0"/>
          <a:ext cx="0" cy="0"/>
          <a:chOff x="0" y="0"/>
          <a:chExt cx="0" cy="0"/>
        </a:xfrm>
      </p:grpSpPr>
      <p:sp>
        <p:nvSpPr>
          <p:cNvPr id="288" name="Google Shape;288;p35"/>
          <p:cNvSpPr/>
          <p:nvPr/>
        </p:nvSpPr>
        <p:spPr>
          <a:xfrm rot="2950721">
            <a:off x="-2211376" y="-1032926"/>
            <a:ext cx="5795211" cy="6739121"/>
          </a:xfrm>
          <a:custGeom>
            <a:avLst/>
            <a:gdLst/>
            <a:ahLst/>
            <a:cxnLst/>
            <a:rect l="l" t="t" r="r" b="b"/>
            <a:pathLst>
              <a:path w="140848" h="163789" extrusionOk="0">
                <a:moveTo>
                  <a:pt x="53298" y="0"/>
                </a:moveTo>
                <a:cubicBezTo>
                  <a:pt x="52425" y="0"/>
                  <a:pt x="51497" y="76"/>
                  <a:pt x="50514" y="234"/>
                </a:cubicBezTo>
                <a:cubicBezTo>
                  <a:pt x="38373" y="2206"/>
                  <a:pt x="26079" y="475"/>
                  <a:pt x="13828" y="3039"/>
                </a:cubicBezTo>
                <a:cubicBezTo>
                  <a:pt x="10738" y="3674"/>
                  <a:pt x="7539" y="4529"/>
                  <a:pt x="5216" y="6633"/>
                </a:cubicBezTo>
                <a:cubicBezTo>
                  <a:pt x="0" y="11389"/>
                  <a:pt x="1424" y="19738"/>
                  <a:pt x="2564" y="26685"/>
                </a:cubicBezTo>
                <a:cubicBezTo>
                  <a:pt x="5150" y="42530"/>
                  <a:pt x="3879" y="58703"/>
                  <a:pt x="3222" y="74745"/>
                </a:cubicBezTo>
                <a:cubicBezTo>
                  <a:pt x="2213" y="99267"/>
                  <a:pt x="2630" y="123856"/>
                  <a:pt x="3046" y="148401"/>
                </a:cubicBezTo>
                <a:cubicBezTo>
                  <a:pt x="3068" y="149979"/>
                  <a:pt x="3156" y="151710"/>
                  <a:pt x="4252" y="152828"/>
                </a:cubicBezTo>
                <a:cubicBezTo>
                  <a:pt x="5062" y="153682"/>
                  <a:pt x="6290" y="154011"/>
                  <a:pt x="7451" y="154274"/>
                </a:cubicBezTo>
                <a:cubicBezTo>
                  <a:pt x="18277" y="156772"/>
                  <a:pt x="29410" y="157890"/>
                  <a:pt x="40477" y="158986"/>
                </a:cubicBezTo>
                <a:cubicBezTo>
                  <a:pt x="63860" y="161331"/>
                  <a:pt x="87309" y="163654"/>
                  <a:pt x="110824" y="163785"/>
                </a:cubicBezTo>
                <a:cubicBezTo>
                  <a:pt x="111155" y="163788"/>
                  <a:pt x="111486" y="163789"/>
                  <a:pt x="111819" y="163789"/>
                </a:cubicBezTo>
                <a:cubicBezTo>
                  <a:pt x="120214" y="163789"/>
                  <a:pt x="129390" y="162904"/>
                  <a:pt x="134997" y="156728"/>
                </a:cubicBezTo>
                <a:cubicBezTo>
                  <a:pt x="140848" y="150285"/>
                  <a:pt x="140344" y="139547"/>
                  <a:pt x="134887" y="132797"/>
                </a:cubicBezTo>
                <a:cubicBezTo>
                  <a:pt x="130811" y="127757"/>
                  <a:pt x="124434" y="124535"/>
                  <a:pt x="121606" y="118684"/>
                </a:cubicBezTo>
                <a:cubicBezTo>
                  <a:pt x="119108" y="113490"/>
                  <a:pt x="119985" y="107376"/>
                  <a:pt x="119196" y="101656"/>
                </a:cubicBezTo>
                <a:cubicBezTo>
                  <a:pt x="118188" y="94337"/>
                  <a:pt x="113498" y="86885"/>
                  <a:pt x="106266" y="85373"/>
                </a:cubicBezTo>
                <a:cubicBezTo>
                  <a:pt x="105287" y="85170"/>
                  <a:pt x="104311" y="85079"/>
                  <a:pt x="103339" y="85079"/>
                </a:cubicBezTo>
                <a:cubicBezTo>
                  <a:pt x="95647" y="85079"/>
                  <a:pt x="88148" y="90738"/>
                  <a:pt x="80361" y="90738"/>
                </a:cubicBezTo>
                <a:cubicBezTo>
                  <a:pt x="79706" y="90738"/>
                  <a:pt x="79049" y="90698"/>
                  <a:pt x="78390" y="90611"/>
                </a:cubicBezTo>
                <a:cubicBezTo>
                  <a:pt x="73678" y="89954"/>
                  <a:pt x="69602" y="87017"/>
                  <a:pt x="67520" y="82744"/>
                </a:cubicBezTo>
                <a:cubicBezTo>
                  <a:pt x="65592" y="78755"/>
                  <a:pt x="65373" y="73627"/>
                  <a:pt x="61800" y="70997"/>
                </a:cubicBezTo>
                <a:cubicBezTo>
                  <a:pt x="60258" y="69866"/>
                  <a:pt x="58457" y="69477"/>
                  <a:pt x="56558" y="69477"/>
                </a:cubicBezTo>
                <a:cubicBezTo>
                  <a:pt x="54005" y="69477"/>
                  <a:pt x="51275" y="70181"/>
                  <a:pt x="48761" y="70734"/>
                </a:cubicBezTo>
                <a:cubicBezTo>
                  <a:pt x="47468" y="71019"/>
                  <a:pt x="46056" y="71194"/>
                  <a:pt x="44662" y="71194"/>
                </a:cubicBezTo>
                <a:cubicBezTo>
                  <a:pt x="41333" y="71194"/>
                  <a:pt x="38106" y="70191"/>
                  <a:pt x="36839" y="67272"/>
                </a:cubicBezTo>
                <a:cubicBezTo>
                  <a:pt x="35174" y="63415"/>
                  <a:pt x="38417" y="59097"/>
                  <a:pt x="42077" y="56994"/>
                </a:cubicBezTo>
                <a:cubicBezTo>
                  <a:pt x="45715" y="54890"/>
                  <a:pt x="50076" y="53750"/>
                  <a:pt x="52925" y="50660"/>
                </a:cubicBezTo>
                <a:cubicBezTo>
                  <a:pt x="57768" y="45400"/>
                  <a:pt x="56300" y="37182"/>
                  <a:pt x="57834" y="30257"/>
                </a:cubicBezTo>
                <a:cubicBezTo>
                  <a:pt x="58732" y="26247"/>
                  <a:pt x="60683" y="22543"/>
                  <a:pt x="62151" y="18708"/>
                </a:cubicBezTo>
                <a:cubicBezTo>
                  <a:pt x="65825" y="9051"/>
                  <a:pt x="62841" y="0"/>
                  <a:pt x="53298"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9" name="Google Shape;289;p35"/>
          <p:cNvSpPr/>
          <p:nvPr/>
        </p:nvSpPr>
        <p:spPr>
          <a:xfrm rot="-7199987">
            <a:off x="8356709" y="3833518"/>
            <a:ext cx="4837816" cy="5990740"/>
          </a:xfrm>
          <a:custGeom>
            <a:avLst/>
            <a:gdLst/>
            <a:ahLst/>
            <a:cxnLst/>
            <a:rect l="l" t="t" r="r" b="b"/>
            <a:pathLst>
              <a:path w="71116" h="88064" extrusionOk="0">
                <a:moveTo>
                  <a:pt x="5463" y="0"/>
                </a:moveTo>
                <a:cubicBezTo>
                  <a:pt x="4421" y="0"/>
                  <a:pt x="3497" y="268"/>
                  <a:pt x="2850" y="885"/>
                </a:cubicBezTo>
                <a:cubicBezTo>
                  <a:pt x="1" y="3603"/>
                  <a:pt x="1645" y="13618"/>
                  <a:pt x="1579" y="17124"/>
                </a:cubicBezTo>
                <a:lnTo>
                  <a:pt x="746" y="60165"/>
                </a:lnTo>
                <a:cubicBezTo>
                  <a:pt x="680" y="64307"/>
                  <a:pt x="637" y="68624"/>
                  <a:pt x="2477" y="72328"/>
                </a:cubicBezTo>
                <a:cubicBezTo>
                  <a:pt x="4362" y="76141"/>
                  <a:pt x="7956" y="78749"/>
                  <a:pt x="11484" y="81160"/>
                </a:cubicBezTo>
                <a:cubicBezTo>
                  <a:pt x="16525" y="84578"/>
                  <a:pt x="22047" y="87997"/>
                  <a:pt x="28162" y="88063"/>
                </a:cubicBezTo>
                <a:cubicBezTo>
                  <a:pt x="28224" y="88064"/>
                  <a:pt x="28287" y="88064"/>
                  <a:pt x="28350" y="88064"/>
                </a:cubicBezTo>
                <a:cubicBezTo>
                  <a:pt x="29955" y="88064"/>
                  <a:pt x="31588" y="87788"/>
                  <a:pt x="32895" y="86923"/>
                </a:cubicBezTo>
                <a:cubicBezTo>
                  <a:pt x="35657" y="85104"/>
                  <a:pt x="36292" y="81335"/>
                  <a:pt x="38374" y="78749"/>
                </a:cubicBezTo>
                <a:cubicBezTo>
                  <a:pt x="41059" y="75436"/>
                  <a:pt x="45711" y="74541"/>
                  <a:pt x="49965" y="74541"/>
                </a:cubicBezTo>
                <a:cubicBezTo>
                  <a:pt x="50017" y="74541"/>
                  <a:pt x="50069" y="74541"/>
                  <a:pt x="50121" y="74541"/>
                </a:cubicBezTo>
                <a:cubicBezTo>
                  <a:pt x="52557" y="74554"/>
                  <a:pt x="55021" y="74782"/>
                  <a:pt x="57455" y="74782"/>
                </a:cubicBezTo>
                <a:cubicBezTo>
                  <a:pt x="59333" y="74782"/>
                  <a:pt x="61193" y="74646"/>
                  <a:pt x="63007" y="74169"/>
                </a:cubicBezTo>
                <a:cubicBezTo>
                  <a:pt x="67171" y="73073"/>
                  <a:pt x="71115" y="69391"/>
                  <a:pt x="70633" y="65118"/>
                </a:cubicBezTo>
                <a:cubicBezTo>
                  <a:pt x="69866" y="58499"/>
                  <a:pt x="60180" y="56593"/>
                  <a:pt x="57988" y="50325"/>
                </a:cubicBezTo>
                <a:cubicBezTo>
                  <a:pt x="56892" y="47191"/>
                  <a:pt x="57966" y="43729"/>
                  <a:pt x="57988" y="40398"/>
                </a:cubicBezTo>
                <a:cubicBezTo>
                  <a:pt x="58032" y="32881"/>
                  <a:pt x="51874" y="25802"/>
                  <a:pt x="44423" y="24816"/>
                </a:cubicBezTo>
                <a:cubicBezTo>
                  <a:pt x="43637" y="24714"/>
                  <a:pt x="42848" y="24672"/>
                  <a:pt x="42057" y="24672"/>
                </a:cubicBezTo>
                <a:cubicBezTo>
                  <a:pt x="38331" y="24672"/>
                  <a:pt x="34558" y="25605"/>
                  <a:pt x="30861" y="25605"/>
                </a:cubicBezTo>
                <a:cubicBezTo>
                  <a:pt x="29608" y="25605"/>
                  <a:pt x="28363" y="25498"/>
                  <a:pt x="27132" y="25211"/>
                </a:cubicBezTo>
                <a:cubicBezTo>
                  <a:pt x="23888" y="24444"/>
                  <a:pt x="21039" y="22515"/>
                  <a:pt x="19155" y="19776"/>
                </a:cubicBezTo>
                <a:cubicBezTo>
                  <a:pt x="16372" y="15721"/>
                  <a:pt x="16043" y="10506"/>
                  <a:pt x="13917" y="6101"/>
                </a:cubicBezTo>
                <a:cubicBezTo>
                  <a:pt x="13917" y="3103"/>
                  <a:pt x="9008" y="0"/>
                  <a:pt x="5463"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90" name="Google Shape;290;p35"/>
          <p:cNvGrpSpPr/>
          <p:nvPr/>
        </p:nvGrpSpPr>
        <p:grpSpPr>
          <a:xfrm rot="4095252">
            <a:off x="10029764" y="-29047"/>
            <a:ext cx="2415592" cy="2341688"/>
            <a:chOff x="-27619" y="-85186"/>
            <a:chExt cx="1786567" cy="1731908"/>
          </a:xfrm>
        </p:grpSpPr>
        <p:sp>
          <p:nvSpPr>
            <p:cNvPr id="291" name="Google Shape;291;p35"/>
            <p:cNvSpPr/>
            <p:nvPr/>
          </p:nvSpPr>
          <p:spPr>
            <a:xfrm rot="356449">
              <a:off x="782262" y="159086"/>
              <a:ext cx="137628" cy="312937"/>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35"/>
            <p:cNvSpPr/>
            <p:nvPr/>
          </p:nvSpPr>
          <p:spPr>
            <a:xfrm rot="-9612816">
              <a:off x="349308" y="163306"/>
              <a:ext cx="133330" cy="408687"/>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 name="Google Shape;293;p35"/>
            <p:cNvSpPr/>
            <p:nvPr/>
          </p:nvSpPr>
          <p:spPr>
            <a:xfrm rot="8610207">
              <a:off x="828552" y="282207"/>
              <a:ext cx="458974" cy="360174"/>
            </a:xfrm>
            <a:custGeom>
              <a:avLst/>
              <a:gdLst/>
              <a:ahLst/>
              <a:cxnLst/>
              <a:rect l="l" t="t" r="r" b="b"/>
              <a:pathLst>
                <a:path w="14991" h="11764" extrusionOk="0">
                  <a:moveTo>
                    <a:pt x="1" y="1"/>
                  </a:moveTo>
                  <a:cubicBezTo>
                    <a:pt x="264" y="3310"/>
                    <a:pt x="1842" y="6378"/>
                    <a:pt x="4384" y="8504"/>
                  </a:cubicBezTo>
                  <a:cubicBezTo>
                    <a:pt x="6048" y="9900"/>
                    <a:pt x="9331" y="11764"/>
                    <a:pt x="11888" y="11764"/>
                  </a:cubicBezTo>
                  <a:cubicBezTo>
                    <a:pt x="12261" y="11764"/>
                    <a:pt x="12618" y="11724"/>
                    <a:pt x="12953" y="11638"/>
                  </a:cubicBezTo>
                  <a:cubicBezTo>
                    <a:pt x="14991" y="11134"/>
                    <a:pt x="13259" y="9928"/>
                    <a:pt x="12164" y="8657"/>
                  </a:cubicBezTo>
                  <a:cubicBezTo>
                    <a:pt x="10937" y="7211"/>
                    <a:pt x="9600" y="5852"/>
                    <a:pt x="8197" y="4581"/>
                  </a:cubicBezTo>
                  <a:cubicBezTo>
                    <a:pt x="5808" y="2477"/>
                    <a:pt x="3069" y="768"/>
                    <a:pt x="1"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35"/>
            <p:cNvSpPr/>
            <p:nvPr/>
          </p:nvSpPr>
          <p:spPr>
            <a:xfrm rot="8100000">
              <a:off x="184927" y="50015"/>
              <a:ext cx="631236" cy="600726"/>
            </a:xfrm>
            <a:custGeom>
              <a:avLst/>
              <a:gdLst/>
              <a:ahLst/>
              <a:cxnLst/>
              <a:rect l="l" t="t" r="r" b="b"/>
              <a:pathLst>
                <a:path w="16262" h="15476" extrusionOk="0">
                  <a:moveTo>
                    <a:pt x="16262" y="1"/>
                  </a:moveTo>
                  <a:cubicBezTo>
                    <a:pt x="13238" y="1513"/>
                    <a:pt x="10433" y="3419"/>
                    <a:pt x="7934" y="5699"/>
                  </a:cubicBezTo>
                  <a:cubicBezTo>
                    <a:pt x="5765" y="7671"/>
                    <a:pt x="3836" y="9906"/>
                    <a:pt x="2214" y="12317"/>
                  </a:cubicBezTo>
                  <a:cubicBezTo>
                    <a:pt x="1930" y="12733"/>
                    <a:pt x="1" y="15275"/>
                    <a:pt x="834" y="15473"/>
                  </a:cubicBezTo>
                  <a:cubicBezTo>
                    <a:pt x="842" y="15475"/>
                    <a:pt x="851" y="15476"/>
                    <a:pt x="860" y="15476"/>
                  </a:cubicBezTo>
                  <a:cubicBezTo>
                    <a:pt x="1350" y="15476"/>
                    <a:pt x="2835" y="12638"/>
                    <a:pt x="3222" y="12207"/>
                  </a:cubicBezTo>
                  <a:cubicBezTo>
                    <a:pt x="8504" y="6466"/>
                    <a:pt x="9381" y="5633"/>
                    <a:pt x="16262"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35"/>
            <p:cNvSpPr/>
            <p:nvPr/>
          </p:nvSpPr>
          <p:spPr>
            <a:xfrm rot="8100000">
              <a:off x="692405" y="-163300"/>
              <a:ext cx="210153" cy="1061829"/>
            </a:xfrm>
            <a:custGeom>
              <a:avLst/>
              <a:gdLst/>
              <a:ahLst/>
              <a:cxnLst/>
              <a:rect l="l" t="t" r="r" b="b"/>
              <a:pathLst>
                <a:path w="5414" h="27355" extrusionOk="0">
                  <a:moveTo>
                    <a:pt x="4060" y="1"/>
                  </a:moveTo>
                  <a:cubicBezTo>
                    <a:pt x="2191" y="1"/>
                    <a:pt x="2896" y="6640"/>
                    <a:pt x="3091" y="7763"/>
                  </a:cubicBezTo>
                  <a:cubicBezTo>
                    <a:pt x="3398" y="9428"/>
                    <a:pt x="3967" y="11094"/>
                    <a:pt x="3989" y="12781"/>
                  </a:cubicBezTo>
                  <a:cubicBezTo>
                    <a:pt x="4033" y="14644"/>
                    <a:pt x="3463" y="16463"/>
                    <a:pt x="2893" y="18238"/>
                  </a:cubicBezTo>
                  <a:lnTo>
                    <a:pt x="1" y="27355"/>
                  </a:lnTo>
                  <a:cubicBezTo>
                    <a:pt x="1075" y="26522"/>
                    <a:pt x="1644" y="25207"/>
                    <a:pt x="2192" y="23958"/>
                  </a:cubicBezTo>
                  <a:cubicBezTo>
                    <a:pt x="3310" y="21306"/>
                    <a:pt x="4428" y="18611"/>
                    <a:pt x="5085" y="15806"/>
                  </a:cubicBezTo>
                  <a:cubicBezTo>
                    <a:pt x="5304" y="14929"/>
                    <a:pt x="5414" y="14052"/>
                    <a:pt x="5392" y="13154"/>
                  </a:cubicBezTo>
                  <a:cubicBezTo>
                    <a:pt x="5304" y="11992"/>
                    <a:pt x="4888" y="10875"/>
                    <a:pt x="4537" y="9757"/>
                  </a:cubicBezTo>
                  <a:cubicBezTo>
                    <a:pt x="3551" y="6404"/>
                    <a:pt x="3945" y="3402"/>
                    <a:pt x="4143" y="5"/>
                  </a:cubicBezTo>
                  <a:cubicBezTo>
                    <a:pt x="4115" y="2"/>
                    <a:pt x="4087" y="1"/>
                    <a:pt x="4060"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35"/>
            <p:cNvSpPr/>
            <p:nvPr/>
          </p:nvSpPr>
          <p:spPr>
            <a:xfrm rot="8100000">
              <a:off x="110063" y="762111"/>
              <a:ext cx="780952" cy="712906"/>
            </a:xfrm>
            <a:custGeom>
              <a:avLst/>
              <a:gdLst/>
              <a:ahLst/>
              <a:cxnLst/>
              <a:rect l="l" t="t" r="r" b="b"/>
              <a:pathLst>
                <a:path w="20119" h="18366" extrusionOk="0">
                  <a:moveTo>
                    <a:pt x="20118" y="1"/>
                  </a:moveTo>
                  <a:lnTo>
                    <a:pt x="20118" y="1"/>
                  </a:lnTo>
                  <a:cubicBezTo>
                    <a:pt x="14859" y="2148"/>
                    <a:pt x="9972" y="5348"/>
                    <a:pt x="6356" y="9709"/>
                  </a:cubicBezTo>
                  <a:cubicBezTo>
                    <a:pt x="4077" y="12470"/>
                    <a:pt x="2236" y="15582"/>
                    <a:pt x="0" y="18366"/>
                  </a:cubicBezTo>
                  <a:cubicBezTo>
                    <a:pt x="1995" y="17533"/>
                    <a:pt x="4077" y="16503"/>
                    <a:pt x="6137" y="15692"/>
                  </a:cubicBezTo>
                  <a:cubicBezTo>
                    <a:pt x="9599" y="14355"/>
                    <a:pt x="12887" y="12470"/>
                    <a:pt x="15472" y="9819"/>
                  </a:cubicBezTo>
                  <a:cubicBezTo>
                    <a:pt x="18058" y="7167"/>
                    <a:pt x="19877" y="3683"/>
                    <a:pt x="20118"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35"/>
            <p:cNvSpPr/>
            <p:nvPr/>
          </p:nvSpPr>
          <p:spPr>
            <a:xfrm rot="8100000">
              <a:off x="1149667" y="636926"/>
              <a:ext cx="366701" cy="838012"/>
            </a:xfrm>
            <a:custGeom>
              <a:avLst/>
              <a:gdLst/>
              <a:ahLst/>
              <a:cxnLst/>
              <a:rect l="l" t="t" r="r" b="b"/>
              <a:pathLst>
                <a:path w="9447" h="21589" extrusionOk="0">
                  <a:moveTo>
                    <a:pt x="8197" y="0"/>
                  </a:moveTo>
                  <a:lnTo>
                    <a:pt x="8197" y="0"/>
                  </a:lnTo>
                  <a:cubicBezTo>
                    <a:pt x="6992" y="1162"/>
                    <a:pt x="5896" y="2433"/>
                    <a:pt x="4954" y="3792"/>
                  </a:cubicBezTo>
                  <a:cubicBezTo>
                    <a:pt x="2740" y="6991"/>
                    <a:pt x="1381" y="10673"/>
                    <a:pt x="943" y="14508"/>
                  </a:cubicBezTo>
                  <a:cubicBezTo>
                    <a:pt x="768" y="16042"/>
                    <a:pt x="1" y="21477"/>
                    <a:pt x="2258" y="21587"/>
                  </a:cubicBezTo>
                  <a:cubicBezTo>
                    <a:pt x="2289" y="21588"/>
                    <a:pt x="2319" y="21589"/>
                    <a:pt x="2349" y="21589"/>
                  </a:cubicBezTo>
                  <a:cubicBezTo>
                    <a:pt x="4346" y="21589"/>
                    <a:pt x="5974" y="18781"/>
                    <a:pt x="6816" y="17335"/>
                  </a:cubicBezTo>
                  <a:cubicBezTo>
                    <a:pt x="7320" y="16480"/>
                    <a:pt x="7715" y="15560"/>
                    <a:pt x="8000" y="14596"/>
                  </a:cubicBezTo>
                  <a:cubicBezTo>
                    <a:pt x="9446" y="9709"/>
                    <a:pt x="8482" y="4734"/>
                    <a:pt x="8197"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35"/>
            <p:cNvSpPr/>
            <p:nvPr/>
          </p:nvSpPr>
          <p:spPr>
            <a:xfrm rot="8100000">
              <a:off x="615728" y="518363"/>
              <a:ext cx="221837" cy="679912"/>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7987882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299"/>
        <p:cNvGrpSpPr/>
        <p:nvPr/>
      </p:nvGrpSpPr>
      <p:grpSpPr>
        <a:xfrm>
          <a:off x="0" y="0"/>
          <a:ext cx="0" cy="0"/>
          <a:chOff x="0" y="0"/>
          <a:chExt cx="0" cy="0"/>
        </a:xfrm>
      </p:grpSpPr>
      <p:sp>
        <p:nvSpPr>
          <p:cNvPr id="300" name="Google Shape;300;p36"/>
          <p:cNvSpPr/>
          <p:nvPr/>
        </p:nvSpPr>
        <p:spPr>
          <a:xfrm rot="4422828" flipH="1">
            <a:off x="11096226" y="3783623"/>
            <a:ext cx="2863045" cy="3545351"/>
          </a:xfrm>
          <a:custGeom>
            <a:avLst/>
            <a:gdLst/>
            <a:ahLst/>
            <a:cxnLst/>
            <a:rect l="l" t="t" r="r" b="b"/>
            <a:pathLst>
              <a:path w="71116" h="88064" extrusionOk="0">
                <a:moveTo>
                  <a:pt x="5463" y="0"/>
                </a:moveTo>
                <a:cubicBezTo>
                  <a:pt x="4421" y="0"/>
                  <a:pt x="3497" y="268"/>
                  <a:pt x="2850" y="885"/>
                </a:cubicBezTo>
                <a:cubicBezTo>
                  <a:pt x="1" y="3603"/>
                  <a:pt x="1645" y="13618"/>
                  <a:pt x="1579" y="17124"/>
                </a:cubicBezTo>
                <a:lnTo>
                  <a:pt x="746" y="60165"/>
                </a:lnTo>
                <a:cubicBezTo>
                  <a:pt x="680" y="64307"/>
                  <a:pt x="637" y="68624"/>
                  <a:pt x="2477" y="72328"/>
                </a:cubicBezTo>
                <a:cubicBezTo>
                  <a:pt x="4362" y="76141"/>
                  <a:pt x="7956" y="78749"/>
                  <a:pt x="11484" y="81160"/>
                </a:cubicBezTo>
                <a:cubicBezTo>
                  <a:pt x="16525" y="84578"/>
                  <a:pt x="22047" y="87997"/>
                  <a:pt x="28162" y="88063"/>
                </a:cubicBezTo>
                <a:cubicBezTo>
                  <a:pt x="28224" y="88064"/>
                  <a:pt x="28287" y="88064"/>
                  <a:pt x="28350" y="88064"/>
                </a:cubicBezTo>
                <a:cubicBezTo>
                  <a:pt x="29955" y="88064"/>
                  <a:pt x="31588" y="87788"/>
                  <a:pt x="32895" y="86923"/>
                </a:cubicBezTo>
                <a:cubicBezTo>
                  <a:pt x="35657" y="85104"/>
                  <a:pt x="36292" y="81335"/>
                  <a:pt x="38374" y="78749"/>
                </a:cubicBezTo>
                <a:cubicBezTo>
                  <a:pt x="41059" y="75436"/>
                  <a:pt x="45711" y="74541"/>
                  <a:pt x="49965" y="74541"/>
                </a:cubicBezTo>
                <a:cubicBezTo>
                  <a:pt x="50017" y="74541"/>
                  <a:pt x="50069" y="74541"/>
                  <a:pt x="50121" y="74541"/>
                </a:cubicBezTo>
                <a:cubicBezTo>
                  <a:pt x="52557" y="74554"/>
                  <a:pt x="55021" y="74782"/>
                  <a:pt x="57455" y="74782"/>
                </a:cubicBezTo>
                <a:cubicBezTo>
                  <a:pt x="59333" y="74782"/>
                  <a:pt x="61193" y="74646"/>
                  <a:pt x="63007" y="74169"/>
                </a:cubicBezTo>
                <a:cubicBezTo>
                  <a:pt x="67171" y="73073"/>
                  <a:pt x="71115" y="69391"/>
                  <a:pt x="70633" y="65118"/>
                </a:cubicBezTo>
                <a:cubicBezTo>
                  <a:pt x="69866" y="58499"/>
                  <a:pt x="60180" y="56593"/>
                  <a:pt x="57988" y="50325"/>
                </a:cubicBezTo>
                <a:cubicBezTo>
                  <a:pt x="56892" y="47191"/>
                  <a:pt x="57966" y="43729"/>
                  <a:pt x="57988" y="40398"/>
                </a:cubicBezTo>
                <a:cubicBezTo>
                  <a:pt x="58032" y="32881"/>
                  <a:pt x="51874" y="25802"/>
                  <a:pt x="44423" y="24816"/>
                </a:cubicBezTo>
                <a:cubicBezTo>
                  <a:pt x="43637" y="24714"/>
                  <a:pt x="42848" y="24672"/>
                  <a:pt x="42057" y="24672"/>
                </a:cubicBezTo>
                <a:cubicBezTo>
                  <a:pt x="38331" y="24672"/>
                  <a:pt x="34558" y="25605"/>
                  <a:pt x="30861" y="25605"/>
                </a:cubicBezTo>
                <a:cubicBezTo>
                  <a:pt x="29608" y="25605"/>
                  <a:pt x="28363" y="25498"/>
                  <a:pt x="27132" y="25211"/>
                </a:cubicBezTo>
                <a:cubicBezTo>
                  <a:pt x="23888" y="24444"/>
                  <a:pt x="21039" y="22515"/>
                  <a:pt x="19155" y="19776"/>
                </a:cubicBezTo>
                <a:cubicBezTo>
                  <a:pt x="16372" y="15721"/>
                  <a:pt x="16043" y="10506"/>
                  <a:pt x="13917" y="6101"/>
                </a:cubicBezTo>
                <a:cubicBezTo>
                  <a:pt x="13917" y="3103"/>
                  <a:pt x="9008" y="0"/>
                  <a:pt x="5463"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1" name="Google Shape;301;p36"/>
          <p:cNvSpPr/>
          <p:nvPr/>
        </p:nvSpPr>
        <p:spPr>
          <a:xfrm rot="1973877" flipH="1">
            <a:off x="-1625298" y="4814303"/>
            <a:ext cx="4281473" cy="2578500"/>
          </a:xfrm>
          <a:custGeom>
            <a:avLst/>
            <a:gdLst/>
            <a:ahLst/>
            <a:cxnLst/>
            <a:rect l="l" t="t" r="r" b="b"/>
            <a:pathLst>
              <a:path w="97449" h="46255" extrusionOk="0">
                <a:moveTo>
                  <a:pt x="74744" y="1"/>
                </a:moveTo>
                <a:cubicBezTo>
                  <a:pt x="73665" y="1"/>
                  <a:pt x="72582" y="126"/>
                  <a:pt x="71545" y="354"/>
                </a:cubicBezTo>
                <a:cubicBezTo>
                  <a:pt x="67381" y="1318"/>
                  <a:pt x="63633" y="3663"/>
                  <a:pt x="60982" y="7016"/>
                </a:cubicBezTo>
                <a:cubicBezTo>
                  <a:pt x="56401" y="12802"/>
                  <a:pt x="55174" y="21348"/>
                  <a:pt x="48928" y="25271"/>
                </a:cubicBezTo>
                <a:cubicBezTo>
                  <a:pt x="46763" y="26626"/>
                  <a:pt x="44275" y="27202"/>
                  <a:pt x="41733" y="27202"/>
                </a:cubicBezTo>
                <a:cubicBezTo>
                  <a:pt x="38848" y="27202"/>
                  <a:pt x="35892" y="26460"/>
                  <a:pt x="33259" y="25271"/>
                </a:cubicBezTo>
                <a:cubicBezTo>
                  <a:pt x="29884" y="23737"/>
                  <a:pt x="26838" y="21524"/>
                  <a:pt x="23441" y="20055"/>
                </a:cubicBezTo>
                <a:cubicBezTo>
                  <a:pt x="21219" y="19096"/>
                  <a:pt x="19291" y="18671"/>
                  <a:pt x="17588" y="18671"/>
                </a:cubicBezTo>
                <a:cubicBezTo>
                  <a:pt x="11045" y="18671"/>
                  <a:pt x="7838" y="24946"/>
                  <a:pt x="4134" y="31276"/>
                </a:cubicBezTo>
                <a:cubicBezTo>
                  <a:pt x="1" y="38292"/>
                  <a:pt x="1915" y="46255"/>
                  <a:pt x="10098" y="46255"/>
                </a:cubicBezTo>
                <a:cubicBezTo>
                  <a:pt x="10809" y="46255"/>
                  <a:pt x="11568" y="46195"/>
                  <a:pt x="12374" y="46069"/>
                </a:cubicBezTo>
                <a:cubicBezTo>
                  <a:pt x="25979" y="43938"/>
                  <a:pt x="39720" y="42870"/>
                  <a:pt x="53471" y="42870"/>
                </a:cubicBezTo>
                <a:cubicBezTo>
                  <a:pt x="62490" y="42870"/>
                  <a:pt x="71515" y="43329"/>
                  <a:pt x="80508" y="44250"/>
                </a:cubicBezTo>
                <a:cubicBezTo>
                  <a:pt x="82197" y="44417"/>
                  <a:pt x="83935" y="44597"/>
                  <a:pt x="85647" y="44597"/>
                </a:cubicBezTo>
                <a:cubicBezTo>
                  <a:pt x="87754" y="44597"/>
                  <a:pt x="89820" y="44324"/>
                  <a:pt x="91706" y="43417"/>
                </a:cubicBezTo>
                <a:cubicBezTo>
                  <a:pt x="95147" y="41795"/>
                  <a:pt x="97448" y="37193"/>
                  <a:pt x="95301" y="34059"/>
                </a:cubicBezTo>
                <a:cubicBezTo>
                  <a:pt x="93503" y="31451"/>
                  <a:pt x="89734" y="31144"/>
                  <a:pt x="87236" y="29194"/>
                </a:cubicBezTo>
                <a:cubicBezTo>
                  <a:pt x="83554" y="26279"/>
                  <a:pt x="83598" y="20735"/>
                  <a:pt x="84146" y="16067"/>
                </a:cubicBezTo>
                <a:cubicBezTo>
                  <a:pt x="84694" y="11399"/>
                  <a:pt x="85154" y="5986"/>
                  <a:pt x="81867" y="2633"/>
                </a:cubicBezTo>
                <a:cubicBezTo>
                  <a:pt x="80027" y="763"/>
                  <a:pt x="77400" y="1"/>
                  <a:pt x="74744"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2" name="Google Shape;302;p36"/>
          <p:cNvSpPr/>
          <p:nvPr/>
        </p:nvSpPr>
        <p:spPr>
          <a:xfrm>
            <a:off x="-934447" y="-18667"/>
            <a:ext cx="3947556" cy="1636648"/>
          </a:xfrm>
          <a:custGeom>
            <a:avLst/>
            <a:gdLst/>
            <a:ahLst/>
            <a:cxnLst/>
            <a:rect l="l" t="t" r="r" b="b"/>
            <a:pathLst>
              <a:path w="84512" h="35036" extrusionOk="0">
                <a:moveTo>
                  <a:pt x="36189" y="1"/>
                </a:moveTo>
                <a:cubicBezTo>
                  <a:pt x="33581" y="2806"/>
                  <a:pt x="30403" y="4844"/>
                  <a:pt x="26568" y="5457"/>
                </a:cubicBezTo>
                <a:cubicBezTo>
                  <a:pt x="24179" y="5852"/>
                  <a:pt x="21703" y="5633"/>
                  <a:pt x="19336" y="6159"/>
                </a:cubicBezTo>
                <a:cubicBezTo>
                  <a:pt x="1" y="10490"/>
                  <a:pt x="14715" y="35035"/>
                  <a:pt x="30383" y="35035"/>
                </a:cubicBezTo>
                <a:cubicBezTo>
                  <a:pt x="32474" y="35035"/>
                  <a:pt x="34581" y="34598"/>
                  <a:pt x="36627" y="33618"/>
                </a:cubicBezTo>
                <a:cubicBezTo>
                  <a:pt x="40659" y="31668"/>
                  <a:pt x="43245" y="27701"/>
                  <a:pt x="46182" y="24326"/>
                </a:cubicBezTo>
                <a:cubicBezTo>
                  <a:pt x="48820" y="21317"/>
                  <a:pt x="52399" y="18499"/>
                  <a:pt x="56267" y="18499"/>
                </a:cubicBezTo>
                <a:cubicBezTo>
                  <a:pt x="56737" y="18499"/>
                  <a:pt x="57210" y="18540"/>
                  <a:pt x="57687" y="18628"/>
                </a:cubicBezTo>
                <a:cubicBezTo>
                  <a:pt x="65217" y="19997"/>
                  <a:pt x="68722" y="31674"/>
                  <a:pt x="75821" y="31674"/>
                </a:cubicBezTo>
                <a:cubicBezTo>
                  <a:pt x="76222" y="31674"/>
                  <a:pt x="76635" y="31637"/>
                  <a:pt x="77060" y="31558"/>
                </a:cubicBezTo>
                <a:cubicBezTo>
                  <a:pt x="80917" y="30857"/>
                  <a:pt x="83240" y="26693"/>
                  <a:pt x="83701" y="22792"/>
                </a:cubicBezTo>
                <a:cubicBezTo>
                  <a:pt x="84511" y="15977"/>
                  <a:pt x="81049" y="8788"/>
                  <a:pt x="75197" y="5238"/>
                </a:cubicBezTo>
                <a:cubicBezTo>
                  <a:pt x="72064" y="3310"/>
                  <a:pt x="68338" y="2324"/>
                  <a:pt x="65533"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08668382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2943767" y="721617"/>
            <a:ext cx="6304400" cy="24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8000" b="1"/>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a:off x="3522100" y="3158317"/>
            <a:ext cx="5148000" cy="562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221256348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81"/>
        <p:cNvGrpSpPr/>
        <p:nvPr/>
      </p:nvGrpSpPr>
      <p:grpSpPr>
        <a:xfrm>
          <a:off x="0" y="0"/>
          <a:ext cx="0" cy="0"/>
          <a:chOff x="0" y="0"/>
          <a:chExt cx="0" cy="0"/>
        </a:xfrm>
      </p:grpSpPr>
    </p:spTree>
    <p:extLst>
      <p:ext uri="{BB962C8B-B14F-4D97-AF65-F5344CB8AC3E}">
        <p14:creationId xmlns:p14="http://schemas.microsoft.com/office/powerpoint/2010/main" val="411577708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82"/>
        <p:cNvGrpSpPr/>
        <p:nvPr/>
      </p:nvGrpSpPr>
      <p:grpSpPr>
        <a:xfrm>
          <a:off x="0" y="0"/>
          <a:ext cx="0" cy="0"/>
          <a:chOff x="0" y="0"/>
          <a:chExt cx="0" cy="0"/>
        </a:xfrm>
      </p:grpSpPr>
      <p:sp>
        <p:nvSpPr>
          <p:cNvPr id="183" name="Google Shape;183;p13"/>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4" name="Google Shape;184;p13"/>
          <p:cNvSpPr txBox="1">
            <a:spLocks noGrp="1"/>
          </p:cNvSpPr>
          <p:nvPr>
            <p:ph type="title" idx="2"/>
          </p:nvPr>
        </p:nvSpPr>
        <p:spPr>
          <a:xfrm>
            <a:off x="1311633" y="2835028"/>
            <a:ext cx="2921200" cy="763600"/>
          </a:xfrm>
          <a:prstGeom prst="rect">
            <a:avLst/>
          </a:prstGeom>
        </p:spPr>
        <p:txBody>
          <a:bodyPr spcFirstLastPara="1" wrap="square" lIns="91425" tIns="91425" rIns="91425" bIns="91425" anchor="t" anchorCtr="0">
            <a:noAutofit/>
          </a:bodyPr>
          <a:lstStyle>
            <a:lvl1pPr lvl="0" algn="ctr">
              <a:spcBef>
                <a:spcPts val="0"/>
              </a:spcBef>
              <a:spcAft>
                <a:spcPts val="0"/>
              </a:spcAft>
              <a:buSzPts val="2400"/>
              <a:buNone/>
              <a:defRPr sz="3200"/>
            </a:lvl1pPr>
            <a:lvl2pPr lvl="1">
              <a:spcBef>
                <a:spcPts val="0"/>
              </a:spcBef>
              <a:spcAft>
                <a:spcPts val="0"/>
              </a:spcAft>
              <a:buSzPts val="2800"/>
              <a:buNone/>
              <a:defRPr>
                <a:latin typeface="Antic"/>
                <a:ea typeface="Antic"/>
                <a:cs typeface="Antic"/>
                <a:sym typeface="Antic"/>
              </a:defRPr>
            </a:lvl2pPr>
            <a:lvl3pPr lvl="2">
              <a:spcBef>
                <a:spcPts val="0"/>
              </a:spcBef>
              <a:spcAft>
                <a:spcPts val="0"/>
              </a:spcAft>
              <a:buSzPts val="2800"/>
              <a:buNone/>
              <a:defRPr>
                <a:latin typeface="Antic"/>
                <a:ea typeface="Antic"/>
                <a:cs typeface="Antic"/>
                <a:sym typeface="Antic"/>
              </a:defRPr>
            </a:lvl3pPr>
            <a:lvl4pPr lvl="3">
              <a:spcBef>
                <a:spcPts val="0"/>
              </a:spcBef>
              <a:spcAft>
                <a:spcPts val="0"/>
              </a:spcAft>
              <a:buSzPts val="2800"/>
              <a:buNone/>
              <a:defRPr>
                <a:latin typeface="Antic"/>
                <a:ea typeface="Antic"/>
                <a:cs typeface="Antic"/>
                <a:sym typeface="Antic"/>
              </a:defRPr>
            </a:lvl4pPr>
            <a:lvl5pPr lvl="4">
              <a:spcBef>
                <a:spcPts val="0"/>
              </a:spcBef>
              <a:spcAft>
                <a:spcPts val="0"/>
              </a:spcAft>
              <a:buSzPts val="2800"/>
              <a:buNone/>
              <a:defRPr>
                <a:latin typeface="Antic"/>
                <a:ea typeface="Antic"/>
                <a:cs typeface="Antic"/>
                <a:sym typeface="Antic"/>
              </a:defRPr>
            </a:lvl5pPr>
            <a:lvl6pPr lvl="5">
              <a:spcBef>
                <a:spcPts val="0"/>
              </a:spcBef>
              <a:spcAft>
                <a:spcPts val="0"/>
              </a:spcAft>
              <a:buSzPts val="2800"/>
              <a:buNone/>
              <a:defRPr>
                <a:latin typeface="Antic"/>
                <a:ea typeface="Antic"/>
                <a:cs typeface="Antic"/>
                <a:sym typeface="Antic"/>
              </a:defRPr>
            </a:lvl6pPr>
            <a:lvl7pPr lvl="6">
              <a:spcBef>
                <a:spcPts val="0"/>
              </a:spcBef>
              <a:spcAft>
                <a:spcPts val="0"/>
              </a:spcAft>
              <a:buSzPts val="2800"/>
              <a:buNone/>
              <a:defRPr>
                <a:latin typeface="Antic"/>
                <a:ea typeface="Antic"/>
                <a:cs typeface="Antic"/>
                <a:sym typeface="Antic"/>
              </a:defRPr>
            </a:lvl7pPr>
            <a:lvl8pPr lvl="7">
              <a:spcBef>
                <a:spcPts val="0"/>
              </a:spcBef>
              <a:spcAft>
                <a:spcPts val="0"/>
              </a:spcAft>
              <a:buSzPts val="2800"/>
              <a:buNone/>
              <a:defRPr>
                <a:latin typeface="Antic"/>
                <a:ea typeface="Antic"/>
                <a:cs typeface="Antic"/>
                <a:sym typeface="Antic"/>
              </a:defRPr>
            </a:lvl8pPr>
            <a:lvl9pPr lvl="8">
              <a:spcBef>
                <a:spcPts val="0"/>
              </a:spcBef>
              <a:spcAft>
                <a:spcPts val="0"/>
              </a:spcAft>
              <a:buSzPts val="2800"/>
              <a:buNone/>
              <a:defRPr>
                <a:latin typeface="Antic"/>
                <a:ea typeface="Antic"/>
                <a:cs typeface="Antic"/>
                <a:sym typeface="Antic"/>
              </a:defRPr>
            </a:lvl9pPr>
          </a:lstStyle>
          <a:p>
            <a:endParaRPr/>
          </a:p>
        </p:txBody>
      </p:sp>
      <p:sp>
        <p:nvSpPr>
          <p:cNvPr id="185" name="Google Shape;185;p13"/>
          <p:cNvSpPr txBox="1">
            <a:spLocks noGrp="1"/>
          </p:cNvSpPr>
          <p:nvPr>
            <p:ph type="subTitle" idx="1"/>
          </p:nvPr>
        </p:nvSpPr>
        <p:spPr>
          <a:xfrm>
            <a:off x="1311633" y="3370231"/>
            <a:ext cx="2921200" cy="1034800"/>
          </a:xfrm>
          <a:prstGeom prst="rect">
            <a:avLst/>
          </a:prstGeom>
        </p:spPr>
        <p:txBody>
          <a:bodyPr spcFirstLastPara="1" wrap="square" lIns="91425" tIns="91425" rIns="91425" bIns="91425" anchor="t" anchorCtr="0">
            <a:noAutofit/>
          </a:bodyPr>
          <a:lstStyle>
            <a:lvl1pPr lvl="0" algn="ctr">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
        <p:nvSpPr>
          <p:cNvPr id="186" name="Google Shape;186;p13"/>
          <p:cNvSpPr txBox="1">
            <a:spLocks noGrp="1"/>
          </p:cNvSpPr>
          <p:nvPr>
            <p:ph type="title" idx="3" hasCustomPrompt="1"/>
          </p:nvPr>
        </p:nvSpPr>
        <p:spPr>
          <a:xfrm>
            <a:off x="1311633" y="1889233"/>
            <a:ext cx="2921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87" name="Google Shape;187;p13"/>
          <p:cNvSpPr txBox="1">
            <a:spLocks noGrp="1"/>
          </p:cNvSpPr>
          <p:nvPr>
            <p:ph type="title" idx="4"/>
          </p:nvPr>
        </p:nvSpPr>
        <p:spPr>
          <a:xfrm>
            <a:off x="4635367" y="2835028"/>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188" name="Google Shape;188;p13"/>
          <p:cNvSpPr txBox="1">
            <a:spLocks noGrp="1"/>
          </p:cNvSpPr>
          <p:nvPr>
            <p:ph type="subTitle" idx="5"/>
          </p:nvPr>
        </p:nvSpPr>
        <p:spPr>
          <a:xfrm>
            <a:off x="4635367" y="3370231"/>
            <a:ext cx="2921200" cy="10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89" name="Google Shape;189;p13"/>
          <p:cNvSpPr txBox="1">
            <a:spLocks noGrp="1"/>
          </p:cNvSpPr>
          <p:nvPr>
            <p:ph type="title" idx="6" hasCustomPrompt="1"/>
          </p:nvPr>
        </p:nvSpPr>
        <p:spPr>
          <a:xfrm>
            <a:off x="4635367" y="1889233"/>
            <a:ext cx="2921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90" name="Google Shape;190;p13"/>
          <p:cNvSpPr txBox="1">
            <a:spLocks noGrp="1"/>
          </p:cNvSpPr>
          <p:nvPr>
            <p:ph type="title" idx="7"/>
          </p:nvPr>
        </p:nvSpPr>
        <p:spPr>
          <a:xfrm>
            <a:off x="7959100" y="2835028"/>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191" name="Google Shape;191;p13"/>
          <p:cNvSpPr txBox="1">
            <a:spLocks noGrp="1"/>
          </p:cNvSpPr>
          <p:nvPr>
            <p:ph type="subTitle" idx="8"/>
          </p:nvPr>
        </p:nvSpPr>
        <p:spPr>
          <a:xfrm>
            <a:off x="7959100" y="3370231"/>
            <a:ext cx="2921200" cy="10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92" name="Google Shape;192;p13"/>
          <p:cNvSpPr txBox="1">
            <a:spLocks noGrp="1"/>
          </p:cNvSpPr>
          <p:nvPr>
            <p:ph type="title" idx="9" hasCustomPrompt="1"/>
          </p:nvPr>
        </p:nvSpPr>
        <p:spPr>
          <a:xfrm>
            <a:off x="7959100" y="1889233"/>
            <a:ext cx="2921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193" name="Google Shape;193;p13"/>
          <p:cNvGrpSpPr/>
          <p:nvPr/>
        </p:nvGrpSpPr>
        <p:grpSpPr>
          <a:xfrm>
            <a:off x="7326736" y="4308597"/>
            <a:ext cx="3577477" cy="1411097"/>
            <a:chOff x="4432311" y="2548350"/>
            <a:chExt cx="4488305" cy="1770363"/>
          </a:xfrm>
        </p:grpSpPr>
        <p:sp>
          <p:nvSpPr>
            <p:cNvPr id="194" name="Google Shape;194;p13"/>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13"/>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6" name="Google Shape;196;p13"/>
          <p:cNvGrpSpPr/>
          <p:nvPr/>
        </p:nvGrpSpPr>
        <p:grpSpPr>
          <a:xfrm>
            <a:off x="-331600" y="5576299"/>
            <a:ext cx="12854800" cy="1281716"/>
            <a:chOff x="-248700" y="4182223"/>
            <a:chExt cx="9641100" cy="961287"/>
          </a:xfrm>
        </p:grpSpPr>
        <p:grpSp>
          <p:nvGrpSpPr>
            <p:cNvPr id="197" name="Google Shape;197;p13"/>
            <p:cNvGrpSpPr/>
            <p:nvPr/>
          </p:nvGrpSpPr>
          <p:grpSpPr>
            <a:xfrm>
              <a:off x="-248629" y="4462202"/>
              <a:ext cx="9640980" cy="681308"/>
              <a:chOff x="131200" y="4480088"/>
              <a:chExt cx="8881603" cy="627644"/>
            </a:xfrm>
          </p:grpSpPr>
          <p:sp>
            <p:nvSpPr>
              <p:cNvPr id="198" name="Google Shape;198;p13"/>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3"/>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13"/>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1" name="Google Shape;201;p13"/>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2" name="Google Shape;202;p13"/>
          <p:cNvSpPr/>
          <p:nvPr/>
        </p:nvSpPr>
        <p:spPr>
          <a:xfrm>
            <a:off x="8432068" y="202367"/>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50725462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75"/>
        <p:cNvGrpSpPr/>
        <p:nvPr/>
      </p:nvGrpSpPr>
      <p:grpSpPr>
        <a:xfrm>
          <a:off x="0" y="0"/>
          <a:ext cx="0" cy="0"/>
          <a:chOff x="0" y="0"/>
          <a:chExt cx="0" cy="0"/>
        </a:xfrm>
      </p:grpSpPr>
      <p:grpSp>
        <p:nvGrpSpPr>
          <p:cNvPr id="376" name="Google Shape;376;p24"/>
          <p:cNvGrpSpPr/>
          <p:nvPr/>
        </p:nvGrpSpPr>
        <p:grpSpPr>
          <a:xfrm>
            <a:off x="2293536" y="4356297"/>
            <a:ext cx="3577477" cy="1411097"/>
            <a:chOff x="4432311" y="2548350"/>
            <a:chExt cx="4488305" cy="1770363"/>
          </a:xfrm>
        </p:grpSpPr>
        <p:sp>
          <p:nvSpPr>
            <p:cNvPr id="377" name="Google Shape;377;p24"/>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24"/>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9" name="Google Shape;379;p24"/>
          <p:cNvGrpSpPr/>
          <p:nvPr/>
        </p:nvGrpSpPr>
        <p:grpSpPr>
          <a:xfrm>
            <a:off x="-331600" y="5576299"/>
            <a:ext cx="12854800" cy="1281716"/>
            <a:chOff x="-248700" y="4182223"/>
            <a:chExt cx="9641100" cy="961287"/>
          </a:xfrm>
        </p:grpSpPr>
        <p:grpSp>
          <p:nvGrpSpPr>
            <p:cNvPr id="380" name="Google Shape;380;p24"/>
            <p:cNvGrpSpPr/>
            <p:nvPr/>
          </p:nvGrpSpPr>
          <p:grpSpPr>
            <a:xfrm>
              <a:off x="-248629" y="4462202"/>
              <a:ext cx="9640980" cy="681308"/>
              <a:chOff x="131200" y="4480088"/>
              <a:chExt cx="8881603" cy="627644"/>
            </a:xfrm>
          </p:grpSpPr>
          <p:sp>
            <p:nvSpPr>
              <p:cNvPr id="381" name="Google Shape;381;p24"/>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24"/>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24"/>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84" name="Google Shape;384;p24"/>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85" name="Google Shape;385;p24"/>
          <p:cNvSpPr txBox="1">
            <a:spLocks noGrp="1"/>
          </p:cNvSpPr>
          <p:nvPr>
            <p:ph type="title"/>
          </p:nvPr>
        </p:nvSpPr>
        <p:spPr>
          <a:xfrm>
            <a:off x="3473767" y="719333"/>
            <a:ext cx="5244400" cy="2100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13333"/>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86" name="Google Shape;386;p24"/>
          <p:cNvSpPr txBox="1">
            <a:spLocks noGrp="1"/>
          </p:cNvSpPr>
          <p:nvPr>
            <p:ph type="subTitle" idx="1"/>
          </p:nvPr>
        </p:nvSpPr>
        <p:spPr>
          <a:xfrm>
            <a:off x="3713100" y="2819967"/>
            <a:ext cx="4766000" cy="1300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387" name="Google Shape;387;p24"/>
          <p:cNvGrpSpPr/>
          <p:nvPr/>
        </p:nvGrpSpPr>
        <p:grpSpPr>
          <a:xfrm>
            <a:off x="351289" y="4506101"/>
            <a:ext cx="2755304" cy="1446819"/>
            <a:chOff x="2224701" y="1681903"/>
            <a:chExt cx="4137092" cy="2172400"/>
          </a:xfrm>
        </p:grpSpPr>
        <p:sp>
          <p:nvSpPr>
            <p:cNvPr id="388" name="Google Shape;388;p24"/>
            <p:cNvSpPr/>
            <p:nvPr/>
          </p:nvSpPr>
          <p:spPr>
            <a:xfrm>
              <a:off x="2224701" y="1759450"/>
              <a:ext cx="4137092" cy="2092477"/>
            </a:xfrm>
            <a:custGeom>
              <a:avLst/>
              <a:gdLst/>
              <a:ahLst/>
              <a:cxnLst/>
              <a:rect l="l" t="t" r="r" b="b"/>
              <a:pathLst>
                <a:path w="52208" h="26406" extrusionOk="0">
                  <a:moveTo>
                    <a:pt x="23486" y="1"/>
                  </a:moveTo>
                  <a:cubicBezTo>
                    <a:pt x="23417" y="1"/>
                    <a:pt x="23347" y="4"/>
                    <a:pt x="23278" y="12"/>
                  </a:cubicBezTo>
                  <a:cubicBezTo>
                    <a:pt x="22453" y="73"/>
                    <a:pt x="21567" y="103"/>
                    <a:pt x="20742" y="287"/>
                  </a:cubicBezTo>
                  <a:cubicBezTo>
                    <a:pt x="20468" y="337"/>
                    <a:pt x="20176" y="348"/>
                    <a:pt x="19878" y="348"/>
                  </a:cubicBezTo>
                  <a:cubicBezTo>
                    <a:pt x="19680" y="348"/>
                    <a:pt x="19479" y="343"/>
                    <a:pt x="19279" y="343"/>
                  </a:cubicBezTo>
                  <a:cubicBezTo>
                    <a:pt x="18879" y="343"/>
                    <a:pt x="18482" y="361"/>
                    <a:pt x="18115" y="470"/>
                  </a:cubicBezTo>
                  <a:cubicBezTo>
                    <a:pt x="17321" y="714"/>
                    <a:pt x="16680" y="1570"/>
                    <a:pt x="15916" y="1906"/>
                  </a:cubicBezTo>
                  <a:cubicBezTo>
                    <a:pt x="15122" y="2242"/>
                    <a:pt x="14236" y="2394"/>
                    <a:pt x="13502" y="2792"/>
                  </a:cubicBezTo>
                  <a:cubicBezTo>
                    <a:pt x="12739" y="3189"/>
                    <a:pt x="11731" y="3280"/>
                    <a:pt x="11028" y="3739"/>
                  </a:cubicBezTo>
                  <a:cubicBezTo>
                    <a:pt x="10325" y="4197"/>
                    <a:pt x="10295" y="5602"/>
                    <a:pt x="9653" y="6152"/>
                  </a:cubicBezTo>
                  <a:cubicBezTo>
                    <a:pt x="8981" y="6702"/>
                    <a:pt x="8187" y="7038"/>
                    <a:pt x="7576" y="7649"/>
                  </a:cubicBezTo>
                  <a:cubicBezTo>
                    <a:pt x="6996" y="8229"/>
                    <a:pt x="5988" y="8504"/>
                    <a:pt x="5468" y="9176"/>
                  </a:cubicBezTo>
                  <a:cubicBezTo>
                    <a:pt x="4918" y="9818"/>
                    <a:pt x="4918" y="10917"/>
                    <a:pt x="4460" y="11620"/>
                  </a:cubicBezTo>
                  <a:cubicBezTo>
                    <a:pt x="4002" y="12323"/>
                    <a:pt x="3024" y="12750"/>
                    <a:pt x="2627" y="13483"/>
                  </a:cubicBezTo>
                  <a:cubicBezTo>
                    <a:pt x="2230" y="14247"/>
                    <a:pt x="1741" y="14980"/>
                    <a:pt x="1436" y="15775"/>
                  </a:cubicBezTo>
                  <a:cubicBezTo>
                    <a:pt x="1100" y="16569"/>
                    <a:pt x="794" y="17394"/>
                    <a:pt x="519" y="18218"/>
                  </a:cubicBezTo>
                  <a:cubicBezTo>
                    <a:pt x="275" y="19043"/>
                    <a:pt x="336" y="19960"/>
                    <a:pt x="183" y="20785"/>
                  </a:cubicBezTo>
                  <a:cubicBezTo>
                    <a:pt x="0" y="21640"/>
                    <a:pt x="764" y="22556"/>
                    <a:pt x="672" y="23412"/>
                  </a:cubicBezTo>
                  <a:cubicBezTo>
                    <a:pt x="580" y="24267"/>
                    <a:pt x="31" y="24573"/>
                    <a:pt x="31" y="25458"/>
                  </a:cubicBezTo>
                  <a:cubicBezTo>
                    <a:pt x="1191" y="25856"/>
                    <a:pt x="1130" y="26405"/>
                    <a:pt x="2352" y="26405"/>
                  </a:cubicBezTo>
                  <a:cubicBezTo>
                    <a:pt x="3605" y="26405"/>
                    <a:pt x="3605" y="25611"/>
                    <a:pt x="4827" y="25611"/>
                  </a:cubicBezTo>
                  <a:cubicBezTo>
                    <a:pt x="6049" y="25611"/>
                    <a:pt x="6049" y="25367"/>
                    <a:pt x="7301" y="25367"/>
                  </a:cubicBezTo>
                  <a:cubicBezTo>
                    <a:pt x="8554" y="25367"/>
                    <a:pt x="8523" y="25489"/>
                    <a:pt x="9776" y="25489"/>
                  </a:cubicBezTo>
                  <a:cubicBezTo>
                    <a:pt x="10998" y="25489"/>
                    <a:pt x="10998" y="26253"/>
                    <a:pt x="12250" y="26253"/>
                  </a:cubicBezTo>
                  <a:cubicBezTo>
                    <a:pt x="13472" y="26253"/>
                    <a:pt x="13472" y="25794"/>
                    <a:pt x="14724" y="25794"/>
                  </a:cubicBezTo>
                  <a:cubicBezTo>
                    <a:pt x="15946" y="25794"/>
                    <a:pt x="15946" y="26253"/>
                    <a:pt x="17168" y="26253"/>
                  </a:cubicBezTo>
                  <a:cubicBezTo>
                    <a:pt x="18421" y="26253"/>
                    <a:pt x="18421" y="26405"/>
                    <a:pt x="19643" y="26405"/>
                  </a:cubicBezTo>
                  <a:cubicBezTo>
                    <a:pt x="20895" y="26405"/>
                    <a:pt x="20895" y="25642"/>
                    <a:pt x="22117" y="25642"/>
                  </a:cubicBezTo>
                  <a:cubicBezTo>
                    <a:pt x="23339" y="25642"/>
                    <a:pt x="23370" y="26375"/>
                    <a:pt x="24592" y="26375"/>
                  </a:cubicBezTo>
                  <a:cubicBezTo>
                    <a:pt x="25813" y="26375"/>
                    <a:pt x="25813" y="26253"/>
                    <a:pt x="27066" y="26253"/>
                  </a:cubicBezTo>
                  <a:cubicBezTo>
                    <a:pt x="28288" y="26253"/>
                    <a:pt x="28288" y="26222"/>
                    <a:pt x="29540" y="26222"/>
                  </a:cubicBezTo>
                  <a:cubicBezTo>
                    <a:pt x="30762" y="26222"/>
                    <a:pt x="30762" y="25886"/>
                    <a:pt x="32015" y="25886"/>
                  </a:cubicBezTo>
                  <a:cubicBezTo>
                    <a:pt x="33237" y="25886"/>
                    <a:pt x="33237" y="26375"/>
                    <a:pt x="34489" y="26375"/>
                  </a:cubicBezTo>
                  <a:cubicBezTo>
                    <a:pt x="35711" y="26375"/>
                    <a:pt x="35711" y="25458"/>
                    <a:pt x="36933" y="25458"/>
                  </a:cubicBezTo>
                  <a:cubicBezTo>
                    <a:pt x="38186" y="25458"/>
                    <a:pt x="38186" y="26008"/>
                    <a:pt x="39408" y="26008"/>
                  </a:cubicBezTo>
                  <a:cubicBezTo>
                    <a:pt x="40660" y="26008"/>
                    <a:pt x="40660" y="26161"/>
                    <a:pt x="41882" y="26161"/>
                  </a:cubicBezTo>
                  <a:cubicBezTo>
                    <a:pt x="43134" y="26161"/>
                    <a:pt x="43134" y="25764"/>
                    <a:pt x="44356" y="25764"/>
                  </a:cubicBezTo>
                  <a:cubicBezTo>
                    <a:pt x="45609" y="25764"/>
                    <a:pt x="45609" y="26039"/>
                    <a:pt x="46831" y="26039"/>
                  </a:cubicBezTo>
                  <a:cubicBezTo>
                    <a:pt x="47785" y="26039"/>
                    <a:pt x="48012" y="25897"/>
                    <a:pt x="48607" y="25897"/>
                  </a:cubicBezTo>
                  <a:cubicBezTo>
                    <a:pt x="48793" y="25897"/>
                    <a:pt x="49014" y="25911"/>
                    <a:pt x="49305" y="25947"/>
                  </a:cubicBezTo>
                  <a:cubicBezTo>
                    <a:pt x="50065" y="26042"/>
                    <a:pt x="50400" y="26196"/>
                    <a:pt x="50831" y="26196"/>
                  </a:cubicBezTo>
                  <a:cubicBezTo>
                    <a:pt x="51093" y="26196"/>
                    <a:pt x="51390" y="26139"/>
                    <a:pt x="51841" y="25978"/>
                  </a:cubicBezTo>
                  <a:cubicBezTo>
                    <a:pt x="51841" y="25122"/>
                    <a:pt x="52207" y="24114"/>
                    <a:pt x="52146" y="23320"/>
                  </a:cubicBezTo>
                  <a:cubicBezTo>
                    <a:pt x="52055" y="22495"/>
                    <a:pt x="51749" y="21609"/>
                    <a:pt x="51566" y="20785"/>
                  </a:cubicBezTo>
                  <a:cubicBezTo>
                    <a:pt x="51413" y="19960"/>
                    <a:pt x="50558" y="19288"/>
                    <a:pt x="50313" y="18493"/>
                  </a:cubicBezTo>
                  <a:cubicBezTo>
                    <a:pt x="50100" y="17699"/>
                    <a:pt x="49825" y="16905"/>
                    <a:pt x="49489" y="16111"/>
                  </a:cubicBezTo>
                  <a:cubicBezTo>
                    <a:pt x="49183" y="15347"/>
                    <a:pt x="49550" y="14217"/>
                    <a:pt x="49153" y="13453"/>
                  </a:cubicBezTo>
                  <a:cubicBezTo>
                    <a:pt x="48755" y="12689"/>
                    <a:pt x="48389" y="11864"/>
                    <a:pt x="47900" y="11162"/>
                  </a:cubicBezTo>
                  <a:cubicBezTo>
                    <a:pt x="47442" y="10429"/>
                    <a:pt x="46586" y="9970"/>
                    <a:pt x="46037" y="9329"/>
                  </a:cubicBezTo>
                  <a:cubicBezTo>
                    <a:pt x="45517" y="8657"/>
                    <a:pt x="44418" y="8535"/>
                    <a:pt x="43807" y="7924"/>
                  </a:cubicBezTo>
                  <a:cubicBezTo>
                    <a:pt x="43226" y="7313"/>
                    <a:pt x="43348" y="5907"/>
                    <a:pt x="42676" y="5388"/>
                  </a:cubicBezTo>
                  <a:cubicBezTo>
                    <a:pt x="42004" y="4838"/>
                    <a:pt x="40752" y="5083"/>
                    <a:pt x="40049" y="4624"/>
                  </a:cubicBezTo>
                  <a:cubicBezTo>
                    <a:pt x="39346" y="4136"/>
                    <a:pt x="39102" y="2883"/>
                    <a:pt x="38338" y="2486"/>
                  </a:cubicBezTo>
                  <a:cubicBezTo>
                    <a:pt x="38086" y="2349"/>
                    <a:pt x="37783" y="2314"/>
                    <a:pt x="37461" y="2314"/>
                  </a:cubicBezTo>
                  <a:cubicBezTo>
                    <a:pt x="37118" y="2314"/>
                    <a:pt x="36754" y="2354"/>
                    <a:pt x="36408" y="2354"/>
                  </a:cubicBezTo>
                  <a:cubicBezTo>
                    <a:pt x="36138" y="2354"/>
                    <a:pt x="35879" y="2330"/>
                    <a:pt x="35650" y="2242"/>
                  </a:cubicBezTo>
                  <a:cubicBezTo>
                    <a:pt x="34825" y="1906"/>
                    <a:pt x="34123" y="1600"/>
                    <a:pt x="33267" y="1356"/>
                  </a:cubicBezTo>
                  <a:cubicBezTo>
                    <a:pt x="32443" y="1111"/>
                    <a:pt x="31648" y="1142"/>
                    <a:pt x="30793" y="989"/>
                  </a:cubicBezTo>
                  <a:cubicBezTo>
                    <a:pt x="29968" y="775"/>
                    <a:pt x="29174" y="623"/>
                    <a:pt x="28349" y="500"/>
                  </a:cubicBezTo>
                  <a:cubicBezTo>
                    <a:pt x="27836" y="445"/>
                    <a:pt x="27345" y="434"/>
                    <a:pt x="26849" y="434"/>
                  </a:cubicBezTo>
                  <a:cubicBezTo>
                    <a:pt x="26519" y="434"/>
                    <a:pt x="26186" y="439"/>
                    <a:pt x="25844" y="439"/>
                  </a:cubicBezTo>
                  <a:cubicBezTo>
                    <a:pt x="25058" y="439"/>
                    <a:pt x="24272" y="1"/>
                    <a:pt x="234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24"/>
            <p:cNvSpPr/>
            <p:nvPr/>
          </p:nvSpPr>
          <p:spPr>
            <a:xfrm>
              <a:off x="2227078" y="2680166"/>
              <a:ext cx="4134715" cy="1174136"/>
            </a:xfrm>
            <a:custGeom>
              <a:avLst/>
              <a:gdLst/>
              <a:ahLst/>
              <a:cxnLst/>
              <a:rect l="l" t="t" r="r" b="b"/>
              <a:pathLst>
                <a:path w="52178" h="14817" extrusionOk="0">
                  <a:moveTo>
                    <a:pt x="48176" y="1"/>
                  </a:moveTo>
                  <a:cubicBezTo>
                    <a:pt x="47962" y="245"/>
                    <a:pt x="47778" y="490"/>
                    <a:pt x="47595" y="734"/>
                  </a:cubicBezTo>
                  <a:cubicBezTo>
                    <a:pt x="47526" y="803"/>
                    <a:pt x="47440" y="837"/>
                    <a:pt x="47363" y="837"/>
                  </a:cubicBezTo>
                  <a:cubicBezTo>
                    <a:pt x="47337" y="837"/>
                    <a:pt x="47313" y="833"/>
                    <a:pt x="47290" y="826"/>
                  </a:cubicBezTo>
                  <a:cubicBezTo>
                    <a:pt x="47167" y="1467"/>
                    <a:pt x="46984" y="2078"/>
                    <a:pt x="46709" y="2689"/>
                  </a:cubicBezTo>
                  <a:cubicBezTo>
                    <a:pt x="46656" y="2849"/>
                    <a:pt x="46509" y="2939"/>
                    <a:pt x="46351" y="2939"/>
                  </a:cubicBezTo>
                  <a:cubicBezTo>
                    <a:pt x="46328" y="2939"/>
                    <a:pt x="46305" y="2938"/>
                    <a:pt x="46282" y="2934"/>
                  </a:cubicBezTo>
                  <a:cubicBezTo>
                    <a:pt x="46129" y="2873"/>
                    <a:pt x="45976" y="2811"/>
                    <a:pt x="45823" y="2750"/>
                  </a:cubicBezTo>
                  <a:cubicBezTo>
                    <a:pt x="45029" y="3850"/>
                    <a:pt x="43929" y="4644"/>
                    <a:pt x="43074" y="5744"/>
                  </a:cubicBezTo>
                  <a:cubicBezTo>
                    <a:pt x="43015" y="5803"/>
                    <a:pt x="42917" y="5837"/>
                    <a:pt x="42815" y="5837"/>
                  </a:cubicBezTo>
                  <a:cubicBezTo>
                    <a:pt x="42758" y="5837"/>
                    <a:pt x="42700" y="5827"/>
                    <a:pt x="42646" y="5805"/>
                  </a:cubicBezTo>
                  <a:cubicBezTo>
                    <a:pt x="42463" y="5683"/>
                    <a:pt x="42341" y="5622"/>
                    <a:pt x="42219" y="5530"/>
                  </a:cubicBezTo>
                  <a:cubicBezTo>
                    <a:pt x="42188" y="6874"/>
                    <a:pt x="41913" y="8432"/>
                    <a:pt x="41119" y="9379"/>
                  </a:cubicBezTo>
                  <a:cubicBezTo>
                    <a:pt x="40832" y="9749"/>
                    <a:pt x="40548" y="9898"/>
                    <a:pt x="40278" y="9898"/>
                  </a:cubicBezTo>
                  <a:cubicBezTo>
                    <a:pt x="39744" y="9898"/>
                    <a:pt x="39264" y="9316"/>
                    <a:pt x="38919" y="8707"/>
                  </a:cubicBezTo>
                  <a:cubicBezTo>
                    <a:pt x="38644" y="9013"/>
                    <a:pt x="38369" y="9288"/>
                    <a:pt x="38095" y="9593"/>
                  </a:cubicBezTo>
                  <a:cubicBezTo>
                    <a:pt x="38018" y="9670"/>
                    <a:pt x="37927" y="9708"/>
                    <a:pt x="37839" y="9708"/>
                  </a:cubicBezTo>
                  <a:cubicBezTo>
                    <a:pt x="37751" y="9708"/>
                    <a:pt x="37667" y="9670"/>
                    <a:pt x="37606" y="9593"/>
                  </a:cubicBezTo>
                  <a:cubicBezTo>
                    <a:pt x="37270" y="9227"/>
                    <a:pt x="36842" y="8952"/>
                    <a:pt x="36506" y="8585"/>
                  </a:cubicBezTo>
                  <a:cubicBezTo>
                    <a:pt x="36109" y="8982"/>
                    <a:pt x="35528" y="9227"/>
                    <a:pt x="34948" y="9257"/>
                  </a:cubicBezTo>
                  <a:cubicBezTo>
                    <a:pt x="33909" y="9257"/>
                    <a:pt x="32901" y="9593"/>
                    <a:pt x="32046" y="10174"/>
                  </a:cubicBezTo>
                  <a:cubicBezTo>
                    <a:pt x="31779" y="10343"/>
                    <a:pt x="31520" y="10413"/>
                    <a:pt x="31268" y="10413"/>
                  </a:cubicBezTo>
                  <a:cubicBezTo>
                    <a:pt x="30657" y="10413"/>
                    <a:pt x="30091" y="9996"/>
                    <a:pt x="29572" y="9563"/>
                  </a:cubicBezTo>
                  <a:cubicBezTo>
                    <a:pt x="29388" y="9929"/>
                    <a:pt x="29083" y="10204"/>
                    <a:pt x="28686" y="10387"/>
                  </a:cubicBezTo>
                  <a:cubicBezTo>
                    <a:pt x="28610" y="10404"/>
                    <a:pt x="28529" y="10409"/>
                    <a:pt x="28443" y="10409"/>
                  </a:cubicBezTo>
                  <a:cubicBezTo>
                    <a:pt x="28232" y="10409"/>
                    <a:pt x="27997" y="10374"/>
                    <a:pt x="27782" y="10374"/>
                  </a:cubicBezTo>
                  <a:cubicBezTo>
                    <a:pt x="27589" y="10374"/>
                    <a:pt x="27411" y="10402"/>
                    <a:pt x="27280" y="10510"/>
                  </a:cubicBezTo>
                  <a:cubicBezTo>
                    <a:pt x="26953" y="10774"/>
                    <a:pt x="26669" y="10870"/>
                    <a:pt x="26395" y="10870"/>
                  </a:cubicBezTo>
                  <a:cubicBezTo>
                    <a:pt x="25877" y="10870"/>
                    <a:pt x="25394" y="10526"/>
                    <a:pt x="24714" y="10326"/>
                  </a:cubicBezTo>
                  <a:cubicBezTo>
                    <a:pt x="24409" y="10204"/>
                    <a:pt x="24134" y="10051"/>
                    <a:pt x="23889" y="9838"/>
                  </a:cubicBezTo>
                  <a:cubicBezTo>
                    <a:pt x="23651" y="9706"/>
                    <a:pt x="23457" y="9652"/>
                    <a:pt x="23292" y="9652"/>
                  </a:cubicBezTo>
                  <a:cubicBezTo>
                    <a:pt x="22843" y="9652"/>
                    <a:pt x="22605" y="10052"/>
                    <a:pt x="22270" y="10387"/>
                  </a:cubicBezTo>
                  <a:cubicBezTo>
                    <a:pt x="22064" y="10594"/>
                    <a:pt x="21789" y="10697"/>
                    <a:pt x="21510" y="10697"/>
                  </a:cubicBezTo>
                  <a:cubicBezTo>
                    <a:pt x="21417" y="10697"/>
                    <a:pt x="21323" y="10685"/>
                    <a:pt x="21232" y="10662"/>
                  </a:cubicBezTo>
                  <a:cubicBezTo>
                    <a:pt x="20781" y="10527"/>
                    <a:pt x="20567" y="10414"/>
                    <a:pt x="20374" y="10414"/>
                  </a:cubicBezTo>
                  <a:cubicBezTo>
                    <a:pt x="20176" y="10414"/>
                    <a:pt x="20001" y="10535"/>
                    <a:pt x="19613" y="10876"/>
                  </a:cubicBezTo>
                  <a:cubicBezTo>
                    <a:pt x="19460" y="11060"/>
                    <a:pt x="19246" y="11151"/>
                    <a:pt x="19002" y="11151"/>
                  </a:cubicBezTo>
                  <a:cubicBezTo>
                    <a:pt x="18330" y="11121"/>
                    <a:pt x="17688" y="10907"/>
                    <a:pt x="17169" y="10510"/>
                  </a:cubicBezTo>
                  <a:cubicBezTo>
                    <a:pt x="16766" y="10214"/>
                    <a:pt x="16198" y="9423"/>
                    <a:pt x="15817" y="9423"/>
                  </a:cubicBezTo>
                  <a:cubicBezTo>
                    <a:pt x="15765" y="9423"/>
                    <a:pt x="15716" y="9438"/>
                    <a:pt x="15672" y="9471"/>
                  </a:cubicBezTo>
                  <a:cubicBezTo>
                    <a:pt x="15153" y="9810"/>
                    <a:pt x="14609" y="10175"/>
                    <a:pt x="14055" y="10175"/>
                  </a:cubicBezTo>
                  <a:cubicBezTo>
                    <a:pt x="13761" y="10175"/>
                    <a:pt x="13464" y="10072"/>
                    <a:pt x="13167" y="9807"/>
                  </a:cubicBezTo>
                  <a:cubicBezTo>
                    <a:pt x="12806" y="9475"/>
                    <a:pt x="12505" y="9347"/>
                    <a:pt x="12236" y="9347"/>
                  </a:cubicBezTo>
                  <a:cubicBezTo>
                    <a:pt x="11344" y="9347"/>
                    <a:pt x="10818" y="10754"/>
                    <a:pt x="9715" y="10754"/>
                  </a:cubicBezTo>
                  <a:cubicBezTo>
                    <a:pt x="9287" y="10723"/>
                    <a:pt x="8890" y="10510"/>
                    <a:pt x="8615" y="10174"/>
                  </a:cubicBezTo>
                  <a:cubicBezTo>
                    <a:pt x="8606" y="10161"/>
                    <a:pt x="8593" y="10155"/>
                    <a:pt x="8576" y="10155"/>
                  </a:cubicBezTo>
                  <a:cubicBezTo>
                    <a:pt x="8298" y="10155"/>
                    <a:pt x="7016" y="11681"/>
                    <a:pt x="6843" y="11854"/>
                  </a:cubicBezTo>
                  <a:cubicBezTo>
                    <a:pt x="6777" y="11920"/>
                    <a:pt x="6690" y="11951"/>
                    <a:pt x="6604" y="11951"/>
                  </a:cubicBezTo>
                  <a:cubicBezTo>
                    <a:pt x="6453" y="11951"/>
                    <a:pt x="6302" y="11857"/>
                    <a:pt x="6263" y="11701"/>
                  </a:cubicBezTo>
                  <a:cubicBezTo>
                    <a:pt x="6202" y="11426"/>
                    <a:pt x="6110" y="11182"/>
                    <a:pt x="6049" y="10937"/>
                  </a:cubicBezTo>
                  <a:cubicBezTo>
                    <a:pt x="5853" y="10988"/>
                    <a:pt x="5662" y="11011"/>
                    <a:pt x="5476" y="11011"/>
                  </a:cubicBezTo>
                  <a:cubicBezTo>
                    <a:pt x="4650" y="11011"/>
                    <a:pt x="3929" y="10542"/>
                    <a:pt x="3330" y="9868"/>
                  </a:cubicBezTo>
                  <a:cubicBezTo>
                    <a:pt x="3066" y="9545"/>
                    <a:pt x="2239" y="8181"/>
                    <a:pt x="1768" y="8181"/>
                  </a:cubicBezTo>
                  <a:cubicBezTo>
                    <a:pt x="1749" y="8181"/>
                    <a:pt x="1730" y="8183"/>
                    <a:pt x="1711" y="8188"/>
                  </a:cubicBezTo>
                  <a:cubicBezTo>
                    <a:pt x="1253" y="8341"/>
                    <a:pt x="734" y="8493"/>
                    <a:pt x="245" y="8616"/>
                  </a:cubicBezTo>
                  <a:cubicBezTo>
                    <a:pt x="214" y="8829"/>
                    <a:pt x="184" y="9013"/>
                    <a:pt x="153" y="9166"/>
                  </a:cubicBezTo>
                  <a:cubicBezTo>
                    <a:pt x="1" y="9990"/>
                    <a:pt x="734" y="10937"/>
                    <a:pt x="642" y="11793"/>
                  </a:cubicBezTo>
                  <a:cubicBezTo>
                    <a:pt x="581" y="12648"/>
                    <a:pt x="31" y="12984"/>
                    <a:pt x="31" y="13839"/>
                  </a:cubicBezTo>
                  <a:cubicBezTo>
                    <a:pt x="1161" y="14237"/>
                    <a:pt x="1100" y="14817"/>
                    <a:pt x="2353" y="14817"/>
                  </a:cubicBezTo>
                  <a:cubicBezTo>
                    <a:pt x="3575" y="14817"/>
                    <a:pt x="3575" y="14023"/>
                    <a:pt x="4797" y="14023"/>
                  </a:cubicBezTo>
                  <a:cubicBezTo>
                    <a:pt x="6049" y="14023"/>
                    <a:pt x="6049" y="13748"/>
                    <a:pt x="7271" y="13748"/>
                  </a:cubicBezTo>
                  <a:cubicBezTo>
                    <a:pt x="8524" y="13748"/>
                    <a:pt x="8524" y="13870"/>
                    <a:pt x="9746" y="13870"/>
                  </a:cubicBezTo>
                  <a:cubicBezTo>
                    <a:pt x="10998" y="13870"/>
                    <a:pt x="10998" y="14634"/>
                    <a:pt x="12220" y="14634"/>
                  </a:cubicBezTo>
                  <a:cubicBezTo>
                    <a:pt x="13472" y="14634"/>
                    <a:pt x="13472" y="14175"/>
                    <a:pt x="14694" y="14175"/>
                  </a:cubicBezTo>
                  <a:cubicBezTo>
                    <a:pt x="15916" y="14175"/>
                    <a:pt x="15916" y="14664"/>
                    <a:pt x="17169" y="14664"/>
                  </a:cubicBezTo>
                  <a:cubicBezTo>
                    <a:pt x="18391" y="14664"/>
                    <a:pt x="18391" y="14786"/>
                    <a:pt x="19643" y="14786"/>
                  </a:cubicBezTo>
                  <a:cubicBezTo>
                    <a:pt x="20865" y="14786"/>
                    <a:pt x="20865" y="14023"/>
                    <a:pt x="22087" y="14023"/>
                  </a:cubicBezTo>
                  <a:cubicBezTo>
                    <a:pt x="23340" y="14023"/>
                    <a:pt x="23340" y="14756"/>
                    <a:pt x="24562" y="14756"/>
                  </a:cubicBezTo>
                  <a:cubicBezTo>
                    <a:pt x="25814" y="14756"/>
                    <a:pt x="25814" y="14634"/>
                    <a:pt x="27036" y="14634"/>
                  </a:cubicBezTo>
                  <a:cubicBezTo>
                    <a:pt x="28288" y="14634"/>
                    <a:pt x="28288" y="14603"/>
                    <a:pt x="29510" y="14603"/>
                  </a:cubicBezTo>
                  <a:cubicBezTo>
                    <a:pt x="30763" y="14603"/>
                    <a:pt x="30763" y="14298"/>
                    <a:pt x="31985" y="14298"/>
                  </a:cubicBezTo>
                  <a:cubicBezTo>
                    <a:pt x="33207" y="14298"/>
                    <a:pt x="33207" y="14756"/>
                    <a:pt x="34459" y="14756"/>
                  </a:cubicBezTo>
                  <a:cubicBezTo>
                    <a:pt x="35681" y="14756"/>
                    <a:pt x="35681" y="13839"/>
                    <a:pt x="36934" y="13839"/>
                  </a:cubicBezTo>
                  <a:cubicBezTo>
                    <a:pt x="38156" y="13839"/>
                    <a:pt x="38156" y="14389"/>
                    <a:pt x="39408" y="14389"/>
                  </a:cubicBezTo>
                  <a:cubicBezTo>
                    <a:pt x="40630" y="14389"/>
                    <a:pt x="40630" y="14542"/>
                    <a:pt x="41883" y="14542"/>
                  </a:cubicBezTo>
                  <a:cubicBezTo>
                    <a:pt x="43104" y="14542"/>
                    <a:pt x="43104" y="14145"/>
                    <a:pt x="44357" y="14145"/>
                  </a:cubicBezTo>
                  <a:cubicBezTo>
                    <a:pt x="45579" y="14145"/>
                    <a:pt x="45579" y="14420"/>
                    <a:pt x="46831" y="14420"/>
                  </a:cubicBezTo>
                  <a:cubicBezTo>
                    <a:pt x="47762" y="14420"/>
                    <a:pt x="47984" y="14278"/>
                    <a:pt x="48577" y="14278"/>
                  </a:cubicBezTo>
                  <a:cubicBezTo>
                    <a:pt x="48763" y="14278"/>
                    <a:pt x="48984" y="14292"/>
                    <a:pt x="49275" y="14328"/>
                  </a:cubicBezTo>
                  <a:cubicBezTo>
                    <a:pt x="50076" y="14426"/>
                    <a:pt x="50415" y="14598"/>
                    <a:pt x="50858" y="14598"/>
                  </a:cubicBezTo>
                  <a:cubicBezTo>
                    <a:pt x="51109" y="14598"/>
                    <a:pt x="51392" y="14544"/>
                    <a:pt x="51811" y="14389"/>
                  </a:cubicBezTo>
                  <a:cubicBezTo>
                    <a:pt x="51811" y="13503"/>
                    <a:pt x="52177" y="12526"/>
                    <a:pt x="52116" y="11670"/>
                  </a:cubicBezTo>
                  <a:cubicBezTo>
                    <a:pt x="52025" y="10815"/>
                    <a:pt x="51719" y="9960"/>
                    <a:pt x="51566" y="9135"/>
                  </a:cubicBezTo>
                  <a:cubicBezTo>
                    <a:pt x="51383" y="8310"/>
                    <a:pt x="50558" y="7638"/>
                    <a:pt x="50314" y="6844"/>
                  </a:cubicBezTo>
                  <a:cubicBezTo>
                    <a:pt x="50070" y="6050"/>
                    <a:pt x="49795" y="5255"/>
                    <a:pt x="49459" y="4492"/>
                  </a:cubicBezTo>
                  <a:cubicBezTo>
                    <a:pt x="49153" y="3697"/>
                    <a:pt x="49520" y="2567"/>
                    <a:pt x="49123" y="1803"/>
                  </a:cubicBezTo>
                  <a:cubicBezTo>
                    <a:pt x="48817" y="1223"/>
                    <a:pt x="48512" y="581"/>
                    <a:pt x="48176" y="1"/>
                  </a:cubicBezTo>
                  <a:close/>
                </a:path>
              </a:pathLst>
            </a:custGeom>
            <a:solidFill>
              <a:srgbClr val="24962F">
                <a:alpha val="40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24"/>
            <p:cNvSpPr/>
            <p:nvPr/>
          </p:nvSpPr>
          <p:spPr>
            <a:xfrm>
              <a:off x="2801636" y="2135732"/>
              <a:ext cx="77807" cy="167339"/>
            </a:xfrm>
            <a:custGeom>
              <a:avLst/>
              <a:gdLst/>
              <a:ahLst/>
              <a:cxnLst/>
              <a:rect l="l" t="t" r="r" b="b"/>
              <a:pathLst>
                <a:path w="796" h="1712" extrusionOk="0">
                  <a:moveTo>
                    <a:pt x="398" y="0"/>
                  </a:moveTo>
                  <a:cubicBezTo>
                    <a:pt x="154" y="0"/>
                    <a:pt x="1" y="398"/>
                    <a:pt x="1" y="856"/>
                  </a:cubicBezTo>
                  <a:cubicBezTo>
                    <a:pt x="1" y="1314"/>
                    <a:pt x="154" y="1711"/>
                    <a:pt x="398" y="1711"/>
                  </a:cubicBezTo>
                  <a:cubicBezTo>
                    <a:pt x="612" y="1711"/>
                    <a:pt x="795" y="1314"/>
                    <a:pt x="795" y="856"/>
                  </a:cubicBezTo>
                  <a:cubicBezTo>
                    <a:pt x="795" y="398"/>
                    <a:pt x="612" y="0"/>
                    <a:pt x="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24"/>
            <p:cNvSpPr/>
            <p:nvPr/>
          </p:nvSpPr>
          <p:spPr>
            <a:xfrm>
              <a:off x="2801636" y="2240222"/>
              <a:ext cx="74777" cy="62850"/>
            </a:xfrm>
            <a:custGeom>
              <a:avLst/>
              <a:gdLst/>
              <a:ahLst/>
              <a:cxnLst/>
              <a:rect l="l" t="t" r="r" b="b"/>
              <a:pathLst>
                <a:path w="765" h="643" extrusionOk="0">
                  <a:moveTo>
                    <a:pt x="764" y="1"/>
                  </a:moveTo>
                  <a:lnTo>
                    <a:pt x="764" y="1"/>
                  </a:lnTo>
                  <a:cubicBezTo>
                    <a:pt x="642" y="62"/>
                    <a:pt x="490" y="92"/>
                    <a:pt x="337" y="92"/>
                  </a:cubicBezTo>
                  <a:cubicBezTo>
                    <a:pt x="215" y="92"/>
                    <a:pt x="123" y="62"/>
                    <a:pt x="1" y="31"/>
                  </a:cubicBezTo>
                  <a:lnTo>
                    <a:pt x="1" y="31"/>
                  </a:lnTo>
                  <a:cubicBezTo>
                    <a:pt x="62" y="398"/>
                    <a:pt x="215" y="642"/>
                    <a:pt x="398" y="642"/>
                  </a:cubicBezTo>
                  <a:cubicBezTo>
                    <a:pt x="581" y="642"/>
                    <a:pt x="734" y="367"/>
                    <a:pt x="7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24"/>
            <p:cNvSpPr/>
            <p:nvPr/>
          </p:nvSpPr>
          <p:spPr>
            <a:xfrm>
              <a:off x="2688152" y="2186071"/>
              <a:ext cx="149456" cy="128828"/>
            </a:xfrm>
            <a:custGeom>
              <a:avLst/>
              <a:gdLst/>
              <a:ahLst/>
              <a:cxnLst/>
              <a:rect l="l" t="t" r="r" b="b"/>
              <a:pathLst>
                <a:path w="1529" h="1318" extrusionOk="0">
                  <a:moveTo>
                    <a:pt x="338" y="1"/>
                  </a:moveTo>
                  <a:cubicBezTo>
                    <a:pt x="261" y="1"/>
                    <a:pt x="197" y="22"/>
                    <a:pt x="154" y="66"/>
                  </a:cubicBezTo>
                  <a:cubicBezTo>
                    <a:pt x="1" y="219"/>
                    <a:pt x="154" y="616"/>
                    <a:pt x="490" y="952"/>
                  </a:cubicBezTo>
                  <a:cubicBezTo>
                    <a:pt x="736" y="1175"/>
                    <a:pt x="1014" y="1317"/>
                    <a:pt x="1206" y="1317"/>
                  </a:cubicBezTo>
                  <a:cubicBezTo>
                    <a:pt x="1276" y="1317"/>
                    <a:pt x="1335" y="1298"/>
                    <a:pt x="1376" y="1257"/>
                  </a:cubicBezTo>
                  <a:cubicBezTo>
                    <a:pt x="1528" y="1105"/>
                    <a:pt x="1376" y="707"/>
                    <a:pt x="1040" y="371"/>
                  </a:cubicBezTo>
                  <a:cubicBezTo>
                    <a:pt x="800" y="132"/>
                    <a:pt x="529" y="1"/>
                    <a:pt x="3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24"/>
            <p:cNvSpPr/>
            <p:nvPr/>
          </p:nvSpPr>
          <p:spPr>
            <a:xfrm>
              <a:off x="2738980" y="2264169"/>
              <a:ext cx="92665" cy="53662"/>
            </a:xfrm>
            <a:custGeom>
              <a:avLst/>
              <a:gdLst/>
              <a:ahLst/>
              <a:cxnLst/>
              <a:rect l="l" t="t" r="r" b="b"/>
              <a:pathLst>
                <a:path w="948" h="549" extrusionOk="0">
                  <a:moveTo>
                    <a:pt x="825" y="0"/>
                  </a:moveTo>
                  <a:cubicBezTo>
                    <a:pt x="672" y="127"/>
                    <a:pt x="498" y="191"/>
                    <a:pt x="303" y="191"/>
                  </a:cubicBezTo>
                  <a:cubicBezTo>
                    <a:pt x="264" y="191"/>
                    <a:pt x="224" y="188"/>
                    <a:pt x="184" y="183"/>
                  </a:cubicBezTo>
                  <a:lnTo>
                    <a:pt x="0" y="183"/>
                  </a:lnTo>
                  <a:cubicBezTo>
                    <a:pt x="224" y="407"/>
                    <a:pt x="497" y="549"/>
                    <a:pt x="687" y="549"/>
                  </a:cubicBezTo>
                  <a:cubicBezTo>
                    <a:pt x="756" y="549"/>
                    <a:pt x="815" y="530"/>
                    <a:pt x="856" y="489"/>
                  </a:cubicBezTo>
                  <a:cubicBezTo>
                    <a:pt x="947" y="397"/>
                    <a:pt x="917" y="214"/>
                    <a:pt x="8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24"/>
            <p:cNvSpPr/>
            <p:nvPr/>
          </p:nvSpPr>
          <p:spPr>
            <a:xfrm>
              <a:off x="2649347" y="2288019"/>
              <a:ext cx="164314" cy="74775"/>
            </a:xfrm>
            <a:custGeom>
              <a:avLst/>
              <a:gdLst/>
              <a:ahLst/>
              <a:cxnLst/>
              <a:rect l="l" t="t" r="r" b="b"/>
              <a:pathLst>
                <a:path w="1681" h="765" extrusionOk="0">
                  <a:moveTo>
                    <a:pt x="826" y="0"/>
                  </a:moveTo>
                  <a:cubicBezTo>
                    <a:pt x="398" y="0"/>
                    <a:pt x="1" y="184"/>
                    <a:pt x="1" y="398"/>
                  </a:cubicBezTo>
                  <a:cubicBezTo>
                    <a:pt x="1" y="581"/>
                    <a:pt x="367" y="764"/>
                    <a:pt x="826" y="764"/>
                  </a:cubicBezTo>
                  <a:cubicBezTo>
                    <a:pt x="1314" y="764"/>
                    <a:pt x="1681" y="581"/>
                    <a:pt x="1681" y="398"/>
                  </a:cubicBezTo>
                  <a:cubicBezTo>
                    <a:pt x="1681" y="184"/>
                    <a:pt x="1314" y="0"/>
                    <a:pt x="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24"/>
            <p:cNvSpPr/>
            <p:nvPr/>
          </p:nvSpPr>
          <p:spPr>
            <a:xfrm>
              <a:off x="2649347" y="2302974"/>
              <a:ext cx="164314" cy="62752"/>
            </a:xfrm>
            <a:custGeom>
              <a:avLst/>
              <a:gdLst/>
              <a:ahLst/>
              <a:cxnLst/>
              <a:rect l="l" t="t" r="r" b="b"/>
              <a:pathLst>
                <a:path w="1681" h="642" extrusionOk="0">
                  <a:moveTo>
                    <a:pt x="1498" y="0"/>
                  </a:moveTo>
                  <a:cubicBezTo>
                    <a:pt x="1328" y="283"/>
                    <a:pt x="1026" y="462"/>
                    <a:pt x="691" y="462"/>
                  </a:cubicBezTo>
                  <a:cubicBezTo>
                    <a:pt x="665" y="462"/>
                    <a:pt x="638" y="461"/>
                    <a:pt x="612" y="458"/>
                  </a:cubicBezTo>
                  <a:cubicBezTo>
                    <a:pt x="398" y="458"/>
                    <a:pt x="184" y="397"/>
                    <a:pt x="1" y="275"/>
                  </a:cubicBezTo>
                  <a:lnTo>
                    <a:pt x="1" y="275"/>
                  </a:lnTo>
                  <a:cubicBezTo>
                    <a:pt x="31" y="489"/>
                    <a:pt x="367" y="642"/>
                    <a:pt x="826" y="642"/>
                  </a:cubicBezTo>
                  <a:cubicBezTo>
                    <a:pt x="1314" y="642"/>
                    <a:pt x="1681" y="458"/>
                    <a:pt x="1681" y="275"/>
                  </a:cubicBezTo>
                  <a:cubicBezTo>
                    <a:pt x="1681" y="153"/>
                    <a:pt x="1620" y="61"/>
                    <a:pt x="14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24"/>
            <p:cNvSpPr/>
            <p:nvPr/>
          </p:nvSpPr>
          <p:spPr>
            <a:xfrm>
              <a:off x="2688152" y="2338846"/>
              <a:ext cx="149456" cy="128828"/>
            </a:xfrm>
            <a:custGeom>
              <a:avLst/>
              <a:gdLst/>
              <a:ahLst/>
              <a:cxnLst/>
              <a:rect l="l" t="t" r="r" b="b"/>
              <a:pathLst>
                <a:path w="1529" h="1318" extrusionOk="0">
                  <a:moveTo>
                    <a:pt x="1193" y="1"/>
                  </a:moveTo>
                  <a:cubicBezTo>
                    <a:pt x="998" y="1"/>
                    <a:pt x="736" y="143"/>
                    <a:pt x="490" y="366"/>
                  </a:cubicBezTo>
                  <a:cubicBezTo>
                    <a:pt x="154" y="702"/>
                    <a:pt x="1" y="1099"/>
                    <a:pt x="154" y="1252"/>
                  </a:cubicBezTo>
                  <a:cubicBezTo>
                    <a:pt x="197" y="1296"/>
                    <a:pt x="264" y="1317"/>
                    <a:pt x="344" y="1317"/>
                  </a:cubicBezTo>
                  <a:cubicBezTo>
                    <a:pt x="542" y="1317"/>
                    <a:pt x="822" y="1186"/>
                    <a:pt x="1040" y="947"/>
                  </a:cubicBezTo>
                  <a:cubicBezTo>
                    <a:pt x="1376" y="611"/>
                    <a:pt x="1528" y="214"/>
                    <a:pt x="1376" y="61"/>
                  </a:cubicBezTo>
                  <a:cubicBezTo>
                    <a:pt x="1326" y="20"/>
                    <a:pt x="1264" y="1"/>
                    <a:pt x="11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24"/>
            <p:cNvSpPr/>
            <p:nvPr/>
          </p:nvSpPr>
          <p:spPr>
            <a:xfrm>
              <a:off x="2703107" y="2338455"/>
              <a:ext cx="134501" cy="128730"/>
            </a:xfrm>
            <a:custGeom>
              <a:avLst/>
              <a:gdLst/>
              <a:ahLst/>
              <a:cxnLst/>
              <a:rect l="l" t="t" r="r" b="b"/>
              <a:pathLst>
                <a:path w="1376" h="1317" extrusionOk="0">
                  <a:moveTo>
                    <a:pt x="1003" y="1"/>
                  </a:moveTo>
                  <a:cubicBezTo>
                    <a:pt x="961" y="1"/>
                    <a:pt x="922" y="11"/>
                    <a:pt x="887" y="34"/>
                  </a:cubicBezTo>
                  <a:cubicBezTo>
                    <a:pt x="978" y="615"/>
                    <a:pt x="581" y="1165"/>
                    <a:pt x="1" y="1256"/>
                  </a:cubicBezTo>
                  <a:cubicBezTo>
                    <a:pt x="42" y="1297"/>
                    <a:pt x="100" y="1316"/>
                    <a:pt x="170" y="1316"/>
                  </a:cubicBezTo>
                  <a:cubicBezTo>
                    <a:pt x="362" y="1316"/>
                    <a:pt x="641" y="1174"/>
                    <a:pt x="887" y="951"/>
                  </a:cubicBezTo>
                  <a:cubicBezTo>
                    <a:pt x="1192" y="615"/>
                    <a:pt x="1375" y="218"/>
                    <a:pt x="1223" y="65"/>
                  </a:cubicBezTo>
                  <a:cubicBezTo>
                    <a:pt x="1147" y="27"/>
                    <a:pt x="1072" y="1"/>
                    <a:pt x="1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24"/>
            <p:cNvSpPr/>
            <p:nvPr/>
          </p:nvSpPr>
          <p:spPr>
            <a:xfrm>
              <a:off x="2798703" y="2350673"/>
              <a:ext cx="74679" cy="167339"/>
            </a:xfrm>
            <a:custGeom>
              <a:avLst/>
              <a:gdLst/>
              <a:ahLst/>
              <a:cxnLst/>
              <a:rect l="l" t="t" r="r" b="b"/>
              <a:pathLst>
                <a:path w="764" h="1712" extrusionOk="0">
                  <a:moveTo>
                    <a:pt x="397" y="1"/>
                  </a:moveTo>
                  <a:cubicBezTo>
                    <a:pt x="184" y="1"/>
                    <a:pt x="0" y="398"/>
                    <a:pt x="0" y="856"/>
                  </a:cubicBezTo>
                  <a:cubicBezTo>
                    <a:pt x="0" y="1345"/>
                    <a:pt x="184" y="1712"/>
                    <a:pt x="397" y="1712"/>
                  </a:cubicBezTo>
                  <a:cubicBezTo>
                    <a:pt x="581" y="1712"/>
                    <a:pt x="764" y="1345"/>
                    <a:pt x="764" y="856"/>
                  </a:cubicBezTo>
                  <a:cubicBezTo>
                    <a:pt x="764" y="398"/>
                    <a:pt x="581" y="1"/>
                    <a:pt x="3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24"/>
            <p:cNvSpPr/>
            <p:nvPr/>
          </p:nvSpPr>
          <p:spPr>
            <a:xfrm>
              <a:off x="2804666" y="2365628"/>
              <a:ext cx="74777" cy="152384"/>
            </a:xfrm>
            <a:custGeom>
              <a:avLst/>
              <a:gdLst/>
              <a:ahLst/>
              <a:cxnLst/>
              <a:rect l="l" t="t" r="r" b="b"/>
              <a:pathLst>
                <a:path w="765" h="1559" extrusionOk="0">
                  <a:moveTo>
                    <a:pt x="581" y="1"/>
                  </a:moveTo>
                  <a:lnTo>
                    <a:pt x="581" y="1"/>
                  </a:lnTo>
                  <a:cubicBezTo>
                    <a:pt x="611" y="428"/>
                    <a:pt x="367" y="856"/>
                    <a:pt x="0" y="1039"/>
                  </a:cubicBezTo>
                  <a:cubicBezTo>
                    <a:pt x="61" y="1345"/>
                    <a:pt x="184" y="1559"/>
                    <a:pt x="367" y="1559"/>
                  </a:cubicBezTo>
                  <a:cubicBezTo>
                    <a:pt x="550" y="1559"/>
                    <a:pt x="764" y="1192"/>
                    <a:pt x="764" y="703"/>
                  </a:cubicBezTo>
                  <a:cubicBezTo>
                    <a:pt x="764" y="459"/>
                    <a:pt x="703" y="215"/>
                    <a:pt x="5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24"/>
            <p:cNvSpPr/>
            <p:nvPr/>
          </p:nvSpPr>
          <p:spPr>
            <a:xfrm>
              <a:off x="2840441" y="2338944"/>
              <a:ext cx="149456" cy="130001"/>
            </a:xfrm>
            <a:custGeom>
              <a:avLst/>
              <a:gdLst/>
              <a:ahLst/>
              <a:cxnLst/>
              <a:rect l="l" t="t" r="r" b="b"/>
              <a:pathLst>
                <a:path w="1529" h="1330" extrusionOk="0">
                  <a:moveTo>
                    <a:pt x="320" y="0"/>
                  </a:moveTo>
                  <a:cubicBezTo>
                    <a:pt x="251" y="0"/>
                    <a:pt x="194" y="20"/>
                    <a:pt x="154" y="60"/>
                  </a:cubicBezTo>
                  <a:cubicBezTo>
                    <a:pt x="1" y="213"/>
                    <a:pt x="154" y="610"/>
                    <a:pt x="490" y="946"/>
                  </a:cubicBezTo>
                  <a:cubicBezTo>
                    <a:pt x="728" y="1184"/>
                    <a:pt x="996" y="1330"/>
                    <a:pt x="1187" y="1330"/>
                  </a:cubicBezTo>
                  <a:cubicBezTo>
                    <a:pt x="1265" y="1330"/>
                    <a:pt x="1331" y="1305"/>
                    <a:pt x="1376" y="1251"/>
                  </a:cubicBezTo>
                  <a:cubicBezTo>
                    <a:pt x="1528" y="1098"/>
                    <a:pt x="1376" y="701"/>
                    <a:pt x="1040" y="396"/>
                  </a:cubicBezTo>
                  <a:cubicBezTo>
                    <a:pt x="792" y="149"/>
                    <a:pt x="512" y="0"/>
                    <a:pt x="3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24"/>
            <p:cNvSpPr/>
            <p:nvPr/>
          </p:nvSpPr>
          <p:spPr>
            <a:xfrm>
              <a:off x="2840441" y="2338944"/>
              <a:ext cx="137531" cy="113384"/>
            </a:xfrm>
            <a:custGeom>
              <a:avLst/>
              <a:gdLst/>
              <a:ahLst/>
              <a:cxnLst/>
              <a:rect l="l" t="t" r="r" b="b"/>
              <a:pathLst>
                <a:path w="1407" h="1160" extrusionOk="0">
                  <a:moveTo>
                    <a:pt x="320" y="0"/>
                  </a:moveTo>
                  <a:cubicBezTo>
                    <a:pt x="251" y="0"/>
                    <a:pt x="194" y="20"/>
                    <a:pt x="154" y="60"/>
                  </a:cubicBezTo>
                  <a:cubicBezTo>
                    <a:pt x="1" y="243"/>
                    <a:pt x="154" y="610"/>
                    <a:pt x="490" y="946"/>
                  </a:cubicBezTo>
                  <a:cubicBezTo>
                    <a:pt x="551" y="946"/>
                    <a:pt x="612" y="932"/>
                    <a:pt x="664" y="932"/>
                  </a:cubicBezTo>
                  <a:cubicBezTo>
                    <a:pt x="690" y="932"/>
                    <a:pt x="714" y="936"/>
                    <a:pt x="734" y="946"/>
                  </a:cubicBezTo>
                  <a:cubicBezTo>
                    <a:pt x="766" y="942"/>
                    <a:pt x="797" y="940"/>
                    <a:pt x="829" y="940"/>
                  </a:cubicBezTo>
                  <a:cubicBezTo>
                    <a:pt x="1041" y="940"/>
                    <a:pt x="1247" y="1027"/>
                    <a:pt x="1406" y="1160"/>
                  </a:cubicBezTo>
                  <a:cubicBezTo>
                    <a:pt x="1406" y="854"/>
                    <a:pt x="1284" y="579"/>
                    <a:pt x="1040" y="396"/>
                  </a:cubicBezTo>
                  <a:cubicBezTo>
                    <a:pt x="792" y="149"/>
                    <a:pt x="512" y="0"/>
                    <a:pt x="3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24"/>
            <p:cNvSpPr/>
            <p:nvPr/>
          </p:nvSpPr>
          <p:spPr>
            <a:xfrm>
              <a:off x="2864389" y="2290951"/>
              <a:ext cx="167246" cy="74775"/>
            </a:xfrm>
            <a:custGeom>
              <a:avLst/>
              <a:gdLst/>
              <a:ahLst/>
              <a:cxnLst/>
              <a:rect l="l" t="t" r="r" b="b"/>
              <a:pathLst>
                <a:path w="1711" h="765" extrusionOk="0">
                  <a:moveTo>
                    <a:pt x="856" y="1"/>
                  </a:moveTo>
                  <a:cubicBezTo>
                    <a:pt x="397" y="1"/>
                    <a:pt x="0" y="184"/>
                    <a:pt x="0" y="398"/>
                  </a:cubicBezTo>
                  <a:cubicBezTo>
                    <a:pt x="0" y="581"/>
                    <a:pt x="397" y="765"/>
                    <a:pt x="856" y="765"/>
                  </a:cubicBezTo>
                  <a:cubicBezTo>
                    <a:pt x="1314" y="765"/>
                    <a:pt x="1711" y="581"/>
                    <a:pt x="1711" y="398"/>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24"/>
            <p:cNvSpPr/>
            <p:nvPr/>
          </p:nvSpPr>
          <p:spPr>
            <a:xfrm>
              <a:off x="2864389" y="2290951"/>
              <a:ext cx="146426" cy="74775"/>
            </a:xfrm>
            <a:custGeom>
              <a:avLst/>
              <a:gdLst/>
              <a:ahLst/>
              <a:cxnLst/>
              <a:rect l="l" t="t" r="r" b="b"/>
              <a:pathLst>
                <a:path w="1498" h="765" extrusionOk="0">
                  <a:moveTo>
                    <a:pt x="489" y="1"/>
                  </a:moveTo>
                  <a:cubicBezTo>
                    <a:pt x="214" y="62"/>
                    <a:pt x="0" y="215"/>
                    <a:pt x="0" y="368"/>
                  </a:cubicBezTo>
                  <a:cubicBezTo>
                    <a:pt x="0" y="581"/>
                    <a:pt x="367" y="765"/>
                    <a:pt x="856" y="765"/>
                  </a:cubicBezTo>
                  <a:cubicBezTo>
                    <a:pt x="1069" y="765"/>
                    <a:pt x="1314" y="704"/>
                    <a:pt x="1497" y="612"/>
                  </a:cubicBezTo>
                  <a:lnTo>
                    <a:pt x="1436" y="612"/>
                  </a:lnTo>
                  <a:cubicBezTo>
                    <a:pt x="1414" y="614"/>
                    <a:pt x="1391" y="615"/>
                    <a:pt x="1369" y="615"/>
                  </a:cubicBezTo>
                  <a:cubicBezTo>
                    <a:pt x="995" y="615"/>
                    <a:pt x="633" y="376"/>
                    <a:pt x="4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24"/>
            <p:cNvSpPr/>
            <p:nvPr/>
          </p:nvSpPr>
          <p:spPr>
            <a:xfrm>
              <a:off x="2840441" y="2186071"/>
              <a:ext cx="149456" cy="129317"/>
            </a:xfrm>
            <a:custGeom>
              <a:avLst/>
              <a:gdLst/>
              <a:ahLst/>
              <a:cxnLst/>
              <a:rect l="l" t="t" r="r" b="b"/>
              <a:pathLst>
                <a:path w="1529" h="1323" extrusionOk="0">
                  <a:moveTo>
                    <a:pt x="1186" y="1"/>
                  </a:moveTo>
                  <a:cubicBezTo>
                    <a:pt x="987" y="1"/>
                    <a:pt x="708" y="132"/>
                    <a:pt x="490" y="371"/>
                  </a:cubicBezTo>
                  <a:cubicBezTo>
                    <a:pt x="154" y="707"/>
                    <a:pt x="1" y="1105"/>
                    <a:pt x="154" y="1257"/>
                  </a:cubicBezTo>
                  <a:cubicBezTo>
                    <a:pt x="206" y="1301"/>
                    <a:pt x="274" y="1322"/>
                    <a:pt x="352" y="1322"/>
                  </a:cubicBezTo>
                  <a:cubicBezTo>
                    <a:pt x="545" y="1322"/>
                    <a:pt x="800" y="1191"/>
                    <a:pt x="1040" y="952"/>
                  </a:cubicBezTo>
                  <a:cubicBezTo>
                    <a:pt x="1376" y="616"/>
                    <a:pt x="1528" y="219"/>
                    <a:pt x="1376" y="66"/>
                  </a:cubicBezTo>
                  <a:cubicBezTo>
                    <a:pt x="1332" y="22"/>
                    <a:pt x="1265" y="1"/>
                    <a:pt x="118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24"/>
            <p:cNvSpPr/>
            <p:nvPr/>
          </p:nvSpPr>
          <p:spPr>
            <a:xfrm>
              <a:off x="2846403" y="2246184"/>
              <a:ext cx="122575" cy="68715"/>
            </a:xfrm>
            <a:custGeom>
              <a:avLst/>
              <a:gdLst/>
              <a:ahLst/>
              <a:cxnLst/>
              <a:rect l="l" t="t" r="r" b="b"/>
              <a:pathLst>
                <a:path w="1254" h="703" extrusionOk="0">
                  <a:moveTo>
                    <a:pt x="1253" y="1"/>
                  </a:moveTo>
                  <a:cubicBezTo>
                    <a:pt x="1101" y="184"/>
                    <a:pt x="856" y="276"/>
                    <a:pt x="643" y="276"/>
                  </a:cubicBezTo>
                  <a:cubicBezTo>
                    <a:pt x="459" y="276"/>
                    <a:pt x="276" y="245"/>
                    <a:pt x="154" y="123"/>
                  </a:cubicBezTo>
                  <a:cubicBezTo>
                    <a:pt x="32" y="337"/>
                    <a:pt x="1" y="551"/>
                    <a:pt x="93" y="642"/>
                  </a:cubicBezTo>
                  <a:cubicBezTo>
                    <a:pt x="134" y="683"/>
                    <a:pt x="192" y="702"/>
                    <a:pt x="262" y="702"/>
                  </a:cubicBezTo>
                  <a:cubicBezTo>
                    <a:pt x="454" y="702"/>
                    <a:pt x="733" y="560"/>
                    <a:pt x="979" y="337"/>
                  </a:cubicBezTo>
                  <a:cubicBezTo>
                    <a:pt x="1101" y="215"/>
                    <a:pt x="1162" y="123"/>
                    <a:pt x="1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24"/>
            <p:cNvSpPr/>
            <p:nvPr/>
          </p:nvSpPr>
          <p:spPr>
            <a:xfrm>
              <a:off x="2789711" y="2290951"/>
              <a:ext cx="89732" cy="73797"/>
            </a:xfrm>
            <a:custGeom>
              <a:avLst/>
              <a:gdLst/>
              <a:ahLst/>
              <a:cxnLst/>
              <a:rect l="l" t="t" r="r" b="b"/>
              <a:pathLst>
                <a:path w="918" h="755" extrusionOk="0">
                  <a:moveTo>
                    <a:pt x="520" y="1"/>
                  </a:moveTo>
                  <a:cubicBezTo>
                    <a:pt x="184" y="1"/>
                    <a:pt x="1" y="398"/>
                    <a:pt x="245" y="642"/>
                  </a:cubicBezTo>
                  <a:cubicBezTo>
                    <a:pt x="323" y="720"/>
                    <a:pt x="419" y="755"/>
                    <a:pt x="514" y="755"/>
                  </a:cubicBezTo>
                  <a:cubicBezTo>
                    <a:pt x="718" y="755"/>
                    <a:pt x="917" y="597"/>
                    <a:pt x="917" y="368"/>
                  </a:cubicBezTo>
                  <a:cubicBezTo>
                    <a:pt x="917" y="154"/>
                    <a:pt x="734" y="1"/>
                    <a:pt x="5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24"/>
            <p:cNvSpPr/>
            <p:nvPr/>
          </p:nvSpPr>
          <p:spPr>
            <a:xfrm>
              <a:off x="3551152" y="2885240"/>
              <a:ext cx="74777" cy="167242"/>
            </a:xfrm>
            <a:custGeom>
              <a:avLst/>
              <a:gdLst/>
              <a:ahLst/>
              <a:cxnLst/>
              <a:rect l="l" t="t" r="r" b="b"/>
              <a:pathLst>
                <a:path w="765" h="1711" extrusionOk="0">
                  <a:moveTo>
                    <a:pt x="398" y="0"/>
                  </a:moveTo>
                  <a:cubicBezTo>
                    <a:pt x="184" y="0"/>
                    <a:pt x="0" y="397"/>
                    <a:pt x="0" y="855"/>
                  </a:cubicBezTo>
                  <a:cubicBezTo>
                    <a:pt x="0" y="1314"/>
                    <a:pt x="184" y="1711"/>
                    <a:pt x="398" y="1711"/>
                  </a:cubicBezTo>
                  <a:cubicBezTo>
                    <a:pt x="581" y="1711"/>
                    <a:pt x="764" y="1344"/>
                    <a:pt x="764" y="855"/>
                  </a:cubicBezTo>
                  <a:cubicBezTo>
                    <a:pt x="764" y="397"/>
                    <a:pt x="581" y="0"/>
                    <a:pt x="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24"/>
            <p:cNvSpPr/>
            <p:nvPr/>
          </p:nvSpPr>
          <p:spPr>
            <a:xfrm>
              <a:off x="3551152" y="2989730"/>
              <a:ext cx="74777" cy="62752"/>
            </a:xfrm>
            <a:custGeom>
              <a:avLst/>
              <a:gdLst/>
              <a:ahLst/>
              <a:cxnLst/>
              <a:rect l="l" t="t" r="r" b="b"/>
              <a:pathLst>
                <a:path w="765" h="642" extrusionOk="0">
                  <a:moveTo>
                    <a:pt x="764" y="0"/>
                  </a:moveTo>
                  <a:lnTo>
                    <a:pt x="764" y="0"/>
                  </a:lnTo>
                  <a:cubicBezTo>
                    <a:pt x="611" y="61"/>
                    <a:pt x="459" y="92"/>
                    <a:pt x="336" y="92"/>
                  </a:cubicBezTo>
                  <a:cubicBezTo>
                    <a:pt x="214" y="92"/>
                    <a:pt x="92" y="92"/>
                    <a:pt x="0" y="61"/>
                  </a:cubicBezTo>
                  <a:lnTo>
                    <a:pt x="0" y="61"/>
                  </a:lnTo>
                  <a:cubicBezTo>
                    <a:pt x="62" y="397"/>
                    <a:pt x="184" y="642"/>
                    <a:pt x="367" y="642"/>
                  </a:cubicBezTo>
                  <a:cubicBezTo>
                    <a:pt x="550" y="642"/>
                    <a:pt x="734" y="367"/>
                    <a:pt x="7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24"/>
            <p:cNvSpPr/>
            <p:nvPr/>
          </p:nvSpPr>
          <p:spPr>
            <a:xfrm>
              <a:off x="3437669" y="2936166"/>
              <a:ext cx="146426" cy="129512"/>
            </a:xfrm>
            <a:custGeom>
              <a:avLst/>
              <a:gdLst/>
              <a:ahLst/>
              <a:cxnLst/>
              <a:rect l="l" t="t" r="r" b="b"/>
              <a:pathLst>
                <a:path w="1498" h="1325" extrusionOk="0">
                  <a:moveTo>
                    <a:pt x="320" y="0"/>
                  </a:moveTo>
                  <a:cubicBezTo>
                    <a:pt x="251" y="0"/>
                    <a:pt x="194" y="19"/>
                    <a:pt x="153" y="60"/>
                  </a:cubicBezTo>
                  <a:cubicBezTo>
                    <a:pt x="1" y="212"/>
                    <a:pt x="123" y="609"/>
                    <a:pt x="459" y="945"/>
                  </a:cubicBezTo>
                  <a:cubicBezTo>
                    <a:pt x="702" y="1167"/>
                    <a:pt x="978" y="1324"/>
                    <a:pt x="1169" y="1324"/>
                  </a:cubicBezTo>
                  <a:cubicBezTo>
                    <a:pt x="1242" y="1324"/>
                    <a:pt x="1303" y="1301"/>
                    <a:pt x="1345" y="1251"/>
                  </a:cubicBezTo>
                  <a:cubicBezTo>
                    <a:pt x="1497" y="1098"/>
                    <a:pt x="1345" y="701"/>
                    <a:pt x="1039" y="396"/>
                  </a:cubicBezTo>
                  <a:cubicBezTo>
                    <a:pt x="792" y="148"/>
                    <a:pt x="511" y="0"/>
                    <a:pt x="3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24"/>
            <p:cNvSpPr/>
            <p:nvPr/>
          </p:nvSpPr>
          <p:spPr>
            <a:xfrm>
              <a:off x="3485467" y="3013580"/>
              <a:ext cx="92665" cy="51316"/>
            </a:xfrm>
            <a:custGeom>
              <a:avLst/>
              <a:gdLst/>
              <a:ahLst/>
              <a:cxnLst/>
              <a:rect l="l" t="t" r="r" b="b"/>
              <a:pathLst>
                <a:path w="948" h="525" extrusionOk="0">
                  <a:moveTo>
                    <a:pt x="856" y="1"/>
                  </a:moveTo>
                  <a:cubicBezTo>
                    <a:pt x="697" y="107"/>
                    <a:pt x="491" y="190"/>
                    <a:pt x="300" y="190"/>
                  </a:cubicBezTo>
                  <a:cubicBezTo>
                    <a:pt x="271" y="190"/>
                    <a:pt x="242" y="188"/>
                    <a:pt x="214" y="184"/>
                  </a:cubicBezTo>
                  <a:lnTo>
                    <a:pt x="0" y="184"/>
                  </a:lnTo>
                  <a:cubicBezTo>
                    <a:pt x="238" y="400"/>
                    <a:pt x="492" y="525"/>
                    <a:pt x="673" y="525"/>
                  </a:cubicBezTo>
                  <a:cubicBezTo>
                    <a:pt x="748" y="525"/>
                    <a:pt x="811" y="504"/>
                    <a:pt x="856" y="459"/>
                  </a:cubicBezTo>
                  <a:cubicBezTo>
                    <a:pt x="947" y="367"/>
                    <a:pt x="947" y="215"/>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24"/>
            <p:cNvSpPr/>
            <p:nvPr/>
          </p:nvSpPr>
          <p:spPr>
            <a:xfrm>
              <a:off x="3395834" y="3037527"/>
              <a:ext cx="167344" cy="74677"/>
            </a:xfrm>
            <a:custGeom>
              <a:avLst/>
              <a:gdLst/>
              <a:ahLst/>
              <a:cxnLst/>
              <a:rect l="l" t="t" r="r" b="b"/>
              <a:pathLst>
                <a:path w="1712" h="764" extrusionOk="0">
                  <a:moveTo>
                    <a:pt x="856" y="0"/>
                  </a:moveTo>
                  <a:cubicBezTo>
                    <a:pt x="398" y="0"/>
                    <a:pt x="1" y="183"/>
                    <a:pt x="1" y="397"/>
                  </a:cubicBezTo>
                  <a:cubicBezTo>
                    <a:pt x="1" y="580"/>
                    <a:pt x="367" y="764"/>
                    <a:pt x="856" y="764"/>
                  </a:cubicBezTo>
                  <a:cubicBezTo>
                    <a:pt x="1314" y="764"/>
                    <a:pt x="1712" y="611"/>
                    <a:pt x="1712" y="397"/>
                  </a:cubicBezTo>
                  <a:cubicBezTo>
                    <a:pt x="1712" y="18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24"/>
            <p:cNvSpPr/>
            <p:nvPr/>
          </p:nvSpPr>
          <p:spPr>
            <a:xfrm>
              <a:off x="3395834" y="3052384"/>
              <a:ext cx="167344" cy="65782"/>
            </a:xfrm>
            <a:custGeom>
              <a:avLst/>
              <a:gdLst/>
              <a:ahLst/>
              <a:cxnLst/>
              <a:rect l="l" t="t" r="r" b="b"/>
              <a:pathLst>
                <a:path w="1712" h="673" extrusionOk="0">
                  <a:moveTo>
                    <a:pt x="1528" y="1"/>
                  </a:moveTo>
                  <a:cubicBezTo>
                    <a:pt x="1358" y="284"/>
                    <a:pt x="1057" y="462"/>
                    <a:pt x="722" y="462"/>
                  </a:cubicBezTo>
                  <a:cubicBezTo>
                    <a:pt x="695" y="462"/>
                    <a:pt x="669" y="461"/>
                    <a:pt x="642" y="459"/>
                  </a:cubicBezTo>
                  <a:cubicBezTo>
                    <a:pt x="614" y="463"/>
                    <a:pt x="586" y="465"/>
                    <a:pt x="557" y="465"/>
                  </a:cubicBezTo>
                  <a:cubicBezTo>
                    <a:pt x="365" y="465"/>
                    <a:pt x="160" y="382"/>
                    <a:pt x="1" y="276"/>
                  </a:cubicBezTo>
                  <a:lnTo>
                    <a:pt x="1" y="276"/>
                  </a:lnTo>
                  <a:cubicBezTo>
                    <a:pt x="31" y="490"/>
                    <a:pt x="398" y="673"/>
                    <a:pt x="856" y="673"/>
                  </a:cubicBezTo>
                  <a:cubicBezTo>
                    <a:pt x="1314" y="673"/>
                    <a:pt x="1712" y="490"/>
                    <a:pt x="1712" y="276"/>
                  </a:cubicBezTo>
                  <a:cubicBezTo>
                    <a:pt x="1712" y="154"/>
                    <a:pt x="1620" y="62"/>
                    <a:pt x="15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24"/>
            <p:cNvSpPr/>
            <p:nvPr/>
          </p:nvSpPr>
          <p:spPr>
            <a:xfrm>
              <a:off x="3437669" y="3088452"/>
              <a:ext cx="146426" cy="131076"/>
            </a:xfrm>
            <a:custGeom>
              <a:avLst/>
              <a:gdLst/>
              <a:ahLst/>
              <a:cxnLst/>
              <a:rect l="l" t="t" r="r" b="b"/>
              <a:pathLst>
                <a:path w="1498" h="1341" extrusionOk="0">
                  <a:moveTo>
                    <a:pt x="1178" y="0"/>
                  </a:moveTo>
                  <a:cubicBezTo>
                    <a:pt x="987" y="0"/>
                    <a:pt x="706" y="148"/>
                    <a:pt x="459" y="396"/>
                  </a:cubicBezTo>
                  <a:cubicBezTo>
                    <a:pt x="123" y="732"/>
                    <a:pt x="1" y="1098"/>
                    <a:pt x="153" y="1281"/>
                  </a:cubicBezTo>
                  <a:cubicBezTo>
                    <a:pt x="194" y="1322"/>
                    <a:pt x="251" y="1341"/>
                    <a:pt x="319" y="1341"/>
                  </a:cubicBezTo>
                  <a:cubicBezTo>
                    <a:pt x="509" y="1341"/>
                    <a:pt x="784" y="1193"/>
                    <a:pt x="1009" y="945"/>
                  </a:cubicBezTo>
                  <a:cubicBezTo>
                    <a:pt x="1345" y="609"/>
                    <a:pt x="1497" y="212"/>
                    <a:pt x="1345" y="59"/>
                  </a:cubicBezTo>
                  <a:cubicBezTo>
                    <a:pt x="1304" y="19"/>
                    <a:pt x="1247" y="0"/>
                    <a:pt x="11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24"/>
            <p:cNvSpPr/>
            <p:nvPr/>
          </p:nvSpPr>
          <p:spPr>
            <a:xfrm>
              <a:off x="3449594" y="3087963"/>
              <a:ext cx="134501" cy="131565"/>
            </a:xfrm>
            <a:custGeom>
              <a:avLst/>
              <a:gdLst/>
              <a:ahLst/>
              <a:cxnLst/>
              <a:rect l="l" t="t" r="r" b="b"/>
              <a:pathLst>
                <a:path w="1376" h="1346" extrusionOk="0">
                  <a:moveTo>
                    <a:pt x="1025" y="1"/>
                  </a:moveTo>
                  <a:cubicBezTo>
                    <a:pt x="980" y="1"/>
                    <a:pt x="933" y="11"/>
                    <a:pt x="887" y="34"/>
                  </a:cubicBezTo>
                  <a:cubicBezTo>
                    <a:pt x="978" y="614"/>
                    <a:pt x="581" y="1164"/>
                    <a:pt x="1" y="1256"/>
                  </a:cubicBezTo>
                  <a:lnTo>
                    <a:pt x="1" y="1286"/>
                  </a:lnTo>
                  <a:cubicBezTo>
                    <a:pt x="41" y="1327"/>
                    <a:pt x="98" y="1346"/>
                    <a:pt x="167" y="1346"/>
                  </a:cubicBezTo>
                  <a:cubicBezTo>
                    <a:pt x="359" y="1346"/>
                    <a:pt x="639" y="1198"/>
                    <a:pt x="887" y="950"/>
                  </a:cubicBezTo>
                  <a:cubicBezTo>
                    <a:pt x="1223" y="645"/>
                    <a:pt x="1375" y="217"/>
                    <a:pt x="1223" y="64"/>
                  </a:cubicBezTo>
                  <a:cubicBezTo>
                    <a:pt x="1166" y="27"/>
                    <a:pt x="1098" y="1"/>
                    <a:pt x="10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24"/>
            <p:cNvSpPr/>
            <p:nvPr/>
          </p:nvSpPr>
          <p:spPr>
            <a:xfrm>
              <a:off x="3548122" y="3103212"/>
              <a:ext cx="74777" cy="164309"/>
            </a:xfrm>
            <a:custGeom>
              <a:avLst/>
              <a:gdLst/>
              <a:ahLst/>
              <a:cxnLst/>
              <a:rect l="l" t="t" r="r" b="b"/>
              <a:pathLst>
                <a:path w="765" h="1681" extrusionOk="0">
                  <a:moveTo>
                    <a:pt x="367" y="0"/>
                  </a:moveTo>
                  <a:cubicBezTo>
                    <a:pt x="184" y="0"/>
                    <a:pt x="1" y="367"/>
                    <a:pt x="1" y="825"/>
                  </a:cubicBezTo>
                  <a:cubicBezTo>
                    <a:pt x="1" y="1314"/>
                    <a:pt x="184" y="1680"/>
                    <a:pt x="367" y="1680"/>
                  </a:cubicBezTo>
                  <a:cubicBezTo>
                    <a:pt x="581" y="1680"/>
                    <a:pt x="765" y="1314"/>
                    <a:pt x="765" y="825"/>
                  </a:cubicBezTo>
                  <a:cubicBezTo>
                    <a:pt x="765"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24"/>
            <p:cNvSpPr/>
            <p:nvPr/>
          </p:nvSpPr>
          <p:spPr>
            <a:xfrm>
              <a:off x="3551152" y="3118069"/>
              <a:ext cx="74777" cy="152384"/>
            </a:xfrm>
            <a:custGeom>
              <a:avLst/>
              <a:gdLst/>
              <a:ahLst/>
              <a:cxnLst/>
              <a:rect l="l" t="t" r="r" b="b"/>
              <a:pathLst>
                <a:path w="765" h="1559" extrusionOk="0">
                  <a:moveTo>
                    <a:pt x="581" y="1"/>
                  </a:moveTo>
                  <a:cubicBezTo>
                    <a:pt x="611" y="429"/>
                    <a:pt x="398" y="826"/>
                    <a:pt x="0" y="1040"/>
                  </a:cubicBezTo>
                  <a:cubicBezTo>
                    <a:pt x="62" y="1345"/>
                    <a:pt x="184" y="1559"/>
                    <a:pt x="367" y="1559"/>
                  </a:cubicBezTo>
                  <a:cubicBezTo>
                    <a:pt x="550" y="1559"/>
                    <a:pt x="764" y="1162"/>
                    <a:pt x="764" y="703"/>
                  </a:cubicBezTo>
                  <a:cubicBezTo>
                    <a:pt x="764" y="459"/>
                    <a:pt x="703" y="215"/>
                    <a:pt x="5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24"/>
            <p:cNvSpPr/>
            <p:nvPr/>
          </p:nvSpPr>
          <p:spPr>
            <a:xfrm>
              <a:off x="3589958" y="3088452"/>
              <a:ext cx="146426" cy="131076"/>
            </a:xfrm>
            <a:custGeom>
              <a:avLst/>
              <a:gdLst/>
              <a:ahLst/>
              <a:cxnLst/>
              <a:rect l="l" t="t" r="r" b="b"/>
              <a:pathLst>
                <a:path w="1498" h="1341" extrusionOk="0">
                  <a:moveTo>
                    <a:pt x="320" y="0"/>
                  </a:moveTo>
                  <a:cubicBezTo>
                    <a:pt x="251" y="0"/>
                    <a:pt x="194" y="19"/>
                    <a:pt x="153" y="59"/>
                  </a:cubicBezTo>
                  <a:cubicBezTo>
                    <a:pt x="1" y="212"/>
                    <a:pt x="123" y="609"/>
                    <a:pt x="459" y="945"/>
                  </a:cubicBezTo>
                  <a:cubicBezTo>
                    <a:pt x="706" y="1193"/>
                    <a:pt x="987" y="1341"/>
                    <a:pt x="1178" y="1341"/>
                  </a:cubicBezTo>
                  <a:cubicBezTo>
                    <a:pt x="1247" y="1341"/>
                    <a:pt x="1304" y="1322"/>
                    <a:pt x="1345" y="1281"/>
                  </a:cubicBezTo>
                  <a:cubicBezTo>
                    <a:pt x="1497" y="1098"/>
                    <a:pt x="1375" y="701"/>
                    <a:pt x="1039" y="396"/>
                  </a:cubicBezTo>
                  <a:cubicBezTo>
                    <a:pt x="792" y="148"/>
                    <a:pt x="511" y="0"/>
                    <a:pt x="3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24"/>
            <p:cNvSpPr/>
            <p:nvPr/>
          </p:nvSpPr>
          <p:spPr>
            <a:xfrm>
              <a:off x="3587025" y="3090896"/>
              <a:ext cx="140365" cy="110941"/>
            </a:xfrm>
            <a:custGeom>
              <a:avLst/>
              <a:gdLst/>
              <a:ahLst/>
              <a:cxnLst/>
              <a:rect l="l" t="t" r="r" b="b"/>
              <a:pathLst>
                <a:path w="1436" h="1135" extrusionOk="0">
                  <a:moveTo>
                    <a:pt x="351" y="0"/>
                  </a:moveTo>
                  <a:cubicBezTo>
                    <a:pt x="273" y="0"/>
                    <a:pt x="205" y="21"/>
                    <a:pt x="153" y="65"/>
                  </a:cubicBezTo>
                  <a:cubicBezTo>
                    <a:pt x="0" y="218"/>
                    <a:pt x="153" y="615"/>
                    <a:pt x="489" y="951"/>
                  </a:cubicBezTo>
                  <a:cubicBezTo>
                    <a:pt x="489" y="936"/>
                    <a:pt x="496" y="928"/>
                    <a:pt x="504" y="928"/>
                  </a:cubicBezTo>
                  <a:cubicBezTo>
                    <a:pt x="512" y="928"/>
                    <a:pt x="519" y="936"/>
                    <a:pt x="519" y="951"/>
                  </a:cubicBezTo>
                  <a:cubicBezTo>
                    <a:pt x="580" y="920"/>
                    <a:pt x="672" y="920"/>
                    <a:pt x="764" y="920"/>
                  </a:cubicBezTo>
                  <a:cubicBezTo>
                    <a:pt x="795" y="916"/>
                    <a:pt x="827" y="915"/>
                    <a:pt x="858" y="915"/>
                  </a:cubicBezTo>
                  <a:cubicBezTo>
                    <a:pt x="1070" y="915"/>
                    <a:pt x="1276" y="1001"/>
                    <a:pt x="1436" y="1134"/>
                  </a:cubicBezTo>
                  <a:cubicBezTo>
                    <a:pt x="1436" y="829"/>
                    <a:pt x="1283" y="554"/>
                    <a:pt x="1039" y="371"/>
                  </a:cubicBezTo>
                  <a:cubicBezTo>
                    <a:pt x="799" y="131"/>
                    <a:pt x="544" y="0"/>
                    <a:pt x="3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24"/>
            <p:cNvSpPr/>
            <p:nvPr/>
          </p:nvSpPr>
          <p:spPr>
            <a:xfrm>
              <a:off x="3610875" y="3043489"/>
              <a:ext cx="167344" cy="74677"/>
            </a:xfrm>
            <a:custGeom>
              <a:avLst/>
              <a:gdLst/>
              <a:ahLst/>
              <a:cxnLst/>
              <a:rect l="l" t="t" r="r" b="b"/>
              <a:pathLst>
                <a:path w="1712" h="764" extrusionOk="0">
                  <a:moveTo>
                    <a:pt x="856" y="0"/>
                  </a:moveTo>
                  <a:cubicBezTo>
                    <a:pt x="398" y="0"/>
                    <a:pt x="0" y="153"/>
                    <a:pt x="0" y="367"/>
                  </a:cubicBezTo>
                  <a:cubicBezTo>
                    <a:pt x="0" y="581"/>
                    <a:pt x="398" y="764"/>
                    <a:pt x="856" y="764"/>
                  </a:cubicBezTo>
                  <a:cubicBezTo>
                    <a:pt x="1345" y="764"/>
                    <a:pt x="1711" y="581"/>
                    <a:pt x="1711" y="367"/>
                  </a:cubicBezTo>
                  <a:cubicBezTo>
                    <a:pt x="1711" y="15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24"/>
            <p:cNvSpPr/>
            <p:nvPr/>
          </p:nvSpPr>
          <p:spPr>
            <a:xfrm>
              <a:off x="3610875" y="3040459"/>
              <a:ext cx="149358" cy="74775"/>
            </a:xfrm>
            <a:custGeom>
              <a:avLst/>
              <a:gdLst/>
              <a:ahLst/>
              <a:cxnLst/>
              <a:rect l="l" t="t" r="r" b="b"/>
              <a:pathLst>
                <a:path w="1528" h="765" extrusionOk="0">
                  <a:moveTo>
                    <a:pt x="489" y="1"/>
                  </a:moveTo>
                  <a:cubicBezTo>
                    <a:pt x="214" y="62"/>
                    <a:pt x="0" y="214"/>
                    <a:pt x="0" y="367"/>
                  </a:cubicBezTo>
                  <a:cubicBezTo>
                    <a:pt x="0" y="581"/>
                    <a:pt x="398" y="764"/>
                    <a:pt x="856" y="764"/>
                  </a:cubicBezTo>
                  <a:cubicBezTo>
                    <a:pt x="1072" y="764"/>
                    <a:pt x="1264" y="717"/>
                    <a:pt x="1454" y="642"/>
                  </a:cubicBezTo>
                  <a:lnTo>
                    <a:pt x="1454" y="642"/>
                  </a:lnTo>
                  <a:cubicBezTo>
                    <a:pt x="1458" y="642"/>
                    <a:pt x="1462" y="642"/>
                    <a:pt x="1467" y="642"/>
                  </a:cubicBezTo>
                  <a:lnTo>
                    <a:pt x="1528" y="612"/>
                  </a:lnTo>
                  <a:lnTo>
                    <a:pt x="1528" y="612"/>
                  </a:lnTo>
                  <a:cubicBezTo>
                    <a:pt x="1503" y="622"/>
                    <a:pt x="1478" y="632"/>
                    <a:pt x="1454" y="642"/>
                  </a:cubicBezTo>
                  <a:lnTo>
                    <a:pt x="1454" y="642"/>
                  </a:lnTo>
                  <a:cubicBezTo>
                    <a:pt x="1032" y="637"/>
                    <a:pt x="671" y="394"/>
                    <a:pt x="4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24"/>
            <p:cNvSpPr/>
            <p:nvPr/>
          </p:nvSpPr>
          <p:spPr>
            <a:xfrm>
              <a:off x="3589958" y="2936166"/>
              <a:ext cx="146426" cy="130001"/>
            </a:xfrm>
            <a:custGeom>
              <a:avLst/>
              <a:gdLst/>
              <a:ahLst/>
              <a:cxnLst/>
              <a:rect l="l" t="t" r="r" b="b"/>
              <a:pathLst>
                <a:path w="1498" h="1330" extrusionOk="0">
                  <a:moveTo>
                    <a:pt x="1178" y="0"/>
                  </a:moveTo>
                  <a:cubicBezTo>
                    <a:pt x="987" y="0"/>
                    <a:pt x="706" y="148"/>
                    <a:pt x="459" y="396"/>
                  </a:cubicBezTo>
                  <a:cubicBezTo>
                    <a:pt x="153" y="701"/>
                    <a:pt x="1" y="1098"/>
                    <a:pt x="153" y="1251"/>
                  </a:cubicBezTo>
                  <a:cubicBezTo>
                    <a:pt x="198" y="1304"/>
                    <a:pt x="263" y="1329"/>
                    <a:pt x="342" y="1329"/>
                  </a:cubicBezTo>
                  <a:cubicBezTo>
                    <a:pt x="533" y="1329"/>
                    <a:pt x="801" y="1183"/>
                    <a:pt x="1039" y="945"/>
                  </a:cubicBezTo>
                  <a:cubicBezTo>
                    <a:pt x="1375" y="609"/>
                    <a:pt x="1497" y="212"/>
                    <a:pt x="1345" y="60"/>
                  </a:cubicBezTo>
                  <a:cubicBezTo>
                    <a:pt x="1304" y="19"/>
                    <a:pt x="1247" y="0"/>
                    <a:pt x="11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24"/>
            <p:cNvSpPr/>
            <p:nvPr/>
          </p:nvSpPr>
          <p:spPr>
            <a:xfrm>
              <a:off x="3595920" y="2995692"/>
              <a:ext cx="122575" cy="69985"/>
            </a:xfrm>
            <a:custGeom>
              <a:avLst/>
              <a:gdLst/>
              <a:ahLst/>
              <a:cxnLst/>
              <a:rect l="l" t="t" r="r" b="b"/>
              <a:pathLst>
                <a:path w="1254" h="716" extrusionOk="0">
                  <a:moveTo>
                    <a:pt x="1253" y="0"/>
                  </a:moveTo>
                  <a:cubicBezTo>
                    <a:pt x="1100" y="184"/>
                    <a:pt x="856" y="306"/>
                    <a:pt x="642" y="306"/>
                  </a:cubicBezTo>
                  <a:cubicBezTo>
                    <a:pt x="459" y="306"/>
                    <a:pt x="276" y="245"/>
                    <a:pt x="153" y="123"/>
                  </a:cubicBezTo>
                  <a:cubicBezTo>
                    <a:pt x="31" y="367"/>
                    <a:pt x="1" y="550"/>
                    <a:pt x="92" y="642"/>
                  </a:cubicBezTo>
                  <a:cubicBezTo>
                    <a:pt x="134" y="692"/>
                    <a:pt x="195" y="715"/>
                    <a:pt x="268" y="715"/>
                  </a:cubicBezTo>
                  <a:cubicBezTo>
                    <a:pt x="459" y="715"/>
                    <a:pt x="735" y="558"/>
                    <a:pt x="978" y="336"/>
                  </a:cubicBezTo>
                  <a:cubicBezTo>
                    <a:pt x="1070" y="245"/>
                    <a:pt x="1161" y="123"/>
                    <a:pt x="12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24"/>
            <p:cNvSpPr/>
            <p:nvPr/>
          </p:nvSpPr>
          <p:spPr>
            <a:xfrm>
              <a:off x="3539227" y="3040459"/>
              <a:ext cx="86702" cy="73797"/>
            </a:xfrm>
            <a:custGeom>
              <a:avLst/>
              <a:gdLst/>
              <a:ahLst/>
              <a:cxnLst/>
              <a:rect l="l" t="t" r="r" b="b"/>
              <a:pathLst>
                <a:path w="887" h="755" extrusionOk="0">
                  <a:moveTo>
                    <a:pt x="520" y="1"/>
                  </a:moveTo>
                  <a:cubicBezTo>
                    <a:pt x="153" y="1"/>
                    <a:pt x="0" y="398"/>
                    <a:pt x="245" y="642"/>
                  </a:cubicBezTo>
                  <a:cubicBezTo>
                    <a:pt x="322" y="720"/>
                    <a:pt x="416" y="754"/>
                    <a:pt x="507" y="754"/>
                  </a:cubicBezTo>
                  <a:cubicBezTo>
                    <a:pt x="702" y="754"/>
                    <a:pt x="886" y="596"/>
                    <a:pt x="886" y="367"/>
                  </a:cubicBezTo>
                  <a:cubicBezTo>
                    <a:pt x="886" y="153"/>
                    <a:pt x="703" y="1"/>
                    <a:pt x="5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24"/>
            <p:cNvSpPr/>
            <p:nvPr/>
          </p:nvSpPr>
          <p:spPr>
            <a:xfrm>
              <a:off x="3476474" y="2243252"/>
              <a:ext cx="74777" cy="167242"/>
            </a:xfrm>
            <a:custGeom>
              <a:avLst/>
              <a:gdLst/>
              <a:ahLst/>
              <a:cxnLst/>
              <a:rect l="l" t="t" r="r" b="b"/>
              <a:pathLst>
                <a:path w="765" h="1711" extrusionOk="0">
                  <a:moveTo>
                    <a:pt x="398" y="0"/>
                  </a:moveTo>
                  <a:cubicBezTo>
                    <a:pt x="184" y="0"/>
                    <a:pt x="1" y="397"/>
                    <a:pt x="1" y="856"/>
                  </a:cubicBezTo>
                  <a:cubicBezTo>
                    <a:pt x="1" y="1314"/>
                    <a:pt x="184" y="1711"/>
                    <a:pt x="398" y="1711"/>
                  </a:cubicBezTo>
                  <a:cubicBezTo>
                    <a:pt x="581" y="1711"/>
                    <a:pt x="764" y="1314"/>
                    <a:pt x="764" y="856"/>
                  </a:cubicBezTo>
                  <a:cubicBezTo>
                    <a:pt x="764" y="397"/>
                    <a:pt x="581" y="0"/>
                    <a:pt x="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24"/>
            <p:cNvSpPr/>
            <p:nvPr/>
          </p:nvSpPr>
          <p:spPr>
            <a:xfrm>
              <a:off x="3476474" y="2347741"/>
              <a:ext cx="74777" cy="62752"/>
            </a:xfrm>
            <a:custGeom>
              <a:avLst/>
              <a:gdLst/>
              <a:ahLst/>
              <a:cxnLst/>
              <a:rect l="l" t="t" r="r" b="b"/>
              <a:pathLst>
                <a:path w="765" h="642" extrusionOk="0">
                  <a:moveTo>
                    <a:pt x="764" y="0"/>
                  </a:moveTo>
                  <a:lnTo>
                    <a:pt x="764" y="0"/>
                  </a:lnTo>
                  <a:cubicBezTo>
                    <a:pt x="612" y="61"/>
                    <a:pt x="459" y="92"/>
                    <a:pt x="337" y="92"/>
                  </a:cubicBezTo>
                  <a:cubicBezTo>
                    <a:pt x="215" y="92"/>
                    <a:pt x="92" y="92"/>
                    <a:pt x="1" y="61"/>
                  </a:cubicBezTo>
                  <a:lnTo>
                    <a:pt x="1" y="61"/>
                  </a:lnTo>
                  <a:cubicBezTo>
                    <a:pt x="62" y="398"/>
                    <a:pt x="184" y="642"/>
                    <a:pt x="367" y="642"/>
                  </a:cubicBezTo>
                  <a:cubicBezTo>
                    <a:pt x="551" y="642"/>
                    <a:pt x="734" y="367"/>
                    <a:pt x="7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24"/>
            <p:cNvSpPr/>
            <p:nvPr/>
          </p:nvSpPr>
          <p:spPr>
            <a:xfrm>
              <a:off x="3362991" y="2295252"/>
              <a:ext cx="146426" cy="130001"/>
            </a:xfrm>
            <a:custGeom>
              <a:avLst/>
              <a:gdLst/>
              <a:ahLst/>
              <a:cxnLst/>
              <a:rect l="l" t="t" r="r" b="b"/>
              <a:pathLst>
                <a:path w="1498" h="1330" extrusionOk="0">
                  <a:moveTo>
                    <a:pt x="348" y="1"/>
                  </a:moveTo>
                  <a:cubicBezTo>
                    <a:pt x="266" y="1"/>
                    <a:pt x="198" y="26"/>
                    <a:pt x="154" y="79"/>
                  </a:cubicBezTo>
                  <a:cubicBezTo>
                    <a:pt x="1" y="232"/>
                    <a:pt x="154" y="629"/>
                    <a:pt x="459" y="935"/>
                  </a:cubicBezTo>
                  <a:cubicBezTo>
                    <a:pt x="706" y="1182"/>
                    <a:pt x="987" y="1330"/>
                    <a:pt x="1179" y="1330"/>
                  </a:cubicBezTo>
                  <a:cubicBezTo>
                    <a:pt x="1247" y="1330"/>
                    <a:pt x="1305" y="1311"/>
                    <a:pt x="1345" y="1271"/>
                  </a:cubicBezTo>
                  <a:cubicBezTo>
                    <a:pt x="1498" y="1118"/>
                    <a:pt x="1376" y="721"/>
                    <a:pt x="1040" y="385"/>
                  </a:cubicBezTo>
                  <a:cubicBezTo>
                    <a:pt x="823" y="147"/>
                    <a:pt x="546" y="1"/>
                    <a:pt x="3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24"/>
            <p:cNvSpPr/>
            <p:nvPr/>
          </p:nvSpPr>
          <p:spPr>
            <a:xfrm>
              <a:off x="3413819" y="2371591"/>
              <a:ext cx="92665" cy="51316"/>
            </a:xfrm>
            <a:custGeom>
              <a:avLst/>
              <a:gdLst/>
              <a:ahLst/>
              <a:cxnLst/>
              <a:rect l="l" t="t" r="r" b="b"/>
              <a:pathLst>
                <a:path w="948" h="525" extrusionOk="0">
                  <a:moveTo>
                    <a:pt x="856" y="1"/>
                  </a:moveTo>
                  <a:cubicBezTo>
                    <a:pt x="696" y="107"/>
                    <a:pt x="491" y="190"/>
                    <a:pt x="300" y="190"/>
                  </a:cubicBezTo>
                  <a:cubicBezTo>
                    <a:pt x="271" y="190"/>
                    <a:pt x="242" y="188"/>
                    <a:pt x="214" y="184"/>
                  </a:cubicBezTo>
                  <a:lnTo>
                    <a:pt x="0" y="184"/>
                  </a:lnTo>
                  <a:cubicBezTo>
                    <a:pt x="238" y="400"/>
                    <a:pt x="491" y="525"/>
                    <a:pt x="673" y="525"/>
                  </a:cubicBezTo>
                  <a:cubicBezTo>
                    <a:pt x="748" y="525"/>
                    <a:pt x="811" y="504"/>
                    <a:pt x="856" y="459"/>
                  </a:cubicBezTo>
                  <a:cubicBezTo>
                    <a:pt x="947" y="367"/>
                    <a:pt x="917" y="215"/>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24"/>
            <p:cNvSpPr/>
            <p:nvPr/>
          </p:nvSpPr>
          <p:spPr>
            <a:xfrm>
              <a:off x="3321254" y="2395538"/>
              <a:ext cx="167246" cy="74677"/>
            </a:xfrm>
            <a:custGeom>
              <a:avLst/>
              <a:gdLst/>
              <a:ahLst/>
              <a:cxnLst/>
              <a:rect l="l" t="t" r="r" b="b"/>
              <a:pathLst>
                <a:path w="1711" h="764" extrusionOk="0">
                  <a:moveTo>
                    <a:pt x="856" y="0"/>
                  </a:moveTo>
                  <a:cubicBezTo>
                    <a:pt x="397" y="0"/>
                    <a:pt x="0" y="183"/>
                    <a:pt x="0" y="397"/>
                  </a:cubicBezTo>
                  <a:cubicBezTo>
                    <a:pt x="0" y="581"/>
                    <a:pt x="397" y="764"/>
                    <a:pt x="856" y="764"/>
                  </a:cubicBezTo>
                  <a:cubicBezTo>
                    <a:pt x="1314" y="764"/>
                    <a:pt x="1711" y="581"/>
                    <a:pt x="1711" y="397"/>
                  </a:cubicBezTo>
                  <a:cubicBezTo>
                    <a:pt x="1711" y="18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24"/>
            <p:cNvSpPr/>
            <p:nvPr/>
          </p:nvSpPr>
          <p:spPr>
            <a:xfrm>
              <a:off x="3324186" y="2410396"/>
              <a:ext cx="164314" cy="62850"/>
            </a:xfrm>
            <a:custGeom>
              <a:avLst/>
              <a:gdLst/>
              <a:ahLst/>
              <a:cxnLst/>
              <a:rect l="l" t="t" r="r" b="b"/>
              <a:pathLst>
                <a:path w="1681" h="643" extrusionOk="0">
                  <a:moveTo>
                    <a:pt x="1498" y="1"/>
                  </a:moveTo>
                  <a:cubicBezTo>
                    <a:pt x="1328" y="284"/>
                    <a:pt x="1026" y="462"/>
                    <a:pt x="691" y="462"/>
                  </a:cubicBezTo>
                  <a:cubicBezTo>
                    <a:pt x="665" y="462"/>
                    <a:pt x="638" y="461"/>
                    <a:pt x="612" y="459"/>
                  </a:cubicBezTo>
                  <a:cubicBezTo>
                    <a:pt x="398" y="459"/>
                    <a:pt x="184" y="398"/>
                    <a:pt x="1" y="276"/>
                  </a:cubicBezTo>
                  <a:lnTo>
                    <a:pt x="1" y="276"/>
                  </a:lnTo>
                  <a:cubicBezTo>
                    <a:pt x="31" y="490"/>
                    <a:pt x="367" y="642"/>
                    <a:pt x="826" y="642"/>
                  </a:cubicBezTo>
                  <a:cubicBezTo>
                    <a:pt x="1314" y="642"/>
                    <a:pt x="1681" y="490"/>
                    <a:pt x="1681" y="276"/>
                  </a:cubicBezTo>
                  <a:cubicBezTo>
                    <a:pt x="1681" y="154"/>
                    <a:pt x="1620" y="62"/>
                    <a:pt x="14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24"/>
            <p:cNvSpPr/>
            <p:nvPr/>
          </p:nvSpPr>
          <p:spPr>
            <a:xfrm>
              <a:off x="3362991" y="2446463"/>
              <a:ext cx="146426" cy="131076"/>
            </a:xfrm>
            <a:custGeom>
              <a:avLst/>
              <a:gdLst/>
              <a:ahLst/>
              <a:cxnLst/>
              <a:rect l="l" t="t" r="r" b="b"/>
              <a:pathLst>
                <a:path w="1498" h="1341" extrusionOk="0">
                  <a:moveTo>
                    <a:pt x="1179" y="0"/>
                  </a:moveTo>
                  <a:cubicBezTo>
                    <a:pt x="987" y="0"/>
                    <a:pt x="706" y="148"/>
                    <a:pt x="459" y="396"/>
                  </a:cubicBezTo>
                  <a:cubicBezTo>
                    <a:pt x="154" y="701"/>
                    <a:pt x="1" y="1098"/>
                    <a:pt x="154" y="1282"/>
                  </a:cubicBezTo>
                  <a:cubicBezTo>
                    <a:pt x="194" y="1322"/>
                    <a:pt x="251" y="1341"/>
                    <a:pt x="320" y="1341"/>
                  </a:cubicBezTo>
                  <a:cubicBezTo>
                    <a:pt x="512" y="1341"/>
                    <a:pt x="792" y="1193"/>
                    <a:pt x="1040" y="945"/>
                  </a:cubicBezTo>
                  <a:cubicBezTo>
                    <a:pt x="1345" y="609"/>
                    <a:pt x="1498" y="212"/>
                    <a:pt x="1345" y="60"/>
                  </a:cubicBezTo>
                  <a:cubicBezTo>
                    <a:pt x="1305" y="19"/>
                    <a:pt x="1247" y="0"/>
                    <a:pt x="11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24"/>
            <p:cNvSpPr/>
            <p:nvPr/>
          </p:nvSpPr>
          <p:spPr>
            <a:xfrm>
              <a:off x="3377946" y="2445975"/>
              <a:ext cx="131470" cy="131565"/>
            </a:xfrm>
            <a:custGeom>
              <a:avLst/>
              <a:gdLst/>
              <a:ahLst/>
              <a:cxnLst/>
              <a:rect l="l" t="t" r="r" b="b"/>
              <a:pathLst>
                <a:path w="1345" h="1346" extrusionOk="0">
                  <a:moveTo>
                    <a:pt x="994" y="1"/>
                  </a:moveTo>
                  <a:cubicBezTo>
                    <a:pt x="949" y="1"/>
                    <a:pt x="903" y="11"/>
                    <a:pt x="856" y="34"/>
                  </a:cubicBezTo>
                  <a:cubicBezTo>
                    <a:pt x="978" y="614"/>
                    <a:pt x="581" y="1164"/>
                    <a:pt x="1" y="1256"/>
                  </a:cubicBezTo>
                  <a:lnTo>
                    <a:pt x="1" y="1287"/>
                  </a:lnTo>
                  <a:cubicBezTo>
                    <a:pt x="41" y="1327"/>
                    <a:pt x="98" y="1346"/>
                    <a:pt x="166" y="1346"/>
                  </a:cubicBezTo>
                  <a:cubicBezTo>
                    <a:pt x="357" y="1346"/>
                    <a:pt x="631" y="1198"/>
                    <a:pt x="856" y="950"/>
                  </a:cubicBezTo>
                  <a:cubicBezTo>
                    <a:pt x="1192" y="645"/>
                    <a:pt x="1345" y="217"/>
                    <a:pt x="1192" y="65"/>
                  </a:cubicBezTo>
                  <a:cubicBezTo>
                    <a:pt x="1135" y="27"/>
                    <a:pt x="1067" y="1"/>
                    <a:pt x="9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24"/>
            <p:cNvSpPr/>
            <p:nvPr/>
          </p:nvSpPr>
          <p:spPr>
            <a:xfrm>
              <a:off x="3473542" y="2461223"/>
              <a:ext cx="74679" cy="164309"/>
            </a:xfrm>
            <a:custGeom>
              <a:avLst/>
              <a:gdLst/>
              <a:ahLst/>
              <a:cxnLst/>
              <a:rect l="l" t="t" r="r" b="b"/>
              <a:pathLst>
                <a:path w="764" h="1681" extrusionOk="0">
                  <a:moveTo>
                    <a:pt x="397" y="0"/>
                  </a:moveTo>
                  <a:cubicBezTo>
                    <a:pt x="183" y="0"/>
                    <a:pt x="0" y="367"/>
                    <a:pt x="0" y="825"/>
                  </a:cubicBezTo>
                  <a:cubicBezTo>
                    <a:pt x="0" y="1314"/>
                    <a:pt x="183" y="1680"/>
                    <a:pt x="397" y="1680"/>
                  </a:cubicBezTo>
                  <a:cubicBezTo>
                    <a:pt x="581" y="1680"/>
                    <a:pt x="764" y="1314"/>
                    <a:pt x="764" y="825"/>
                  </a:cubicBezTo>
                  <a:cubicBezTo>
                    <a:pt x="764" y="367"/>
                    <a:pt x="581" y="0"/>
                    <a:pt x="3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24"/>
            <p:cNvSpPr/>
            <p:nvPr/>
          </p:nvSpPr>
          <p:spPr>
            <a:xfrm>
              <a:off x="3476474" y="2473148"/>
              <a:ext cx="77709" cy="152384"/>
            </a:xfrm>
            <a:custGeom>
              <a:avLst/>
              <a:gdLst/>
              <a:ahLst/>
              <a:cxnLst/>
              <a:rect l="l" t="t" r="r" b="b"/>
              <a:pathLst>
                <a:path w="795" h="1559" extrusionOk="0">
                  <a:moveTo>
                    <a:pt x="581" y="0"/>
                  </a:moveTo>
                  <a:cubicBezTo>
                    <a:pt x="612" y="428"/>
                    <a:pt x="398" y="856"/>
                    <a:pt x="1" y="1039"/>
                  </a:cubicBezTo>
                  <a:cubicBezTo>
                    <a:pt x="62" y="1345"/>
                    <a:pt x="215" y="1558"/>
                    <a:pt x="398" y="1558"/>
                  </a:cubicBezTo>
                  <a:cubicBezTo>
                    <a:pt x="612" y="1558"/>
                    <a:pt x="764" y="1192"/>
                    <a:pt x="764" y="703"/>
                  </a:cubicBezTo>
                  <a:cubicBezTo>
                    <a:pt x="795" y="459"/>
                    <a:pt x="703" y="214"/>
                    <a:pt x="5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24"/>
            <p:cNvSpPr/>
            <p:nvPr/>
          </p:nvSpPr>
          <p:spPr>
            <a:xfrm>
              <a:off x="3515280" y="2446463"/>
              <a:ext cx="149456" cy="131076"/>
            </a:xfrm>
            <a:custGeom>
              <a:avLst/>
              <a:gdLst/>
              <a:ahLst/>
              <a:cxnLst/>
              <a:rect l="l" t="t" r="r" b="b"/>
              <a:pathLst>
                <a:path w="1529" h="1341" extrusionOk="0">
                  <a:moveTo>
                    <a:pt x="320" y="0"/>
                  </a:moveTo>
                  <a:cubicBezTo>
                    <a:pt x="251" y="0"/>
                    <a:pt x="194" y="19"/>
                    <a:pt x="154" y="60"/>
                  </a:cubicBezTo>
                  <a:cubicBezTo>
                    <a:pt x="1" y="212"/>
                    <a:pt x="154" y="609"/>
                    <a:pt x="490" y="945"/>
                  </a:cubicBezTo>
                  <a:cubicBezTo>
                    <a:pt x="714" y="1193"/>
                    <a:pt x="989" y="1341"/>
                    <a:pt x="1179" y="1341"/>
                  </a:cubicBezTo>
                  <a:cubicBezTo>
                    <a:pt x="1247" y="1341"/>
                    <a:pt x="1305" y="1322"/>
                    <a:pt x="1345" y="1282"/>
                  </a:cubicBezTo>
                  <a:cubicBezTo>
                    <a:pt x="1528" y="1098"/>
                    <a:pt x="1376" y="701"/>
                    <a:pt x="1039" y="396"/>
                  </a:cubicBezTo>
                  <a:cubicBezTo>
                    <a:pt x="792" y="148"/>
                    <a:pt x="512" y="0"/>
                    <a:pt x="3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24"/>
            <p:cNvSpPr/>
            <p:nvPr/>
          </p:nvSpPr>
          <p:spPr>
            <a:xfrm>
              <a:off x="3515280" y="2448907"/>
              <a:ext cx="137531" cy="110941"/>
            </a:xfrm>
            <a:custGeom>
              <a:avLst/>
              <a:gdLst/>
              <a:ahLst/>
              <a:cxnLst/>
              <a:rect l="l" t="t" r="r" b="b"/>
              <a:pathLst>
                <a:path w="1407" h="1135" extrusionOk="0">
                  <a:moveTo>
                    <a:pt x="338" y="0"/>
                  </a:moveTo>
                  <a:cubicBezTo>
                    <a:pt x="261" y="0"/>
                    <a:pt x="197" y="21"/>
                    <a:pt x="154" y="65"/>
                  </a:cubicBezTo>
                  <a:cubicBezTo>
                    <a:pt x="1" y="218"/>
                    <a:pt x="154" y="615"/>
                    <a:pt x="459" y="951"/>
                  </a:cubicBezTo>
                  <a:lnTo>
                    <a:pt x="490" y="951"/>
                  </a:lnTo>
                  <a:cubicBezTo>
                    <a:pt x="581" y="920"/>
                    <a:pt x="642" y="920"/>
                    <a:pt x="734" y="920"/>
                  </a:cubicBezTo>
                  <a:cubicBezTo>
                    <a:pt x="766" y="917"/>
                    <a:pt x="797" y="915"/>
                    <a:pt x="829" y="915"/>
                  </a:cubicBezTo>
                  <a:cubicBezTo>
                    <a:pt x="1041" y="915"/>
                    <a:pt x="1246" y="1001"/>
                    <a:pt x="1406" y="1134"/>
                  </a:cubicBezTo>
                  <a:cubicBezTo>
                    <a:pt x="1406" y="829"/>
                    <a:pt x="1253" y="554"/>
                    <a:pt x="1039" y="371"/>
                  </a:cubicBezTo>
                  <a:cubicBezTo>
                    <a:pt x="800" y="131"/>
                    <a:pt x="529" y="0"/>
                    <a:pt x="3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24"/>
            <p:cNvSpPr/>
            <p:nvPr/>
          </p:nvSpPr>
          <p:spPr>
            <a:xfrm>
              <a:off x="3536197" y="2398471"/>
              <a:ext cx="167344" cy="74775"/>
            </a:xfrm>
            <a:custGeom>
              <a:avLst/>
              <a:gdLst/>
              <a:ahLst/>
              <a:cxnLst/>
              <a:rect l="l" t="t" r="r" b="b"/>
              <a:pathLst>
                <a:path w="1712" h="765" extrusionOk="0">
                  <a:moveTo>
                    <a:pt x="856" y="1"/>
                  </a:moveTo>
                  <a:cubicBezTo>
                    <a:pt x="398" y="1"/>
                    <a:pt x="1" y="184"/>
                    <a:pt x="1" y="398"/>
                  </a:cubicBezTo>
                  <a:cubicBezTo>
                    <a:pt x="1" y="612"/>
                    <a:pt x="398" y="764"/>
                    <a:pt x="856" y="764"/>
                  </a:cubicBezTo>
                  <a:cubicBezTo>
                    <a:pt x="1345" y="764"/>
                    <a:pt x="1711" y="612"/>
                    <a:pt x="1711" y="398"/>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24"/>
            <p:cNvSpPr/>
            <p:nvPr/>
          </p:nvSpPr>
          <p:spPr>
            <a:xfrm>
              <a:off x="3539227" y="2401501"/>
              <a:ext cx="146426" cy="71745"/>
            </a:xfrm>
            <a:custGeom>
              <a:avLst/>
              <a:gdLst/>
              <a:ahLst/>
              <a:cxnLst/>
              <a:rect l="l" t="t" r="r" b="b"/>
              <a:pathLst>
                <a:path w="1498" h="734" extrusionOk="0">
                  <a:moveTo>
                    <a:pt x="489" y="0"/>
                  </a:moveTo>
                  <a:cubicBezTo>
                    <a:pt x="184" y="61"/>
                    <a:pt x="0" y="184"/>
                    <a:pt x="0" y="336"/>
                  </a:cubicBezTo>
                  <a:cubicBezTo>
                    <a:pt x="0" y="581"/>
                    <a:pt x="367" y="733"/>
                    <a:pt x="825" y="733"/>
                  </a:cubicBezTo>
                  <a:cubicBezTo>
                    <a:pt x="1041" y="733"/>
                    <a:pt x="1233" y="686"/>
                    <a:pt x="1423" y="611"/>
                  </a:cubicBezTo>
                  <a:lnTo>
                    <a:pt x="1423" y="611"/>
                  </a:lnTo>
                  <a:cubicBezTo>
                    <a:pt x="1427" y="611"/>
                    <a:pt x="1432" y="611"/>
                    <a:pt x="1436" y="611"/>
                  </a:cubicBezTo>
                  <a:lnTo>
                    <a:pt x="1497" y="581"/>
                  </a:lnTo>
                  <a:lnTo>
                    <a:pt x="1497" y="581"/>
                  </a:lnTo>
                  <a:cubicBezTo>
                    <a:pt x="1472" y="591"/>
                    <a:pt x="1448" y="601"/>
                    <a:pt x="1423" y="611"/>
                  </a:cubicBezTo>
                  <a:lnTo>
                    <a:pt x="1423" y="611"/>
                  </a:lnTo>
                  <a:cubicBezTo>
                    <a:pt x="1001" y="606"/>
                    <a:pt x="640" y="363"/>
                    <a:pt x="4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24"/>
            <p:cNvSpPr/>
            <p:nvPr/>
          </p:nvSpPr>
          <p:spPr>
            <a:xfrm>
              <a:off x="3515280" y="2294177"/>
              <a:ext cx="146426" cy="130001"/>
            </a:xfrm>
            <a:custGeom>
              <a:avLst/>
              <a:gdLst/>
              <a:ahLst/>
              <a:cxnLst/>
              <a:rect l="l" t="t" r="r" b="b"/>
              <a:pathLst>
                <a:path w="1498" h="1330" extrusionOk="0">
                  <a:moveTo>
                    <a:pt x="1179" y="0"/>
                  </a:moveTo>
                  <a:cubicBezTo>
                    <a:pt x="989" y="0"/>
                    <a:pt x="714" y="148"/>
                    <a:pt x="490" y="396"/>
                  </a:cubicBezTo>
                  <a:cubicBezTo>
                    <a:pt x="154" y="701"/>
                    <a:pt x="1" y="1098"/>
                    <a:pt x="154" y="1251"/>
                  </a:cubicBezTo>
                  <a:cubicBezTo>
                    <a:pt x="198" y="1305"/>
                    <a:pt x="264" y="1329"/>
                    <a:pt x="342" y="1329"/>
                  </a:cubicBezTo>
                  <a:cubicBezTo>
                    <a:pt x="533" y="1329"/>
                    <a:pt x="802" y="1183"/>
                    <a:pt x="1039" y="946"/>
                  </a:cubicBezTo>
                  <a:cubicBezTo>
                    <a:pt x="1376" y="609"/>
                    <a:pt x="1498" y="212"/>
                    <a:pt x="1345" y="60"/>
                  </a:cubicBezTo>
                  <a:cubicBezTo>
                    <a:pt x="1305" y="19"/>
                    <a:pt x="1247" y="0"/>
                    <a:pt x="11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24"/>
            <p:cNvSpPr/>
            <p:nvPr/>
          </p:nvSpPr>
          <p:spPr>
            <a:xfrm>
              <a:off x="3521242" y="2353704"/>
              <a:ext cx="122575" cy="67346"/>
            </a:xfrm>
            <a:custGeom>
              <a:avLst/>
              <a:gdLst/>
              <a:ahLst/>
              <a:cxnLst/>
              <a:rect l="l" t="t" r="r" b="b"/>
              <a:pathLst>
                <a:path w="1254" h="689" extrusionOk="0">
                  <a:moveTo>
                    <a:pt x="1253" y="0"/>
                  </a:moveTo>
                  <a:lnTo>
                    <a:pt x="1253" y="0"/>
                  </a:lnTo>
                  <a:cubicBezTo>
                    <a:pt x="1101" y="184"/>
                    <a:pt x="856" y="306"/>
                    <a:pt x="642" y="306"/>
                  </a:cubicBezTo>
                  <a:cubicBezTo>
                    <a:pt x="459" y="306"/>
                    <a:pt x="276" y="245"/>
                    <a:pt x="154" y="123"/>
                  </a:cubicBezTo>
                  <a:cubicBezTo>
                    <a:pt x="31" y="337"/>
                    <a:pt x="1" y="550"/>
                    <a:pt x="93" y="642"/>
                  </a:cubicBezTo>
                  <a:cubicBezTo>
                    <a:pt x="124" y="674"/>
                    <a:pt x="176" y="689"/>
                    <a:pt x="242" y="689"/>
                  </a:cubicBezTo>
                  <a:cubicBezTo>
                    <a:pt x="430" y="689"/>
                    <a:pt x="729" y="563"/>
                    <a:pt x="978" y="337"/>
                  </a:cubicBezTo>
                  <a:cubicBezTo>
                    <a:pt x="1070" y="245"/>
                    <a:pt x="1162" y="123"/>
                    <a:pt x="12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24"/>
            <p:cNvSpPr/>
            <p:nvPr/>
          </p:nvSpPr>
          <p:spPr>
            <a:xfrm>
              <a:off x="3464549" y="2398471"/>
              <a:ext cx="86702" cy="73797"/>
            </a:xfrm>
            <a:custGeom>
              <a:avLst/>
              <a:gdLst/>
              <a:ahLst/>
              <a:cxnLst/>
              <a:rect l="l" t="t" r="r" b="b"/>
              <a:pathLst>
                <a:path w="887" h="755" extrusionOk="0">
                  <a:moveTo>
                    <a:pt x="520" y="1"/>
                  </a:moveTo>
                  <a:cubicBezTo>
                    <a:pt x="153" y="1"/>
                    <a:pt x="1" y="398"/>
                    <a:pt x="245" y="642"/>
                  </a:cubicBezTo>
                  <a:cubicBezTo>
                    <a:pt x="323" y="720"/>
                    <a:pt x="416" y="754"/>
                    <a:pt x="507" y="754"/>
                  </a:cubicBezTo>
                  <a:cubicBezTo>
                    <a:pt x="702" y="754"/>
                    <a:pt x="886" y="596"/>
                    <a:pt x="886" y="367"/>
                  </a:cubicBezTo>
                  <a:cubicBezTo>
                    <a:pt x="886" y="153"/>
                    <a:pt x="734" y="1"/>
                    <a:pt x="5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24"/>
            <p:cNvSpPr/>
            <p:nvPr/>
          </p:nvSpPr>
          <p:spPr>
            <a:xfrm>
              <a:off x="2885306" y="2723961"/>
              <a:ext cx="74679" cy="164309"/>
            </a:xfrm>
            <a:custGeom>
              <a:avLst/>
              <a:gdLst/>
              <a:ahLst/>
              <a:cxnLst/>
              <a:rect l="l" t="t" r="r" b="b"/>
              <a:pathLst>
                <a:path w="764" h="1681" extrusionOk="0">
                  <a:moveTo>
                    <a:pt x="367" y="0"/>
                  </a:moveTo>
                  <a:cubicBezTo>
                    <a:pt x="183" y="0"/>
                    <a:pt x="0" y="367"/>
                    <a:pt x="0" y="856"/>
                  </a:cubicBezTo>
                  <a:cubicBezTo>
                    <a:pt x="0" y="1314"/>
                    <a:pt x="153" y="1681"/>
                    <a:pt x="367" y="1681"/>
                  </a:cubicBezTo>
                  <a:cubicBezTo>
                    <a:pt x="581" y="1681"/>
                    <a:pt x="764" y="1314"/>
                    <a:pt x="764" y="856"/>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24"/>
            <p:cNvSpPr/>
            <p:nvPr/>
          </p:nvSpPr>
          <p:spPr>
            <a:xfrm>
              <a:off x="2882276" y="2828451"/>
              <a:ext cx="74777" cy="59820"/>
            </a:xfrm>
            <a:custGeom>
              <a:avLst/>
              <a:gdLst/>
              <a:ahLst/>
              <a:cxnLst/>
              <a:rect l="l" t="t" r="r" b="b"/>
              <a:pathLst>
                <a:path w="765" h="612" extrusionOk="0">
                  <a:moveTo>
                    <a:pt x="764" y="1"/>
                  </a:moveTo>
                  <a:cubicBezTo>
                    <a:pt x="642" y="62"/>
                    <a:pt x="489" y="92"/>
                    <a:pt x="337" y="92"/>
                  </a:cubicBezTo>
                  <a:cubicBezTo>
                    <a:pt x="214" y="92"/>
                    <a:pt x="123" y="62"/>
                    <a:pt x="1" y="31"/>
                  </a:cubicBezTo>
                  <a:lnTo>
                    <a:pt x="1" y="31"/>
                  </a:lnTo>
                  <a:cubicBezTo>
                    <a:pt x="62" y="367"/>
                    <a:pt x="214" y="612"/>
                    <a:pt x="398" y="612"/>
                  </a:cubicBezTo>
                  <a:cubicBezTo>
                    <a:pt x="581" y="612"/>
                    <a:pt x="734" y="367"/>
                    <a:pt x="7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24"/>
            <p:cNvSpPr/>
            <p:nvPr/>
          </p:nvSpPr>
          <p:spPr>
            <a:xfrm>
              <a:off x="2768793" y="2773029"/>
              <a:ext cx="149456" cy="130001"/>
            </a:xfrm>
            <a:custGeom>
              <a:avLst/>
              <a:gdLst/>
              <a:ahLst/>
              <a:cxnLst/>
              <a:rect l="l" t="t" r="r" b="b"/>
              <a:pathLst>
                <a:path w="1529" h="1330" extrusionOk="0">
                  <a:moveTo>
                    <a:pt x="356" y="0"/>
                  </a:moveTo>
                  <a:cubicBezTo>
                    <a:pt x="276" y="0"/>
                    <a:pt x="207" y="25"/>
                    <a:pt x="153" y="79"/>
                  </a:cubicBezTo>
                  <a:cubicBezTo>
                    <a:pt x="1" y="232"/>
                    <a:pt x="153" y="629"/>
                    <a:pt x="490" y="934"/>
                  </a:cubicBezTo>
                  <a:cubicBezTo>
                    <a:pt x="737" y="1182"/>
                    <a:pt x="1017" y="1330"/>
                    <a:pt x="1209" y="1330"/>
                  </a:cubicBezTo>
                  <a:cubicBezTo>
                    <a:pt x="1278" y="1330"/>
                    <a:pt x="1335" y="1311"/>
                    <a:pt x="1375" y="1270"/>
                  </a:cubicBezTo>
                  <a:cubicBezTo>
                    <a:pt x="1528" y="1118"/>
                    <a:pt x="1375" y="720"/>
                    <a:pt x="1039" y="384"/>
                  </a:cubicBezTo>
                  <a:cubicBezTo>
                    <a:pt x="802" y="147"/>
                    <a:pt x="548" y="0"/>
                    <a:pt x="3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24"/>
            <p:cNvSpPr/>
            <p:nvPr/>
          </p:nvSpPr>
          <p:spPr>
            <a:xfrm>
              <a:off x="2819621" y="2852398"/>
              <a:ext cx="98627" cy="52391"/>
            </a:xfrm>
            <a:custGeom>
              <a:avLst/>
              <a:gdLst/>
              <a:ahLst/>
              <a:cxnLst/>
              <a:rect l="l" t="t" r="r" b="b"/>
              <a:pathLst>
                <a:path w="1009" h="536" extrusionOk="0">
                  <a:moveTo>
                    <a:pt x="855" y="0"/>
                  </a:moveTo>
                  <a:cubicBezTo>
                    <a:pt x="642" y="122"/>
                    <a:pt x="428" y="183"/>
                    <a:pt x="183" y="183"/>
                  </a:cubicBezTo>
                  <a:lnTo>
                    <a:pt x="0" y="183"/>
                  </a:lnTo>
                  <a:cubicBezTo>
                    <a:pt x="249" y="410"/>
                    <a:pt x="515" y="536"/>
                    <a:pt x="698" y="536"/>
                  </a:cubicBezTo>
                  <a:cubicBezTo>
                    <a:pt x="762" y="536"/>
                    <a:pt x="816" y="520"/>
                    <a:pt x="855" y="489"/>
                  </a:cubicBezTo>
                  <a:cubicBezTo>
                    <a:pt x="1008" y="336"/>
                    <a:pt x="917" y="214"/>
                    <a:pt x="8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24"/>
            <p:cNvSpPr/>
            <p:nvPr/>
          </p:nvSpPr>
          <p:spPr>
            <a:xfrm>
              <a:off x="2729988" y="2876248"/>
              <a:ext cx="164314" cy="74775"/>
            </a:xfrm>
            <a:custGeom>
              <a:avLst/>
              <a:gdLst/>
              <a:ahLst/>
              <a:cxnLst/>
              <a:rect l="l" t="t" r="r" b="b"/>
              <a:pathLst>
                <a:path w="1681" h="765" extrusionOk="0">
                  <a:moveTo>
                    <a:pt x="856" y="0"/>
                  </a:moveTo>
                  <a:cubicBezTo>
                    <a:pt x="367" y="0"/>
                    <a:pt x="1" y="184"/>
                    <a:pt x="1" y="367"/>
                  </a:cubicBezTo>
                  <a:cubicBezTo>
                    <a:pt x="1" y="581"/>
                    <a:pt x="367" y="764"/>
                    <a:pt x="856" y="764"/>
                  </a:cubicBezTo>
                  <a:cubicBezTo>
                    <a:pt x="1314" y="764"/>
                    <a:pt x="1681" y="581"/>
                    <a:pt x="1681" y="367"/>
                  </a:cubicBezTo>
                  <a:cubicBezTo>
                    <a:pt x="1681" y="184"/>
                    <a:pt x="1314" y="0"/>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24"/>
            <p:cNvSpPr/>
            <p:nvPr/>
          </p:nvSpPr>
          <p:spPr>
            <a:xfrm>
              <a:off x="2729988" y="2891203"/>
              <a:ext cx="164314" cy="62752"/>
            </a:xfrm>
            <a:custGeom>
              <a:avLst/>
              <a:gdLst/>
              <a:ahLst/>
              <a:cxnLst/>
              <a:rect l="l" t="t" r="r" b="b"/>
              <a:pathLst>
                <a:path w="1681" h="642" extrusionOk="0">
                  <a:moveTo>
                    <a:pt x="1497" y="0"/>
                  </a:moveTo>
                  <a:cubicBezTo>
                    <a:pt x="1314" y="275"/>
                    <a:pt x="978" y="458"/>
                    <a:pt x="612" y="458"/>
                  </a:cubicBezTo>
                  <a:cubicBezTo>
                    <a:pt x="398" y="458"/>
                    <a:pt x="184" y="397"/>
                    <a:pt x="1" y="245"/>
                  </a:cubicBezTo>
                  <a:lnTo>
                    <a:pt x="1" y="245"/>
                  </a:lnTo>
                  <a:cubicBezTo>
                    <a:pt x="31" y="458"/>
                    <a:pt x="367" y="642"/>
                    <a:pt x="856" y="642"/>
                  </a:cubicBezTo>
                  <a:cubicBezTo>
                    <a:pt x="1314" y="642"/>
                    <a:pt x="1681" y="458"/>
                    <a:pt x="1681" y="245"/>
                  </a:cubicBezTo>
                  <a:cubicBezTo>
                    <a:pt x="1681" y="153"/>
                    <a:pt x="1620" y="61"/>
                    <a:pt x="14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24"/>
            <p:cNvSpPr/>
            <p:nvPr/>
          </p:nvSpPr>
          <p:spPr>
            <a:xfrm>
              <a:off x="2768793" y="2925316"/>
              <a:ext cx="149456" cy="130001"/>
            </a:xfrm>
            <a:custGeom>
              <a:avLst/>
              <a:gdLst/>
              <a:ahLst/>
              <a:cxnLst/>
              <a:rect l="l" t="t" r="r" b="b"/>
              <a:pathLst>
                <a:path w="1529" h="1330" extrusionOk="0">
                  <a:moveTo>
                    <a:pt x="1187" y="0"/>
                  </a:moveTo>
                  <a:cubicBezTo>
                    <a:pt x="996" y="0"/>
                    <a:pt x="727" y="146"/>
                    <a:pt x="490" y="384"/>
                  </a:cubicBezTo>
                  <a:cubicBezTo>
                    <a:pt x="153" y="720"/>
                    <a:pt x="1" y="1118"/>
                    <a:pt x="153" y="1270"/>
                  </a:cubicBezTo>
                  <a:cubicBezTo>
                    <a:pt x="202" y="1311"/>
                    <a:pt x="265" y="1330"/>
                    <a:pt x="338" y="1330"/>
                  </a:cubicBezTo>
                  <a:cubicBezTo>
                    <a:pt x="540" y="1330"/>
                    <a:pt x="815" y="1182"/>
                    <a:pt x="1039" y="934"/>
                  </a:cubicBezTo>
                  <a:cubicBezTo>
                    <a:pt x="1375" y="629"/>
                    <a:pt x="1528" y="232"/>
                    <a:pt x="1375" y="79"/>
                  </a:cubicBezTo>
                  <a:cubicBezTo>
                    <a:pt x="1331" y="25"/>
                    <a:pt x="1265" y="0"/>
                    <a:pt x="11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24"/>
            <p:cNvSpPr/>
            <p:nvPr/>
          </p:nvSpPr>
          <p:spPr>
            <a:xfrm>
              <a:off x="2783748" y="2925805"/>
              <a:ext cx="134501" cy="129610"/>
            </a:xfrm>
            <a:custGeom>
              <a:avLst/>
              <a:gdLst/>
              <a:ahLst/>
              <a:cxnLst/>
              <a:rect l="l" t="t" r="r" b="b"/>
              <a:pathLst>
                <a:path w="1376" h="1326" extrusionOk="0">
                  <a:moveTo>
                    <a:pt x="1036" y="1"/>
                  </a:moveTo>
                  <a:cubicBezTo>
                    <a:pt x="981" y="1"/>
                    <a:pt x="928" y="16"/>
                    <a:pt x="886" y="43"/>
                  </a:cubicBezTo>
                  <a:cubicBezTo>
                    <a:pt x="978" y="593"/>
                    <a:pt x="581" y="1143"/>
                    <a:pt x="0" y="1235"/>
                  </a:cubicBezTo>
                  <a:lnTo>
                    <a:pt x="0" y="1265"/>
                  </a:lnTo>
                  <a:cubicBezTo>
                    <a:pt x="41" y="1306"/>
                    <a:pt x="100" y="1325"/>
                    <a:pt x="170" y="1325"/>
                  </a:cubicBezTo>
                  <a:cubicBezTo>
                    <a:pt x="362" y="1325"/>
                    <a:pt x="640" y="1183"/>
                    <a:pt x="886" y="960"/>
                  </a:cubicBezTo>
                  <a:cubicBezTo>
                    <a:pt x="1222" y="624"/>
                    <a:pt x="1375" y="227"/>
                    <a:pt x="1222" y="74"/>
                  </a:cubicBezTo>
                  <a:cubicBezTo>
                    <a:pt x="1172" y="23"/>
                    <a:pt x="1103" y="1"/>
                    <a:pt x="10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24"/>
            <p:cNvSpPr/>
            <p:nvPr/>
          </p:nvSpPr>
          <p:spPr>
            <a:xfrm>
              <a:off x="2882276" y="2938902"/>
              <a:ext cx="74777" cy="167339"/>
            </a:xfrm>
            <a:custGeom>
              <a:avLst/>
              <a:gdLst/>
              <a:ahLst/>
              <a:cxnLst/>
              <a:rect l="l" t="t" r="r" b="b"/>
              <a:pathLst>
                <a:path w="765" h="1712" extrusionOk="0">
                  <a:moveTo>
                    <a:pt x="367" y="1"/>
                  </a:moveTo>
                  <a:cubicBezTo>
                    <a:pt x="184" y="1"/>
                    <a:pt x="1" y="398"/>
                    <a:pt x="1" y="856"/>
                  </a:cubicBezTo>
                  <a:cubicBezTo>
                    <a:pt x="1" y="1315"/>
                    <a:pt x="153" y="1712"/>
                    <a:pt x="367" y="1712"/>
                  </a:cubicBezTo>
                  <a:cubicBezTo>
                    <a:pt x="581" y="1712"/>
                    <a:pt x="764" y="1315"/>
                    <a:pt x="764" y="856"/>
                  </a:cubicBezTo>
                  <a:cubicBezTo>
                    <a:pt x="764" y="398"/>
                    <a:pt x="581" y="1"/>
                    <a:pt x="3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24"/>
            <p:cNvSpPr/>
            <p:nvPr/>
          </p:nvSpPr>
          <p:spPr>
            <a:xfrm>
              <a:off x="2885306" y="2950925"/>
              <a:ext cx="74679" cy="155317"/>
            </a:xfrm>
            <a:custGeom>
              <a:avLst/>
              <a:gdLst/>
              <a:ahLst/>
              <a:cxnLst/>
              <a:rect l="l" t="t" r="r" b="b"/>
              <a:pathLst>
                <a:path w="764" h="1589" extrusionOk="0">
                  <a:moveTo>
                    <a:pt x="581" y="0"/>
                  </a:moveTo>
                  <a:lnTo>
                    <a:pt x="581" y="0"/>
                  </a:lnTo>
                  <a:cubicBezTo>
                    <a:pt x="611" y="458"/>
                    <a:pt x="367" y="856"/>
                    <a:pt x="0" y="1069"/>
                  </a:cubicBezTo>
                  <a:cubicBezTo>
                    <a:pt x="61" y="1375"/>
                    <a:pt x="183" y="1589"/>
                    <a:pt x="367" y="1589"/>
                  </a:cubicBezTo>
                  <a:cubicBezTo>
                    <a:pt x="581" y="1589"/>
                    <a:pt x="764" y="1192"/>
                    <a:pt x="764" y="733"/>
                  </a:cubicBezTo>
                  <a:cubicBezTo>
                    <a:pt x="764" y="489"/>
                    <a:pt x="703" y="214"/>
                    <a:pt x="5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24"/>
            <p:cNvSpPr/>
            <p:nvPr/>
          </p:nvSpPr>
          <p:spPr>
            <a:xfrm>
              <a:off x="2921081" y="2927075"/>
              <a:ext cx="149456" cy="128339"/>
            </a:xfrm>
            <a:custGeom>
              <a:avLst/>
              <a:gdLst/>
              <a:ahLst/>
              <a:cxnLst/>
              <a:rect l="l" t="t" r="r" b="b"/>
              <a:pathLst>
                <a:path w="1529" h="1313" extrusionOk="0">
                  <a:moveTo>
                    <a:pt x="341" y="1"/>
                  </a:moveTo>
                  <a:cubicBezTo>
                    <a:pt x="267" y="1"/>
                    <a:pt x="203" y="20"/>
                    <a:pt x="153" y="61"/>
                  </a:cubicBezTo>
                  <a:cubicBezTo>
                    <a:pt x="1" y="214"/>
                    <a:pt x="153" y="611"/>
                    <a:pt x="489" y="947"/>
                  </a:cubicBezTo>
                  <a:cubicBezTo>
                    <a:pt x="735" y="1170"/>
                    <a:pt x="1014" y="1312"/>
                    <a:pt x="1206" y="1312"/>
                  </a:cubicBezTo>
                  <a:cubicBezTo>
                    <a:pt x="1276" y="1312"/>
                    <a:pt x="1334" y="1293"/>
                    <a:pt x="1375" y="1252"/>
                  </a:cubicBezTo>
                  <a:cubicBezTo>
                    <a:pt x="1528" y="1100"/>
                    <a:pt x="1375" y="702"/>
                    <a:pt x="1039" y="366"/>
                  </a:cubicBezTo>
                  <a:cubicBezTo>
                    <a:pt x="816" y="143"/>
                    <a:pt x="543" y="1"/>
                    <a:pt x="3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24"/>
            <p:cNvSpPr/>
            <p:nvPr/>
          </p:nvSpPr>
          <p:spPr>
            <a:xfrm>
              <a:off x="2921081" y="2927173"/>
              <a:ext cx="140463" cy="113384"/>
            </a:xfrm>
            <a:custGeom>
              <a:avLst/>
              <a:gdLst/>
              <a:ahLst/>
              <a:cxnLst/>
              <a:rect l="l" t="t" r="r" b="b"/>
              <a:pathLst>
                <a:path w="1437" h="1160" extrusionOk="0">
                  <a:moveTo>
                    <a:pt x="320" y="1"/>
                  </a:moveTo>
                  <a:cubicBezTo>
                    <a:pt x="251" y="1"/>
                    <a:pt x="194" y="20"/>
                    <a:pt x="153" y="60"/>
                  </a:cubicBezTo>
                  <a:cubicBezTo>
                    <a:pt x="1" y="213"/>
                    <a:pt x="153" y="610"/>
                    <a:pt x="489" y="946"/>
                  </a:cubicBezTo>
                  <a:lnTo>
                    <a:pt x="520" y="946"/>
                  </a:lnTo>
                  <a:cubicBezTo>
                    <a:pt x="581" y="915"/>
                    <a:pt x="673" y="915"/>
                    <a:pt x="764" y="915"/>
                  </a:cubicBezTo>
                  <a:cubicBezTo>
                    <a:pt x="978" y="915"/>
                    <a:pt x="1223" y="1007"/>
                    <a:pt x="1436" y="1160"/>
                  </a:cubicBezTo>
                  <a:cubicBezTo>
                    <a:pt x="1406" y="854"/>
                    <a:pt x="1284" y="579"/>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24"/>
            <p:cNvSpPr/>
            <p:nvPr/>
          </p:nvSpPr>
          <p:spPr>
            <a:xfrm>
              <a:off x="2945029" y="2879180"/>
              <a:ext cx="167246" cy="74775"/>
            </a:xfrm>
            <a:custGeom>
              <a:avLst/>
              <a:gdLst/>
              <a:ahLst/>
              <a:cxnLst/>
              <a:rect l="l" t="t" r="r" b="b"/>
              <a:pathLst>
                <a:path w="1711" h="765" extrusionOk="0">
                  <a:moveTo>
                    <a:pt x="855" y="1"/>
                  </a:moveTo>
                  <a:cubicBezTo>
                    <a:pt x="367" y="1"/>
                    <a:pt x="0" y="184"/>
                    <a:pt x="0" y="368"/>
                  </a:cubicBezTo>
                  <a:cubicBezTo>
                    <a:pt x="0" y="581"/>
                    <a:pt x="367" y="765"/>
                    <a:pt x="855" y="765"/>
                  </a:cubicBezTo>
                  <a:cubicBezTo>
                    <a:pt x="1314" y="765"/>
                    <a:pt x="1711" y="581"/>
                    <a:pt x="1711" y="368"/>
                  </a:cubicBezTo>
                  <a:cubicBezTo>
                    <a:pt x="1711" y="184"/>
                    <a:pt x="1314" y="1"/>
                    <a:pt x="8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24"/>
            <p:cNvSpPr/>
            <p:nvPr/>
          </p:nvSpPr>
          <p:spPr>
            <a:xfrm>
              <a:off x="2945029" y="2879180"/>
              <a:ext cx="146328" cy="74775"/>
            </a:xfrm>
            <a:custGeom>
              <a:avLst/>
              <a:gdLst/>
              <a:ahLst/>
              <a:cxnLst/>
              <a:rect l="l" t="t" r="r" b="b"/>
              <a:pathLst>
                <a:path w="1497" h="765" extrusionOk="0">
                  <a:moveTo>
                    <a:pt x="489" y="1"/>
                  </a:moveTo>
                  <a:cubicBezTo>
                    <a:pt x="214" y="62"/>
                    <a:pt x="0" y="215"/>
                    <a:pt x="0" y="368"/>
                  </a:cubicBezTo>
                  <a:cubicBezTo>
                    <a:pt x="0" y="551"/>
                    <a:pt x="397" y="765"/>
                    <a:pt x="855" y="765"/>
                  </a:cubicBezTo>
                  <a:cubicBezTo>
                    <a:pt x="1069" y="765"/>
                    <a:pt x="1314" y="704"/>
                    <a:pt x="1497" y="612"/>
                  </a:cubicBezTo>
                  <a:lnTo>
                    <a:pt x="1436" y="612"/>
                  </a:lnTo>
                  <a:cubicBezTo>
                    <a:pt x="1414" y="614"/>
                    <a:pt x="1391" y="615"/>
                    <a:pt x="1369" y="615"/>
                  </a:cubicBezTo>
                  <a:cubicBezTo>
                    <a:pt x="995" y="615"/>
                    <a:pt x="633" y="376"/>
                    <a:pt x="4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24"/>
            <p:cNvSpPr/>
            <p:nvPr/>
          </p:nvSpPr>
          <p:spPr>
            <a:xfrm>
              <a:off x="2921081" y="2773029"/>
              <a:ext cx="149456" cy="130001"/>
            </a:xfrm>
            <a:custGeom>
              <a:avLst/>
              <a:gdLst/>
              <a:ahLst/>
              <a:cxnLst/>
              <a:rect l="l" t="t" r="r" b="b"/>
              <a:pathLst>
                <a:path w="1529" h="1330" extrusionOk="0">
                  <a:moveTo>
                    <a:pt x="1168" y="0"/>
                  </a:moveTo>
                  <a:cubicBezTo>
                    <a:pt x="968" y="0"/>
                    <a:pt x="706" y="147"/>
                    <a:pt x="489" y="384"/>
                  </a:cubicBezTo>
                  <a:cubicBezTo>
                    <a:pt x="153" y="720"/>
                    <a:pt x="1" y="1118"/>
                    <a:pt x="153" y="1270"/>
                  </a:cubicBezTo>
                  <a:cubicBezTo>
                    <a:pt x="194" y="1311"/>
                    <a:pt x="251" y="1330"/>
                    <a:pt x="320" y="1330"/>
                  </a:cubicBezTo>
                  <a:cubicBezTo>
                    <a:pt x="512" y="1330"/>
                    <a:pt x="792" y="1182"/>
                    <a:pt x="1039" y="934"/>
                  </a:cubicBezTo>
                  <a:cubicBezTo>
                    <a:pt x="1375" y="629"/>
                    <a:pt x="1528" y="232"/>
                    <a:pt x="1375" y="79"/>
                  </a:cubicBezTo>
                  <a:cubicBezTo>
                    <a:pt x="1322" y="25"/>
                    <a:pt x="1250" y="0"/>
                    <a:pt x="11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24"/>
            <p:cNvSpPr/>
            <p:nvPr/>
          </p:nvSpPr>
          <p:spPr>
            <a:xfrm>
              <a:off x="2927044" y="2834413"/>
              <a:ext cx="122575" cy="66076"/>
            </a:xfrm>
            <a:custGeom>
              <a:avLst/>
              <a:gdLst/>
              <a:ahLst/>
              <a:cxnLst/>
              <a:rect l="l" t="t" r="r" b="b"/>
              <a:pathLst>
                <a:path w="1254" h="676" extrusionOk="0">
                  <a:moveTo>
                    <a:pt x="1253" y="1"/>
                  </a:moveTo>
                  <a:cubicBezTo>
                    <a:pt x="1101" y="184"/>
                    <a:pt x="887" y="276"/>
                    <a:pt x="642" y="276"/>
                  </a:cubicBezTo>
                  <a:cubicBezTo>
                    <a:pt x="459" y="276"/>
                    <a:pt x="276" y="215"/>
                    <a:pt x="154" y="123"/>
                  </a:cubicBezTo>
                  <a:cubicBezTo>
                    <a:pt x="31" y="337"/>
                    <a:pt x="1" y="551"/>
                    <a:pt x="123" y="642"/>
                  </a:cubicBezTo>
                  <a:cubicBezTo>
                    <a:pt x="145" y="664"/>
                    <a:pt x="188" y="676"/>
                    <a:pt x="245" y="676"/>
                  </a:cubicBezTo>
                  <a:cubicBezTo>
                    <a:pt x="426" y="676"/>
                    <a:pt x="746" y="562"/>
                    <a:pt x="978" y="306"/>
                  </a:cubicBezTo>
                  <a:cubicBezTo>
                    <a:pt x="1101" y="215"/>
                    <a:pt x="1192" y="123"/>
                    <a:pt x="1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24"/>
            <p:cNvSpPr/>
            <p:nvPr/>
          </p:nvSpPr>
          <p:spPr>
            <a:xfrm>
              <a:off x="2870351" y="2876248"/>
              <a:ext cx="89634" cy="75459"/>
            </a:xfrm>
            <a:custGeom>
              <a:avLst/>
              <a:gdLst/>
              <a:ahLst/>
              <a:cxnLst/>
              <a:rect l="l" t="t" r="r" b="b"/>
              <a:pathLst>
                <a:path w="917" h="772" extrusionOk="0">
                  <a:moveTo>
                    <a:pt x="520" y="0"/>
                  </a:moveTo>
                  <a:cubicBezTo>
                    <a:pt x="184" y="0"/>
                    <a:pt x="0" y="428"/>
                    <a:pt x="245" y="673"/>
                  </a:cubicBezTo>
                  <a:cubicBezTo>
                    <a:pt x="322" y="740"/>
                    <a:pt x="418" y="771"/>
                    <a:pt x="513" y="771"/>
                  </a:cubicBezTo>
                  <a:cubicBezTo>
                    <a:pt x="717" y="771"/>
                    <a:pt x="917" y="627"/>
                    <a:pt x="917" y="398"/>
                  </a:cubicBezTo>
                  <a:cubicBezTo>
                    <a:pt x="917" y="184"/>
                    <a:pt x="734" y="0"/>
                    <a:pt x="5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24"/>
            <p:cNvSpPr/>
            <p:nvPr/>
          </p:nvSpPr>
          <p:spPr>
            <a:xfrm>
              <a:off x="3819856" y="1681903"/>
              <a:ext cx="74777" cy="167242"/>
            </a:xfrm>
            <a:custGeom>
              <a:avLst/>
              <a:gdLst/>
              <a:ahLst/>
              <a:cxnLst/>
              <a:rect l="l" t="t" r="r" b="b"/>
              <a:pathLst>
                <a:path w="765" h="1711" extrusionOk="0">
                  <a:moveTo>
                    <a:pt x="367" y="0"/>
                  </a:moveTo>
                  <a:cubicBezTo>
                    <a:pt x="154" y="0"/>
                    <a:pt x="1" y="397"/>
                    <a:pt x="1" y="855"/>
                  </a:cubicBezTo>
                  <a:cubicBezTo>
                    <a:pt x="1" y="1314"/>
                    <a:pt x="154" y="1711"/>
                    <a:pt x="367" y="1711"/>
                  </a:cubicBezTo>
                  <a:cubicBezTo>
                    <a:pt x="581" y="1711"/>
                    <a:pt x="764" y="1314"/>
                    <a:pt x="764" y="855"/>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24"/>
            <p:cNvSpPr/>
            <p:nvPr/>
          </p:nvSpPr>
          <p:spPr>
            <a:xfrm>
              <a:off x="3816924" y="1786392"/>
              <a:ext cx="74679" cy="62752"/>
            </a:xfrm>
            <a:custGeom>
              <a:avLst/>
              <a:gdLst/>
              <a:ahLst/>
              <a:cxnLst/>
              <a:rect l="l" t="t" r="r" b="b"/>
              <a:pathLst>
                <a:path w="764" h="642" extrusionOk="0">
                  <a:moveTo>
                    <a:pt x="764" y="0"/>
                  </a:moveTo>
                  <a:lnTo>
                    <a:pt x="764" y="0"/>
                  </a:lnTo>
                  <a:cubicBezTo>
                    <a:pt x="642" y="61"/>
                    <a:pt x="489" y="92"/>
                    <a:pt x="336" y="92"/>
                  </a:cubicBezTo>
                  <a:cubicBezTo>
                    <a:pt x="214" y="92"/>
                    <a:pt x="122" y="61"/>
                    <a:pt x="0" y="31"/>
                  </a:cubicBezTo>
                  <a:lnTo>
                    <a:pt x="0" y="31"/>
                  </a:lnTo>
                  <a:cubicBezTo>
                    <a:pt x="61" y="367"/>
                    <a:pt x="214" y="642"/>
                    <a:pt x="397" y="642"/>
                  </a:cubicBezTo>
                  <a:cubicBezTo>
                    <a:pt x="581" y="642"/>
                    <a:pt x="733" y="367"/>
                    <a:pt x="7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24"/>
            <p:cNvSpPr/>
            <p:nvPr/>
          </p:nvSpPr>
          <p:spPr>
            <a:xfrm>
              <a:off x="3706373" y="1732241"/>
              <a:ext cx="146426" cy="128730"/>
            </a:xfrm>
            <a:custGeom>
              <a:avLst/>
              <a:gdLst/>
              <a:ahLst/>
              <a:cxnLst/>
              <a:rect l="l" t="t" r="r" b="b"/>
              <a:pathLst>
                <a:path w="1498" h="1317" extrusionOk="0">
                  <a:moveTo>
                    <a:pt x="333" y="1"/>
                  </a:moveTo>
                  <a:cubicBezTo>
                    <a:pt x="259" y="1"/>
                    <a:pt x="198" y="22"/>
                    <a:pt x="154" y="66"/>
                  </a:cubicBezTo>
                  <a:cubicBezTo>
                    <a:pt x="1" y="218"/>
                    <a:pt x="123" y="615"/>
                    <a:pt x="459" y="951"/>
                  </a:cubicBezTo>
                  <a:cubicBezTo>
                    <a:pt x="705" y="1175"/>
                    <a:pt x="984" y="1317"/>
                    <a:pt x="1176" y="1317"/>
                  </a:cubicBezTo>
                  <a:cubicBezTo>
                    <a:pt x="1246" y="1317"/>
                    <a:pt x="1304" y="1298"/>
                    <a:pt x="1345" y="1257"/>
                  </a:cubicBezTo>
                  <a:cubicBezTo>
                    <a:pt x="1498" y="1104"/>
                    <a:pt x="1345" y="707"/>
                    <a:pt x="1040" y="371"/>
                  </a:cubicBezTo>
                  <a:cubicBezTo>
                    <a:pt x="778" y="131"/>
                    <a:pt x="517" y="1"/>
                    <a:pt x="3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24"/>
            <p:cNvSpPr/>
            <p:nvPr/>
          </p:nvSpPr>
          <p:spPr>
            <a:xfrm>
              <a:off x="3754171" y="1810242"/>
              <a:ext cx="92665" cy="53760"/>
            </a:xfrm>
            <a:custGeom>
              <a:avLst/>
              <a:gdLst/>
              <a:ahLst/>
              <a:cxnLst/>
              <a:rect l="l" t="t" r="r" b="b"/>
              <a:pathLst>
                <a:path w="948" h="550" extrusionOk="0">
                  <a:moveTo>
                    <a:pt x="826" y="1"/>
                  </a:moveTo>
                  <a:cubicBezTo>
                    <a:pt x="642" y="123"/>
                    <a:pt x="428" y="184"/>
                    <a:pt x="184" y="184"/>
                  </a:cubicBezTo>
                  <a:lnTo>
                    <a:pt x="1" y="184"/>
                  </a:lnTo>
                  <a:cubicBezTo>
                    <a:pt x="224" y="408"/>
                    <a:pt x="497" y="549"/>
                    <a:pt x="687" y="549"/>
                  </a:cubicBezTo>
                  <a:cubicBezTo>
                    <a:pt x="757" y="549"/>
                    <a:pt x="815" y="530"/>
                    <a:pt x="856" y="489"/>
                  </a:cubicBezTo>
                  <a:cubicBezTo>
                    <a:pt x="948" y="398"/>
                    <a:pt x="917" y="215"/>
                    <a:pt x="8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24"/>
            <p:cNvSpPr/>
            <p:nvPr/>
          </p:nvSpPr>
          <p:spPr>
            <a:xfrm>
              <a:off x="3664636" y="1834189"/>
              <a:ext cx="164314" cy="74677"/>
            </a:xfrm>
            <a:custGeom>
              <a:avLst/>
              <a:gdLst/>
              <a:ahLst/>
              <a:cxnLst/>
              <a:rect l="l" t="t" r="r" b="b"/>
              <a:pathLst>
                <a:path w="1681" h="764" extrusionOk="0">
                  <a:moveTo>
                    <a:pt x="825" y="0"/>
                  </a:moveTo>
                  <a:cubicBezTo>
                    <a:pt x="367" y="0"/>
                    <a:pt x="0" y="183"/>
                    <a:pt x="0" y="367"/>
                  </a:cubicBezTo>
                  <a:cubicBezTo>
                    <a:pt x="0" y="580"/>
                    <a:pt x="367" y="764"/>
                    <a:pt x="825" y="764"/>
                  </a:cubicBezTo>
                  <a:cubicBezTo>
                    <a:pt x="1314" y="764"/>
                    <a:pt x="1680" y="580"/>
                    <a:pt x="1680" y="367"/>
                  </a:cubicBezTo>
                  <a:cubicBezTo>
                    <a:pt x="1680" y="183"/>
                    <a:pt x="1314" y="0"/>
                    <a:pt x="8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24"/>
            <p:cNvSpPr/>
            <p:nvPr/>
          </p:nvSpPr>
          <p:spPr>
            <a:xfrm>
              <a:off x="3664636" y="1849046"/>
              <a:ext cx="164314" cy="62850"/>
            </a:xfrm>
            <a:custGeom>
              <a:avLst/>
              <a:gdLst/>
              <a:ahLst/>
              <a:cxnLst/>
              <a:rect l="l" t="t" r="r" b="b"/>
              <a:pathLst>
                <a:path w="1681" h="643" extrusionOk="0">
                  <a:moveTo>
                    <a:pt x="1497" y="1"/>
                  </a:moveTo>
                  <a:cubicBezTo>
                    <a:pt x="1314" y="276"/>
                    <a:pt x="978" y="459"/>
                    <a:pt x="611" y="459"/>
                  </a:cubicBezTo>
                  <a:cubicBezTo>
                    <a:pt x="397" y="459"/>
                    <a:pt x="184" y="398"/>
                    <a:pt x="0" y="245"/>
                  </a:cubicBezTo>
                  <a:lnTo>
                    <a:pt x="0" y="245"/>
                  </a:lnTo>
                  <a:cubicBezTo>
                    <a:pt x="0" y="459"/>
                    <a:pt x="367" y="642"/>
                    <a:pt x="825" y="642"/>
                  </a:cubicBezTo>
                  <a:cubicBezTo>
                    <a:pt x="1283" y="642"/>
                    <a:pt x="1680" y="459"/>
                    <a:pt x="1680" y="245"/>
                  </a:cubicBezTo>
                  <a:cubicBezTo>
                    <a:pt x="1680" y="154"/>
                    <a:pt x="1619" y="62"/>
                    <a:pt x="14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24"/>
            <p:cNvSpPr/>
            <p:nvPr/>
          </p:nvSpPr>
          <p:spPr>
            <a:xfrm>
              <a:off x="3703441" y="1885114"/>
              <a:ext cx="149358" cy="128632"/>
            </a:xfrm>
            <a:custGeom>
              <a:avLst/>
              <a:gdLst/>
              <a:ahLst/>
              <a:cxnLst/>
              <a:rect l="l" t="t" r="r" b="b"/>
              <a:pathLst>
                <a:path w="1528" h="1316" extrusionOk="0">
                  <a:moveTo>
                    <a:pt x="1209" y="0"/>
                  </a:moveTo>
                  <a:cubicBezTo>
                    <a:pt x="1017" y="0"/>
                    <a:pt x="737" y="148"/>
                    <a:pt x="489" y="396"/>
                  </a:cubicBezTo>
                  <a:cubicBezTo>
                    <a:pt x="153" y="701"/>
                    <a:pt x="0" y="1098"/>
                    <a:pt x="153" y="1251"/>
                  </a:cubicBezTo>
                  <a:cubicBezTo>
                    <a:pt x="197" y="1295"/>
                    <a:pt x="263" y="1316"/>
                    <a:pt x="343" y="1316"/>
                  </a:cubicBezTo>
                  <a:cubicBezTo>
                    <a:pt x="541" y="1316"/>
                    <a:pt x="821" y="1185"/>
                    <a:pt x="1039" y="945"/>
                  </a:cubicBezTo>
                  <a:cubicBezTo>
                    <a:pt x="1375" y="609"/>
                    <a:pt x="1528" y="212"/>
                    <a:pt x="1375" y="59"/>
                  </a:cubicBezTo>
                  <a:cubicBezTo>
                    <a:pt x="1335" y="19"/>
                    <a:pt x="1277" y="0"/>
                    <a:pt x="12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24"/>
            <p:cNvSpPr/>
            <p:nvPr/>
          </p:nvSpPr>
          <p:spPr>
            <a:xfrm>
              <a:off x="3718396" y="1883746"/>
              <a:ext cx="134403" cy="129512"/>
            </a:xfrm>
            <a:custGeom>
              <a:avLst/>
              <a:gdLst/>
              <a:ahLst/>
              <a:cxnLst/>
              <a:rect l="l" t="t" r="r" b="b"/>
              <a:pathLst>
                <a:path w="1375" h="1325" extrusionOk="0">
                  <a:moveTo>
                    <a:pt x="1020" y="0"/>
                  </a:moveTo>
                  <a:cubicBezTo>
                    <a:pt x="965" y="0"/>
                    <a:pt x="910" y="15"/>
                    <a:pt x="855" y="43"/>
                  </a:cubicBezTo>
                  <a:cubicBezTo>
                    <a:pt x="978" y="623"/>
                    <a:pt x="581" y="1173"/>
                    <a:pt x="0" y="1234"/>
                  </a:cubicBezTo>
                  <a:cubicBezTo>
                    <a:pt x="0" y="1265"/>
                    <a:pt x="0" y="1265"/>
                    <a:pt x="0" y="1265"/>
                  </a:cubicBezTo>
                  <a:cubicBezTo>
                    <a:pt x="41" y="1306"/>
                    <a:pt x="100" y="1325"/>
                    <a:pt x="170" y="1325"/>
                  </a:cubicBezTo>
                  <a:cubicBezTo>
                    <a:pt x="361" y="1325"/>
                    <a:pt x="640" y="1183"/>
                    <a:pt x="886" y="959"/>
                  </a:cubicBezTo>
                  <a:cubicBezTo>
                    <a:pt x="1192" y="623"/>
                    <a:pt x="1375" y="226"/>
                    <a:pt x="1222" y="73"/>
                  </a:cubicBezTo>
                  <a:cubicBezTo>
                    <a:pt x="1155" y="23"/>
                    <a:pt x="1088" y="0"/>
                    <a:pt x="1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24"/>
            <p:cNvSpPr/>
            <p:nvPr/>
          </p:nvSpPr>
          <p:spPr>
            <a:xfrm>
              <a:off x="3813894" y="1896844"/>
              <a:ext cx="74777" cy="167339"/>
            </a:xfrm>
            <a:custGeom>
              <a:avLst/>
              <a:gdLst/>
              <a:ahLst/>
              <a:cxnLst/>
              <a:rect l="l" t="t" r="r" b="b"/>
              <a:pathLst>
                <a:path w="765" h="1712" extrusionOk="0">
                  <a:moveTo>
                    <a:pt x="398" y="1"/>
                  </a:moveTo>
                  <a:cubicBezTo>
                    <a:pt x="184" y="1"/>
                    <a:pt x="1" y="398"/>
                    <a:pt x="1" y="856"/>
                  </a:cubicBezTo>
                  <a:cubicBezTo>
                    <a:pt x="1" y="1314"/>
                    <a:pt x="184" y="1711"/>
                    <a:pt x="398" y="1711"/>
                  </a:cubicBezTo>
                  <a:cubicBezTo>
                    <a:pt x="612" y="1711"/>
                    <a:pt x="764" y="1314"/>
                    <a:pt x="764" y="856"/>
                  </a:cubicBezTo>
                  <a:cubicBezTo>
                    <a:pt x="764" y="398"/>
                    <a:pt x="612" y="1"/>
                    <a:pt x="3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24"/>
            <p:cNvSpPr/>
            <p:nvPr/>
          </p:nvSpPr>
          <p:spPr>
            <a:xfrm>
              <a:off x="3819856" y="1911799"/>
              <a:ext cx="74777" cy="152384"/>
            </a:xfrm>
            <a:custGeom>
              <a:avLst/>
              <a:gdLst/>
              <a:ahLst/>
              <a:cxnLst/>
              <a:rect l="l" t="t" r="r" b="b"/>
              <a:pathLst>
                <a:path w="765" h="1559" extrusionOk="0">
                  <a:moveTo>
                    <a:pt x="551" y="0"/>
                  </a:moveTo>
                  <a:lnTo>
                    <a:pt x="551" y="0"/>
                  </a:lnTo>
                  <a:cubicBezTo>
                    <a:pt x="612" y="428"/>
                    <a:pt x="367" y="825"/>
                    <a:pt x="1" y="1039"/>
                  </a:cubicBezTo>
                  <a:cubicBezTo>
                    <a:pt x="62" y="1344"/>
                    <a:pt x="184" y="1558"/>
                    <a:pt x="367" y="1558"/>
                  </a:cubicBezTo>
                  <a:cubicBezTo>
                    <a:pt x="551" y="1558"/>
                    <a:pt x="764" y="1161"/>
                    <a:pt x="764" y="703"/>
                  </a:cubicBezTo>
                  <a:cubicBezTo>
                    <a:pt x="764" y="459"/>
                    <a:pt x="703" y="214"/>
                    <a:pt x="5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24"/>
            <p:cNvSpPr/>
            <p:nvPr/>
          </p:nvSpPr>
          <p:spPr>
            <a:xfrm>
              <a:off x="3855729" y="1885017"/>
              <a:ext cx="149358" cy="128730"/>
            </a:xfrm>
            <a:custGeom>
              <a:avLst/>
              <a:gdLst/>
              <a:ahLst/>
              <a:cxnLst/>
              <a:rect l="l" t="t" r="r" b="b"/>
              <a:pathLst>
                <a:path w="1528" h="1317" extrusionOk="0">
                  <a:moveTo>
                    <a:pt x="336" y="1"/>
                  </a:moveTo>
                  <a:cubicBezTo>
                    <a:pt x="264" y="1"/>
                    <a:pt x="202" y="20"/>
                    <a:pt x="153" y="60"/>
                  </a:cubicBezTo>
                  <a:cubicBezTo>
                    <a:pt x="0" y="213"/>
                    <a:pt x="153" y="610"/>
                    <a:pt x="489" y="946"/>
                  </a:cubicBezTo>
                  <a:cubicBezTo>
                    <a:pt x="729" y="1186"/>
                    <a:pt x="999" y="1317"/>
                    <a:pt x="1190" y="1317"/>
                  </a:cubicBezTo>
                  <a:cubicBezTo>
                    <a:pt x="1267" y="1317"/>
                    <a:pt x="1331" y="1296"/>
                    <a:pt x="1375" y="1252"/>
                  </a:cubicBezTo>
                  <a:cubicBezTo>
                    <a:pt x="1528" y="1099"/>
                    <a:pt x="1375" y="702"/>
                    <a:pt x="1039" y="366"/>
                  </a:cubicBezTo>
                  <a:cubicBezTo>
                    <a:pt x="793" y="142"/>
                    <a:pt x="531" y="1"/>
                    <a:pt x="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24"/>
            <p:cNvSpPr/>
            <p:nvPr/>
          </p:nvSpPr>
          <p:spPr>
            <a:xfrm>
              <a:off x="3855729" y="1885114"/>
              <a:ext cx="137433" cy="113384"/>
            </a:xfrm>
            <a:custGeom>
              <a:avLst/>
              <a:gdLst/>
              <a:ahLst/>
              <a:cxnLst/>
              <a:rect l="l" t="t" r="r" b="b"/>
              <a:pathLst>
                <a:path w="1406" h="1160" extrusionOk="0">
                  <a:moveTo>
                    <a:pt x="320" y="0"/>
                  </a:moveTo>
                  <a:cubicBezTo>
                    <a:pt x="251" y="0"/>
                    <a:pt x="193" y="19"/>
                    <a:pt x="153" y="59"/>
                  </a:cubicBezTo>
                  <a:cubicBezTo>
                    <a:pt x="0" y="212"/>
                    <a:pt x="153" y="609"/>
                    <a:pt x="459" y="945"/>
                  </a:cubicBezTo>
                  <a:lnTo>
                    <a:pt x="489" y="945"/>
                  </a:lnTo>
                  <a:cubicBezTo>
                    <a:pt x="581" y="945"/>
                    <a:pt x="672" y="915"/>
                    <a:pt x="734" y="915"/>
                  </a:cubicBezTo>
                  <a:cubicBezTo>
                    <a:pt x="978" y="915"/>
                    <a:pt x="1222" y="1006"/>
                    <a:pt x="1406" y="1159"/>
                  </a:cubicBezTo>
                  <a:cubicBezTo>
                    <a:pt x="1406" y="854"/>
                    <a:pt x="1283" y="579"/>
                    <a:pt x="1039" y="396"/>
                  </a:cubicBezTo>
                  <a:cubicBezTo>
                    <a:pt x="792" y="148"/>
                    <a:pt x="511" y="0"/>
                    <a:pt x="3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24"/>
            <p:cNvSpPr/>
            <p:nvPr/>
          </p:nvSpPr>
          <p:spPr>
            <a:xfrm>
              <a:off x="3879579" y="1837122"/>
              <a:ext cx="167344" cy="74775"/>
            </a:xfrm>
            <a:custGeom>
              <a:avLst/>
              <a:gdLst/>
              <a:ahLst/>
              <a:cxnLst/>
              <a:rect l="l" t="t" r="r" b="b"/>
              <a:pathLst>
                <a:path w="1712" h="765" extrusionOk="0">
                  <a:moveTo>
                    <a:pt x="856" y="1"/>
                  </a:moveTo>
                  <a:cubicBezTo>
                    <a:pt x="367" y="1"/>
                    <a:pt x="1" y="184"/>
                    <a:pt x="1" y="367"/>
                  </a:cubicBezTo>
                  <a:cubicBezTo>
                    <a:pt x="1" y="581"/>
                    <a:pt x="367" y="764"/>
                    <a:pt x="856" y="764"/>
                  </a:cubicBezTo>
                  <a:cubicBezTo>
                    <a:pt x="1314" y="764"/>
                    <a:pt x="1711" y="581"/>
                    <a:pt x="1711" y="367"/>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24"/>
            <p:cNvSpPr/>
            <p:nvPr/>
          </p:nvSpPr>
          <p:spPr>
            <a:xfrm>
              <a:off x="3879579" y="1837122"/>
              <a:ext cx="146426" cy="74775"/>
            </a:xfrm>
            <a:custGeom>
              <a:avLst/>
              <a:gdLst/>
              <a:ahLst/>
              <a:cxnLst/>
              <a:rect l="l" t="t" r="r" b="b"/>
              <a:pathLst>
                <a:path w="1498" h="765" extrusionOk="0">
                  <a:moveTo>
                    <a:pt x="490" y="1"/>
                  </a:moveTo>
                  <a:cubicBezTo>
                    <a:pt x="184" y="62"/>
                    <a:pt x="1" y="214"/>
                    <a:pt x="1" y="398"/>
                  </a:cubicBezTo>
                  <a:cubicBezTo>
                    <a:pt x="1" y="612"/>
                    <a:pt x="367" y="764"/>
                    <a:pt x="856" y="764"/>
                  </a:cubicBezTo>
                  <a:cubicBezTo>
                    <a:pt x="1070" y="764"/>
                    <a:pt x="1314" y="703"/>
                    <a:pt x="1498" y="612"/>
                  </a:cubicBezTo>
                  <a:lnTo>
                    <a:pt x="1437" y="612"/>
                  </a:lnTo>
                  <a:cubicBezTo>
                    <a:pt x="1414" y="613"/>
                    <a:pt x="1392" y="614"/>
                    <a:pt x="1370" y="614"/>
                  </a:cubicBezTo>
                  <a:cubicBezTo>
                    <a:pt x="995" y="614"/>
                    <a:pt x="634" y="375"/>
                    <a:pt x="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24"/>
            <p:cNvSpPr/>
            <p:nvPr/>
          </p:nvSpPr>
          <p:spPr>
            <a:xfrm>
              <a:off x="3855729" y="1732241"/>
              <a:ext cx="149358" cy="128730"/>
            </a:xfrm>
            <a:custGeom>
              <a:avLst/>
              <a:gdLst/>
              <a:ahLst/>
              <a:cxnLst/>
              <a:rect l="l" t="t" r="r" b="b"/>
              <a:pathLst>
                <a:path w="1528" h="1317" extrusionOk="0">
                  <a:moveTo>
                    <a:pt x="1185" y="1"/>
                  </a:moveTo>
                  <a:cubicBezTo>
                    <a:pt x="987" y="1"/>
                    <a:pt x="707" y="131"/>
                    <a:pt x="489" y="371"/>
                  </a:cubicBezTo>
                  <a:cubicBezTo>
                    <a:pt x="153" y="707"/>
                    <a:pt x="0" y="1104"/>
                    <a:pt x="153" y="1257"/>
                  </a:cubicBezTo>
                  <a:cubicBezTo>
                    <a:pt x="194" y="1298"/>
                    <a:pt x="253" y="1317"/>
                    <a:pt x="323" y="1317"/>
                  </a:cubicBezTo>
                  <a:cubicBezTo>
                    <a:pt x="514" y="1317"/>
                    <a:pt x="793" y="1175"/>
                    <a:pt x="1039" y="951"/>
                  </a:cubicBezTo>
                  <a:cubicBezTo>
                    <a:pt x="1375" y="615"/>
                    <a:pt x="1528" y="218"/>
                    <a:pt x="1375" y="66"/>
                  </a:cubicBezTo>
                  <a:cubicBezTo>
                    <a:pt x="1331" y="22"/>
                    <a:pt x="1265" y="1"/>
                    <a:pt x="11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24"/>
            <p:cNvSpPr/>
            <p:nvPr/>
          </p:nvSpPr>
          <p:spPr>
            <a:xfrm>
              <a:off x="3861692" y="1792354"/>
              <a:ext cx="122478" cy="66076"/>
            </a:xfrm>
            <a:custGeom>
              <a:avLst/>
              <a:gdLst/>
              <a:ahLst/>
              <a:cxnLst/>
              <a:rect l="l" t="t" r="r" b="b"/>
              <a:pathLst>
                <a:path w="1253" h="676" extrusionOk="0">
                  <a:moveTo>
                    <a:pt x="1253" y="0"/>
                  </a:moveTo>
                  <a:lnTo>
                    <a:pt x="1253" y="0"/>
                  </a:lnTo>
                  <a:cubicBezTo>
                    <a:pt x="1100" y="184"/>
                    <a:pt x="856" y="275"/>
                    <a:pt x="642" y="275"/>
                  </a:cubicBezTo>
                  <a:cubicBezTo>
                    <a:pt x="459" y="275"/>
                    <a:pt x="275" y="214"/>
                    <a:pt x="153" y="123"/>
                  </a:cubicBezTo>
                  <a:cubicBezTo>
                    <a:pt x="31" y="336"/>
                    <a:pt x="0" y="550"/>
                    <a:pt x="92" y="642"/>
                  </a:cubicBezTo>
                  <a:cubicBezTo>
                    <a:pt x="121" y="664"/>
                    <a:pt x="169" y="675"/>
                    <a:pt x="228" y="675"/>
                  </a:cubicBezTo>
                  <a:cubicBezTo>
                    <a:pt x="415" y="675"/>
                    <a:pt x="723" y="561"/>
                    <a:pt x="978" y="306"/>
                  </a:cubicBezTo>
                  <a:cubicBezTo>
                    <a:pt x="1070" y="214"/>
                    <a:pt x="1161" y="123"/>
                    <a:pt x="12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24"/>
            <p:cNvSpPr/>
            <p:nvPr/>
          </p:nvSpPr>
          <p:spPr>
            <a:xfrm>
              <a:off x="3804999" y="1834189"/>
              <a:ext cx="89634" cy="76730"/>
            </a:xfrm>
            <a:custGeom>
              <a:avLst/>
              <a:gdLst/>
              <a:ahLst/>
              <a:cxnLst/>
              <a:rect l="l" t="t" r="r" b="b"/>
              <a:pathLst>
                <a:path w="917" h="785" extrusionOk="0">
                  <a:moveTo>
                    <a:pt x="519" y="0"/>
                  </a:moveTo>
                  <a:cubicBezTo>
                    <a:pt x="183" y="0"/>
                    <a:pt x="0" y="428"/>
                    <a:pt x="244" y="672"/>
                  </a:cubicBezTo>
                  <a:cubicBezTo>
                    <a:pt x="322" y="750"/>
                    <a:pt x="419" y="784"/>
                    <a:pt x="514" y="784"/>
                  </a:cubicBezTo>
                  <a:cubicBezTo>
                    <a:pt x="718" y="784"/>
                    <a:pt x="916" y="626"/>
                    <a:pt x="916" y="397"/>
                  </a:cubicBezTo>
                  <a:cubicBezTo>
                    <a:pt x="916" y="183"/>
                    <a:pt x="733" y="0"/>
                    <a:pt x="5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24"/>
            <p:cNvSpPr/>
            <p:nvPr/>
          </p:nvSpPr>
          <p:spPr>
            <a:xfrm>
              <a:off x="4587261" y="1872994"/>
              <a:ext cx="77709" cy="167242"/>
            </a:xfrm>
            <a:custGeom>
              <a:avLst/>
              <a:gdLst/>
              <a:ahLst/>
              <a:cxnLst/>
              <a:rect l="l" t="t" r="r" b="b"/>
              <a:pathLst>
                <a:path w="795" h="1711" extrusionOk="0">
                  <a:moveTo>
                    <a:pt x="398" y="0"/>
                  </a:moveTo>
                  <a:cubicBezTo>
                    <a:pt x="184" y="0"/>
                    <a:pt x="1" y="397"/>
                    <a:pt x="1" y="856"/>
                  </a:cubicBezTo>
                  <a:cubicBezTo>
                    <a:pt x="1" y="1314"/>
                    <a:pt x="184" y="1711"/>
                    <a:pt x="398" y="1711"/>
                  </a:cubicBezTo>
                  <a:cubicBezTo>
                    <a:pt x="612" y="1711"/>
                    <a:pt x="795" y="1314"/>
                    <a:pt x="795" y="856"/>
                  </a:cubicBezTo>
                  <a:cubicBezTo>
                    <a:pt x="795" y="367"/>
                    <a:pt x="612" y="0"/>
                    <a:pt x="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24"/>
            <p:cNvSpPr/>
            <p:nvPr/>
          </p:nvSpPr>
          <p:spPr>
            <a:xfrm>
              <a:off x="4587261" y="1977483"/>
              <a:ext cx="74777" cy="59820"/>
            </a:xfrm>
            <a:custGeom>
              <a:avLst/>
              <a:gdLst/>
              <a:ahLst/>
              <a:cxnLst/>
              <a:rect l="l" t="t" r="r" b="b"/>
              <a:pathLst>
                <a:path w="765" h="612" extrusionOk="0">
                  <a:moveTo>
                    <a:pt x="764" y="0"/>
                  </a:moveTo>
                  <a:cubicBezTo>
                    <a:pt x="642" y="61"/>
                    <a:pt x="490" y="92"/>
                    <a:pt x="337" y="92"/>
                  </a:cubicBezTo>
                  <a:cubicBezTo>
                    <a:pt x="215" y="92"/>
                    <a:pt x="123" y="61"/>
                    <a:pt x="1" y="31"/>
                  </a:cubicBezTo>
                  <a:lnTo>
                    <a:pt x="1" y="31"/>
                  </a:lnTo>
                  <a:cubicBezTo>
                    <a:pt x="62" y="367"/>
                    <a:pt x="215" y="611"/>
                    <a:pt x="398" y="611"/>
                  </a:cubicBezTo>
                  <a:cubicBezTo>
                    <a:pt x="581" y="611"/>
                    <a:pt x="734" y="367"/>
                    <a:pt x="7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24"/>
            <p:cNvSpPr/>
            <p:nvPr/>
          </p:nvSpPr>
          <p:spPr>
            <a:xfrm>
              <a:off x="4473778" y="1923333"/>
              <a:ext cx="149456" cy="128730"/>
            </a:xfrm>
            <a:custGeom>
              <a:avLst/>
              <a:gdLst/>
              <a:ahLst/>
              <a:cxnLst/>
              <a:rect l="l" t="t" r="r" b="b"/>
              <a:pathLst>
                <a:path w="1529" h="1317" extrusionOk="0">
                  <a:moveTo>
                    <a:pt x="338" y="1"/>
                  </a:moveTo>
                  <a:cubicBezTo>
                    <a:pt x="261" y="1"/>
                    <a:pt x="197" y="22"/>
                    <a:pt x="154" y="66"/>
                  </a:cubicBezTo>
                  <a:cubicBezTo>
                    <a:pt x="1" y="218"/>
                    <a:pt x="154" y="615"/>
                    <a:pt x="490" y="921"/>
                  </a:cubicBezTo>
                  <a:cubicBezTo>
                    <a:pt x="737" y="1168"/>
                    <a:pt x="1017" y="1316"/>
                    <a:pt x="1209" y="1316"/>
                  </a:cubicBezTo>
                  <a:cubicBezTo>
                    <a:pt x="1278" y="1316"/>
                    <a:pt x="1335" y="1297"/>
                    <a:pt x="1376" y="1257"/>
                  </a:cubicBezTo>
                  <a:cubicBezTo>
                    <a:pt x="1528" y="1104"/>
                    <a:pt x="1376" y="707"/>
                    <a:pt x="1040" y="371"/>
                  </a:cubicBezTo>
                  <a:cubicBezTo>
                    <a:pt x="800" y="131"/>
                    <a:pt x="529" y="1"/>
                    <a:pt x="3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24"/>
            <p:cNvSpPr/>
            <p:nvPr/>
          </p:nvSpPr>
          <p:spPr>
            <a:xfrm>
              <a:off x="4524606" y="2001333"/>
              <a:ext cx="92665" cy="53760"/>
            </a:xfrm>
            <a:custGeom>
              <a:avLst/>
              <a:gdLst/>
              <a:ahLst/>
              <a:cxnLst/>
              <a:rect l="l" t="t" r="r" b="b"/>
              <a:pathLst>
                <a:path w="948" h="550" extrusionOk="0">
                  <a:moveTo>
                    <a:pt x="825" y="1"/>
                  </a:moveTo>
                  <a:cubicBezTo>
                    <a:pt x="642" y="123"/>
                    <a:pt x="428" y="184"/>
                    <a:pt x="184" y="184"/>
                  </a:cubicBezTo>
                  <a:lnTo>
                    <a:pt x="0" y="184"/>
                  </a:lnTo>
                  <a:cubicBezTo>
                    <a:pt x="224" y="408"/>
                    <a:pt x="497" y="549"/>
                    <a:pt x="687" y="549"/>
                  </a:cubicBezTo>
                  <a:cubicBezTo>
                    <a:pt x="756" y="549"/>
                    <a:pt x="815" y="530"/>
                    <a:pt x="856" y="490"/>
                  </a:cubicBezTo>
                  <a:cubicBezTo>
                    <a:pt x="947" y="398"/>
                    <a:pt x="917" y="215"/>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24"/>
            <p:cNvSpPr/>
            <p:nvPr/>
          </p:nvSpPr>
          <p:spPr>
            <a:xfrm>
              <a:off x="4432040" y="2025281"/>
              <a:ext cx="167246" cy="74677"/>
            </a:xfrm>
            <a:custGeom>
              <a:avLst/>
              <a:gdLst/>
              <a:ahLst/>
              <a:cxnLst/>
              <a:rect l="l" t="t" r="r" b="b"/>
              <a:pathLst>
                <a:path w="1711" h="764" extrusionOk="0">
                  <a:moveTo>
                    <a:pt x="856" y="0"/>
                  </a:moveTo>
                  <a:cubicBezTo>
                    <a:pt x="397" y="0"/>
                    <a:pt x="0" y="183"/>
                    <a:pt x="0" y="367"/>
                  </a:cubicBezTo>
                  <a:cubicBezTo>
                    <a:pt x="0" y="581"/>
                    <a:pt x="397" y="764"/>
                    <a:pt x="856" y="764"/>
                  </a:cubicBezTo>
                  <a:cubicBezTo>
                    <a:pt x="1314" y="764"/>
                    <a:pt x="1711" y="581"/>
                    <a:pt x="1711" y="367"/>
                  </a:cubicBezTo>
                  <a:cubicBezTo>
                    <a:pt x="1711" y="18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24"/>
            <p:cNvSpPr/>
            <p:nvPr/>
          </p:nvSpPr>
          <p:spPr>
            <a:xfrm>
              <a:off x="4434972" y="2040138"/>
              <a:ext cx="164314" cy="62850"/>
            </a:xfrm>
            <a:custGeom>
              <a:avLst/>
              <a:gdLst/>
              <a:ahLst/>
              <a:cxnLst/>
              <a:rect l="l" t="t" r="r" b="b"/>
              <a:pathLst>
                <a:path w="1681" h="643" extrusionOk="0">
                  <a:moveTo>
                    <a:pt x="1498" y="1"/>
                  </a:moveTo>
                  <a:cubicBezTo>
                    <a:pt x="1314" y="306"/>
                    <a:pt x="978" y="459"/>
                    <a:pt x="612" y="459"/>
                  </a:cubicBezTo>
                  <a:cubicBezTo>
                    <a:pt x="398" y="459"/>
                    <a:pt x="184" y="398"/>
                    <a:pt x="1" y="276"/>
                  </a:cubicBezTo>
                  <a:lnTo>
                    <a:pt x="1" y="276"/>
                  </a:lnTo>
                  <a:cubicBezTo>
                    <a:pt x="1" y="459"/>
                    <a:pt x="367" y="642"/>
                    <a:pt x="826" y="642"/>
                  </a:cubicBezTo>
                  <a:cubicBezTo>
                    <a:pt x="1284" y="642"/>
                    <a:pt x="1681" y="459"/>
                    <a:pt x="1681" y="276"/>
                  </a:cubicBezTo>
                  <a:cubicBezTo>
                    <a:pt x="1681" y="154"/>
                    <a:pt x="1620" y="62"/>
                    <a:pt x="14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24"/>
            <p:cNvSpPr/>
            <p:nvPr/>
          </p:nvSpPr>
          <p:spPr>
            <a:xfrm>
              <a:off x="4473778" y="2075619"/>
              <a:ext cx="149456" cy="129219"/>
            </a:xfrm>
            <a:custGeom>
              <a:avLst/>
              <a:gdLst/>
              <a:ahLst/>
              <a:cxnLst/>
              <a:rect l="l" t="t" r="r" b="b"/>
              <a:pathLst>
                <a:path w="1529" h="1322" extrusionOk="0">
                  <a:moveTo>
                    <a:pt x="1191" y="1"/>
                  </a:moveTo>
                  <a:cubicBezTo>
                    <a:pt x="1000" y="1"/>
                    <a:pt x="729" y="131"/>
                    <a:pt x="490" y="371"/>
                  </a:cubicBezTo>
                  <a:cubicBezTo>
                    <a:pt x="154" y="738"/>
                    <a:pt x="1" y="1104"/>
                    <a:pt x="154" y="1257"/>
                  </a:cubicBezTo>
                  <a:cubicBezTo>
                    <a:pt x="197" y="1301"/>
                    <a:pt x="264" y="1322"/>
                    <a:pt x="344" y="1322"/>
                  </a:cubicBezTo>
                  <a:cubicBezTo>
                    <a:pt x="542" y="1322"/>
                    <a:pt x="822" y="1191"/>
                    <a:pt x="1040" y="951"/>
                  </a:cubicBezTo>
                  <a:cubicBezTo>
                    <a:pt x="1376" y="615"/>
                    <a:pt x="1528" y="218"/>
                    <a:pt x="1376" y="66"/>
                  </a:cubicBezTo>
                  <a:cubicBezTo>
                    <a:pt x="1332" y="22"/>
                    <a:pt x="1268" y="1"/>
                    <a:pt x="1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24"/>
            <p:cNvSpPr/>
            <p:nvPr/>
          </p:nvSpPr>
          <p:spPr>
            <a:xfrm>
              <a:off x="4488733" y="2074837"/>
              <a:ext cx="134501" cy="129512"/>
            </a:xfrm>
            <a:custGeom>
              <a:avLst/>
              <a:gdLst/>
              <a:ahLst/>
              <a:cxnLst/>
              <a:rect l="l" t="t" r="r" b="b"/>
              <a:pathLst>
                <a:path w="1376" h="1325" extrusionOk="0">
                  <a:moveTo>
                    <a:pt x="1026" y="0"/>
                  </a:moveTo>
                  <a:cubicBezTo>
                    <a:pt x="975" y="0"/>
                    <a:pt x="928" y="16"/>
                    <a:pt x="887" y="43"/>
                  </a:cubicBezTo>
                  <a:cubicBezTo>
                    <a:pt x="978" y="623"/>
                    <a:pt x="581" y="1173"/>
                    <a:pt x="1" y="1234"/>
                  </a:cubicBezTo>
                  <a:lnTo>
                    <a:pt x="1" y="1265"/>
                  </a:lnTo>
                  <a:cubicBezTo>
                    <a:pt x="42" y="1306"/>
                    <a:pt x="100" y="1325"/>
                    <a:pt x="170" y="1325"/>
                  </a:cubicBezTo>
                  <a:cubicBezTo>
                    <a:pt x="362" y="1325"/>
                    <a:pt x="641" y="1183"/>
                    <a:pt x="887" y="959"/>
                  </a:cubicBezTo>
                  <a:cubicBezTo>
                    <a:pt x="1223" y="623"/>
                    <a:pt x="1375" y="226"/>
                    <a:pt x="1223" y="74"/>
                  </a:cubicBezTo>
                  <a:cubicBezTo>
                    <a:pt x="1155" y="23"/>
                    <a:pt x="1088" y="0"/>
                    <a:pt x="10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24"/>
            <p:cNvSpPr/>
            <p:nvPr/>
          </p:nvSpPr>
          <p:spPr>
            <a:xfrm>
              <a:off x="4584328" y="2087935"/>
              <a:ext cx="74679" cy="167339"/>
            </a:xfrm>
            <a:custGeom>
              <a:avLst/>
              <a:gdLst/>
              <a:ahLst/>
              <a:cxnLst/>
              <a:rect l="l" t="t" r="r" b="b"/>
              <a:pathLst>
                <a:path w="764" h="1712" extrusionOk="0">
                  <a:moveTo>
                    <a:pt x="397" y="1"/>
                  </a:moveTo>
                  <a:cubicBezTo>
                    <a:pt x="183" y="1"/>
                    <a:pt x="0" y="398"/>
                    <a:pt x="0" y="856"/>
                  </a:cubicBezTo>
                  <a:cubicBezTo>
                    <a:pt x="0" y="1314"/>
                    <a:pt x="153" y="1711"/>
                    <a:pt x="367" y="1711"/>
                  </a:cubicBezTo>
                  <a:cubicBezTo>
                    <a:pt x="611" y="1711"/>
                    <a:pt x="764" y="1314"/>
                    <a:pt x="764" y="856"/>
                  </a:cubicBezTo>
                  <a:cubicBezTo>
                    <a:pt x="764" y="398"/>
                    <a:pt x="611" y="1"/>
                    <a:pt x="3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24"/>
            <p:cNvSpPr/>
            <p:nvPr/>
          </p:nvSpPr>
          <p:spPr>
            <a:xfrm>
              <a:off x="4590291" y="2102890"/>
              <a:ext cx="74679" cy="152384"/>
            </a:xfrm>
            <a:custGeom>
              <a:avLst/>
              <a:gdLst/>
              <a:ahLst/>
              <a:cxnLst/>
              <a:rect l="l" t="t" r="r" b="b"/>
              <a:pathLst>
                <a:path w="764" h="1559" extrusionOk="0">
                  <a:moveTo>
                    <a:pt x="550" y="0"/>
                  </a:moveTo>
                  <a:lnTo>
                    <a:pt x="550" y="0"/>
                  </a:lnTo>
                  <a:cubicBezTo>
                    <a:pt x="611" y="428"/>
                    <a:pt x="367" y="825"/>
                    <a:pt x="0" y="1039"/>
                  </a:cubicBezTo>
                  <a:cubicBezTo>
                    <a:pt x="61" y="1345"/>
                    <a:pt x="184" y="1558"/>
                    <a:pt x="336" y="1558"/>
                  </a:cubicBezTo>
                  <a:cubicBezTo>
                    <a:pt x="581" y="1558"/>
                    <a:pt x="764" y="1161"/>
                    <a:pt x="764" y="703"/>
                  </a:cubicBezTo>
                  <a:cubicBezTo>
                    <a:pt x="764" y="459"/>
                    <a:pt x="703" y="214"/>
                    <a:pt x="5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24"/>
            <p:cNvSpPr/>
            <p:nvPr/>
          </p:nvSpPr>
          <p:spPr>
            <a:xfrm>
              <a:off x="4626066" y="2076108"/>
              <a:ext cx="149456" cy="128730"/>
            </a:xfrm>
            <a:custGeom>
              <a:avLst/>
              <a:gdLst/>
              <a:ahLst/>
              <a:cxnLst/>
              <a:rect l="l" t="t" r="r" b="b"/>
              <a:pathLst>
                <a:path w="1529" h="1317" extrusionOk="0">
                  <a:moveTo>
                    <a:pt x="323" y="1"/>
                  </a:moveTo>
                  <a:cubicBezTo>
                    <a:pt x="253" y="1"/>
                    <a:pt x="195" y="20"/>
                    <a:pt x="154" y="61"/>
                  </a:cubicBezTo>
                  <a:cubicBezTo>
                    <a:pt x="1" y="213"/>
                    <a:pt x="154" y="610"/>
                    <a:pt x="490" y="946"/>
                  </a:cubicBezTo>
                  <a:cubicBezTo>
                    <a:pt x="729" y="1186"/>
                    <a:pt x="1000" y="1317"/>
                    <a:pt x="1191" y="1317"/>
                  </a:cubicBezTo>
                  <a:cubicBezTo>
                    <a:pt x="1268" y="1317"/>
                    <a:pt x="1332" y="1296"/>
                    <a:pt x="1376" y="1252"/>
                  </a:cubicBezTo>
                  <a:cubicBezTo>
                    <a:pt x="1528" y="1099"/>
                    <a:pt x="1376" y="702"/>
                    <a:pt x="1040" y="366"/>
                  </a:cubicBezTo>
                  <a:cubicBezTo>
                    <a:pt x="794" y="142"/>
                    <a:pt x="515" y="1"/>
                    <a:pt x="3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24"/>
            <p:cNvSpPr/>
            <p:nvPr/>
          </p:nvSpPr>
          <p:spPr>
            <a:xfrm>
              <a:off x="4626066" y="2076206"/>
              <a:ext cx="137531" cy="113384"/>
            </a:xfrm>
            <a:custGeom>
              <a:avLst/>
              <a:gdLst/>
              <a:ahLst/>
              <a:cxnLst/>
              <a:rect l="l" t="t" r="r" b="b"/>
              <a:pathLst>
                <a:path w="1407" h="1160" extrusionOk="0">
                  <a:moveTo>
                    <a:pt x="320" y="0"/>
                  </a:moveTo>
                  <a:cubicBezTo>
                    <a:pt x="251" y="0"/>
                    <a:pt x="194" y="19"/>
                    <a:pt x="154" y="60"/>
                  </a:cubicBezTo>
                  <a:cubicBezTo>
                    <a:pt x="1" y="212"/>
                    <a:pt x="154" y="609"/>
                    <a:pt x="459" y="945"/>
                  </a:cubicBezTo>
                  <a:lnTo>
                    <a:pt x="490" y="945"/>
                  </a:lnTo>
                  <a:cubicBezTo>
                    <a:pt x="581" y="945"/>
                    <a:pt x="673" y="915"/>
                    <a:pt x="734" y="915"/>
                  </a:cubicBezTo>
                  <a:cubicBezTo>
                    <a:pt x="978" y="915"/>
                    <a:pt x="1223" y="1007"/>
                    <a:pt x="1406" y="1159"/>
                  </a:cubicBezTo>
                  <a:cubicBezTo>
                    <a:pt x="1406" y="854"/>
                    <a:pt x="1284" y="579"/>
                    <a:pt x="1040" y="396"/>
                  </a:cubicBezTo>
                  <a:cubicBezTo>
                    <a:pt x="792" y="148"/>
                    <a:pt x="512" y="0"/>
                    <a:pt x="3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24"/>
            <p:cNvSpPr/>
            <p:nvPr/>
          </p:nvSpPr>
          <p:spPr>
            <a:xfrm>
              <a:off x="4650014" y="2028213"/>
              <a:ext cx="167246" cy="74775"/>
            </a:xfrm>
            <a:custGeom>
              <a:avLst/>
              <a:gdLst/>
              <a:ahLst/>
              <a:cxnLst/>
              <a:rect l="l" t="t" r="r" b="b"/>
              <a:pathLst>
                <a:path w="1711" h="765" extrusionOk="0">
                  <a:moveTo>
                    <a:pt x="856" y="1"/>
                  </a:moveTo>
                  <a:cubicBezTo>
                    <a:pt x="367" y="1"/>
                    <a:pt x="0" y="184"/>
                    <a:pt x="0" y="367"/>
                  </a:cubicBezTo>
                  <a:cubicBezTo>
                    <a:pt x="0" y="581"/>
                    <a:pt x="367" y="764"/>
                    <a:pt x="856" y="764"/>
                  </a:cubicBezTo>
                  <a:cubicBezTo>
                    <a:pt x="1314" y="764"/>
                    <a:pt x="1711" y="581"/>
                    <a:pt x="1711" y="367"/>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24"/>
            <p:cNvSpPr/>
            <p:nvPr/>
          </p:nvSpPr>
          <p:spPr>
            <a:xfrm>
              <a:off x="4650014" y="2028213"/>
              <a:ext cx="146426" cy="72527"/>
            </a:xfrm>
            <a:custGeom>
              <a:avLst/>
              <a:gdLst/>
              <a:ahLst/>
              <a:cxnLst/>
              <a:rect l="l" t="t" r="r" b="b"/>
              <a:pathLst>
                <a:path w="1498" h="742" extrusionOk="0">
                  <a:moveTo>
                    <a:pt x="489" y="1"/>
                  </a:moveTo>
                  <a:cubicBezTo>
                    <a:pt x="184" y="62"/>
                    <a:pt x="0" y="215"/>
                    <a:pt x="0" y="367"/>
                  </a:cubicBezTo>
                  <a:cubicBezTo>
                    <a:pt x="0" y="581"/>
                    <a:pt x="367" y="734"/>
                    <a:pt x="856" y="734"/>
                  </a:cubicBezTo>
                  <a:cubicBezTo>
                    <a:pt x="893" y="739"/>
                    <a:pt x="932" y="742"/>
                    <a:pt x="972" y="742"/>
                  </a:cubicBezTo>
                  <a:cubicBezTo>
                    <a:pt x="1154" y="742"/>
                    <a:pt x="1346" y="687"/>
                    <a:pt x="1497" y="612"/>
                  </a:cubicBezTo>
                  <a:lnTo>
                    <a:pt x="1436" y="612"/>
                  </a:lnTo>
                  <a:cubicBezTo>
                    <a:pt x="1414" y="613"/>
                    <a:pt x="1391" y="614"/>
                    <a:pt x="1369" y="614"/>
                  </a:cubicBezTo>
                  <a:cubicBezTo>
                    <a:pt x="995" y="614"/>
                    <a:pt x="633" y="375"/>
                    <a:pt x="4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24"/>
            <p:cNvSpPr/>
            <p:nvPr/>
          </p:nvSpPr>
          <p:spPr>
            <a:xfrm>
              <a:off x="4626066" y="1923333"/>
              <a:ext cx="149456" cy="128730"/>
            </a:xfrm>
            <a:custGeom>
              <a:avLst/>
              <a:gdLst/>
              <a:ahLst/>
              <a:cxnLst/>
              <a:rect l="l" t="t" r="r" b="b"/>
              <a:pathLst>
                <a:path w="1529" h="1317" extrusionOk="0">
                  <a:moveTo>
                    <a:pt x="1186" y="1"/>
                  </a:moveTo>
                  <a:cubicBezTo>
                    <a:pt x="987" y="1"/>
                    <a:pt x="707" y="131"/>
                    <a:pt x="490" y="371"/>
                  </a:cubicBezTo>
                  <a:cubicBezTo>
                    <a:pt x="154" y="707"/>
                    <a:pt x="1" y="1104"/>
                    <a:pt x="154" y="1257"/>
                  </a:cubicBezTo>
                  <a:cubicBezTo>
                    <a:pt x="194" y="1297"/>
                    <a:pt x="251" y="1316"/>
                    <a:pt x="320" y="1316"/>
                  </a:cubicBezTo>
                  <a:cubicBezTo>
                    <a:pt x="512" y="1316"/>
                    <a:pt x="792" y="1168"/>
                    <a:pt x="1040" y="921"/>
                  </a:cubicBezTo>
                  <a:cubicBezTo>
                    <a:pt x="1376" y="615"/>
                    <a:pt x="1528" y="218"/>
                    <a:pt x="1376" y="66"/>
                  </a:cubicBezTo>
                  <a:cubicBezTo>
                    <a:pt x="1332" y="22"/>
                    <a:pt x="1265" y="1"/>
                    <a:pt x="118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24"/>
            <p:cNvSpPr/>
            <p:nvPr/>
          </p:nvSpPr>
          <p:spPr>
            <a:xfrm>
              <a:off x="4632029" y="1983446"/>
              <a:ext cx="122575" cy="66076"/>
            </a:xfrm>
            <a:custGeom>
              <a:avLst/>
              <a:gdLst/>
              <a:ahLst/>
              <a:cxnLst/>
              <a:rect l="l" t="t" r="r" b="b"/>
              <a:pathLst>
                <a:path w="1254" h="676" extrusionOk="0">
                  <a:moveTo>
                    <a:pt x="1253" y="0"/>
                  </a:moveTo>
                  <a:lnTo>
                    <a:pt x="1253" y="0"/>
                  </a:lnTo>
                  <a:cubicBezTo>
                    <a:pt x="1101" y="184"/>
                    <a:pt x="856" y="275"/>
                    <a:pt x="642" y="275"/>
                  </a:cubicBezTo>
                  <a:cubicBezTo>
                    <a:pt x="459" y="275"/>
                    <a:pt x="276" y="214"/>
                    <a:pt x="154" y="123"/>
                  </a:cubicBezTo>
                  <a:cubicBezTo>
                    <a:pt x="32" y="337"/>
                    <a:pt x="1" y="550"/>
                    <a:pt x="93" y="642"/>
                  </a:cubicBezTo>
                  <a:cubicBezTo>
                    <a:pt x="123" y="664"/>
                    <a:pt x="171" y="676"/>
                    <a:pt x="232" y="676"/>
                  </a:cubicBezTo>
                  <a:cubicBezTo>
                    <a:pt x="419" y="676"/>
                    <a:pt x="725" y="567"/>
                    <a:pt x="979" y="337"/>
                  </a:cubicBezTo>
                  <a:cubicBezTo>
                    <a:pt x="1070" y="214"/>
                    <a:pt x="1162" y="123"/>
                    <a:pt x="12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24"/>
            <p:cNvSpPr/>
            <p:nvPr/>
          </p:nvSpPr>
          <p:spPr>
            <a:xfrm>
              <a:off x="4578366" y="2025281"/>
              <a:ext cx="86604" cy="75361"/>
            </a:xfrm>
            <a:custGeom>
              <a:avLst/>
              <a:gdLst/>
              <a:ahLst/>
              <a:cxnLst/>
              <a:rect l="l" t="t" r="r" b="b"/>
              <a:pathLst>
                <a:path w="886" h="771" extrusionOk="0">
                  <a:moveTo>
                    <a:pt x="489" y="0"/>
                  </a:moveTo>
                  <a:cubicBezTo>
                    <a:pt x="153" y="31"/>
                    <a:pt x="0" y="428"/>
                    <a:pt x="244" y="672"/>
                  </a:cubicBezTo>
                  <a:cubicBezTo>
                    <a:pt x="322" y="740"/>
                    <a:pt x="415" y="771"/>
                    <a:pt x="505" y="771"/>
                  </a:cubicBezTo>
                  <a:cubicBezTo>
                    <a:pt x="701" y="771"/>
                    <a:pt x="886" y="627"/>
                    <a:pt x="886" y="397"/>
                  </a:cubicBezTo>
                  <a:cubicBezTo>
                    <a:pt x="886" y="183"/>
                    <a:pt x="703" y="0"/>
                    <a:pt x="48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 name="Google Shape;492;p24"/>
            <p:cNvSpPr/>
            <p:nvPr/>
          </p:nvSpPr>
          <p:spPr>
            <a:xfrm>
              <a:off x="4181224" y="2282056"/>
              <a:ext cx="74679" cy="167339"/>
            </a:xfrm>
            <a:custGeom>
              <a:avLst/>
              <a:gdLst/>
              <a:ahLst/>
              <a:cxnLst/>
              <a:rect l="l" t="t" r="r" b="b"/>
              <a:pathLst>
                <a:path w="764" h="1712" extrusionOk="0">
                  <a:moveTo>
                    <a:pt x="397" y="0"/>
                  </a:moveTo>
                  <a:cubicBezTo>
                    <a:pt x="183" y="0"/>
                    <a:pt x="0" y="397"/>
                    <a:pt x="0" y="856"/>
                  </a:cubicBezTo>
                  <a:cubicBezTo>
                    <a:pt x="0" y="1314"/>
                    <a:pt x="183" y="1711"/>
                    <a:pt x="397" y="1711"/>
                  </a:cubicBezTo>
                  <a:cubicBezTo>
                    <a:pt x="581" y="1711"/>
                    <a:pt x="764" y="1314"/>
                    <a:pt x="764" y="856"/>
                  </a:cubicBezTo>
                  <a:cubicBezTo>
                    <a:pt x="764" y="397"/>
                    <a:pt x="581" y="0"/>
                    <a:pt x="3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24"/>
            <p:cNvSpPr/>
            <p:nvPr/>
          </p:nvSpPr>
          <p:spPr>
            <a:xfrm>
              <a:off x="4181224" y="2386546"/>
              <a:ext cx="74679" cy="62850"/>
            </a:xfrm>
            <a:custGeom>
              <a:avLst/>
              <a:gdLst/>
              <a:ahLst/>
              <a:cxnLst/>
              <a:rect l="l" t="t" r="r" b="b"/>
              <a:pathLst>
                <a:path w="764" h="643" extrusionOk="0">
                  <a:moveTo>
                    <a:pt x="764" y="1"/>
                  </a:moveTo>
                  <a:lnTo>
                    <a:pt x="764" y="1"/>
                  </a:lnTo>
                  <a:cubicBezTo>
                    <a:pt x="611" y="62"/>
                    <a:pt x="458" y="92"/>
                    <a:pt x="336" y="92"/>
                  </a:cubicBezTo>
                  <a:cubicBezTo>
                    <a:pt x="214" y="92"/>
                    <a:pt x="92" y="92"/>
                    <a:pt x="0" y="62"/>
                  </a:cubicBezTo>
                  <a:lnTo>
                    <a:pt x="0" y="62"/>
                  </a:lnTo>
                  <a:cubicBezTo>
                    <a:pt x="61" y="398"/>
                    <a:pt x="183" y="642"/>
                    <a:pt x="367" y="642"/>
                  </a:cubicBezTo>
                  <a:cubicBezTo>
                    <a:pt x="550" y="64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24"/>
            <p:cNvSpPr/>
            <p:nvPr/>
          </p:nvSpPr>
          <p:spPr>
            <a:xfrm>
              <a:off x="4067740" y="2332982"/>
              <a:ext cx="149358" cy="129512"/>
            </a:xfrm>
            <a:custGeom>
              <a:avLst/>
              <a:gdLst/>
              <a:ahLst/>
              <a:cxnLst/>
              <a:rect l="l" t="t" r="r" b="b"/>
              <a:pathLst>
                <a:path w="1528" h="1325" extrusionOk="0">
                  <a:moveTo>
                    <a:pt x="319" y="0"/>
                  </a:moveTo>
                  <a:cubicBezTo>
                    <a:pt x="251" y="0"/>
                    <a:pt x="193" y="19"/>
                    <a:pt x="153" y="60"/>
                  </a:cubicBezTo>
                  <a:cubicBezTo>
                    <a:pt x="0" y="212"/>
                    <a:pt x="153" y="610"/>
                    <a:pt x="489" y="946"/>
                  </a:cubicBezTo>
                  <a:cubicBezTo>
                    <a:pt x="710" y="1167"/>
                    <a:pt x="980" y="1324"/>
                    <a:pt x="1170" y="1324"/>
                  </a:cubicBezTo>
                  <a:cubicBezTo>
                    <a:pt x="1242" y="1324"/>
                    <a:pt x="1302" y="1302"/>
                    <a:pt x="1344" y="1251"/>
                  </a:cubicBezTo>
                  <a:cubicBezTo>
                    <a:pt x="1528" y="1098"/>
                    <a:pt x="1375" y="701"/>
                    <a:pt x="1039" y="396"/>
                  </a:cubicBezTo>
                  <a:cubicBezTo>
                    <a:pt x="792" y="148"/>
                    <a:pt x="511" y="0"/>
                    <a:pt x="3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 name="Google Shape;495;p24"/>
            <p:cNvSpPr/>
            <p:nvPr/>
          </p:nvSpPr>
          <p:spPr>
            <a:xfrm>
              <a:off x="4118471" y="2410396"/>
              <a:ext cx="89732" cy="51316"/>
            </a:xfrm>
            <a:custGeom>
              <a:avLst/>
              <a:gdLst/>
              <a:ahLst/>
              <a:cxnLst/>
              <a:rect l="l" t="t" r="r" b="b"/>
              <a:pathLst>
                <a:path w="918" h="525" extrusionOk="0">
                  <a:moveTo>
                    <a:pt x="825" y="1"/>
                  </a:moveTo>
                  <a:cubicBezTo>
                    <a:pt x="666" y="107"/>
                    <a:pt x="484" y="190"/>
                    <a:pt x="279" y="190"/>
                  </a:cubicBezTo>
                  <a:cubicBezTo>
                    <a:pt x="248" y="190"/>
                    <a:pt x="216" y="188"/>
                    <a:pt x="184" y="184"/>
                  </a:cubicBezTo>
                  <a:lnTo>
                    <a:pt x="1" y="184"/>
                  </a:lnTo>
                  <a:cubicBezTo>
                    <a:pt x="217" y="400"/>
                    <a:pt x="464" y="525"/>
                    <a:pt x="644" y="525"/>
                  </a:cubicBezTo>
                  <a:cubicBezTo>
                    <a:pt x="718" y="525"/>
                    <a:pt x="781" y="504"/>
                    <a:pt x="825" y="459"/>
                  </a:cubicBezTo>
                  <a:cubicBezTo>
                    <a:pt x="917" y="367"/>
                    <a:pt x="917" y="215"/>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24"/>
            <p:cNvSpPr/>
            <p:nvPr/>
          </p:nvSpPr>
          <p:spPr>
            <a:xfrm>
              <a:off x="4025905" y="2434343"/>
              <a:ext cx="167344" cy="74677"/>
            </a:xfrm>
            <a:custGeom>
              <a:avLst/>
              <a:gdLst/>
              <a:ahLst/>
              <a:cxnLst/>
              <a:rect l="l" t="t" r="r" b="b"/>
              <a:pathLst>
                <a:path w="1712" h="764" extrusionOk="0">
                  <a:moveTo>
                    <a:pt x="856" y="0"/>
                  </a:moveTo>
                  <a:cubicBezTo>
                    <a:pt x="398" y="0"/>
                    <a:pt x="1" y="184"/>
                    <a:pt x="1" y="397"/>
                  </a:cubicBezTo>
                  <a:cubicBezTo>
                    <a:pt x="1" y="611"/>
                    <a:pt x="398" y="764"/>
                    <a:pt x="856" y="764"/>
                  </a:cubicBezTo>
                  <a:cubicBezTo>
                    <a:pt x="1345" y="764"/>
                    <a:pt x="1711" y="581"/>
                    <a:pt x="1711" y="397"/>
                  </a:cubicBezTo>
                  <a:cubicBezTo>
                    <a:pt x="1711" y="184"/>
                    <a:pt x="1345" y="0"/>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24"/>
            <p:cNvSpPr/>
            <p:nvPr/>
          </p:nvSpPr>
          <p:spPr>
            <a:xfrm>
              <a:off x="4025905" y="2449298"/>
              <a:ext cx="167344" cy="65782"/>
            </a:xfrm>
            <a:custGeom>
              <a:avLst/>
              <a:gdLst/>
              <a:ahLst/>
              <a:cxnLst/>
              <a:rect l="l" t="t" r="r" b="b"/>
              <a:pathLst>
                <a:path w="1712" h="673" extrusionOk="0">
                  <a:moveTo>
                    <a:pt x="1528" y="0"/>
                  </a:moveTo>
                  <a:cubicBezTo>
                    <a:pt x="1358" y="283"/>
                    <a:pt x="1057" y="462"/>
                    <a:pt x="721" y="462"/>
                  </a:cubicBezTo>
                  <a:cubicBezTo>
                    <a:pt x="695" y="462"/>
                    <a:pt x="669" y="460"/>
                    <a:pt x="642" y="458"/>
                  </a:cubicBezTo>
                  <a:cubicBezTo>
                    <a:pt x="428" y="458"/>
                    <a:pt x="184" y="397"/>
                    <a:pt x="1" y="275"/>
                  </a:cubicBezTo>
                  <a:lnTo>
                    <a:pt x="1" y="275"/>
                  </a:lnTo>
                  <a:cubicBezTo>
                    <a:pt x="31" y="489"/>
                    <a:pt x="398" y="672"/>
                    <a:pt x="856" y="672"/>
                  </a:cubicBezTo>
                  <a:cubicBezTo>
                    <a:pt x="1314" y="672"/>
                    <a:pt x="1711" y="489"/>
                    <a:pt x="1711" y="275"/>
                  </a:cubicBezTo>
                  <a:cubicBezTo>
                    <a:pt x="1711" y="153"/>
                    <a:pt x="1650" y="61"/>
                    <a:pt x="15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24"/>
            <p:cNvSpPr/>
            <p:nvPr/>
          </p:nvSpPr>
          <p:spPr>
            <a:xfrm>
              <a:off x="4067740" y="2485268"/>
              <a:ext cx="146426" cy="131076"/>
            </a:xfrm>
            <a:custGeom>
              <a:avLst/>
              <a:gdLst/>
              <a:ahLst/>
              <a:cxnLst/>
              <a:rect l="l" t="t" r="r" b="b"/>
              <a:pathLst>
                <a:path w="1498" h="1341" extrusionOk="0">
                  <a:moveTo>
                    <a:pt x="1179" y="0"/>
                  </a:moveTo>
                  <a:cubicBezTo>
                    <a:pt x="988" y="0"/>
                    <a:pt x="714" y="148"/>
                    <a:pt x="489" y="396"/>
                  </a:cubicBezTo>
                  <a:cubicBezTo>
                    <a:pt x="153" y="732"/>
                    <a:pt x="0" y="1098"/>
                    <a:pt x="153" y="1282"/>
                  </a:cubicBezTo>
                  <a:cubicBezTo>
                    <a:pt x="193" y="1322"/>
                    <a:pt x="251" y="1341"/>
                    <a:pt x="319" y="1341"/>
                  </a:cubicBezTo>
                  <a:cubicBezTo>
                    <a:pt x="511" y="1341"/>
                    <a:pt x="792" y="1193"/>
                    <a:pt x="1039" y="946"/>
                  </a:cubicBezTo>
                  <a:cubicBezTo>
                    <a:pt x="1344" y="610"/>
                    <a:pt x="1497" y="212"/>
                    <a:pt x="1344" y="60"/>
                  </a:cubicBezTo>
                  <a:cubicBezTo>
                    <a:pt x="1304" y="19"/>
                    <a:pt x="1247" y="0"/>
                    <a:pt x="11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24"/>
            <p:cNvSpPr/>
            <p:nvPr/>
          </p:nvSpPr>
          <p:spPr>
            <a:xfrm>
              <a:off x="4082696" y="2484779"/>
              <a:ext cx="134403" cy="131565"/>
            </a:xfrm>
            <a:custGeom>
              <a:avLst/>
              <a:gdLst/>
              <a:ahLst/>
              <a:cxnLst/>
              <a:rect l="l" t="t" r="r" b="b"/>
              <a:pathLst>
                <a:path w="1375" h="1346" extrusionOk="0">
                  <a:moveTo>
                    <a:pt x="994" y="1"/>
                  </a:moveTo>
                  <a:cubicBezTo>
                    <a:pt x="949" y="1"/>
                    <a:pt x="902" y="11"/>
                    <a:pt x="855" y="34"/>
                  </a:cubicBezTo>
                  <a:cubicBezTo>
                    <a:pt x="978" y="615"/>
                    <a:pt x="580" y="1164"/>
                    <a:pt x="0" y="1256"/>
                  </a:cubicBezTo>
                  <a:lnTo>
                    <a:pt x="0" y="1287"/>
                  </a:lnTo>
                  <a:cubicBezTo>
                    <a:pt x="40" y="1327"/>
                    <a:pt x="98" y="1346"/>
                    <a:pt x="166" y="1346"/>
                  </a:cubicBezTo>
                  <a:cubicBezTo>
                    <a:pt x="356" y="1346"/>
                    <a:pt x="631" y="1198"/>
                    <a:pt x="855" y="951"/>
                  </a:cubicBezTo>
                  <a:cubicBezTo>
                    <a:pt x="1191" y="645"/>
                    <a:pt x="1375" y="217"/>
                    <a:pt x="1191" y="65"/>
                  </a:cubicBezTo>
                  <a:cubicBezTo>
                    <a:pt x="1135" y="27"/>
                    <a:pt x="1066" y="1"/>
                    <a:pt x="9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24"/>
            <p:cNvSpPr/>
            <p:nvPr/>
          </p:nvSpPr>
          <p:spPr>
            <a:xfrm>
              <a:off x="4181224" y="2500028"/>
              <a:ext cx="74679" cy="164309"/>
            </a:xfrm>
            <a:custGeom>
              <a:avLst/>
              <a:gdLst/>
              <a:ahLst/>
              <a:cxnLst/>
              <a:rect l="l" t="t" r="r" b="b"/>
              <a:pathLst>
                <a:path w="764" h="1681" extrusionOk="0">
                  <a:moveTo>
                    <a:pt x="367" y="0"/>
                  </a:moveTo>
                  <a:cubicBezTo>
                    <a:pt x="153" y="0"/>
                    <a:pt x="0" y="367"/>
                    <a:pt x="0" y="825"/>
                  </a:cubicBezTo>
                  <a:cubicBezTo>
                    <a:pt x="0" y="1314"/>
                    <a:pt x="153" y="1681"/>
                    <a:pt x="367" y="1681"/>
                  </a:cubicBezTo>
                  <a:cubicBezTo>
                    <a:pt x="581" y="1681"/>
                    <a:pt x="764" y="1314"/>
                    <a:pt x="764" y="825"/>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24"/>
            <p:cNvSpPr/>
            <p:nvPr/>
          </p:nvSpPr>
          <p:spPr>
            <a:xfrm>
              <a:off x="4181224" y="2511953"/>
              <a:ext cx="77709" cy="152384"/>
            </a:xfrm>
            <a:custGeom>
              <a:avLst/>
              <a:gdLst/>
              <a:ahLst/>
              <a:cxnLst/>
              <a:rect l="l" t="t" r="r" b="b"/>
              <a:pathLst>
                <a:path w="795" h="1559" extrusionOk="0">
                  <a:moveTo>
                    <a:pt x="581" y="1"/>
                  </a:moveTo>
                  <a:cubicBezTo>
                    <a:pt x="611" y="428"/>
                    <a:pt x="397" y="856"/>
                    <a:pt x="0" y="1039"/>
                  </a:cubicBezTo>
                  <a:cubicBezTo>
                    <a:pt x="61" y="1345"/>
                    <a:pt x="214" y="1559"/>
                    <a:pt x="397" y="1559"/>
                  </a:cubicBezTo>
                  <a:cubicBezTo>
                    <a:pt x="611" y="1559"/>
                    <a:pt x="764" y="1192"/>
                    <a:pt x="764" y="703"/>
                  </a:cubicBezTo>
                  <a:cubicBezTo>
                    <a:pt x="794" y="459"/>
                    <a:pt x="733" y="214"/>
                    <a:pt x="5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24"/>
            <p:cNvSpPr/>
            <p:nvPr/>
          </p:nvSpPr>
          <p:spPr>
            <a:xfrm>
              <a:off x="4220029" y="2485268"/>
              <a:ext cx="149358" cy="131076"/>
            </a:xfrm>
            <a:custGeom>
              <a:avLst/>
              <a:gdLst/>
              <a:ahLst/>
              <a:cxnLst/>
              <a:rect l="l" t="t" r="r" b="b"/>
              <a:pathLst>
                <a:path w="1528" h="1341" extrusionOk="0">
                  <a:moveTo>
                    <a:pt x="319" y="0"/>
                  </a:moveTo>
                  <a:cubicBezTo>
                    <a:pt x="251" y="0"/>
                    <a:pt x="193" y="19"/>
                    <a:pt x="153" y="60"/>
                  </a:cubicBezTo>
                  <a:cubicBezTo>
                    <a:pt x="0" y="212"/>
                    <a:pt x="153" y="610"/>
                    <a:pt x="489" y="946"/>
                  </a:cubicBezTo>
                  <a:cubicBezTo>
                    <a:pt x="736" y="1193"/>
                    <a:pt x="1000" y="1341"/>
                    <a:pt x="1195" y="1341"/>
                  </a:cubicBezTo>
                  <a:cubicBezTo>
                    <a:pt x="1265" y="1341"/>
                    <a:pt x="1327" y="1322"/>
                    <a:pt x="1375" y="1282"/>
                  </a:cubicBezTo>
                  <a:cubicBezTo>
                    <a:pt x="1528" y="1098"/>
                    <a:pt x="1375" y="701"/>
                    <a:pt x="1039" y="396"/>
                  </a:cubicBezTo>
                  <a:cubicBezTo>
                    <a:pt x="792" y="148"/>
                    <a:pt x="511" y="0"/>
                    <a:pt x="3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24"/>
            <p:cNvSpPr/>
            <p:nvPr/>
          </p:nvSpPr>
          <p:spPr>
            <a:xfrm>
              <a:off x="4220029" y="2487712"/>
              <a:ext cx="137433" cy="110941"/>
            </a:xfrm>
            <a:custGeom>
              <a:avLst/>
              <a:gdLst/>
              <a:ahLst/>
              <a:cxnLst/>
              <a:rect l="l" t="t" r="r" b="b"/>
              <a:pathLst>
                <a:path w="1406" h="1135" extrusionOk="0">
                  <a:moveTo>
                    <a:pt x="338" y="0"/>
                  </a:moveTo>
                  <a:cubicBezTo>
                    <a:pt x="261" y="0"/>
                    <a:pt x="197" y="21"/>
                    <a:pt x="153" y="65"/>
                  </a:cubicBezTo>
                  <a:cubicBezTo>
                    <a:pt x="0" y="218"/>
                    <a:pt x="153" y="615"/>
                    <a:pt x="458" y="951"/>
                  </a:cubicBezTo>
                  <a:lnTo>
                    <a:pt x="489" y="951"/>
                  </a:lnTo>
                  <a:cubicBezTo>
                    <a:pt x="581" y="921"/>
                    <a:pt x="642" y="921"/>
                    <a:pt x="733" y="921"/>
                  </a:cubicBezTo>
                  <a:cubicBezTo>
                    <a:pt x="978" y="921"/>
                    <a:pt x="1222" y="982"/>
                    <a:pt x="1406" y="1134"/>
                  </a:cubicBezTo>
                  <a:cubicBezTo>
                    <a:pt x="1406" y="829"/>
                    <a:pt x="1253" y="554"/>
                    <a:pt x="1039" y="371"/>
                  </a:cubicBezTo>
                  <a:cubicBezTo>
                    <a:pt x="799" y="131"/>
                    <a:pt x="529" y="0"/>
                    <a:pt x="3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24"/>
            <p:cNvSpPr/>
            <p:nvPr/>
          </p:nvSpPr>
          <p:spPr>
            <a:xfrm>
              <a:off x="4240946" y="2437275"/>
              <a:ext cx="167246" cy="74775"/>
            </a:xfrm>
            <a:custGeom>
              <a:avLst/>
              <a:gdLst/>
              <a:ahLst/>
              <a:cxnLst/>
              <a:rect l="l" t="t" r="r" b="b"/>
              <a:pathLst>
                <a:path w="1711" h="765" extrusionOk="0">
                  <a:moveTo>
                    <a:pt x="855" y="1"/>
                  </a:moveTo>
                  <a:cubicBezTo>
                    <a:pt x="397" y="1"/>
                    <a:pt x="0" y="184"/>
                    <a:pt x="0" y="398"/>
                  </a:cubicBezTo>
                  <a:cubicBezTo>
                    <a:pt x="0" y="581"/>
                    <a:pt x="397" y="765"/>
                    <a:pt x="855" y="765"/>
                  </a:cubicBezTo>
                  <a:cubicBezTo>
                    <a:pt x="1344" y="765"/>
                    <a:pt x="1711" y="581"/>
                    <a:pt x="1711" y="398"/>
                  </a:cubicBezTo>
                  <a:cubicBezTo>
                    <a:pt x="1711" y="184"/>
                    <a:pt x="1344" y="1"/>
                    <a:pt x="8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24"/>
            <p:cNvSpPr/>
            <p:nvPr/>
          </p:nvSpPr>
          <p:spPr>
            <a:xfrm>
              <a:off x="4243879" y="2440306"/>
              <a:ext cx="146426" cy="71745"/>
            </a:xfrm>
            <a:custGeom>
              <a:avLst/>
              <a:gdLst/>
              <a:ahLst/>
              <a:cxnLst/>
              <a:rect l="l" t="t" r="r" b="b"/>
              <a:pathLst>
                <a:path w="1498" h="734" extrusionOk="0">
                  <a:moveTo>
                    <a:pt x="489" y="0"/>
                  </a:moveTo>
                  <a:cubicBezTo>
                    <a:pt x="184" y="61"/>
                    <a:pt x="1" y="184"/>
                    <a:pt x="1" y="336"/>
                  </a:cubicBezTo>
                  <a:cubicBezTo>
                    <a:pt x="1" y="581"/>
                    <a:pt x="367" y="734"/>
                    <a:pt x="825" y="734"/>
                  </a:cubicBezTo>
                  <a:cubicBezTo>
                    <a:pt x="1042" y="734"/>
                    <a:pt x="1234" y="686"/>
                    <a:pt x="1423" y="611"/>
                  </a:cubicBezTo>
                  <a:lnTo>
                    <a:pt x="1423" y="611"/>
                  </a:lnTo>
                  <a:cubicBezTo>
                    <a:pt x="1428" y="611"/>
                    <a:pt x="1432" y="611"/>
                    <a:pt x="1436" y="611"/>
                  </a:cubicBezTo>
                  <a:lnTo>
                    <a:pt x="1498" y="581"/>
                  </a:lnTo>
                  <a:lnTo>
                    <a:pt x="1498" y="581"/>
                  </a:lnTo>
                  <a:cubicBezTo>
                    <a:pt x="1473" y="591"/>
                    <a:pt x="1448" y="602"/>
                    <a:pt x="1423" y="611"/>
                  </a:cubicBezTo>
                  <a:lnTo>
                    <a:pt x="1423" y="611"/>
                  </a:lnTo>
                  <a:cubicBezTo>
                    <a:pt x="1001" y="606"/>
                    <a:pt x="641" y="363"/>
                    <a:pt x="4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24"/>
            <p:cNvSpPr/>
            <p:nvPr/>
          </p:nvSpPr>
          <p:spPr>
            <a:xfrm>
              <a:off x="4220029" y="2332982"/>
              <a:ext cx="149358" cy="130001"/>
            </a:xfrm>
            <a:custGeom>
              <a:avLst/>
              <a:gdLst/>
              <a:ahLst/>
              <a:cxnLst/>
              <a:rect l="l" t="t" r="r" b="b"/>
              <a:pathLst>
                <a:path w="1528" h="1330" extrusionOk="0">
                  <a:moveTo>
                    <a:pt x="1191" y="0"/>
                  </a:moveTo>
                  <a:cubicBezTo>
                    <a:pt x="988" y="0"/>
                    <a:pt x="714" y="148"/>
                    <a:pt x="489" y="396"/>
                  </a:cubicBezTo>
                  <a:cubicBezTo>
                    <a:pt x="153" y="701"/>
                    <a:pt x="0" y="1098"/>
                    <a:pt x="153" y="1251"/>
                  </a:cubicBezTo>
                  <a:cubicBezTo>
                    <a:pt x="198" y="1305"/>
                    <a:pt x="263" y="1330"/>
                    <a:pt x="342" y="1330"/>
                  </a:cubicBezTo>
                  <a:cubicBezTo>
                    <a:pt x="533" y="1330"/>
                    <a:pt x="801" y="1184"/>
                    <a:pt x="1039" y="946"/>
                  </a:cubicBezTo>
                  <a:cubicBezTo>
                    <a:pt x="1375" y="610"/>
                    <a:pt x="1528" y="212"/>
                    <a:pt x="1375" y="60"/>
                  </a:cubicBezTo>
                  <a:cubicBezTo>
                    <a:pt x="1327" y="19"/>
                    <a:pt x="1263" y="0"/>
                    <a:pt x="1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24"/>
            <p:cNvSpPr/>
            <p:nvPr/>
          </p:nvSpPr>
          <p:spPr>
            <a:xfrm>
              <a:off x="4225991" y="2392508"/>
              <a:ext cx="119545" cy="69985"/>
            </a:xfrm>
            <a:custGeom>
              <a:avLst/>
              <a:gdLst/>
              <a:ahLst/>
              <a:cxnLst/>
              <a:rect l="l" t="t" r="r" b="b"/>
              <a:pathLst>
                <a:path w="1223" h="716" extrusionOk="0">
                  <a:moveTo>
                    <a:pt x="1222" y="1"/>
                  </a:moveTo>
                  <a:cubicBezTo>
                    <a:pt x="1100" y="184"/>
                    <a:pt x="856" y="306"/>
                    <a:pt x="611" y="306"/>
                  </a:cubicBezTo>
                  <a:cubicBezTo>
                    <a:pt x="459" y="306"/>
                    <a:pt x="275" y="245"/>
                    <a:pt x="153" y="153"/>
                  </a:cubicBezTo>
                  <a:cubicBezTo>
                    <a:pt x="31" y="367"/>
                    <a:pt x="0" y="550"/>
                    <a:pt x="92" y="642"/>
                  </a:cubicBezTo>
                  <a:cubicBezTo>
                    <a:pt x="134" y="693"/>
                    <a:pt x="195" y="715"/>
                    <a:pt x="267" y="715"/>
                  </a:cubicBezTo>
                  <a:cubicBezTo>
                    <a:pt x="459" y="715"/>
                    <a:pt x="734" y="558"/>
                    <a:pt x="978" y="337"/>
                  </a:cubicBezTo>
                  <a:cubicBezTo>
                    <a:pt x="1070" y="245"/>
                    <a:pt x="1161" y="123"/>
                    <a:pt x="12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24"/>
            <p:cNvSpPr/>
            <p:nvPr/>
          </p:nvSpPr>
          <p:spPr>
            <a:xfrm>
              <a:off x="4169201" y="2437275"/>
              <a:ext cx="86702" cy="73797"/>
            </a:xfrm>
            <a:custGeom>
              <a:avLst/>
              <a:gdLst/>
              <a:ahLst/>
              <a:cxnLst/>
              <a:rect l="l" t="t" r="r" b="b"/>
              <a:pathLst>
                <a:path w="887" h="755" extrusionOk="0">
                  <a:moveTo>
                    <a:pt x="520" y="1"/>
                  </a:moveTo>
                  <a:cubicBezTo>
                    <a:pt x="184" y="1"/>
                    <a:pt x="1" y="398"/>
                    <a:pt x="245" y="642"/>
                  </a:cubicBezTo>
                  <a:cubicBezTo>
                    <a:pt x="323" y="720"/>
                    <a:pt x="416" y="755"/>
                    <a:pt x="507" y="755"/>
                  </a:cubicBezTo>
                  <a:cubicBezTo>
                    <a:pt x="702" y="755"/>
                    <a:pt x="887" y="597"/>
                    <a:pt x="887" y="367"/>
                  </a:cubicBezTo>
                  <a:cubicBezTo>
                    <a:pt x="887" y="154"/>
                    <a:pt x="734" y="1"/>
                    <a:pt x="5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24"/>
            <p:cNvSpPr/>
            <p:nvPr/>
          </p:nvSpPr>
          <p:spPr>
            <a:xfrm>
              <a:off x="4587261" y="3028534"/>
              <a:ext cx="77709" cy="164309"/>
            </a:xfrm>
            <a:custGeom>
              <a:avLst/>
              <a:gdLst/>
              <a:ahLst/>
              <a:cxnLst/>
              <a:rect l="l" t="t" r="r" b="b"/>
              <a:pathLst>
                <a:path w="795" h="1681" extrusionOk="0">
                  <a:moveTo>
                    <a:pt x="428" y="0"/>
                  </a:moveTo>
                  <a:cubicBezTo>
                    <a:pt x="184" y="0"/>
                    <a:pt x="1" y="367"/>
                    <a:pt x="1" y="825"/>
                  </a:cubicBezTo>
                  <a:cubicBezTo>
                    <a:pt x="1" y="1314"/>
                    <a:pt x="215" y="1681"/>
                    <a:pt x="428" y="1681"/>
                  </a:cubicBezTo>
                  <a:cubicBezTo>
                    <a:pt x="612" y="1681"/>
                    <a:pt x="795" y="1314"/>
                    <a:pt x="795" y="825"/>
                  </a:cubicBezTo>
                  <a:cubicBezTo>
                    <a:pt x="795" y="367"/>
                    <a:pt x="642" y="0"/>
                    <a:pt x="4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24"/>
            <p:cNvSpPr/>
            <p:nvPr/>
          </p:nvSpPr>
          <p:spPr>
            <a:xfrm>
              <a:off x="4590291" y="3133024"/>
              <a:ext cx="74679" cy="59820"/>
            </a:xfrm>
            <a:custGeom>
              <a:avLst/>
              <a:gdLst/>
              <a:ahLst/>
              <a:cxnLst/>
              <a:rect l="l" t="t" r="r" b="b"/>
              <a:pathLst>
                <a:path w="764" h="612" extrusionOk="0">
                  <a:moveTo>
                    <a:pt x="764" y="1"/>
                  </a:moveTo>
                  <a:lnTo>
                    <a:pt x="764" y="1"/>
                  </a:lnTo>
                  <a:cubicBezTo>
                    <a:pt x="611" y="62"/>
                    <a:pt x="459" y="62"/>
                    <a:pt x="306" y="62"/>
                  </a:cubicBezTo>
                  <a:cubicBezTo>
                    <a:pt x="214" y="62"/>
                    <a:pt x="92" y="62"/>
                    <a:pt x="0" y="31"/>
                  </a:cubicBezTo>
                  <a:lnTo>
                    <a:pt x="0" y="31"/>
                  </a:lnTo>
                  <a:cubicBezTo>
                    <a:pt x="31" y="367"/>
                    <a:pt x="184" y="612"/>
                    <a:pt x="367" y="612"/>
                  </a:cubicBezTo>
                  <a:cubicBezTo>
                    <a:pt x="550" y="61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24"/>
            <p:cNvSpPr/>
            <p:nvPr/>
          </p:nvSpPr>
          <p:spPr>
            <a:xfrm>
              <a:off x="4476808" y="3076430"/>
              <a:ext cx="146426" cy="131174"/>
            </a:xfrm>
            <a:custGeom>
              <a:avLst/>
              <a:gdLst/>
              <a:ahLst/>
              <a:cxnLst/>
              <a:rect l="l" t="t" r="r" b="b"/>
              <a:pathLst>
                <a:path w="1498" h="1342" extrusionOk="0">
                  <a:moveTo>
                    <a:pt x="320" y="1"/>
                  </a:moveTo>
                  <a:cubicBezTo>
                    <a:pt x="251" y="1"/>
                    <a:pt x="193" y="20"/>
                    <a:pt x="153" y="60"/>
                  </a:cubicBezTo>
                  <a:cubicBezTo>
                    <a:pt x="0" y="213"/>
                    <a:pt x="123" y="641"/>
                    <a:pt x="459" y="946"/>
                  </a:cubicBezTo>
                  <a:cubicBezTo>
                    <a:pt x="706" y="1194"/>
                    <a:pt x="986" y="1342"/>
                    <a:pt x="1178" y="1342"/>
                  </a:cubicBezTo>
                  <a:cubicBezTo>
                    <a:pt x="1247" y="1342"/>
                    <a:pt x="1304" y="1323"/>
                    <a:pt x="1345" y="1282"/>
                  </a:cubicBezTo>
                  <a:cubicBezTo>
                    <a:pt x="1497" y="1129"/>
                    <a:pt x="1375" y="732"/>
                    <a:pt x="1039" y="396"/>
                  </a:cubicBezTo>
                  <a:cubicBezTo>
                    <a:pt x="792" y="149"/>
                    <a:pt x="511" y="1"/>
                    <a:pt x="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24"/>
            <p:cNvSpPr/>
            <p:nvPr/>
          </p:nvSpPr>
          <p:spPr>
            <a:xfrm>
              <a:off x="4524606" y="3156874"/>
              <a:ext cx="92665" cy="51316"/>
            </a:xfrm>
            <a:custGeom>
              <a:avLst/>
              <a:gdLst/>
              <a:ahLst/>
              <a:cxnLst/>
              <a:rect l="l" t="t" r="r" b="b"/>
              <a:pathLst>
                <a:path w="948" h="525" extrusionOk="0">
                  <a:moveTo>
                    <a:pt x="825" y="1"/>
                  </a:moveTo>
                  <a:cubicBezTo>
                    <a:pt x="642" y="123"/>
                    <a:pt x="428" y="184"/>
                    <a:pt x="214" y="184"/>
                  </a:cubicBezTo>
                  <a:lnTo>
                    <a:pt x="0" y="184"/>
                  </a:lnTo>
                  <a:cubicBezTo>
                    <a:pt x="238" y="401"/>
                    <a:pt x="491" y="525"/>
                    <a:pt x="673" y="525"/>
                  </a:cubicBezTo>
                  <a:cubicBezTo>
                    <a:pt x="748" y="525"/>
                    <a:pt x="811" y="504"/>
                    <a:pt x="856" y="459"/>
                  </a:cubicBezTo>
                  <a:cubicBezTo>
                    <a:pt x="947" y="368"/>
                    <a:pt x="947" y="184"/>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 name="Google Shape;513;p24"/>
            <p:cNvSpPr/>
            <p:nvPr/>
          </p:nvSpPr>
          <p:spPr>
            <a:xfrm>
              <a:off x="4434972" y="3180821"/>
              <a:ext cx="167344" cy="74775"/>
            </a:xfrm>
            <a:custGeom>
              <a:avLst/>
              <a:gdLst/>
              <a:ahLst/>
              <a:cxnLst/>
              <a:rect l="l" t="t" r="r" b="b"/>
              <a:pathLst>
                <a:path w="1712" h="765" extrusionOk="0">
                  <a:moveTo>
                    <a:pt x="856" y="0"/>
                  </a:moveTo>
                  <a:cubicBezTo>
                    <a:pt x="367" y="0"/>
                    <a:pt x="1" y="153"/>
                    <a:pt x="1" y="367"/>
                  </a:cubicBezTo>
                  <a:cubicBezTo>
                    <a:pt x="1" y="581"/>
                    <a:pt x="367" y="764"/>
                    <a:pt x="856" y="764"/>
                  </a:cubicBezTo>
                  <a:cubicBezTo>
                    <a:pt x="1314" y="764"/>
                    <a:pt x="1711" y="581"/>
                    <a:pt x="1711" y="367"/>
                  </a:cubicBezTo>
                  <a:cubicBezTo>
                    <a:pt x="1711" y="15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 name="Google Shape;514;p24"/>
            <p:cNvSpPr/>
            <p:nvPr/>
          </p:nvSpPr>
          <p:spPr>
            <a:xfrm>
              <a:off x="4434972" y="3192746"/>
              <a:ext cx="167344" cy="65782"/>
            </a:xfrm>
            <a:custGeom>
              <a:avLst/>
              <a:gdLst/>
              <a:ahLst/>
              <a:cxnLst/>
              <a:rect l="l" t="t" r="r" b="b"/>
              <a:pathLst>
                <a:path w="1712" h="673" extrusionOk="0">
                  <a:moveTo>
                    <a:pt x="1498" y="1"/>
                  </a:moveTo>
                  <a:cubicBezTo>
                    <a:pt x="1314" y="306"/>
                    <a:pt x="978" y="489"/>
                    <a:pt x="642" y="489"/>
                  </a:cubicBezTo>
                  <a:cubicBezTo>
                    <a:pt x="398" y="489"/>
                    <a:pt x="184" y="428"/>
                    <a:pt x="1" y="276"/>
                  </a:cubicBezTo>
                  <a:lnTo>
                    <a:pt x="1" y="276"/>
                  </a:lnTo>
                  <a:cubicBezTo>
                    <a:pt x="31" y="489"/>
                    <a:pt x="398" y="673"/>
                    <a:pt x="856" y="673"/>
                  </a:cubicBezTo>
                  <a:cubicBezTo>
                    <a:pt x="1314" y="673"/>
                    <a:pt x="1711" y="489"/>
                    <a:pt x="1711" y="276"/>
                  </a:cubicBezTo>
                  <a:cubicBezTo>
                    <a:pt x="1681" y="153"/>
                    <a:pt x="1620" y="62"/>
                    <a:pt x="14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24"/>
            <p:cNvSpPr/>
            <p:nvPr/>
          </p:nvSpPr>
          <p:spPr>
            <a:xfrm>
              <a:off x="4476808" y="3228716"/>
              <a:ext cx="146426" cy="130099"/>
            </a:xfrm>
            <a:custGeom>
              <a:avLst/>
              <a:gdLst/>
              <a:ahLst/>
              <a:cxnLst/>
              <a:rect l="l" t="t" r="r" b="b"/>
              <a:pathLst>
                <a:path w="1498" h="1331" extrusionOk="0">
                  <a:moveTo>
                    <a:pt x="1178" y="1"/>
                  </a:moveTo>
                  <a:cubicBezTo>
                    <a:pt x="986" y="1"/>
                    <a:pt x="706" y="149"/>
                    <a:pt x="459" y="396"/>
                  </a:cubicBezTo>
                  <a:cubicBezTo>
                    <a:pt x="123" y="732"/>
                    <a:pt x="0" y="1099"/>
                    <a:pt x="153" y="1252"/>
                  </a:cubicBezTo>
                  <a:cubicBezTo>
                    <a:pt x="198" y="1305"/>
                    <a:pt x="263" y="1330"/>
                    <a:pt x="342" y="1330"/>
                  </a:cubicBezTo>
                  <a:cubicBezTo>
                    <a:pt x="533" y="1330"/>
                    <a:pt x="801" y="1184"/>
                    <a:pt x="1039" y="946"/>
                  </a:cubicBezTo>
                  <a:cubicBezTo>
                    <a:pt x="1345" y="610"/>
                    <a:pt x="1497" y="213"/>
                    <a:pt x="1345" y="60"/>
                  </a:cubicBezTo>
                  <a:cubicBezTo>
                    <a:pt x="1304" y="20"/>
                    <a:pt x="1247" y="1"/>
                    <a:pt x="11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24"/>
            <p:cNvSpPr/>
            <p:nvPr/>
          </p:nvSpPr>
          <p:spPr>
            <a:xfrm>
              <a:off x="4488733" y="3229596"/>
              <a:ext cx="134501" cy="130294"/>
            </a:xfrm>
            <a:custGeom>
              <a:avLst/>
              <a:gdLst/>
              <a:ahLst/>
              <a:cxnLst/>
              <a:rect l="l" t="t" r="r" b="b"/>
              <a:pathLst>
                <a:path w="1376" h="1333" extrusionOk="0">
                  <a:moveTo>
                    <a:pt x="1036" y="1"/>
                  </a:moveTo>
                  <a:cubicBezTo>
                    <a:pt x="988" y="1"/>
                    <a:pt x="937" y="8"/>
                    <a:pt x="887" y="21"/>
                  </a:cubicBezTo>
                  <a:cubicBezTo>
                    <a:pt x="978" y="601"/>
                    <a:pt x="581" y="1151"/>
                    <a:pt x="1" y="1243"/>
                  </a:cubicBezTo>
                  <a:cubicBezTo>
                    <a:pt x="1" y="1243"/>
                    <a:pt x="1" y="1273"/>
                    <a:pt x="1" y="1273"/>
                  </a:cubicBezTo>
                  <a:cubicBezTo>
                    <a:pt x="41" y="1314"/>
                    <a:pt x="98" y="1333"/>
                    <a:pt x="167" y="1333"/>
                  </a:cubicBezTo>
                  <a:cubicBezTo>
                    <a:pt x="359" y="1333"/>
                    <a:pt x="639" y="1185"/>
                    <a:pt x="887" y="937"/>
                  </a:cubicBezTo>
                  <a:cubicBezTo>
                    <a:pt x="1223" y="632"/>
                    <a:pt x="1375" y="235"/>
                    <a:pt x="1223" y="51"/>
                  </a:cubicBezTo>
                  <a:cubicBezTo>
                    <a:pt x="1169" y="15"/>
                    <a:pt x="1105" y="1"/>
                    <a:pt x="10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24"/>
            <p:cNvSpPr/>
            <p:nvPr/>
          </p:nvSpPr>
          <p:spPr>
            <a:xfrm>
              <a:off x="4587261" y="3243476"/>
              <a:ext cx="74777" cy="167339"/>
            </a:xfrm>
            <a:custGeom>
              <a:avLst/>
              <a:gdLst/>
              <a:ahLst/>
              <a:cxnLst/>
              <a:rect l="l" t="t" r="r" b="b"/>
              <a:pathLst>
                <a:path w="765" h="1712" extrusionOk="0">
                  <a:moveTo>
                    <a:pt x="398" y="1"/>
                  </a:moveTo>
                  <a:cubicBezTo>
                    <a:pt x="184" y="1"/>
                    <a:pt x="1" y="367"/>
                    <a:pt x="1" y="856"/>
                  </a:cubicBezTo>
                  <a:cubicBezTo>
                    <a:pt x="1" y="1314"/>
                    <a:pt x="184" y="1712"/>
                    <a:pt x="398" y="1712"/>
                  </a:cubicBezTo>
                  <a:cubicBezTo>
                    <a:pt x="612" y="1712"/>
                    <a:pt x="764" y="1314"/>
                    <a:pt x="764" y="856"/>
                  </a:cubicBezTo>
                  <a:cubicBezTo>
                    <a:pt x="764" y="367"/>
                    <a:pt x="612" y="1"/>
                    <a:pt x="3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24"/>
            <p:cNvSpPr/>
            <p:nvPr/>
          </p:nvSpPr>
          <p:spPr>
            <a:xfrm>
              <a:off x="4590291" y="3255498"/>
              <a:ext cx="74679" cy="155317"/>
            </a:xfrm>
            <a:custGeom>
              <a:avLst/>
              <a:gdLst/>
              <a:ahLst/>
              <a:cxnLst/>
              <a:rect l="l" t="t" r="r" b="b"/>
              <a:pathLst>
                <a:path w="764" h="1589" extrusionOk="0">
                  <a:moveTo>
                    <a:pt x="581" y="0"/>
                  </a:moveTo>
                  <a:lnTo>
                    <a:pt x="581" y="0"/>
                  </a:lnTo>
                  <a:cubicBezTo>
                    <a:pt x="611" y="428"/>
                    <a:pt x="397" y="855"/>
                    <a:pt x="0" y="1069"/>
                  </a:cubicBezTo>
                  <a:cubicBezTo>
                    <a:pt x="61" y="1375"/>
                    <a:pt x="214" y="1589"/>
                    <a:pt x="397" y="1589"/>
                  </a:cubicBezTo>
                  <a:cubicBezTo>
                    <a:pt x="550" y="1589"/>
                    <a:pt x="764" y="1191"/>
                    <a:pt x="764" y="733"/>
                  </a:cubicBezTo>
                  <a:cubicBezTo>
                    <a:pt x="764" y="458"/>
                    <a:pt x="703" y="214"/>
                    <a:pt x="5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24"/>
            <p:cNvSpPr/>
            <p:nvPr/>
          </p:nvSpPr>
          <p:spPr>
            <a:xfrm>
              <a:off x="4629096" y="3228716"/>
              <a:ext cx="146426" cy="131174"/>
            </a:xfrm>
            <a:custGeom>
              <a:avLst/>
              <a:gdLst/>
              <a:ahLst/>
              <a:cxnLst/>
              <a:rect l="l" t="t" r="r" b="b"/>
              <a:pathLst>
                <a:path w="1498" h="1342" extrusionOk="0">
                  <a:moveTo>
                    <a:pt x="320" y="1"/>
                  </a:moveTo>
                  <a:cubicBezTo>
                    <a:pt x="251" y="1"/>
                    <a:pt x="193" y="20"/>
                    <a:pt x="153" y="60"/>
                  </a:cubicBezTo>
                  <a:cubicBezTo>
                    <a:pt x="0" y="244"/>
                    <a:pt x="123" y="641"/>
                    <a:pt x="459" y="946"/>
                  </a:cubicBezTo>
                  <a:cubicBezTo>
                    <a:pt x="706" y="1194"/>
                    <a:pt x="986" y="1342"/>
                    <a:pt x="1178" y="1342"/>
                  </a:cubicBezTo>
                  <a:cubicBezTo>
                    <a:pt x="1247" y="1342"/>
                    <a:pt x="1304" y="1323"/>
                    <a:pt x="1345" y="1282"/>
                  </a:cubicBezTo>
                  <a:cubicBezTo>
                    <a:pt x="1497" y="1129"/>
                    <a:pt x="1375" y="702"/>
                    <a:pt x="1039" y="396"/>
                  </a:cubicBezTo>
                  <a:cubicBezTo>
                    <a:pt x="792" y="149"/>
                    <a:pt x="511" y="1"/>
                    <a:pt x="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24"/>
            <p:cNvSpPr/>
            <p:nvPr/>
          </p:nvSpPr>
          <p:spPr>
            <a:xfrm>
              <a:off x="4629096" y="3228716"/>
              <a:ext cx="137433" cy="116414"/>
            </a:xfrm>
            <a:custGeom>
              <a:avLst/>
              <a:gdLst/>
              <a:ahLst/>
              <a:cxnLst/>
              <a:rect l="l" t="t" r="r" b="b"/>
              <a:pathLst>
                <a:path w="1406" h="1191" extrusionOk="0">
                  <a:moveTo>
                    <a:pt x="301" y="1"/>
                  </a:moveTo>
                  <a:cubicBezTo>
                    <a:pt x="237" y="1"/>
                    <a:pt x="185" y="20"/>
                    <a:pt x="153" y="60"/>
                  </a:cubicBezTo>
                  <a:cubicBezTo>
                    <a:pt x="0" y="213"/>
                    <a:pt x="153" y="610"/>
                    <a:pt x="459" y="946"/>
                  </a:cubicBezTo>
                  <a:lnTo>
                    <a:pt x="489" y="977"/>
                  </a:lnTo>
                  <a:cubicBezTo>
                    <a:pt x="550" y="946"/>
                    <a:pt x="642" y="946"/>
                    <a:pt x="734" y="946"/>
                  </a:cubicBezTo>
                  <a:cubicBezTo>
                    <a:pt x="978" y="946"/>
                    <a:pt x="1222" y="1007"/>
                    <a:pt x="1406" y="1191"/>
                  </a:cubicBezTo>
                  <a:cubicBezTo>
                    <a:pt x="1406" y="855"/>
                    <a:pt x="1253" y="580"/>
                    <a:pt x="1009" y="396"/>
                  </a:cubicBezTo>
                  <a:cubicBezTo>
                    <a:pt x="761" y="149"/>
                    <a:pt x="481" y="1"/>
                    <a:pt x="3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24"/>
            <p:cNvSpPr/>
            <p:nvPr/>
          </p:nvSpPr>
          <p:spPr>
            <a:xfrm>
              <a:off x="4650014" y="3180821"/>
              <a:ext cx="167246" cy="77707"/>
            </a:xfrm>
            <a:custGeom>
              <a:avLst/>
              <a:gdLst/>
              <a:ahLst/>
              <a:cxnLst/>
              <a:rect l="l" t="t" r="r" b="b"/>
              <a:pathLst>
                <a:path w="1711" h="795" extrusionOk="0">
                  <a:moveTo>
                    <a:pt x="856" y="0"/>
                  </a:moveTo>
                  <a:cubicBezTo>
                    <a:pt x="397" y="0"/>
                    <a:pt x="0" y="153"/>
                    <a:pt x="0" y="398"/>
                  </a:cubicBezTo>
                  <a:cubicBezTo>
                    <a:pt x="0" y="611"/>
                    <a:pt x="397" y="795"/>
                    <a:pt x="856" y="795"/>
                  </a:cubicBezTo>
                  <a:cubicBezTo>
                    <a:pt x="1344" y="795"/>
                    <a:pt x="1711" y="581"/>
                    <a:pt x="1711" y="398"/>
                  </a:cubicBezTo>
                  <a:cubicBezTo>
                    <a:pt x="1711" y="184"/>
                    <a:pt x="1344" y="0"/>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24"/>
            <p:cNvSpPr/>
            <p:nvPr/>
          </p:nvSpPr>
          <p:spPr>
            <a:xfrm>
              <a:off x="4650014" y="3183753"/>
              <a:ext cx="149358" cy="74775"/>
            </a:xfrm>
            <a:custGeom>
              <a:avLst/>
              <a:gdLst/>
              <a:ahLst/>
              <a:cxnLst/>
              <a:rect l="l" t="t" r="r" b="b"/>
              <a:pathLst>
                <a:path w="1528" h="765" extrusionOk="0">
                  <a:moveTo>
                    <a:pt x="489" y="1"/>
                  </a:moveTo>
                  <a:cubicBezTo>
                    <a:pt x="214" y="62"/>
                    <a:pt x="0" y="184"/>
                    <a:pt x="0" y="368"/>
                  </a:cubicBezTo>
                  <a:cubicBezTo>
                    <a:pt x="0" y="581"/>
                    <a:pt x="397" y="765"/>
                    <a:pt x="856" y="765"/>
                  </a:cubicBezTo>
                  <a:cubicBezTo>
                    <a:pt x="1100" y="765"/>
                    <a:pt x="1314" y="704"/>
                    <a:pt x="1528" y="612"/>
                  </a:cubicBezTo>
                  <a:lnTo>
                    <a:pt x="1467" y="612"/>
                  </a:lnTo>
                  <a:cubicBezTo>
                    <a:pt x="1039" y="612"/>
                    <a:pt x="672" y="368"/>
                    <a:pt x="4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24"/>
            <p:cNvSpPr/>
            <p:nvPr/>
          </p:nvSpPr>
          <p:spPr>
            <a:xfrm>
              <a:off x="4629096" y="3076430"/>
              <a:ext cx="146426" cy="131174"/>
            </a:xfrm>
            <a:custGeom>
              <a:avLst/>
              <a:gdLst/>
              <a:ahLst/>
              <a:cxnLst/>
              <a:rect l="l" t="t" r="r" b="b"/>
              <a:pathLst>
                <a:path w="1498" h="1342" extrusionOk="0">
                  <a:moveTo>
                    <a:pt x="1178" y="1"/>
                  </a:moveTo>
                  <a:cubicBezTo>
                    <a:pt x="986" y="1"/>
                    <a:pt x="706" y="149"/>
                    <a:pt x="459" y="396"/>
                  </a:cubicBezTo>
                  <a:cubicBezTo>
                    <a:pt x="153" y="732"/>
                    <a:pt x="0" y="1129"/>
                    <a:pt x="153" y="1282"/>
                  </a:cubicBezTo>
                  <a:cubicBezTo>
                    <a:pt x="193" y="1323"/>
                    <a:pt x="251" y="1342"/>
                    <a:pt x="320" y="1342"/>
                  </a:cubicBezTo>
                  <a:cubicBezTo>
                    <a:pt x="511" y="1342"/>
                    <a:pt x="792" y="1194"/>
                    <a:pt x="1039" y="946"/>
                  </a:cubicBezTo>
                  <a:cubicBezTo>
                    <a:pt x="1375" y="610"/>
                    <a:pt x="1497" y="213"/>
                    <a:pt x="1345" y="60"/>
                  </a:cubicBezTo>
                  <a:cubicBezTo>
                    <a:pt x="1304" y="20"/>
                    <a:pt x="1247" y="1"/>
                    <a:pt x="11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24"/>
            <p:cNvSpPr/>
            <p:nvPr/>
          </p:nvSpPr>
          <p:spPr>
            <a:xfrm>
              <a:off x="4635059" y="3136054"/>
              <a:ext cx="119545" cy="71549"/>
            </a:xfrm>
            <a:custGeom>
              <a:avLst/>
              <a:gdLst/>
              <a:ahLst/>
              <a:cxnLst/>
              <a:rect l="l" t="t" r="r" b="b"/>
              <a:pathLst>
                <a:path w="1223" h="732" extrusionOk="0">
                  <a:moveTo>
                    <a:pt x="1222" y="0"/>
                  </a:moveTo>
                  <a:cubicBezTo>
                    <a:pt x="1070" y="183"/>
                    <a:pt x="856" y="306"/>
                    <a:pt x="611" y="306"/>
                  </a:cubicBezTo>
                  <a:cubicBezTo>
                    <a:pt x="428" y="306"/>
                    <a:pt x="275" y="245"/>
                    <a:pt x="123" y="153"/>
                  </a:cubicBezTo>
                  <a:cubicBezTo>
                    <a:pt x="1" y="367"/>
                    <a:pt x="1" y="550"/>
                    <a:pt x="92" y="672"/>
                  </a:cubicBezTo>
                  <a:cubicBezTo>
                    <a:pt x="132" y="713"/>
                    <a:pt x="190" y="732"/>
                    <a:pt x="259" y="732"/>
                  </a:cubicBezTo>
                  <a:cubicBezTo>
                    <a:pt x="450" y="732"/>
                    <a:pt x="731" y="584"/>
                    <a:pt x="978" y="336"/>
                  </a:cubicBezTo>
                  <a:cubicBezTo>
                    <a:pt x="1070" y="245"/>
                    <a:pt x="1161" y="122"/>
                    <a:pt x="12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24"/>
            <p:cNvSpPr/>
            <p:nvPr/>
          </p:nvSpPr>
          <p:spPr>
            <a:xfrm>
              <a:off x="4578366" y="3180821"/>
              <a:ext cx="86604" cy="74482"/>
            </a:xfrm>
            <a:custGeom>
              <a:avLst/>
              <a:gdLst/>
              <a:ahLst/>
              <a:cxnLst/>
              <a:rect l="l" t="t" r="r" b="b"/>
              <a:pathLst>
                <a:path w="886" h="762" extrusionOk="0">
                  <a:moveTo>
                    <a:pt x="519" y="0"/>
                  </a:moveTo>
                  <a:cubicBezTo>
                    <a:pt x="153" y="0"/>
                    <a:pt x="0" y="398"/>
                    <a:pt x="244" y="642"/>
                  </a:cubicBezTo>
                  <a:cubicBezTo>
                    <a:pt x="327" y="725"/>
                    <a:pt x="427" y="762"/>
                    <a:pt x="524" y="762"/>
                  </a:cubicBezTo>
                  <a:cubicBezTo>
                    <a:pt x="712" y="762"/>
                    <a:pt x="886" y="620"/>
                    <a:pt x="886" y="398"/>
                  </a:cubicBezTo>
                  <a:cubicBezTo>
                    <a:pt x="886" y="184"/>
                    <a:pt x="703" y="0"/>
                    <a:pt x="5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24"/>
            <p:cNvSpPr/>
            <p:nvPr/>
          </p:nvSpPr>
          <p:spPr>
            <a:xfrm>
              <a:off x="4066330" y="2763722"/>
              <a:ext cx="74679" cy="164309"/>
            </a:xfrm>
            <a:custGeom>
              <a:avLst/>
              <a:gdLst/>
              <a:ahLst/>
              <a:cxnLst/>
              <a:rect l="l" t="t" r="r" b="b"/>
              <a:pathLst>
                <a:path w="764" h="1681" extrusionOk="0">
                  <a:moveTo>
                    <a:pt x="397" y="1"/>
                  </a:moveTo>
                  <a:cubicBezTo>
                    <a:pt x="183" y="1"/>
                    <a:pt x="0" y="367"/>
                    <a:pt x="0" y="856"/>
                  </a:cubicBezTo>
                  <a:cubicBezTo>
                    <a:pt x="0" y="1314"/>
                    <a:pt x="183" y="1681"/>
                    <a:pt x="397" y="1681"/>
                  </a:cubicBezTo>
                  <a:cubicBezTo>
                    <a:pt x="611" y="1681"/>
                    <a:pt x="764" y="1314"/>
                    <a:pt x="764" y="856"/>
                  </a:cubicBezTo>
                  <a:cubicBezTo>
                    <a:pt x="764" y="367"/>
                    <a:pt x="580" y="1"/>
                    <a:pt x="3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24"/>
            <p:cNvSpPr/>
            <p:nvPr/>
          </p:nvSpPr>
          <p:spPr>
            <a:xfrm>
              <a:off x="4066330" y="2868211"/>
              <a:ext cx="74679" cy="59820"/>
            </a:xfrm>
            <a:custGeom>
              <a:avLst/>
              <a:gdLst/>
              <a:ahLst/>
              <a:cxnLst/>
              <a:rect l="l" t="t" r="r" b="b"/>
              <a:pathLst>
                <a:path w="764" h="612" extrusionOk="0">
                  <a:moveTo>
                    <a:pt x="764" y="1"/>
                  </a:moveTo>
                  <a:lnTo>
                    <a:pt x="764" y="1"/>
                  </a:lnTo>
                  <a:cubicBezTo>
                    <a:pt x="611" y="62"/>
                    <a:pt x="458" y="93"/>
                    <a:pt x="336" y="93"/>
                  </a:cubicBezTo>
                  <a:cubicBezTo>
                    <a:pt x="214" y="93"/>
                    <a:pt x="92" y="62"/>
                    <a:pt x="0" y="31"/>
                  </a:cubicBezTo>
                  <a:lnTo>
                    <a:pt x="0" y="31"/>
                  </a:lnTo>
                  <a:cubicBezTo>
                    <a:pt x="61" y="368"/>
                    <a:pt x="183" y="612"/>
                    <a:pt x="367" y="612"/>
                  </a:cubicBezTo>
                  <a:cubicBezTo>
                    <a:pt x="550" y="612"/>
                    <a:pt x="703" y="368"/>
                    <a:pt x="7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24"/>
            <p:cNvSpPr/>
            <p:nvPr/>
          </p:nvSpPr>
          <p:spPr>
            <a:xfrm>
              <a:off x="3952847" y="2812790"/>
              <a:ext cx="149358" cy="130001"/>
            </a:xfrm>
            <a:custGeom>
              <a:avLst/>
              <a:gdLst/>
              <a:ahLst/>
              <a:cxnLst/>
              <a:rect l="l" t="t" r="r" b="b"/>
              <a:pathLst>
                <a:path w="1528" h="1330" extrusionOk="0">
                  <a:moveTo>
                    <a:pt x="342" y="1"/>
                  </a:moveTo>
                  <a:cubicBezTo>
                    <a:pt x="263" y="1"/>
                    <a:pt x="198" y="26"/>
                    <a:pt x="153" y="79"/>
                  </a:cubicBezTo>
                  <a:cubicBezTo>
                    <a:pt x="0" y="232"/>
                    <a:pt x="153" y="629"/>
                    <a:pt x="489" y="935"/>
                  </a:cubicBezTo>
                  <a:cubicBezTo>
                    <a:pt x="714" y="1182"/>
                    <a:pt x="988" y="1330"/>
                    <a:pt x="1179" y="1330"/>
                  </a:cubicBezTo>
                  <a:cubicBezTo>
                    <a:pt x="1247" y="1330"/>
                    <a:pt x="1304" y="1311"/>
                    <a:pt x="1344" y="1271"/>
                  </a:cubicBezTo>
                  <a:cubicBezTo>
                    <a:pt x="1528" y="1118"/>
                    <a:pt x="1375" y="721"/>
                    <a:pt x="1039" y="385"/>
                  </a:cubicBezTo>
                  <a:cubicBezTo>
                    <a:pt x="801" y="147"/>
                    <a:pt x="532" y="1"/>
                    <a:pt x="3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24"/>
            <p:cNvSpPr/>
            <p:nvPr/>
          </p:nvSpPr>
          <p:spPr>
            <a:xfrm>
              <a:off x="4003577" y="2889129"/>
              <a:ext cx="95695" cy="54248"/>
            </a:xfrm>
            <a:custGeom>
              <a:avLst/>
              <a:gdLst/>
              <a:ahLst/>
              <a:cxnLst/>
              <a:rect l="l" t="t" r="r" b="b"/>
              <a:pathLst>
                <a:path w="979" h="555" extrusionOk="0">
                  <a:moveTo>
                    <a:pt x="825" y="1"/>
                  </a:moveTo>
                  <a:cubicBezTo>
                    <a:pt x="642" y="154"/>
                    <a:pt x="428" y="215"/>
                    <a:pt x="184" y="215"/>
                  </a:cubicBezTo>
                  <a:cubicBezTo>
                    <a:pt x="123" y="215"/>
                    <a:pt x="62" y="215"/>
                    <a:pt x="1" y="184"/>
                  </a:cubicBezTo>
                  <a:lnTo>
                    <a:pt x="1" y="184"/>
                  </a:lnTo>
                  <a:cubicBezTo>
                    <a:pt x="218" y="424"/>
                    <a:pt x="483" y="555"/>
                    <a:pt x="661" y="555"/>
                  </a:cubicBezTo>
                  <a:cubicBezTo>
                    <a:pt x="733" y="555"/>
                    <a:pt x="790" y="533"/>
                    <a:pt x="825" y="490"/>
                  </a:cubicBezTo>
                  <a:cubicBezTo>
                    <a:pt x="978" y="337"/>
                    <a:pt x="917" y="215"/>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24"/>
            <p:cNvSpPr/>
            <p:nvPr/>
          </p:nvSpPr>
          <p:spPr>
            <a:xfrm>
              <a:off x="3911012" y="2916009"/>
              <a:ext cx="167344" cy="77707"/>
            </a:xfrm>
            <a:custGeom>
              <a:avLst/>
              <a:gdLst/>
              <a:ahLst/>
              <a:cxnLst/>
              <a:rect l="l" t="t" r="r" b="b"/>
              <a:pathLst>
                <a:path w="1712" h="795" extrusionOk="0">
                  <a:moveTo>
                    <a:pt x="856" y="1"/>
                  </a:moveTo>
                  <a:cubicBezTo>
                    <a:pt x="398" y="1"/>
                    <a:pt x="1" y="215"/>
                    <a:pt x="1" y="398"/>
                  </a:cubicBezTo>
                  <a:cubicBezTo>
                    <a:pt x="1" y="612"/>
                    <a:pt x="398" y="795"/>
                    <a:pt x="856" y="795"/>
                  </a:cubicBezTo>
                  <a:cubicBezTo>
                    <a:pt x="1314" y="795"/>
                    <a:pt x="1711" y="612"/>
                    <a:pt x="1711" y="398"/>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24"/>
            <p:cNvSpPr/>
            <p:nvPr/>
          </p:nvSpPr>
          <p:spPr>
            <a:xfrm>
              <a:off x="3911012" y="2930963"/>
              <a:ext cx="167344" cy="62752"/>
            </a:xfrm>
            <a:custGeom>
              <a:avLst/>
              <a:gdLst/>
              <a:ahLst/>
              <a:cxnLst/>
              <a:rect l="l" t="t" r="r" b="b"/>
              <a:pathLst>
                <a:path w="1712" h="642" extrusionOk="0">
                  <a:moveTo>
                    <a:pt x="1528" y="0"/>
                  </a:moveTo>
                  <a:cubicBezTo>
                    <a:pt x="1345" y="275"/>
                    <a:pt x="1009" y="459"/>
                    <a:pt x="642" y="459"/>
                  </a:cubicBezTo>
                  <a:cubicBezTo>
                    <a:pt x="428" y="459"/>
                    <a:pt x="184" y="398"/>
                    <a:pt x="1" y="245"/>
                  </a:cubicBezTo>
                  <a:lnTo>
                    <a:pt x="1" y="245"/>
                  </a:lnTo>
                  <a:cubicBezTo>
                    <a:pt x="31" y="459"/>
                    <a:pt x="398" y="642"/>
                    <a:pt x="856" y="642"/>
                  </a:cubicBezTo>
                  <a:cubicBezTo>
                    <a:pt x="1314" y="642"/>
                    <a:pt x="1711" y="459"/>
                    <a:pt x="1711" y="245"/>
                  </a:cubicBezTo>
                  <a:cubicBezTo>
                    <a:pt x="1711" y="153"/>
                    <a:pt x="1620" y="62"/>
                    <a:pt x="15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24"/>
            <p:cNvSpPr/>
            <p:nvPr/>
          </p:nvSpPr>
          <p:spPr>
            <a:xfrm>
              <a:off x="3952847" y="2966445"/>
              <a:ext cx="146426" cy="128730"/>
            </a:xfrm>
            <a:custGeom>
              <a:avLst/>
              <a:gdLst/>
              <a:ahLst/>
              <a:cxnLst/>
              <a:rect l="l" t="t" r="r" b="b"/>
              <a:pathLst>
                <a:path w="1498" h="1317" extrusionOk="0">
                  <a:moveTo>
                    <a:pt x="1160" y="0"/>
                  </a:moveTo>
                  <a:cubicBezTo>
                    <a:pt x="971" y="0"/>
                    <a:pt x="707" y="131"/>
                    <a:pt x="489" y="371"/>
                  </a:cubicBezTo>
                  <a:cubicBezTo>
                    <a:pt x="153" y="707"/>
                    <a:pt x="0" y="1104"/>
                    <a:pt x="153" y="1257"/>
                  </a:cubicBezTo>
                  <a:cubicBezTo>
                    <a:pt x="194" y="1297"/>
                    <a:pt x="252" y="1316"/>
                    <a:pt x="322" y="1316"/>
                  </a:cubicBezTo>
                  <a:cubicBezTo>
                    <a:pt x="514" y="1316"/>
                    <a:pt x="793" y="1175"/>
                    <a:pt x="1039" y="951"/>
                  </a:cubicBezTo>
                  <a:cubicBezTo>
                    <a:pt x="1344" y="615"/>
                    <a:pt x="1497" y="218"/>
                    <a:pt x="1344" y="65"/>
                  </a:cubicBezTo>
                  <a:cubicBezTo>
                    <a:pt x="1301" y="21"/>
                    <a:pt x="1237" y="0"/>
                    <a:pt x="11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24"/>
            <p:cNvSpPr/>
            <p:nvPr/>
          </p:nvSpPr>
          <p:spPr>
            <a:xfrm>
              <a:off x="3967704" y="2965565"/>
              <a:ext cx="134501" cy="129610"/>
            </a:xfrm>
            <a:custGeom>
              <a:avLst/>
              <a:gdLst/>
              <a:ahLst/>
              <a:cxnLst/>
              <a:rect l="l" t="t" r="r" b="b"/>
              <a:pathLst>
                <a:path w="1376" h="1326" extrusionOk="0">
                  <a:moveTo>
                    <a:pt x="1018" y="1"/>
                  </a:moveTo>
                  <a:cubicBezTo>
                    <a:pt x="966" y="1"/>
                    <a:pt x="911" y="16"/>
                    <a:pt x="856" y="44"/>
                  </a:cubicBezTo>
                  <a:cubicBezTo>
                    <a:pt x="978" y="593"/>
                    <a:pt x="581" y="1143"/>
                    <a:pt x="1" y="1235"/>
                  </a:cubicBezTo>
                  <a:lnTo>
                    <a:pt x="1" y="1266"/>
                  </a:lnTo>
                  <a:cubicBezTo>
                    <a:pt x="42" y="1306"/>
                    <a:pt x="100" y="1325"/>
                    <a:pt x="170" y="1325"/>
                  </a:cubicBezTo>
                  <a:cubicBezTo>
                    <a:pt x="360" y="1325"/>
                    <a:pt x="633" y="1184"/>
                    <a:pt x="856" y="960"/>
                  </a:cubicBezTo>
                  <a:cubicBezTo>
                    <a:pt x="1192" y="624"/>
                    <a:pt x="1376" y="227"/>
                    <a:pt x="1192" y="74"/>
                  </a:cubicBezTo>
                  <a:cubicBezTo>
                    <a:pt x="1142" y="24"/>
                    <a:pt x="1082" y="1"/>
                    <a:pt x="1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24"/>
            <p:cNvSpPr/>
            <p:nvPr/>
          </p:nvSpPr>
          <p:spPr>
            <a:xfrm>
              <a:off x="4063300" y="2978761"/>
              <a:ext cx="74777" cy="167242"/>
            </a:xfrm>
            <a:custGeom>
              <a:avLst/>
              <a:gdLst/>
              <a:ahLst/>
              <a:cxnLst/>
              <a:rect l="l" t="t" r="r" b="b"/>
              <a:pathLst>
                <a:path w="765" h="1711" extrusionOk="0">
                  <a:moveTo>
                    <a:pt x="398" y="0"/>
                  </a:moveTo>
                  <a:cubicBezTo>
                    <a:pt x="184" y="0"/>
                    <a:pt x="0" y="397"/>
                    <a:pt x="0" y="856"/>
                  </a:cubicBezTo>
                  <a:cubicBezTo>
                    <a:pt x="0" y="1314"/>
                    <a:pt x="184" y="1711"/>
                    <a:pt x="398" y="1711"/>
                  </a:cubicBezTo>
                  <a:cubicBezTo>
                    <a:pt x="611" y="1711"/>
                    <a:pt x="764" y="1314"/>
                    <a:pt x="764" y="856"/>
                  </a:cubicBezTo>
                  <a:cubicBezTo>
                    <a:pt x="764" y="397"/>
                    <a:pt x="581" y="0"/>
                    <a:pt x="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24"/>
            <p:cNvSpPr/>
            <p:nvPr/>
          </p:nvSpPr>
          <p:spPr>
            <a:xfrm>
              <a:off x="4066330" y="2990686"/>
              <a:ext cx="77709" cy="152384"/>
            </a:xfrm>
            <a:custGeom>
              <a:avLst/>
              <a:gdLst/>
              <a:ahLst/>
              <a:cxnLst/>
              <a:rect l="l" t="t" r="r" b="b"/>
              <a:pathLst>
                <a:path w="795" h="1559" extrusionOk="0">
                  <a:moveTo>
                    <a:pt x="580" y="0"/>
                  </a:moveTo>
                  <a:lnTo>
                    <a:pt x="580" y="0"/>
                  </a:lnTo>
                  <a:cubicBezTo>
                    <a:pt x="642" y="428"/>
                    <a:pt x="397" y="856"/>
                    <a:pt x="0" y="1039"/>
                  </a:cubicBezTo>
                  <a:cubicBezTo>
                    <a:pt x="61" y="1345"/>
                    <a:pt x="214" y="1558"/>
                    <a:pt x="397" y="1558"/>
                  </a:cubicBezTo>
                  <a:cubicBezTo>
                    <a:pt x="611" y="1558"/>
                    <a:pt x="764" y="1192"/>
                    <a:pt x="764" y="734"/>
                  </a:cubicBezTo>
                  <a:cubicBezTo>
                    <a:pt x="794" y="459"/>
                    <a:pt x="733" y="214"/>
                    <a:pt x="5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24"/>
            <p:cNvSpPr/>
            <p:nvPr/>
          </p:nvSpPr>
          <p:spPr>
            <a:xfrm>
              <a:off x="4105135" y="2966934"/>
              <a:ext cx="149358" cy="128241"/>
            </a:xfrm>
            <a:custGeom>
              <a:avLst/>
              <a:gdLst/>
              <a:ahLst/>
              <a:cxnLst/>
              <a:rect l="l" t="t" r="r" b="b"/>
              <a:pathLst>
                <a:path w="1528" h="1312" extrusionOk="0">
                  <a:moveTo>
                    <a:pt x="322" y="0"/>
                  </a:moveTo>
                  <a:cubicBezTo>
                    <a:pt x="252" y="0"/>
                    <a:pt x="194" y="19"/>
                    <a:pt x="153" y="60"/>
                  </a:cubicBezTo>
                  <a:cubicBezTo>
                    <a:pt x="0" y="213"/>
                    <a:pt x="153" y="610"/>
                    <a:pt x="489" y="946"/>
                  </a:cubicBezTo>
                  <a:cubicBezTo>
                    <a:pt x="735" y="1170"/>
                    <a:pt x="997" y="1311"/>
                    <a:pt x="1192" y="1311"/>
                  </a:cubicBezTo>
                  <a:cubicBezTo>
                    <a:pt x="1263" y="1311"/>
                    <a:pt x="1326" y="1292"/>
                    <a:pt x="1375" y="1252"/>
                  </a:cubicBezTo>
                  <a:cubicBezTo>
                    <a:pt x="1528" y="1099"/>
                    <a:pt x="1375" y="702"/>
                    <a:pt x="1039" y="366"/>
                  </a:cubicBezTo>
                  <a:cubicBezTo>
                    <a:pt x="793" y="142"/>
                    <a:pt x="514" y="0"/>
                    <a:pt x="3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24"/>
            <p:cNvSpPr/>
            <p:nvPr/>
          </p:nvSpPr>
          <p:spPr>
            <a:xfrm>
              <a:off x="4105135" y="2966934"/>
              <a:ext cx="137433" cy="113384"/>
            </a:xfrm>
            <a:custGeom>
              <a:avLst/>
              <a:gdLst/>
              <a:ahLst/>
              <a:cxnLst/>
              <a:rect l="l" t="t" r="r" b="b"/>
              <a:pathLst>
                <a:path w="1406" h="1160" extrusionOk="0">
                  <a:moveTo>
                    <a:pt x="319" y="1"/>
                  </a:moveTo>
                  <a:cubicBezTo>
                    <a:pt x="251" y="1"/>
                    <a:pt x="193" y="20"/>
                    <a:pt x="153" y="60"/>
                  </a:cubicBezTo>
                  <a:cubicBezTo>
                    <a:pt x="0" y="213"/>
                    <a:pt x="153" y="610"/>
                    <a:pt x="458" y="946"/>
                  </a:cubicBezTo>
                  <a:lnTo>
                    <a:pt x="489" y="946"/>
                  </a:lnTo>
                  <a:cubicBezTo>
                    <a:pt x="581" y="915"/>
                    <a:pt x="642" y="915"/>
                    <a:pt x="733" y="915"/>
                  </a:cubicBezTo>
                  <a:cubicBezTo>
                    <a:pt x="978" y="915"/>
                    <a:pt x="1222" y="1007"/>
                    <a:pt x="1405" y="1160"/>
                  </a:cubicBezTo>
                  <a:cubicBezTo>
                    <a:pt x="1405" y="854"/>
                    <a:pt x="1253" y="579"/>
                    <a:pt x="1039" y="396"/>
                  </a:cubicBezTo>
                  <a:cubicBezTo>
                    <a:pt x="791" y="149"/>
                    <a:pt x="511" y="1"/>
                    <a:pt x="3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24"/>
            <p:cNvSpPr/>
            <p:nvPr/>
          </p:nvSpPr>
          <p:spPr>
            <a:xfrm>
              <a:off x="4128985" y="2919039"/>
              <a:ext cx="164314" cy="74677"/>
            </a:xfrm>
            <a:custGeom>
              <a:avLst/>
              <a:gdLst/>
              <a:ahLst/>
              <a:cxnLst/>
              <a:rect l="l" t="t" r="r" b="b"/>
              <a:pathLst>
                <a:path w="1681" h="764" extrusionOk="0">
                  <a:moveTo>
                    <a:pt x="825" y="0"/>
                  </a:moveTo>
                  <a:cubicBezTo>
                    <a:pt x="367" y="0"/>
                    <a:pt x="1" y="184"/>
                    <a:pt x="1" y="367"/>
                  </a:cubicBezTo>
                  <a:cubicBezTo>
                    <a:pt x="1" y="581"/>
                    <a:pt x="367" y="764"/>
                    <a:pt x="825" y="764"/>
                  </a:cubicBezTo>
                  <a:cubicBezTo>
                    <a:pt x="1314" y="764"/>
                    <a:pt x="1681" y="581"/>
                    <a:pt x="1681" y="367"/>
                  </a:cubicBezTo>
                  <a:cubicBezTo>
                    <a:pt x="1681" y="184"/>
                    <a:pt x="1314" y="0"/>
                    <a:pt x="8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24"/>
            <p:cNvSpPr/>
            <p:nvPr/>
          </p:nvSpPr>
          <p:spPr>
            <a:xfrm>
              <a:off x="4128985" y="2919039"/>
              <a:ext cx="146426" cy="74677"/>
            </a:xfrm>
            <a:custGeom>
              <a:avLst/>
              <a:gdLst/>
              <a:ahLst/>
              <a:cxnLst/>
              <a:rect l="l" t="t" r="r" b="b"/>
              <a:pathLst>
                <a:path w="1498" h="764" extrusionOk="0">
                  <a:moveTo>
                    <a:pt x="489" y="0"/>
                  </a:moveTo>
                  <a:cubicBezTo>
                    <a:pt x="184" y="61"/>
                    <a:pt x="1" y="214"/>
                    <a:pt x="1" y="367"/>
                  </a:cubicBezTo>
                  <a:cubicBezTo>
                    <a:pt x="1" y="550"/>
                    <a:pt x="367" y="764"/>
                    <a:pt x="825" y="764"/>
                  </a:cubicBezTo>
                  <a:cubicBezTo>
                    <a:pt x="1070" y="764"/>
                    <a:pt x="1284" y="703"/>
                    <a:pt x="1497" y="611"/>
                  </a:cubicBezTo>
                  <a:lnTo>
                    <a:pt x="1436" y="611"/>
                  </a:lnTo>
                  <a:cubicBezTo>
                    <a:pt x="1412" y="613"/>
                    <a:pt x="1388" y="614"/>
                    <a:pt x="1365" y="614"/>
                  </a:cubicBezTo>
                  <a:cubicBezTo>
                    <a:pt x="968" y="614"/>
                    <a:pt x="633" y="375"/>
                    <a:pt x="4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24"/>
            <p:cNvSpPr/>
            <p:nvPr/>
          </p:nvSpPr>
          <p:spPr>
            <a:xfrm>
              <a:off x="4105135" y="2812790"/>
              <a:ext cx="149358" cy="130001"/>
            </a:xfrm>
            <a:custGeom>
              <a:avLst/>
              <a:gdLst/>
              <a:ahLst/>
              <a:cxnLst/>
              <a:rect l="l" t="t" r="r" b="b"/>
              <a:pathLst>
                <a:path w="1528" h="1330" extrusionOk="0">
                  <a:moveTo>
                    <a:pt x="1167" y="1"/>
                  </a:moveTo>
                  <a:cubicBezTo>
                    <a:pt x="967" y="1"/>
                    <a:pt x="705" y="147"/>
                    <a:pt x="489" y="385"/>
                  </a:cubicBezTo>
                  <a:cubicBezTo>
                    <a:pt x="153" y="721"/>
                    <a:pt x="0" y="1118"/>
                    <a:pt x="153" y="1271"/>
                  </a:cubicBezTo>
                  <a:cubicBezTo>
                    <a:pt x="193" y="1311"/>
                    <a:pt x="251" y="1330"/>
                    <a:pt x="319" y="1330"/>
                  </a:cubicBezTo>
                  <a:cubicBezTo>
                    <a:pt x="511" y="1330"/>
                    <a:pt x="791" y="1182"/>
                    <a:pt x="1039" y="935"/>
                  </a:cubicBezTo>
                  <a:cubicBezTo>
                    <a:pt x="1375" y="629"/>
                    <a:pt x="1528" y="232"/>
                    <a:pt x="1375" y="79"/>
                  </a:cubicBezTo>
                  <a:cubicBezTo>
                    <a:pt x="1321" y="26"/>
                    <a:pt x="1250" y="1"/>
                    <a:pt x="11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24"/>
            <p:cNvSpPr/>
            <p:nvPr/>
          </p:nvSpPr>
          <p:spPr>
            <a:xfrm>
              <a:off x="4111098" y="2874271"/>
              <a:ext cx="119545" cy="66076"/>
            </a:xfrm>
            <a:custGeom>
              <a:avLst/>
              <a:gdLst/>
              <a:ahLst/>
              <a:cxnLst/>
              <a:rect l="l" t="t" r="r" b="b"/>
              <a:pathLst>
                <a:path w="1223" h="676" extrusionOk="0">
                  <a:moveTo>
                    <a:pt x="1222" y="0"/>
                  </a:moveTo>
                  <a:cubicBezTo>
                    <a:pt x="1100" y="183"/>
                    <a:pt x="856" y="275"/>
                    <a:pt x="611" y="275"/>
                  </a:cubicBezTo>
                  <a:cubicBezTo>
                    <a:pt x="458" y="275"/>
                    <a:pt x="275" y="214"/>
                    <a:pt x="153" y="122"/>
                  </a:cubicBezTo>
                  <a:cubicBezTo>
                    <a:pt x="31" y="336"/>
                    <a:pt x="0" y="550"/>
                    <a:pt x="92" y="642"/>
                  </a:cubicBezTo>
                  <a:cubicBezTo>
                    <a:pt x="114" y="664"/>
                    <a:pt x="157" y="675"/>
                    <a:pt x="215" y="675"/>
                  </a:cubicBezTo>
                  <a:cubicBezTo>
                    <a:pt x="397" y="675"/>
                    <a:pt x="723" y="561"/>
                    <a:pt x="978" y="306"/>
                  </a:cubicBezTo>
                  <a:cubicBezTo>
                    <a:pt x="1069" y="214"/>
                    <a:pt x="1161" y="92"/>
                    <a:pt x="12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24"/>
            <p:cNvSpPr/>
            <p:nvPr/>
          </p:nvSpPr>
          <p:spPr>
            <a:xfrm>
              <a:off x="4054307" y="2913076"/>
              <a:ext cx="89732" cy="74579"/>
            </a:xfrm>
            <a:custGeom>
              <a:avLst/>
              <a:gdLst/>
              <a:ahLst/>
              <a:cxnLst/>
              <a:rect l="l" t="t" r="r" b="b"/>
              <a:pathLst>
                <a:path w="918" h="763" extrusionOk="0">
                  <a:moveTo>
                    <a:pt x="520" y="0"/>
                  </a:moveTo>
                  <a:cubicBezTo>
                    <a:pt x="184" y="0"/>
                    <a:pt x="1" y="428"/>
                    <a:pt x="245" y="642"/>
                  </a:cubicBezTo>
                  <a:cubicBezTo>
                    <a:pt x="319" y="726"/>
                    <a:pt x="418" y="763"/>
                    <a:pt x="516" y="763"/>
                  </a:cubicBezTo>
                  <a:cubicBezTo>
                    <a:pt x="703" y="763"/>
                    <a:pt x="887" y="628"/>
                    <a:pt x="887" y="428"/>
                  </a:cubicBezTo>
                  <a:cubicBezTo>
                    <a:pt x="917" y="183"/>
                    <a:pt x="734" y="0"/>
                    <a:pt x="5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24"/>
            <p:cNvSpPr/>
            <p:nvPr/>
          </p:nvSpPr>
          <p:spPr>
            <a:xfrm>
              <a:off x="4817160" y="2425351"/>
              <a:ext cx="74777" cy="164309"/>
            </a:xfrm>
            <a:custGeom>
              <a:avLst/>
              <a:gdLst/>
              <a:ahLst/>
              <a:cxnLst/>
              <a:rect l="l" t="t" r="r" b="b"/>
              <a:pathLst>
                <a:path w="765" h="1681" extrusionOk="0">
                  <a:moveTo>
                    <a:pt x="398" y="1"/>
                  </a:moveTo>
                  <a:cubicBezTo>
                    <a:pt x="184" y="1"/>
                    <a:pt x="1" y="367"/>
                    <a:pt x="1" y="825"/>
                  </a:cubicBezTo>
                  <a:cubicBezTo>
                    <a:pt x="1" y="1314"/>
                    <a:pt x="184" y="1681"/>
                    <a:pt x="398" y="1681"/>
                  </a:cubicBezTo>
                  <a:cubicBezTo>
                    <a:pt x="581" y="1681"/>
                    <a:pt x="765" y="1314"/>
                    <a:pt x="765" y="825"/>
                  </a:cubicBezTo>
                  <a:cubicBezTo>
                    <a:pt x="765" y="367"/>
                    <a:pt x="581" y="1"/>
                    <a:pt x="3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24"/>
            <p:cNvSpPr/>
            <p:nvPr/>
          </p:nvSpPr>
          <p:spPr>
            <a:xfrm>
              <a:off x="4817160" y="2529840"/>
              <a:ext cx="74777" cy="59820"/>
            </a:xfrm>
            <a:custGeom>
              <a:avLst/>
              <a:gdLst/>
              <a:ahLst/>
              <a:cxnLst/>
              <a:rect l="l" t="t" r="r" b="b"/>
              <a:pathLst>
                <a:path w="765" h="612" extrusionOk="0">
                  <a:moveTo>
                    <a:pt x="765" y="1"/>
                  </a:moveTo>
                  <a:lnTo>
                    <a:pt x="765" y="1"/>
                  </a:lnTo>
                  <a:cubicBezTo>
                    <a:pt x="612" y="62"/>
                    <a:pt x="459" y="62"/>
                    <a:pt x="306" y="62"/>
                  </a:cubicBezTo>
                  <a:cubicBezTo>
                    <a:pt x="215" y="62"/>
                    <a:pt x="93" y="62"/>
                    <a:pt x="1" y="31"/>
                  </a:cubicBezTo>
                  <a:lnTo>
                    <a:pt x="1" y="31"/>
                  </a:lnTo>
                  <a:cubicBezTo>
                    <a:pt x="32" y="367"/>
                    <a:pt x="184" y="612"/>
                    <a:pt x="368" y="612"/>
                  </a:cubicBezTo>
                  <a:cubicBezTo>
                    <a:pt x="551" y="612"/>
                    <a:pt x="704" y="337"/>
                    <a:pt x="7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24"/>
            <p:cNvSpPr/>
            <p:nvPr/>
          </p:nvSpPr>
          <p:spPr>
            <a:xfrm>
              <a:off x="4703774" y="2473343"/>
              <a:ext cx="146328" cy="131076"/>
            </a:xfrm>
            <a:custGeom>
              <a:avLst/>
              <a:gdLst/>
              <a:ahLst/>
              <a:cxnLst/>
              <a:rect l="l" t="t" r="r" b="b"/>
              <a:pathLst>
                <a:path w="1497" h="1341" extrusionOk="0">
                  <a:moveTo>
                    <a:pt x="319" y="0"/>
                  </a:moveTo>
                  <a:cubicBezTo>
                    <a:pt x="251" y="0"/>
                    <a:pt x="193" y="19"/>
                    <a:pt x="153" y="60"/>
                  </a:cubicBezTo>
                  <a:cubicBezTo>
                    <a:pt x="0" y="212"/>
                    <a:pt x="122" y="640"/>
                    <a:pt x="458" y="945"/>
                  </a:cubicBezTo>
                  <a:cubicBezTo>
                    <a:pt x="706" y="1193"/>
                    <a:pt x="986" y="1341"/>
                    <a:pt x="1178" y="1341"/>
                  </a:cubicBezTo>
                  <a:cubicBezTo>
                    <a:pt x="1247" y="1341"/>
                    <a:pt x="1304" y="1322"/>
                    <a:pt x="1344" y="1281"/>
                  </a:cubicBezTo>
                  <a:cubicBezTo>
                    <a:pt x="1497" y="1129"/>
                    <a:pt x="1375" y="732"/>
                    <a:pt x="1039" y="396"/>
                  </a:cubicBezTo>
                  <a:cubicBezTo>
                    <a:pt x="791" y="148"/>
                    <a:pt x="511" y="0"/>
                    <a:pt x="3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24"/>
            <p:cNvSpPr/>
            <p:nvPr/>
          </p:nvSpPr>
          <p:spPr>
            <a:xfrm>
              <a:off x="4751474" y="2553787"/>
              <a:ext cx="92665" cy="51316"/>
            </a:xfrm>
            <a:custGeom>
              <a:avLst/>
              <a:gdLst/>
              <a:ahLst/>
              <a:cxnLst/>
              <a:rect l="l" t="t" r="r" b="b"/>
              <a:pathLst>
                <a:path w="948" h="525" extrusionOk="0">
                  <a:moveTo>
                    <a:pt x="856" y="0"/>
                  </a:moveTo>
                  <a:cubicBezTo>
                    <a:pt x="642" y="122"/>
                    <a:pt x="429" y="184"/>
                    <a:pt x="215" y="184"/>
                  </a:cubicBezTo>
                  <a:lnTo>
                    <a:pt x="1" y="184"/>
                  </a:lnTo>
                  <a:cubicBezTo>
                    <a:pt x="239" y="400"/>
                    <a:pt x="492" y="524"/>
                    <a:pt x="674" y="524"/>
                  </a:cubicBezTo>
                  <a:cubicBezTo>
                    <a:pt x="749" y="524"/>
                    <a:pt x="812" y="503"/>
                    <a:pt x="856" y="458"/>
                  </a:cubicBezTo>
                  <a:cubicBezTo>
                    <a:pt x="948" y="367"/>
                    <a:pt x="948" y="184"/>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24"/>
            <p:cNvSpPr/>
            <p:nvPr/>
          </p:nvSpPr>
          <p:spPr>
            <a:xfrm>
              <a:off x="4661939" y="2577637"/>
              <a:ext cx="167344" cy="74775"/>
            </a:xfrm>
            <a:custGeom>
              <a:avLst/>
              <a:gdLst/>
              <a:ahLst/>
              <a:cxnLst/>
              <a:rect l="l" t="t" r="r" b="b"/>
              <a:pathLst>
                <a:path w="1712" h="765" extrusionOk="0">
                  <a:moveTo>
                    <a:pt x="856" y="1"/>
                  </a:moveTo>
                  <a:cubicBezTo>
                    <a:pt x="367" y="1"/>
                    <a:pt x="0" y="153"/>
                    <a:pt x="0" y="367"/>
                  </a:cubicBezTo>
                  <a:cubicBezTo>
                    <a:pt x="0" y="581"/>
                    <a:pt x="398" y="764"/>
                    <a:pt x="856" y="764"/>
                  </a:cubicBezTo>
                  <a:cubicBezTo>
                    <a:pt x="1314" y="764"/>
                    <a:pt x="1711" y="581"/>
                    <a:pt x="1711" y="367"/>
                  </a:cubicBezTo>
                  <a:cubicBezTo>
                    <a:pt x="1711" y="153"/>
                    <a:pt x="1314" y="1"/>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24"/>
            <p:cNvSpPr/>
            <p:nvPr/>
          </p:nvSpPr>
          <p:spPr>
            <a:xfrm>
              <a:off x="4661939" y="2589562"/>
              <a:ext cx="167344" cy="65782"/>
            </a:xfrm>
            <a:custGeom>
              <a:avLst/>
              <a:gdLst/>
              <a:ahLst/>
              <a:cxnLst/>
              <a:rect l="l" t="t" r="r" b="b"/>
              <a:pathLst>
                <a:path w="1712" h="673" extrusionOk="0">
                  <a:moveTo>
                    <a:pt x="1497" y="1"/>
                  </a:moveTo>
                  <a:cubicBezTo>
                    <a:pt x="1314" y="306"/>
                    <a:pt x="978" y="490"/>
                    <a:pt x="642" y="490"/>
                  </a:cubicBezTo>
                  <a:cubicBezTo>
                    <a:pt x="398" y="490"/>
                    <a:pt x="184" y="428"/>
                    <a:pt x="0" y="276"/>
                  </a:cubicBezTo>
                  <a:lnTo>
                    <a:pt x="0" y="276"/>
                  </a:lnTo>
                  <a:cubicBezTo>
                    <a:pt x="31" y="490"/>
                    <a:pt x="398" y="673"/>
                    <a:pt x="856" y="673"/>
                  </a:cubicBezTo>
                  <a:cubicBezTo>
                    <a:pt x="1314" y="673"/>
                    <a:pt x="1711" y="490"/>
                    <a:pt x="1711" y="276"/>
                  </a:cubicBezTo>
                  <a:cubicBezTo>
                    <a:pt x="1681" y="154"/>
                    <a:pt x="1620" y="62"/>
                    <a:pt x="14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24"/>
            <p:cNvSpPr/>
            <p:nvPr/>
          </p:nvSpPr>
          <p:spPr>
            <a:xfrm>
              <a:off x="4703774" y="2626705"/>
              <a:ext cx="146328" cy="130001"/>
            </a:xfrm>
            <a:custGeom>
              <a:avLst/>
              <a:gdLst/>
              <a:ahLst/>
              <a:cxnLst/>
              <a:rect l="l" t="t" r="r" b="b"/>
              <a:pathLst>
                <a:path w="1497" h="1330" extrusionOk="0">
                  <a:moveTo>
                    <a:pt x="1155" y="1"/>
                  </a:moveTo>
                  <a:cubicBezTo>
                    <a:pt x="965" y="1"/>
                    <a:pt x="696" y="147"/>
                    <a:pt x="458" y="385"/>
                  </a:cubicBezTo>
                  <a:cubicBezTo>
                    <a:pt x="122" y="721"/>
                    <a:pt x="0" y="1118"/>
                    <a:pt x="153" y="1270"/>
                  </a:cubicBezTo>
                  <a:cubicBezTo>
                    <a:pt x="193" y="1311"/>
                    <a:pt x="251" y="1330"/>
                    <a:pt x="319" y="1330"/>
                  </a:cubicBezTo>
                  <a:cubicBezTo>
                    <a:pt x="511" y="1330"/>
                    <a:pt x="791" y="1182"/>
                    <a:pt x="1039" y="934"/>
                  </a:cubicBezTo>
                  <a:cubicBezTo>
                    <a:pt x="1344" y="598"/>
                    <a:pt x="1497" y="232"/>
                    <a:pt x="1344" y="79"/>
                  </a:cubicBezTo>
                  <a:cubicBezTo>
                    <a:pt x="1300" y="25"/>
                    <a:pt x="1234" y="1"/>
                    <a:pt x="11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24"/>
            <p:cNvSpPr/>
            <p:nvPr/>
          </p:nvSpPr>
          <p:spPr>
            <a:xfrm>
              <a:off x="4715699" y="2625141"/>
              <a:ext cx="137433" cy="128632"/>
            </a:xfrm>
            <a:custGeom>
              <a:avLst/>
              <a:gdLst/>
              <a:ahLst/>
              <a:cxnLst/>
              <a:rect l="l" t="t" r="r" b="b"/>
              <a:pathLst>
                <a:path w="1406" h="1316" extrusionOk="0">
                  <a:moveTo>
                    <a:pt x="1025" y="1"/>
                  </a:moveTo>
                  <a:cubicBezTo>
                    <a:pt x="980" y="1"/>
                    <a:pt x="933" y="11"/>
                    <a:pt x="886" y="34"/>
                  </a:cubicBezTo>
                  <a:cubicBezTo>
                    <a:pt x="978" y="614"/>
                    <a:pt x="581" y="1164"/>
                    <a:pt x="0" y="1256"/>
                  </a:cubicBezTo>
                  <a:cubicBezTo>
                    <a:pt x="41" y="1297"/>
                    <a:pt x="100" y="1316"/>
                    <a:pt x="170" y="1316"/>
                  </a:cubicBezTo>
                  <a:cubicBezTo>
                    <a:pt x="361" y="1316"/>
                    <a:pt x="640" y="1174"/>
                    <a:pt x="886" y="950"/>
                  </a:cubicBezTo>
                  <a:cubicBezTo>
                    <a:pt x="1222" y="614"/>
                    <a:pt x="1406" y="248"/>
                    <a:pt x="1222" y="64"/>
                  </a:cubicBezTo>
                  <a:cubicBezTo>
                    <a:pt x="1166" y="27"/>
                    <a:pt x="1097" y="1"/>
                    <a:pt x="10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24"/>
            <p:cNvSpPr/>
            <p:nvPr/>
          </p:nvSpPr>
          <p:spPr>
            <a:xfrm>
              <a:off x="4814227" y="2640389"/>
              <a:ext cx="74777" cy="167242"/>
            </a:xfrm>
            <a:custGeom>
              <a:avLst/>
              <a:gdLst/>
              <a:ahLst/>
              <a:cxnLst/>
              <a:rect l="l" t="t" r="r" b="b"/>
              <a:pathLst>
                <a:path w="765" h="1711" extrusionOk="0">
                  <a:moveTo>
                    <a:pt x="398" y="0"/>
                  </a:moveTo>
                  <a:cubicBezTo>
                    <a:pt x="184" y="0"/>
                    <a:pt x="0" y="367"/>
                    <a:pt x="0" y="855"/>
                  </a:cubicBezTo>
                  <a:cubicBezTo>
                    <a:pt x="0" y="1314"/>
                    <a:pt x="184" y="1711"/>
                    <a:pt x="398" y="1711"/>
                  </a:cubicBezTo>
                  <a:cubicBezTo>
                    <a:pt x="581" y="1711"/>
                    <a:pt x="764" y="1314"/>
                    <a:pt x="764" y="855"/>
                  </a:cubicBezTo>
                  <a:cubicBezTo>
                    <a:pt x="764" y="367"/>
                    <a:pt x="581" y="0"/>
                    <a:pt x="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24"/>
            <p:cNvSpPr/>
            <p:nvPr/>
          </p:nvSpPr>
          <p:spPr>
            <a:xfrm>
              <a:off x="4817160" y="2652314"/>
              <a:ext cx="74777" cy="155317"/>
            </a:xfrm>
            <a:custGeom>
              <a:avLst/>
              <a:gdLst/>
              <a:ahLst/>
              <a:cxnLst/>
              <a:rect l="l" t="t" r="r" b="b"/>
              <a:pathLst>
                <a:path w="765" h="1589" extrusionOk="0">
                  <a:moveTo>
                    <a:pt x="581" y="0"/>
                  </a:moveTo>
                  <a:lnTo>
                    <a:pt x="581" y="0"/>
                  </a:lnTo>
                  <a:cubicBezTo>
                    <a:pt x="612" y="428"/>
                    <a:pt x="398" y="856"/>
                    <a:pt x="1" y="1070"/>
                  </a:cubicBezTo>
                  <a:cubicBezTo>
                    <a:pt x="62" y="1375"/>
                    <a:pt x="215" y="1589"/>
                    <a:pt x="398" y="1589"/>
                  </a:cubicBezTo>
                  <a:cubicBezTo>
                    <a:pt x="551" y="1589"/>
                    <a:pt x="765" y="1192"/>
                    <a:pt x="765" y="733"/>
                  </a:cubicBezTo>
                  <a:cubicBezTo>
                    <a:pt x="765" y="459"/>
                    <a:pt x="704" y="214"/>
                    <a:pt x="5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24"/>
            <p:cNvSpPr/>
            <p:nvPr/>
          </p:nvSpPr>
          <p:spPr>
            <a:xfrm>
              <a:off x="4856063" y="2627194"/>
              <a:ext cx="146328" cy="129512"/>
            </a:xfrm>
            <a:custGeom>
              <a:avLst/>
              <a:gdLst/>
              <a:ahLst/>
              <a:cxnLst/>
              <a:rect l="l" t="t" r="r" b="b"/>
              <a:pathLst>
                <a:path w="1497" h="1325" extrusionOk="0">
                  <a:moveTo>
                    <a:pt x="328" y="1"/>
                  </a:moveTo>
                  <a:cubicBezTo>
                    <a:pt x="255" y="1"/>
                    <a:pt x="195" y="24"/>
                    <a:pt x="153" y="74"/>
                  </a:cubicBezTo>
                  <a:cubicBezTo>
                    <a:pt x="0" y="227"/>
                    <a:pt x="122" y="593"/>
                    <a:pt x="458" y="929"/>
                  </a:cubicBezTo>
                  <a:cubicBezTo>
                    <a:pt x="706" y="1177"/>
                    <a:pt x="986" y="1325"/>
                    <a:pt x="1178" y="1325"/>
                  </a:cubicBezTo>
                  <a:cubicBezTo>
                    <a:pt x="1247" y="1325"/>
                    <a:pt x="1304" y="1306"/>
                    <a:pt x="1344" y="1265"/>
                  </a:cubicBezTo>
                  <a:cubicBezTo>
                    <a:pt x="1497" y="1113"/>
                    <a:pt x="1375" y="685"/>
                    <a:pt x="1039" y="380"/>
                  </a:cubicBezTo>
                  <a:cubicBezTo>
                    <a:pt x="795" y="158"/>
                    <a:pt x="520" y="1"/>
                    <a:pt x="3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24"/>
            <p:cNvSpPr/>
            <p:nvPr/>
          </p:nvSpPr>
          <p:spPr>
            <a:xfrm>
              <a:off x="4856063" y="2628562"/>
              <a:ext cx="137433" cy="110452"/>
            </a:xfrm>
            <a:custGeom>
              <a:avLst/>
              <a:gdLst/>
              <a:ahLst/>
              <a:cxnLst/>
              <a:rect l="l" t="t" r="r" b="b"/>
              <a:pathLst>
                <a:path w="1406" h="1130" extrusionOk="0">
                  <a:moveTo>
                    <a:pt x="322" y="0"/>
                  </a:moveTo>
                  <a:cubicBezTo>
                    <a:pt x="252" y="0"/>
                    <a:pt x="194" y="19"/>
                    <a:pt x="153" y="60"/>
                  </a:cubicBezTo>
                  <a:cubicBezTo>
                    <a:pt x="0" y="213"/>
                    <a:pt x="153" y="610"/>
                    <a:pt x="458" y="946"/>
                  </a:cubicBezTo>
                  <a:lnTo>
                    <a:pt x="489" y="946"/>
                  </a:lnTo>
                  <a:cubicBezTo>
                    <a:pt x="550" y="915"/>
                    <a:pt x="642" y="915"/>
                    <a:pt x="733" y="915"/>
                  </a:cubicBezTo>
                  <a:cubicBezTo>
                    <a:pt x="978" y="915"/>
                    <a:pt x="1222" y="976"/>
                    <a:pt x="1405" y="1129"/>
                  </a:cubicBezTo>
                  <a:cubicBezTo>
                    <a:pt x="1405" y="854"/>
                    <a:pt x="1253" y="579"/>
                    <a:pt x="1008" y="366"/>
                  </a:cubicBezTo>
                  <a:cubicBezTo>
                    <a:pt x="785" y="142"/>
                    <a:pt x="512" y="0"/>
                    <a:pt x="3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24"/>
            <p:cNvSpPr/>
            <p:nvPr/>
          </p:nvSpPr>
          <p:spPr>
            <a:xfrm>
              <a:off x="4876882" y="2580667"/>
              <a:ext cx="167344" cy="74677"/>
            </a:xfrm>
            <a:custGeom>
              <a:avLst/>
              <a:gdLst/>
              <a:ahLst/>
              <a:cxnLst/>
              <a:rect l="l" t="t" r="r" b="b"/>
              <a:pathLst>
                <a:path w="1712" h="764" extrusionOk="0">
                  <a:moveTo>
                    <a:pt x="856" y="0"/>
                  </a:moveTo>
                  <a:cubicBezTo>
                    <a:pt x="398" y="0"/>
                    <a:pt x="1" y="183"/>
                    <a:pt x="1" y="367"/>
                  </a:cubicBezTo>
                  <a:cubicBezTo>
                    <a:pt x="1" y="581"/>
                    <a:pt x="398" y="764"/>
                    <a:pt x="856" y="764"/>
                  </a:cubicBezTo>
                  <a:cubicBezTo>
                    <a:pt x="1345" y="764"/>
                    <a:pt x="1712" y="581"/>
                    <a:pt x="1712" y="367"/>
                  </a:cubicBezTo>
                  <a:cubicBezTo>
                    <a:pt x="1712" y="183"/>
                    <a:pt x="1345" y="0"/>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24"/>
            <p:cNvSpPr/>
            <p:nvPr/>
          </p:nvSpPr>
          <p:spPr>
            <a:xfrm>
              <a:off x="4876882" y="2580667"/>
              <a:ext cx="149456" cy="71745"/>
            </a:xfrm>
            <a:custGeom>
              <a:avLst/>
              <a:gdLst/>
              <a:ahLst/>
              <a:cxnLst/>
              <a:rect l="l" t="t" r="r" b="b"/>
              <a:pathLst>
                <a:path w="1529" h="734" extrusionOk="0">
                  <a:moveTo>
                    <a:pt x="520" y="0"/>
                  </a:moveTo>
                  <a:cubicBezTo>
                    <a:pt x="215" y="61"/>
                    <a:pt x="1" y="183"/>
                    <a:pt x="1" y="367"/>
                  </a:cubicBezTo>
                  <a:cubicBezTo>
                    <a:pt x="1" y="581"/>
                    <a:pt x="398" y="733"/>
                    <a:pt x="856" y="733"/>
                  </a:cubicBezTo>
                  <a:cubicBezTo>
                    <a:pt x="1101" y="733"/>
                    <a:pt x="1315" y="703"/>
                    <a:pt x="1528" y="581"/>
                  </a:cubicBezTo>
                  <a:lnTo>
                    <a:pt x="1528" y="581"/>
                  </a:lnTo>
                  <a:lnTo>
                    <a:pt x="1467" y="611"/>
                  </a:lnTo>
                  <a:cubicBezTo>
                    <a:pt x="1040" y="611"/>
                    <a:pt x="673" y="367"/>
                    <a:pt x="5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24"/>
            <p:cNvSpPr/>
            <p:nvPr/>
          </p:nvSpPr>
          <p:spPr>
            <a:xfrm>
              <a:off x="4856063" y="2473343"/>
              <a:ext cx="146328" cy="131076"/>
            </a:xfrm>
            <a:custGeom>
              <a:avLst/>
              <a:gdLst/>
              <a:ahLst/>
              <a:cxnLst/>
              <a:rect l="l" t="t" r="r" b="b"/>
              <a:pathLst>
                <a:path w="1497" h="1341" extrusionOk="0">
                  <a:moveTo>
                    <a:pt x="1178" y="0"/>
                  </a:moveTo>
                  <a:cubicBezTo>
                    <a:pt x="986" y="0"/>
                    <a:pt x="706" y="148"/>
                    <a:pt x="458" y="396"/>
                  </a:cubicBezTo>
                  <a:cubicBezTo>
                    <a:pt x="153" y="732"/>
                    <a:pt x="0" y="1129"/>
                    <a:pt x="153" y="1281"/>
                  </a:cubicBezTo>
                  <a:cubicBezTo>
                    <a:pt x="193" y="1322"/>
                    <a:pt x="250" y="1341"/>
                    <a:pt x="319" y="1341"/>
                  </a:cubicBezTo>
                  <a:cubicBezTo>
                    <a:pt x="511" y="1341"/>
                    <a:pt x="791" y="1193"/>
                    <a:pt x="1039" y="945"/>
                  </a:cubicBezTo>
                  <a:cubicBezTo>
                    <a:pt x="1375" y="609"/>
                    <a:pt x="1497" y="212"/>
                    <a:pt x="1344" y="60"/>
                  </a:cubicBezTo>
                  <a:cubicBezTo>
                    <a:pt x="1304" y="19"/>
                    <a:pt x="1247" y="0"/>
                    <a:pt x="11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24"/>
            <p:cNvSpPr/>
            <p:nvPr/>
          </p:nvSpPr>
          <p:spPr>
            <a:xfrm>
              <a:off x="4862025" y="2532870"/>
              <a:ext cx="119545" cy="69008"/>
            </a:xfrm>
            <a:custGeom>
              <a:avLst/>
              <a:gdLst/>
              <a:ahLst/>
              <a:cxnLst/>
              <a:rect l="l" t="t" r="r" b="b"/>
              <a:pathLst>
                <a:path w="1223" h="706" extrusionOk="0">
                  <a:moveTo>
                    <a:pt x="1222" y="0"/>
                  </a:moveTo>
                  <a:cubicBezTo>
                    <a:pt x="1069" y="214"/>
                    <a:pt x="856" y="306"/>
                    <a:pt x="611" y="306"/>
                  </a:cubicBezTo>
                  <a:cubicBezTo>
                    <a:pt x="428" y="306"/>
                    <a:pt x="275" y="245"/>
                    <a:pt x="122" y="153"/>
                  </a:cubicBezTo>
                  <a:cubicBezTo>
                    <a:pt x="0" y="367"/>
                    <a:pt x="0" y="550"/>
                    <a:pt x="92" y="672"/>
                  </a:cubicBezTo>
                  <a:cubicBezTo>
                    <a:pt x="114" y="694"/>
                    <a:pt x="157" y="706"/>
                    <a:pt x="215" y="706"/>
                  </a:cubicBezTo>
                  <a:cubicBezTo>
                    <a:pt x="397" y="706"/>
                    <a:pt x="722" y="592"/>
                    <a:pt x="978" y="336"/>
                  </a:cubicBezTo>
                  <a:cubicBezTo>
                    <a:pt x="1069" y="245"/>
                    <a:pt x="1161" y="123"/>
                    <a:pt x="12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 name="Google Shape;559;p24"/>
            <p:cNvSpPr/>
            <p:nvPr/>
          </p:nvSpPr>
          <p:spPr>
            <a:xfrm>
              <a:off x="4805235" y="2577637"/>
              <a:ext cx="86702" cy="74579"/>
            </a:xfrm>
            <a:custGeom>
              <a:avLst/>
              <a:gdLst/>
              <a:ahLst/>
              <a:cxnLst/>
              <a:rect l="l" t="t" r="r" b="b"/>
              <a:pathLst>
                <a:path w="887" h="763" extrusionOk="0">
                  <a:moveTo>
                    <a:pt x="520" y="1"/>
                  </a:moveTo>
                  <a:cubicBezTo>
                    <a:pt x="154" y="1"/>
                    <a:pt x="1" y="428"/>
                    <a:pt x="245" y="642"/>
                  </a:cubicBezTo>
                  <a:cubicBezTo>
                    <a:pt x="328" y="725"/>
                    <a:pt x="428" y="762"/>
                    <a:pt x="525" y="762"/>
                  </a:cubicBezTo>
                  <a:cubicBezTo>
                    <a:pt x="713" y="762"/>
                    <a:pt x="887" y="620"/>
                    <a:pt x="887" y="398"/>
                  </a:cubicBezTo>
                  <a:cubicBezTo>
                    <a:pt x="887" y="184"/>
                    <a:pt x="703" y="1"/>
                    <a:pt x="5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24"/>
            <p:cNvSpPr/>
            <p:nvPr/>
          </p:nvSpPr>
          <p:spPr>
            <a:xfrm>
              <a:off x="5321823" y="2810563"/>
              <a:ext cx="74777" cy="164309"/>
            </a:xfrm>
            <a:custGeom>
              <a:avLst/>
              <a:gdLst/>
              <a:ahLst/>
              <a:cxnLst/>
              <a:rect l="l" t="t" r="r" b="b"/>
              <a:pathLst>
                <a:path w="765" h="1681" extrusionOk="0">
                  <a:moveTo>
                    <a:pt x="398" y="0"/>
                  </a:moveTo>
                  <a:cubicBezTo>
                    <a:pt x="184" y="0"/>
                    <a:pt x="1" y="367"/>
                    <a:pt x="1" y="856"/>
                  </a:cubicBezTo>
                  <a:cubicBezTo>
                    <a:pt x="1" y="1314"/>
                    <a:pt x="184" y="1681"/>
                    <a:pt x="398" y="1681"/>
                  </a:cubicBezTo>
                  <a:cubicBezTo>
                    <a:pt x="612" y="1681"/>
                    <a:pt x="764" y="1314"/>
                    <a:pt x="764" y="856"/>
                  </a:cubicBezTo>
                  <a:cubicBezTo>
                    <a:pt x="764" y="367"/>
                    <a:pt x="581" y="0"/>
                    <a:pt x="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24"/>
            <p:cNvSpPr/>
            <p:nvPr/>
          </p:nvSpPr>
          <p:spPr>
            <a:xfrm>
              <a:off x="5321823" y="2915053"/>
              <a:ext cx="74777" cy="59820"/>
            </a:xfrm>
            <a:custGeom>
              <a:avLst/>
              <a:gdLst/>
              <a:ahLst/>
              <a:cxnLst/>
              <a:rect l="l" t="t" r="r" b="b"/>
              <a:pathLst>
                <a:path w="765" h="612" extrusionOk="0">
                  <a:moveTo>
                    <a:pt x="764" y="1"/>
                  </a:moveTo>
                  <a:cubicBezTo>
                    <a:pt x="612" y="62"/>
                    <a:pt x="459" y="92"/>
                    <a:pt x="337" y="92"/>
                  </a:cubicBezTo>
                  <a:cubicBezTo>
                    <a:pt x="214" y="92"/>
                    <a:pt x="92" y="62"/>
                    <a:pt x="1" y="31"/>
                  </a:cubicBezTo>
                  <a:lnTo>
                    <a:pt x="1" y="31"/>
                  </a:lnTo>
                  <a:cubicBezTo>
                    <a:pt x="62" y="367"/>
                    <a:pt x="214" y="612"/>
                    <a:pt x="367" y="612"/>
                  </a:cubicBezTo>
                  <a:cubicBezTo>
                    <a:pt x="551" y="61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24"/>
            <p:cNvSpPr/>
            <p:nvPr/>
          </p:nvSpPr>
          <p:spPr>
            <a:xfrm>
              <a:off x="5208339" y="2858458"/>
              <a:ext cx="149456" cy="131174"/>
            </a:xfrm>
            <a:custGeom>
              <a:avLst/>
              <a:gdLst/>
              <a:ahLst/>
              <a:cxnLst/>
              <a:rect l="l" t="t" r="r" b="b"/>
              <a:pathLst>
                <a:path w="1529" h="1342" extrusionOk="0">
                  <a:moveTo>
                    <a:pt x="320" y="1"/>
                  </a:moveTo>
                  <a:cubicBezTo>
                    <a:pt x="251" y="1"/>
                    <a:pt x="194" y="20"/>
                    <a:pt x="154" y="60"/>
                  </a:cubicBezTo>
                  <a:cubicBezTo>
                    <a:pt x="1" y="244"/>
                    <a:pt x="154" y="641"/>
                    <a:pt x="490" y="946"/>
                  </a:cubicBezTo>
                  <a:cubicBezTo>
                    <a:pt x="714" y="1194"/>
                    <a:pt x="989" y="1342"/>
                    <a:pt x="1179" y="1342"/>
                  </a:cubicBezTo>
                  <a:cubicBezTo>
                    <a:pt x="1247" y="1342"/>
                    <a:pt x="1305" y="1323"/>
                    <a:pt x="1345" y="1282"/>
                  </a:cubicBezTo>
                  <a:cubicBezTo>
                    <a:pt x="1528" y="1129"/>
                    <a:pt x="1375" y="732"/>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24"/>
            <p:cNvSpPr/>
            <p:nvPr/>
          </p:nvSpPr>
          <p:spPr>
            <a:xfrm>
              <a:off x="5259167" y="2938902"/>
              <a:ext cx="89634" cy="51316"/>
            </a:xfrm>
            <a:custGeom>
              <a:avLst/>
              <a:gdLst/>
              <a:ahLst/>
              <a:cxnLst/>
              <a:rect l="l" t="t" r="r" b="b"/>
              <a:pathLst>
                <a:path w="917" h="525" extrusionOk="0">
                  <a:moveTo>
                    <a:pt x="825" y="1"/>
                  </a:moveTo>
                  <a:cubicBezTo>
                    <a:pt x="642" y="123"/>
                    <a:pt x="397" y="184"/>
                    <a:pt x="183" y="184"/>
                  </a:cubicBezTo>
                  <a:lnTo>
                    <a:pt x="0" y="184"/>
                  </a:lnTo>
                  <a:cubicBezTo>
                    <a:pt x="216" y="401"/>
                    <a:pt x="479" y="525"/>
                    <a:pt x="657" y="525"/>
                  </a:cubicBezTo>
                  <a:cubicBezTo>
                    <a:pt x="730" y="525"/>
                    <a:pt x="789" y="504"/>
                    <a:pt x="825" y="459"/>
                  </a:cubicBezTo>
                  <a:cubicBezTo>
                    <a:pt x="917" y="368"/>
                    <a:pt x="917" y="184"/>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24"/>
            <p:cNvSpPr/>
            <p:nvPr/>
          </p:nvSpPr>
          <p:spPr>
            <a:xfrm>
              <a:off x="5166602" y="2962850"/>
              <a:ext cx="167246" cy="74775"/>
            </a:xfrm>
            <a:custGeom>
              <a:avLst/>
              <a:gdLst/>
              <a:ahLst/>
              <a:cxnLst/>
              <a:rect l="l" t="t" r="r" b="b"/>
              <a:pathLst>
                <a:path w="1711" h="765" extrusionOk="0">
                  <a:moveTo>
                    <a:pt x="855" y="0"/>
                  </a:moveTo>
                  <a:cubicBezTo>
                    <a:pt x="397" y="0"/>
                    <a:pt x="0" y="153"/>
                    <a:pt x="0" y="367"/>
                  </a:cubicBezTo>
                  <a:cubicBezTo>
                    <a:pt x="0" y="581"/>
                    <a:pt x="397" y="764"/>
                    <a:pt x="855" y="764"/>
                  </a:cubicBezTo>
                  <a:cubicBezTo>
                    <a:pt x="1344" y="764"/>
                    <a:pt x="1711" y="581"/>
                    <a:pt x="1711" y="367"/>
                  </a:cubicBezTo>
                  <a:cubicBezTo>
                    <a:pt x="1711" y="184"/>
                    <a:pt x="1344" y="0"/>
                    <a:pt x="8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24"/>
            <p:cNvSpPr/>
            <p:nvPr/>
          </p:nvSpPr>
          <p:spPr>
            <a:xfrm>
              <a:off x="5166602" y="2977805"/>
              <a:ext cx="167246" cy="62752"/>
            </a:xfrm>
            <a:custGeom>
              <a:avLst/>
              <a:gdLst/>
              <a:ahLst/>
              <a:cxnLst/>
              <a:rect l="l" t="t" r="r" b="b"/>
              <a:pathLst>
                <a:path w="1711" h="642" extrusionOk="0">
                  <a:moveTo>
                    <a:pt x="1528" y="0"/>
                  </a:moveTo>
                  <a:cubicBezTo>
                    <a:pt x="1344" y="275"/>
                    <a:pt x="1008" y="458"/>
                    <a:pt x="642" y="458"/>
                  </a:cubicBezTo>
                  <a:cubicBezTo>
                    <a:pt x="428" y="458"/>
                    <a:pt x="183" y="397"/>
                    <a:pt x="0" y="244"/>
                  </a:cubicBezTo>
                  <a:lnTo>
                    <a:pt x="0" y="244"/>
                  </a:lnTo>
                  <a:cubicBezTo>
                    <a:pt x="31" y="458"/>
                    <a:pt x="397" y="642"/>
                    <a:pt x="855" y="642"/>
                  </a:cubicBezTo>
                  <a:cubicBezTo>
                    <a:pt x="1314" y="642"/>
                    <a:pt x="1711" y="458"/>
                    <a:pt x="1711" y="244"/>
                  </a:cubicBezTo>
                  <a:cubicBezTo>
                    <a:pt x="1680" y="122"/>
                    <a:pt x="1619" y="31"/>
                    <a:pt x="15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24"/>
            <p:cNvSpPr/>
            <p:nvPr/>
          </p:nvSpPr>
          <p:spPr>
            <a:xfrm>
              <a:off x="5208339" y="3010745"/>
              <a:ext cx="146426" cy="131174"/>
            </a:xfrm>
            <a:custGeom>
              <a:avLst/>
              <a:gdLst/>
              <a:ahLst/>
              <a:cxnLst/>
              <a:rect l="l" t="t" r="r" b="b"/>
              <a:pathLst>
                <a:path w="1498" h="1342" extrusionOk="0">
                  <a:moveTo>
                    <a:pt x="1179" y="1"/>
                  </a:moveTo>
                  <a:cubicBezTo>
                    <a:pt x="989" y="1"/>
                    <a:pt x="714" y="149"/>
                    <a:pt x="490" y="396"/>
                  </a:cubicBezTo>
                  <a:cubicBezTo>
                    <a:pt x="154" y="732"/>
                    <a:pt x="1" y="1129"/>
                    <a:pt x="154" y="1282"/>
                  </a:cubicBezTo>
                  <a:cubicBezTo>
                    <a:pt x="194" y="1322"/>
                    <a:pt x="251" y="1342"/>
                    <a:pt x="320" y="1342"/>
                  </a:cubicBezTo>
                  <a:cubicBezTo>
                    <a:pt x="512" y="1342"/>
                    <a:pt x="792" y="1193"/>
                    <a:pt x="1039" y="946"/>
                  </a:cubicBezTo>
                  <a:cubicBezTo>
                    <a:pt x="1345" y="641"/>
                    <a:pt x="1498" y="244"/>
                    <a:pt x="1345" y="60"/>
                  </a:cubicBezTo>
                  <a:cubicBezTo>
                    <a:pt x="1305" y="20"/>
                    <a:pt x="1247" y="1"/>
                    <a:pt x="11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24"/>
            <p:cNvSpPr/>
            <p:nvPr/>
          </p:nvSpPr>
          <p:spPr>
            <a:xfrm>
              <a:off x="5223295" y="3012407"/>
              <a:ext cx="134501" cy="126580"/>
            </a:xfrm>
            <a:custGeom>
              <a:avLst/>
              <a:gdLst/>
              <a:ahLst/>
              <a:cxnLst/>
              <a:rect l="l" t="t" r="r" b="b"/>
              <a:pathLst>
                <a:path w="1376" h="1295" extrusionOk="0">
                  <a:moveTo>
                    <a:pt x="1018" y="1"/>
                  </a:moveTo>
                  <a:cubicBezTo>
                    <a:pt x="966" y="1"/>
                    <a:pt x="911" y="16"/>
                    <a:pt x="856" y="43"/>
                  </a:cubicBezTo>
                  <a:cubicBezTo>
                    <a:pt x="978" y="593"/>
                    <a:pt x="581" y="1143"/>
                    <a:pt x="1" y="1235"/>
                  </a:cubicBezTo>
                  <a:cubicBezTo>
                    <a:pt x="41" y="1276"/>
                    <a:pt x="100" y="1295"/>
                    <a:pt x="170" y="1295"/>
                  </a:cubicBezTo>
                  <a:cubicBezTo>
                    <a:pt x="362" y="1295"/>
                    <a:pt x="640" y="1153"/>
                    <a:pt x="886" y="929"/>
                  </a:cubicBezTo>
                  <a:cubicBezTo>
                    <a:pt x="1192" y="593"/>
                    <a:pt x="1375" y="227"/>
                    <a:pt x="1192" y="74"/>
                  </a:cubicBezTo>
                  <a:cubicBezTo>
                    <a:pt x="1141" y="23"/>
                    <a:pt x="1082" y="1"/>
                    <a:pt x="1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24"/>
            <p:cNvSpPr/>
            <p:nvPr/>
          </p:nvSpPr>
          <p:spPr>
            <a:xfrm>
              <a:off x="5318890" y="3025504"/>
              <a:ext cx="74679" cy="167339"/>
            </a:xfrm>
            <a:custGeom>
              <a:avLst/>
              <a:gdLst/>
              <a:ahLst/>
              <a:cxnLst/>
              <a:rect l="l" t="t" r="r" b="b"/>
              <a:pathLst>
                <a:path w="764" h="1712" extrusionOk="0">
                  <a:moveTo>
                    <a:pt x="397" y="1"/>
                  </a:moveTo>
                  <a:cubicBezTo>
                    <a:pt x="183" y="1"/>
                    <a:pt x="0" y="398"/>
                    <a:pt x="0" y="856"/>
                  </a:cubicBezTo>
                  <a:cubicBezTo>
                    <a:pt x="0" y="1314"/>
                    <a:pt x="183" y="1712"/>
                    <a:pt x="397" y="1712"/>
                  </a:cubicBezTo>
                  <a:cubicBezTo>
                    <a:pt x="611" y="1712"/>
                    <a:pt x="764" y="1314"/>
                    <a:pt x="764" y="856"/>
                  </a:cubicBezTo>
                  <a:cubicBezTo>
                    <a:pt x="764" y="398"/>
                    <a:pt x="581" y="1"/>
                    <a:pt x="3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24"/>
            <p:cNvSpPr/>
            <p:nvPr/>
          </p:nvSpPr>
          <p:spPr>
            <a:xfrm>
              <a:off x="5321823" y="3037527"/>
              <a:ext cx="77709" cy="155317"/>
            </a:xfrm>
            <a:custGeom>
              <a:avLst/>
              <a:gdLst/>
              <a:ahLst/>
              <a:cxnLst/>
              <a:rect l="l" t="t" r="r" b="b"/>
              <a:pathLst>
                <a:path w="795" h="1589" extrusionOk="0">
                  <a:moveTo>
                    <a:pt x="581" y="0"/>
                  </a:moveTo>
                  <a:lnTo>
                    <a:pt x="581" y="0"/>
                  </a:lnTo>
                  <a:cubicBezTo>
                    <a:pt x="642" y="458"/>
                    <a:pt x="398" y="855"/>
                    <a:pt x="1" y="1069"/>
                  </a:cubicBezTo>
                  <a:cubicBezTo>
                    <a:pt x="62" y="1375"/>
                    <a:pt x="214" y="1589"/>
                    <a:pt x="398" y="1589"/>
                  </a:cubicBezTo>
                  <a:cubicBezTo>
                    <a:pt x="581" y="1589"/>
                    <a:pt x="764" y="1191"/>
                    <a:pt x="764" y="733"/>
                  </a:cubicBezTo>
                  <a:cubicBezTo>
                    <a:pt x="795" y="489"/>
                    <a:pt x="734" y="214"/>
                    <a:pt x="5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24"/>
            <p:cNvSpPr/>
            <p:nvPr/>
          </p:nvSpPr>
          <p:spPr>
            <a:xfrm>
              <a:off x="5360628" y="3012407"/>
              <a:ext cx="149456" cy="129610"/>
            </a:xfrm>
            <a:custGeom>
              <a:avLst/>
              <a:gdLst/>
              <a:ahLst/>
              <a:cxnLst/>
              <a:rect l="l" t="t" r="r" b="b"/>
              <a:pathLst>
                <a:path w="1529" h="1326" extrusionOk="0">
                  <a:moveTo>
                    <a:pt x="329" y="1"/>
                  </a:moveTo>
                  <a:cubicBezTo>
                    <a:pt x="256" y="1"/>
                    <a:pt x="196" y="23"/>
                    <a:pt x="154" y="74"/>
                  </a:cubicBezTo>
                  <a:cubicBezTo>
                    <a:pt x="1" y="227"/>
                    <a:pt x="154" y="624"/>
                    <a:pt x="490" y="960"/>
                  </a:cubicBezTo>
                  <a:cubicBezTo>
                    <a:pt x="736" y="1183"/>
                    <a:pt x="998" y="1325"/>
                    <a:pt x="1193" y="1325"/>
                  </a:cubicBezTo>
                  <a:cubicBezTo>
                    <a:pt x="1264" y="1325"/>
                    <a:pt x="1326" y="1306"/>
                    <a:pt x="1375" y="1265"/>
                  </a:cubicBezTo>
                  <a:cubicBezTo>
                    <a:pt x="1528" y="1112"/>
                    <a:pt x="1375" y="715"/>
                    <a:pt x="1039" y="379"/>
                  </a:cubicBezTo>
                  <a:cubicBezTo>
                    <a:pt x="796" y="158"/>
                    <a:pt x="520" y="1"/>
                    <a:pt x="3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24"/>
            <p:cNvSpPr/>
            <p:nvPr/>
          </p:nvSpPr>
          <p:spPr>
            <a:xfrm>
              <a:off x="5360628" y="3010745"/>
              <a:ext cx="137433" cy="116414"/>
            </a:xfrm>
            <a:custGeom>
              <a:avLst/>
              <a:gdLst/>
              <a:ahLst/>
              <a:cxnLst/>
              <a:rect l="l" t="t" r="r" b="b"/>
              <a:pathLst>
                <a:path w="1406" h="1191" extrusionOk="0">
                  <a:moveTo>
                    <a:pt x="320" y="1"/>
                  </a:moveTo>
                  <a:cubicBezTo>
                    <a:pt x="251" y="1"/>
                    <a:pt x="194" y="20"/>
                    <a:pt x="154" y="60"/>
                  </a:cubicBezTo>
                  <a:cubicBezTo>
                    <a:pt x="1" y="244"/>
                    <a:pt x="154" y="641"/>
                    <a:pt x="459" y="946"/>
                  </a:cubicBezTo>
                  <a:lnTo>
                    <a:pt x="490" y="977"/>
                  </a:lnTo>
                  <a:cubicBezTo>
                    <a:pt x="581" y="946"/>
                    <a:pt x="642" y="946"/>
                    <a:pt x="734" y="946"/>
                  </a:cubicBezTo>
                  <a:cubicBezTo>
                    <a:pt x="978" y="946"/>
                    <a:pt x="1223" y="1038"/>
                    <a:pt x="1406" y="1191"/>
                  </a:cubicBezTo>
                  <a:cubicBezTo>
                    <a:pt x="1406" y="885"/>
                    <a:pt x="1284" y="580"/>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24"/>
            <p:cNvSpPr/>
            <p:nvPr/>
          </p:nvSpPr>
          <p:spPr>
            <a:xfrm>
              <a:off x="5384576" y="2962850"/>
              <a:ext cx="164314" cy="77707"/>
            </a:xfrm>
            <a:custGeom>
              <a:avLst/>
              <a:gdLst/>
              <a:ahLst/>
              <a:cxnLst/>
              <a:rect l="l" t="t" r="r" b="b"/>
              <a:pathLst>
                <a:path w="1681" h="795" extrusionOk="0">
                  <a:moveTo>
                    <a:pt x="825" y="0"/>
                  </a:moveTo>
                  <a:cubicBezTo>
                    <a:pt x="367" y="0"/>
                    <a:pt x="0" y="153"/>
                    <a:pt x="0" y="397"/>
                  </a:cubicBezTo>
                  <a:cubicBezTo>
                    <a:pt x="0" y="611"/>
                    <a:pt x="367" y="795"/>
                    <a:pt x="825" y="795"/>
                  </a:cubicBezTo>
                  <a:cubicBezTo>
                    <a:pt x="1314" y="795"/>
                    <a:pt x="1680" y="581"/>
                    <a:pt x="1680" y="397"/>
                  </a:cubicBezTo>
                  <a:cubicBezTo>
                    <a:pt x="1680" y="184"/>
                    <a:pt x="1314" y="0"/>
                    <a:pt x="8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24"/>
            <p:cNvSpPr/>
            <p:nvPr/>
          </p:nvSpPr>
          <p:spPr>
            <a:xfrm>
              <a:off x="5381545" y="2965782"/>
              <a:ext cx="149456" cy="74775"/>
            </a:xfrm>
            <a:custGeom>
              <a:avLst/>
              <a:gdLst/>
              <a:ahLst/>
              <a:cxnLst/>
              <a:rect l="l" t="t" r="r" b="b"/>
              <a:pathLst>
                <a:path w="1529" h="765" extrusionOk="0">
                  <a:moveTo>
                    <a:pt x="489" y="1"/>
                  </a:moveTo>
                  <a:cubicBezTo>
                    <a:pt x="214" y="62"/>
                    <a:pt x="1" y="184"/>
                    <a:pt x="1" y="367"/>
                  </a:cubicBezTo>
                  <a:cubicBezTo>
                    <a:pt x="1" y="581"/>
                    <a:pt x="398" y="765"/>
                    <a:pt x="856" y="765"/>
                  </a:cubicBezTo>
                  <a:cubicBezTo>
                    <a:pt x="1070" y="765"/>
                    <a:pt x="1314" y="704"/>
                    <a:pt x="1528" y="612"/>
                  </a:cubicBezTo>
                  <a:lnTo>
                    <a:pt x="1467" y="612"/>
                  </a:lnTo>
                  <a:cubicBezTo>
                    <a:pt x="1039" y="612"/>
                    <a:pt x="642" y="367"/>
                    <a:pt x="4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24"/>
            <p:cNvSpPr/>
            <p:nvPr/>
          </p:nvSpPr>
          <p:spPr>
            <a:xfrm>
              <a:off x="5360628" y="2858458"/>
              <a:ext cx="149456" cy="131174"/>
            </a:xfrm>
            <a:custGeom>
              <a:avLst/>
              <a:gdLst/>
              <a:ahLst/>
              <a:cxnLst/>
              <a:rect l="l" t="t" r="r" b="b"/>
              <a:pathLst>
                <a:path w="1529" h="1342" extrusionOk="0">
                  <a:moveTo>
                    <a:pt x="1191" y="1"/>
                  </a:moveTo>
                  <a:cubicBezTo>
                    <a:pt x="989" y="1"/>
                    <a:pt x="714" y="149"/>
                    <a:pt x="490" y="396"/>
                  </a:cubicBezTo>
                  <a:cubicBezTo>
                    <a:pt x="154" y="732"/>
                    <a:pt x="1" y="1129"/>
                    <a:pt x="154" y="1282"/>
                  </a:cubicBezTo>
                  <a:cubicBezTo>
                    <a:pt x="194" y="1323"/>
                    <a:pt x="251" y="1342"/>
                    <a:pt x="320" y="1342"/>
                  </a:cubicBezTo>
                  <a:cubicBezTo>
                    <a:pt x="512" y="1342"/>
                    <a:pt x="792" y="1194"/>
                    <a:pt x="1039" y="946"/>
                  </a:cubicBezTo>
                  <a:cubicBezTo>
                    <a:pt x="1375" y="641"/>
                    <a:pt x="1528" y="213"/>
                    <a:pt x="1375" y="60"/>
                  </a:cubicBezTo>
                  <a:cubicBezTo>
                    <a:pt x="1327" y="20"/>
                    <a:pt x="1264" y="1"/>
                    <a:pt x="1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24"/>
            <p:cNvSpPr/>
            <p:nvPr/>
          </p:nvSpPr>
          <p:spPr>
            <a:xfrm>
              <a:off x="5366590" y="2918083"/>
              <a:ext cx="119545" cy="71549"/>
            </a:xfrm>
            <a:custGeom>
              <a:avLst/>
              <a:gdLst/>
              <a:ahLst/>
              <a:cxnLst/>
              <a:rect l="l" t="t" r="r" b="b"/>
              <a:pathLst>
                <a:path w="1223" h="732" extrusionOk="0">
                  <a:moveTo>
                    <a:pt x="1223" y="0"/>
                  </a:moveTo>
                  <a:cubicBezTo>
                    <a:pt x="1101" y="214"/>
                    <a:pt x="856" y="306"/>
                    <a:pt x="612" y="306"/>
                  </a:cubicBezTo>
                  <a:cubicBezTo>
                    <a:pt x="459" y="306"/>
                    <a:pt x="276" y="245"/>
                    <a:pt x="154" y="153"/>
                  </a:cubicBezTo>
                  <a:cubicBezTo>
                    <a:pt x="31" y="367"/>
                    <a:pt x="1" y="581"/>
                    <a:pt x="93" y="672"/>
                  </a:cubicBezTo>
                  <a:cubicBezTo>
                    <a:pt x="133" y="713"/>
                    <a:pt x="190" y="732"/>
                    <a:pt x="259" y="732"/>
                  </a:cubicBezTo>
                  <a:cubicBezTo>
                    <a:pt x="451" y="732"/>
                    <a:pt x="731" y="584"/>
                    <a:pt x="978" y="336"/>
                  </a:cubicBezTo>
                  <a:cubicBezTo>
                    <a:pt x="1070" y="245"/>
                    <a:pt x="1162" y="122"/>
                    <a:pt x="12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24"/>
            <p:cNvSpPr/>
            <p:nvPr/>
          </p:nvSpPr>
          <p:spPr>
            <a:xfrm>
              <a:off x="5309898" y="2962850"/>
              <a:ext cx="86702" cy="74482"/>
            </a:xfrm>
            <a:custGeom>
              <a:avLst/>
              <a:gdLst/>
              <a:ahLst/>
              <a:cxnLst/>
              <a:rect l="l" t="t" r="r" b="b"/>
              <a:pathLst>
                <a:path w="887" h="762" extrusionOk="0">
                  <a:moveTo>
                    <a:pt x="520" y="0"/>
                  </a:moveTo>
                  <a:cubicBezTo>
                    <a:pt x="184" y="0"/>
                    <a:pt x="0" y="428"/>
                    <a:pt x="245" y="642"/>
                  </a:cubicBezTo>
                  <a:cubicBezTo>
                    <a:pt x="328" y="725"/>
                    <a:pt x="428" y="762"/>
                    <a:pt x="524" y="762"/>
                  </a:cubicBezTo>
                  <a:cubicBezTo>
                    <a:pt x="713" y="762"/>
                    <a:pt x="886" y="620"/>
                    <a:pt x="886" y="397"/>
                  </a:cubicBezTo>
                  <a:cubicBezTo>
                    <a:pt x="886" y="184"/>
                    <a:pt x="734" y="0"/>
                    <a:pt x="5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24"/>
            <p:cNvSpPr/>
            <p:nvPr/>
          </p:nvSpPr>
          <p:spPr>
            <a:xfrm>
              <a:off x="5698047" y="2270132"/>
              <a:ext cx="74777" cy="164309"/>
            </a:xfrm>
            <a:custGeom>
              <a:avLst/>
              <a:gdLst/>
              <a:ahLst/>
              <a:cxnLst/>
              <a:rect l="l" t="t" r="r" b="b"/>
              <a:pathLst>
                <a:path w="765" h="1681" extrusionOk="0">
                  <a:moveTo>
                    <a:pt x="367" y="0"/>
                  </a:moveTo>
                  <a:cubicBezTo>
                    <a:pt x="184" y="0"/>
                    <a:pt x="1" y="367"/>
                    <a:pt x="1" y="825"/>
                  </a:cubicBezTo>
                  <a:cubicBezTo>
                    <a:pt x="1" y="1314"/>
                    <a:pt x="184" y="1680"/>
                    <a:pt x="367" y="1680"/>
                  </a:cubicBezTo>
                  <a:cubicBezTo>
                    <a:pt x="581" y="1680"/>
                    <a:pt x="764" y="1314"/>
                    <a:pt x="764" y="825"/>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24"/>
            <p:cNvSpPr/>
            <p:nvPr/>
          </p:nvSpPr>
          <p:spPr>
            <a:xfrm>
              <a:off x="5695115" y="2374621"/>
              <a:ext cx="74679" cy="59820"/>
            </a:xfrm>
            <a:custGeom>
              <a:avLst/>
              <a:gdLst/>
              <a:ahLst/>
              <a:cxnLst/>
              <a:rect l="l" t="t" r="r" b="b"/>
              <a:pathLst>
                <a:path w="764" h="612" extrusionOk="0">
                  <a:moveTo>
                    <a:pt x="764" y="0"/>
                  </a:moveTo>
                  <a:cubicBezTo>
                    <a:pt x="642" y="61"/>
                    <a:pt x="489" y="61"/>
                    <a:pt x="336" y="61"/>
                  </a:cubicBezTo>
                  <a:cubicBezTo>
                    <a:pt x="214" y="61"/>
                    <a:pt x="122" y="61"/>
                    <a:pt x="0" y="31"/>
                  </a:cubicBezTo>
                  <a:lnTo>
                    <a:pt x="0" y="31"/>
                  </a:lnTo>
                  <a:cubicBezTo>
                    <a:pt x="61" y="367"/>
                    <a:pt x="214" y="611"/>
                    <a:pt x="397" y="611"/>
                  </a:cubicBezTo>
                  <a:cubicBezTo>
                    <a:pt x="581" y="611"/>
                    <a:pt x="733" y="367"/>
                    <a:pt x="7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24"/>
            <p:cNvSpPr/>
            <p:nvPr/>
          </p:nvSpPr>
          <p:spPr>
            <a:xfrm>
              <a:off x="5581632" y="2318027"/>
              <a:ext cx="149358" cy="131174"/>
            </a:xfrm>
            <a:custGeom>
              <a:avLst/>
              <a:gdLst/>
              <a:ahLst/>
              <a:cxnLst/>
              <a:rect l="l" t="t" r="r" b="b"/>
              <a:pathLst>
                <a:path w="1528" h="1342" extrusionOk="0">
                  <a:moveTo>
                    <a:pt x="320" y="1"/>
                  </a:moveTo>
                  <a:cubicBezTo>
                    <a:pt x="251" y="1"/>
                    <a:pt x="193" y="20"/>
                    <a:pt x="153" y="60"/>
                  </a:cubicBezTo>
                  <a:cubicBezTo>
                    <a:pt x="0" y="213"/>
                    <a:pt x="153" y="640"/>
                    <a:pt x="489" y="946"/>
                  </a:cubicBezTo>
                  <a:cubicBezTo>
                    <a:pt x="736" y="1193"/>
                    <a:pt x="1017" y="1341"/>
                    <a:pt x="1209" y="1341"/>
                  </a:cubicBezTo>
                  <a:cubicBezTo>
                    <a:pt x="1277" y="1341"/>
                    <a:pt x="1335" y="1322"/>
                    <a:pt x="1375" y="1282"/>
                  </a:cubicBezTo>
                  <a:cubicBezTo>
                    <a:pt x="1528" y="1129"/>
                    <a:pt x="1375" y="732"/>
                    <a:pt x="1039" y="396"/>
                  </a:cubicBezTo>
                  <a:cubicBezTo>
                    <a:pt x="792" y="149"/>
                    <a:pt x="511" y="1"/>
                    <a:pt x="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24"/>
            <p:cNvSpPr/>
            <p:nvPr/>
          </p:nvSpPr>
          <p:spPr>
            <a:xfrm>
              <a:off x="5632362" y="2398471"/>
              <a:ext cx="92665" cy="51316"/>
            </a:xfrm>
            <a:custGeom>
              <a:avLst/>
              <a:gdLst/>
              <a:ahLst/>
              <a:cxnLst/>
              <a:rect l="l" t="t" r="r" b="b"/>
              <a:pathLst>
                <a:path w="948" h="525" extrusionOk="0">
                  <a:moveTo>
                    <a:pt x="856" y="1"/>
                  </a:moveTo>
                  <a:cubicBezTo>
                    <a:pt x="642" y="123"/>
                    <a:pt x="428" y="184"/>
                    <a:pt x="184" y="184"/>
                  </a:cubicBezTo>
                  <a:lnTo>
                    <a:pt x="1" y="184"/>
                  </a:lnTo>
                  <a:cubicBezTo>
                    <a:pt x="217" y="400"/>
                    <a:pt x="479" y="525"/>
                    <a:pt x="668" y="525"/>
                  </a:cubicBezTo>
                  <a:cubicBezTo>
                    <a:pt x="746" y="525"/>
                    <a:pt x="811" y="504"/>
                    <a:pt x="856" y="459"/>
                  </a:cubicBezTo>
                  <a:cubicBezTo>
                    <a:pt x="948" y="367"/>
                    <a:pt x="917" y="184"/>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24"/>
            <p:cNvSpPr/>
            <p:nvPr/>
          </p:nvSpPr>
          <p:spPr>
            <a:xfrm>
              <a:off x="5542826" y="2422418"/>
              <a:ext cx="164314" cy="74677"/>
            </a:xfrm>
            <a:custGeom>
              <a:avLst/>
              <a:gdLst/>
              <a:ahLst/>
              <a:cxnLst/>
              <a:rect l="l" t="t" r="r" b="b"/>
              <a:pathLst>
                <a:path w="1681" h="764" extrusionOk="0">
                  <a:moveTo>
                    <a:pt x="825" y="0"/>
                  </a:moveTo>
                  <a:cubicBezTo>
                    <a:pt x="367" y="0"/>
                    <a:pt x="0" y="153"/>
                    <a:pt x="0" y="367"/>
                  </a:cubicBezTo>
                  <a:cubicBezTo>
                    <a:pt x="0" y="581"/>
                    <a:pt x="367" y="764"/>
                    <a:pt x="825" y="764"/>
                  </a:cubicBezTo>
                  <a:cubicBezTo>
                    <a:pt x="1314" y="764"/>
                    <a:pt x="1680" y="581"/>
                    <a:pt x="1680" y="367"/>
                  </a:cubicBezTo>
                  <a:cubicBezTo>
                    <a:pt x="1680" y="153"/>
                    <a:pt x="1314" y="0"/>
                    <a:pt x="8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24"/>
            <p:cNvSpPr/>
            <p:nvPr/>
          </p:nvSpPr>
          <p:spPr>
            <a:xfrm>
              <a:off x="5542826" y="2434343"/>
              <a:ext cx="164314" cy="65782"/>
            </a:xfrm>
            <a:custGeom>
              <a:avLst/>
              <a:gdLst/>
              <a:ahLst/>
              <a:cxnLst/>
              <a:rect l="l" t="t" r="r" b="b"/>
              <a:pathLst>
                <a:path w="1681" h="673" extrusionOk="0">
                  <a:moveTo>
                    <a:pt x="1497" y="0"/>
                  </a:moveTo>
                  <a:cubicBezTo>
                    <a:pt x="1314" y="306"/>
                    <a:pt x="978" y="489"/>
                    <a:pt x="611" y="489"/>
                  </a:cubicBezTo>
                  <a:cubicBezTo>
                    <a:pt x="397" y="489"/>
                    <a:pt x="184" y="428"/>
                    <a:pt x="0" y="275"/>
                  </a:cubicBezTo>
                  <a:lnTo>
                    <a:pt x="0" y="275"/>
                  </a:lnTo>
                  <a:cubicBezTo>
                    <a:pt x="31" y="489"/>
                    <a:pt x="367" y="672"/>
                    <a:pt x="825" y="672"/>
                  </a:cubicBezTo>
                  <a:cubicBezTo>
                    <a:pt x="1314" y="672"/>
                    <a:pt x="1680" y="489"/>
                    <a:pt x="1680" y="275"/>
                  </a:cubicBezTo>
                  <a:cubicBezTo>
                    <a:pt x="1680" y="153"/>
                    <a:pt x="1619" y="61"/>
                    <a:pt x="14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24"/>
            <p:cNvSpPr/>
            <p:nvPr/>
          </p:nvSpPr>
          <p:spPr>
            <a:xfrm>
              <a:off x="5581632" y="2470313"/>
              <a:ext cx="149358" cy="131174"/>
            </a:xfrm>
            <a:custGeom>
              <a:avLst/>
              <a:gdLst/>
              <a:ahLst/>
              <a:cxnLst/>
              <a:rect l="l" t="t" r="r" b="b"/>
              <a:pathLst>
                <a:path w="1528" h="1342" extrusionOk="0">
                  <a:moveTo>
                    <a:pt x="1209" y="1"/>
                  </a:moveTo>
                  <a:cubicBezTo>
                    <a:pt x="1017" y="1"/>
                    <a:pt x="736" y="149"/>
                    <a:pt x="489" y="396"/>
                  </a:cubicBezTo>
                  <a:cubicBezTo>
                    <a:pt x="184" y="732"/>
                    <a:pt x="0" y="1129"/>
                    <a:pt x="153" y="1282"/>
                  </a:cubicBezTo>
                  <a:cubicBezTo>
                    <a:pt x="193" y="1322"/>
                    <a:pt x="253" y="1341"/>
                    <a:pt x="324" y="1341"/>
                  </a:cubicBezTo>
                  <a:cubicBezTo>
                    <a:pt x="523" y="1341"/>
                    <a:pt x="814" y="1193"/>
                    <a:pt x="1039" y="946"/>
                  </a:cubicBezTo>
                  <a:cubicBezTo>
                    <a:pt x="1375" y="640"/>
                    <a:pt x="1528" y="213"/>
                    <a:pt x="1375" y="60"/>
                  </a:cubicBezTo>
                  <a:cubicBezTo>
                    <a:pt x="1335" y="20"/>
                    <a:pt x="1277" y="1"/>
                    <a:pt x="12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24"/>
            <p:cNvSpPr/>
            <p:nvPr/>
          </p:nvSpPr>
          <p:spPr>
            <a:xfrm>
              <a:off x="5599519" y="2471193"/>
              <a:ext cx="131470" cy="130294"/>
            </a:xfrm>
            <a:custGeom>
              <a:avLst/>
              <a:gdLst/>
              <a:ahLst/>
              <a:cxnLst/>
              <a:rect l="l" t="t" r="r" b="b"/>
              <a:pathLst>
                <a:path w="1345" h="1333" extrusionOk="0">
                  <a:moveTo>
                    <a:pt x="983" y="0"/>
                  </a:moveTo>
                  <a:cubicBezTo>
                    <a:pt x="937" y="0"/>
                    <a:pt x="894" y="8"/>
                    <a:pt x="856" y="20"/>
                  </a:cubicBezTo>
                  <a:cubicBezTo>
                    <a:pt x="948" y="601"/>
                    <a:pt x="551" y="1151"/>
                    <a:pt x="1" y="1273"/>
                  </a:cubicBezTo>
                  <a:cubicBezTo>
                    <a:pt x="42" y="1314"/>
                    <a:pt x="100" y="1333"/>
                    <a:pt x="170" y="1333"/>
                  </a:cubicBezTo>
                  <a:cubicBezTo>
                    <a:pt x="362" y="1333"/>
                    <a:pt x="641" y="1191"/>
                    <a:pt x="887" y="967"/>
                  </a:cubicBezTo>
                  <a:cubicBezTo>
                    <a:pt x="1192" y="631"/>
                    <a:pt x="1345" y="234"/>
                    <a:pt x="1192" y="51"/>
                  </a:cubicBezTo>
                  <a:cubicBezTo>
                    <a:pt x="1120" y="15"/>
                    <a:pt x="1049" y="0"/>
                    <a:pt x="9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24"/>
            <p:cNvSpPr/>
            <p:nvPr/>
          </p:nvSpPr>
          <p:spPr>
            <a:xfrm>
              <a:off x="5695115" y="2485073"/>
              <a:ext cx="74679" cy="167339"/>
            </a:xfrm>
            <a:custGeom>
              <a:avLst/>
              <a:gdLst/>
              <a:ahLst/>
              <a:cxnLst/>
              <a:rect l="l" t="t" r="r" b="b"/>
              <a:pathLst>
                <a:path w="764" h="1712" extrusionOk="0">
                  <a:moveTo>
                    <a:pt x="367" y="1"/>
                  </a:moveTo>
                  <a:cubicBezTo>
                    <a:pt x="153" y="1"/>
                    <a:pt x="0" y="367"/>
                    <a:pt x="0" y="856"/>
                  </a:cubicBezTo>
                  <a:cubicBezTo>
                    <a:pt x="0" y="1314"/>
                    <a:pt x="153" y="1711"/>
                    <a:pt x="367" y="1711"/>
                  </a:cubicBezTo>
                  <a:cubicBezTo>
                    <a:pt x="581" y="1711"/>
                    <a:pt x="764" y="1314"/>
                    <a:pt x="764" y="856"/>
                  </a:cubicBezTo>
                  <a:cubicBezTo>
                    <a:pt x="764" y="367"/>
                    <a:pt x="581" y="1"/>
                    <a:pt x="3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24"/>
            <p:cNvSpPr/>
            <p:nvPr/>
          </p:nvSpPr>
          <p:spPr>
            <a:xfrm>
              <a:off x="5698047" y="2496998"/>
              <a:ext cx="74777" cy="152384"/>
            </a:xfrm>
            <a:custGeom>
              <a:avLst/>
              <a:gdLst/>
              <a:ahLst/>
              <a:cxnLst/>
              <a:rect l="l" t="t" r="r" b="b"/>
              <a:pathLst>
                <a:path w="765" h="1559" extrusionOk="0">
                  <a:moveTo>
                    <a:pt x="581" y="1"/>
                  </a:moveTo>
                  <a:lnTo>
                    <a:pt x="581" y="1"/>
                  </a:lnTo>
                  <a:cubicBezTo>
                    <a:pt x="612" y="459"/>
                    <a:pt x="367" y="856"/>
                    <a:pt x="1" y="1070"/>
                  </a:cubicBezTo>
                  <a:cubicBezTo>
                    <a:pt x="62" y="1375"/>
                    <a:pt x="184" y="1559"/>
                    <a:pt x="367" y="1559"/>
                  </a:cubicBezTo>
                  <a:cubicBezTo>
                    <a:pt x="551" y="1559"/>
                    <a:pt x="764" y="1192"/>
                    <a:pt x="764" y="734"/>
                  </a:cubicBezTo>
                  <a:cubicBezTo>
                    <a:pt x="764" y="459"/>
                    <a:pt x="703" y="215"/>
                    <a:pt x="5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24"/>
            <p:cNvSpPr/>
            <p:nvPr/>
          </p:nvSpPr>
          <p:spPr>
            <a:xfrm>
              <a:off x="5733920" y="2470313"/>
              <a:ext cx="149358" cy="131174"/>
            </a:xfrm>
            <a:custGeom>
              <a:avLst/>
              <a:gdLst/>
              <a:ahLst/>
              <a:cxnLst/>
              <a:rect l="l" t="t" r="r" b="b"/>
              <a:pathLst>
                <a:path w="1528" h="1342" extrusionOk="0">
                  <a:moveTo>
                    <a:pt x="324" y="1"/>
                  </a:moveTo>
                  <a:cubicBezTo>
                    <a:pt x="253" y="1"/>
                    <a:pt x="193" y="20"/>
                    <a:pt x="153" y="60"/>
                  </a:cubicBezTo>
                  <a:cubicBezTo>
                    <a:pt x="0" y="243"/>
                    <a:pt x="153" y="640"/>
                    <a:pt x="489" y="946"/>
                  </a:cubicBezTo>
                  <a:cubicBezTo>
                    <a:pt x="736" y="1193"/>
                    <a:pt x="1017" y="1341"/>
                    <a:pt x="1209" y="1341"/>
                  </a:cubicBezTo>
                  <a:cubicBezTo>
                    <a:pt x="1277" y="1341"/>
                    <a:pt x="1335" y="1322"/>
                    <a:pt x="1375" y="1282"/>
                  </a:cubicBezTo>
                  <a:cubicBezTo>
                    <a:pt x="1528" y="1129"/>
                    <a:pt x="1375" y="701"/>
                    <a:pt x="1039" y="396"/>
                  </a:cubicBezTo>
                  <a:cubicBezTo>
                    <a:pt x="814" y="149"/>
                    <a:pt x="523" y="1"/>
                    <a:pt x="3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24"/>
            <p:cNvSpPr/>
            <p:nvPr/>
          </p:nvSpPr>
          <p:spPr>
            <a:xfrm>
              <a:off x="5733920" y="2473343"/>
              <a:ext cx="140463" cy="113384"/>
            </a:xfrm>
            <a:custGeom>
              <a:avLst/>
              <a:gdLst/>
              <a:ahLst/>
              <a:cxnLst/>
              <a:rect l="l" t="t" r="r" b="b"/>
              <a:pathLst>
                <a:path w="1437" h="1160" extrusionOk="0">
                  <a:moveTo>
                    <a:pt x="350" y="0"/>
                  </a:moveTo>
                  <a:cubicBezTo>
                    <a:pt x="281" y="0"/>
                    <a:pt x="224" y="19"/>
                    <a:pt x="184" y="60"/>
                  </a:cubicBezTo>
                  <a:cubicBezTo>
                    <a:pt x="0" y="212"/>
                    <a:pt x="184" y="609"/>
                    <a:pt x="489" y="945"/>
                  </a:cubicBezTo>
                  <a:lnTo>
                    <a:pt x="520" y="945"/>
                  </a:lnTo>
                  <a:cubicBezTo>
                    <a:pt x="611" y="915"/>
                    <a:pt x="672" y="915"/>
                    <a:pt x="764" y="915"/>
                  </a:cubicBezTo>
                  <a:cubicBezTo>
                    <a:pt x="1008" y="915"/>
                    <a:pt x="1253" y="976"/>
                    <a:pt x="1436" y="1159"/>
                  </a:cubicBezTo>
                  <a:cubicBezTo>
                    <a:pt x="1436" y="854"/>
                    <a:pt x="1283" y="579"/>
                    <a:pt x="1070" y="396"/>
                  </a:cubicBezTo>
                  <a:cubicBezTo>
                    <a:pt x="822" y="148"/>
                    <a:pt x="542" y="0"/>
                    <a:pt x="3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24"/>
            <p:cNvSpPr/>
            <p:nvPr/>
          </p:nvSpPr>
          <p:spPr>
            <a:xfrm>
              <a:off x="5757770" y="2425351"/>
              <a:ext cx="167344" cy="74775"/>
            </a:xfrm>
            <a:custGeom>
              <a:avLst/>
              <a:gdLst/>
              <a:ahLst/>
              <a:cxnLst/>
              <a:rect l="l" t="t" r="r" b="b"/>
              <a:pathLst>
                <a:path w="1712" h="765" extrusionOk="0">
                  <a:moveTo>
                    <a:pt x="856" y="1"/>
                  </a:moveTo>
                  <a:cubicBezTo>
                    <a:pt x="367" y="1"/>
                    <a:pt x="1" y="153"/>
                    <a:pt x="1" y="367"/>
                  </a:cubicBezTo>
                  <a:cubicBezTo>
                    <a:pt x="1" y="581"/>
                    <a:pt x="367" y="764"/>
                    <a:pt x="856" y="764"/>
                  </a:cubicBezTo>
                  <a:cubicBezTo>
                    <a:pt x="1314" y="764"/>
                    <a:pt x="1711" y="581"/>
                    <a:pt x="1711" y="367"/>
                  </a:cubicBezTo>
                  <a:cubicBezTo>
                    <a:pt x="1711" y="153"/>
                    <a:pt x="1314" y="1"/>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24"/>
            <p:cNvSpPr/>
            <p:nvPr/>
          </p:nvSpPr>
          <p:spPr>
            <a:xfrm>
              <a:off x="5757770" y="2425351"/>
              <a:ext cx="146426" cy="71745"/>
            </a:xfrm>
            <a:custGeom>
              <a:avLst/>
              <a:gdLst/>
              <a:ahLst/>
              <a:cxnLst/>
              <a:rect l="l" t="t" r="r" b="b"/>
              <a:pathLst>
                <a:path w="1498" h="734" extrusionOk="0">
                  <a:moveTo>
                    <a:pt x="1497" y="581"/>
                  </a:moveTo>
                  <a:cubicBezTo>
                    <a:pt x="1476" y="592"/>
                    <a:pt x="1454" y="602"/>
                    <a:pt x="1432" y="612"/>
                  </a:cubicBezTo>
                  <a:lnTo>
                    <a:pt x="1432" y="612"/>
                  </a:lnTo>
                  <a:cubicBezTo>
                    <a:pt x="1433" y="612"/>
                    <a:pt x="1435" y="612"/>
                    <a:pt x="1436" y="612"/>
                  </a:cubicBezTo>
                  <a:lnTo>
                    <a:pt x="1497" y="581"/>
                  </a:lnTo>
                  <a:close/>
                  <a:moveTo>
                    <a:pt x="489" y="1"/>
                  </a:moveTo>
                  <a:cubicBezTo>
                    <a:pt x="215" y="62"/>
                    <a:pt x="1" y="184"/>
                    <a:pt x="1" y="367"/>
                  </a:cubicBezTo>
                  <a:cubicBezTo>
                    <a:pt x="1" y="581"/>
                    <a:pt x="367" y="734"/>
                    <a:pt x="856" y="734"/>
                  </a:cubicBezTo>
                  <a:cubicBezTo>
                    <a:pt x="1045" y="734"/>
                    <a:pt x="1258" y="686"/>
                    <a:pt x="1432" y="612"/>
                  </a:cubicBezTo>
                  <a:lnTo>
                    <a:pt x="1432" y="612"/>
                  </a:lnTo>
                  <a:cubicBezTo>
                    <a:pt x="1036" y="610"/>
                    <a:pt x="642" y="366"/>
                    <a:pt x="4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24"/>
            <p:cNvSpPr/>
            <p:nvPr/>
          </p:nvSpPr>
          <p:spPr>
            <a:xfrm>
              <a:off x="5733920" y="2318027"/>
              <a:ext cx="149358" cy="131174"/>
            </a:xfrm>
            <a:custGeom>
              <a:avLst/>
              <a:gdLst/>
              <a:ahLst/>
              <a:cxnLst/>
              <a:rect l="l" t="t" r="r" b="b"/>
              <a:pathLst>
                <a:path w="1528" h="1342" extrusionOk="0">
                  <a:moveTo>
                    <a:pt x="1204" y="1"/>
                  </a:moveTo>
                  <a:cubicBezTo>
                    <a:pt x="1005" y="1"/>
                    <a:pt x="714" y="149"/>
                    <a:pt x="489" y="396"/>
                  </a:cubicBezTo>
                  <a:cubicBezTo>
                    <a:pt x="153" y="732"/>
                    <a:pt x="0" y="1129"/>
                    <a:pt x="153" y="1282"/>
                  </a:cubicBezTo>
                  <a:cubicBezTo>
                    <a:pt x="201" y="1322"/>
                    <a:pt x="265" y="1341"/>
                    <a:pt x="337" y="1341"/>
                  </a:cubicBezTo>
                  <a:cubicBezTo>
                    <a:pt x="540" y="1341"/>
                    <a:pt x="814" y="1193"/>
                    <a:pt x="1039" y="946"/>
                  </a:cubicBezTo>
                  <a:cubicBezTo>
                    <a:pt x="1375" y="610"/>
                    <a:pt x="1528" y="213"/>
                    <a:pt x="1375" y="60"/>
                  </a:cubicBezTo>
                  <a:cubicBezTo>
                    <a:pt x="1335" y="20"/>
                    <a:pt x="1275" y="1"/>
                    <a:pt x="12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24"/>
            <p:cNvSpPr/>
            <p:nvPr/>
          </p:nvSpPr>
          <p:spPr>
            <a:xfrm>
              <a:off x="5739883" y="2380583"/>
              <a:ext cx="122478" cy="66076"/>
            </a:xfrm>
            <a:custGeom>
              <a:avLst/>
              <a:gdLst/>
              <a:ahLst/>
              <a:cxnLst/>
              <a:rect l="l" t="t" r="r" b="b"/>
              <a:pathLst>
                <a:path w="1253" h="676" extrusionOk="0">
                  <a:moveTo>
                    <a:pt x="1253" y="0"/>
                  </a:moveTo>
                  <a:cubicBezTo>
                    <a:pt x="1100" y="184"/>
                    <a:pt x="856" y="275"/>
                    <a:pt x="642" y="275"/>
                  </a:cubicBezTo>
                  <a:cubicBezTo>
                    <a:pt x="459" y="275"/>
                    <a:pt x="275" y="214"/>
                    <a:pt x="153" y="123"/>
                  </a:cubicBezTo>
                  <a:cubicBezTo>
                    <a:pt x="31" y="336"/>
                    <a:pt x="0" y="550"/>
                    <a:pt x="92" y="642"/>
                  </a:cubicBezTo>
                  <a:cubicBezTo>
                    <a:pt x="121" y="664"/>
                    <a:pt x="170" y="675"/>
                    <a:pt x="232" y="675"/>
                  </a:cubicBezTo>
                  <a:cubicBezTo>
                    <a:pt x="426" y="675"/>
                    <a:pt x="746" y="561"/>
                    <a:pt x="978" y="306"/>
                  </a:cubicBezTo>
                  <a:cubicBezTo>
                    <a:pt x="1100" y="214"/>
                    <a:pt x="1161" y="123"/>
                    <a:pt x="12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24"/>
            <p:cNvSpPr/>
            <p:nvPr/>
          </p:nvSpPr>
          <p:spPr>
            <a:xfrm>
              <a:off x="5683190" y="2422418"/>
              <a:ext cx="89634" cy="74482"/>
            </a:xfrm>
            <a:custGeom>
              <a:avLst/>
              <a:gdLst/>
              <a:ahLst/>
              <a:cxnLst/>
              <a:rect l="l" t="t" r="r" b="b"/>
              <a:pathLst>
                <a:path w="917" h="762" extrusionOk="0">
                  <a:moveTo>
                    <a:pt x="519" y="0"/>
                  </a:moveTo>
                  <a:cubicBezTo>
                    <a:pt x="183" y="0"/>
                    <a:pt x="0" y="397"/>
                    <a:pt x="244" y="642"/>
                  </a:cubicBezTo>
                  <a:cubicBezTo>
                    <a:pt x="327" y="724"/>
                    <a:pt x="431" y="762"/>
                    <a:pt x="532" y="762"/>
                  </a:cubicBezTo>
                  <a:cubicBezTo>
                    <a:pt x="729" y="762"/>
                    <a:pt x="916" y="619"/>
                    <a:pt x="916" y="397"/>
                  </a:cubicBezTo>
                  <a:cubicBezTo>
                    <a:pt x="916" y="183"/>
                    <a:pt x="733" y="0"/>
                    <a:pt x="5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24"/>
            <p:cNvSpPr/>
            <p:nvPr/>
          </p:nvSpPr>
          <p:spPr>
            <a:xfrm>
              <a:off x="5223295" y="1884919"/>
              <a:ext cx="77709" cy="164309"/>
            </a:xfrm>
            <a:custGeom>
              <a:avLst/>
              <a:gdLst/>
              <a:ahLst/>
              <a:cxnLst/>
              <a:rect l="l" t="t" r="r" b="b"/>
              <a:pathLst>
                <a:path w="795" h="1681" extrusionOk="0">
                  <a:moveTo>
                    <a:pt x="398" y="0"/>
                  </a:moveTo>
                  <a:cubicBezTo>
                    <a:pt x="184" y="0"/>
                    <a:pt x="1" y="367"/>
                    <a:pt x="1" y="856"/>
                  </a:cubicBezTo>
                  <a:cubicBezTo>
                    <a:pt x="1" y="1314"/>
                    <a:pt x="184" y="1681"/>
                    <a:pt x="398" y="1681"/>
                  </a:cubicBezTo>
                  <a:cubicBezTo>
                    <a:pt x="612" y="1681"/>
                    <a:pt x="795" y="1314"/>
                    <a:pt x="795" y="856"/>
                  </a:cubicBezTo>
                  <a:cubicBezTo>
                    <a:pt x="795" y="398"/>
                    <a:pt x="612" y="0"/>
                    <a:pt x="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24"/>
            <p:cNvSpPr/>
            <p:nvPr/>
          </p:nvSpPr>
          <p:spPr>
            <a:xfrm>
              <a:off x="5223295" y="1989408"/>
              <a:ext cx="74777" cy="59820"/>
            </a:xfrm>
            <a:custGeom>
              <a:avLst/>
              <a:gdLst/>
              <a:ahLst/>
              <a:cxnLst/>
              <a:rect l="l" t="t" r="r" b="b"/>
              <a:pathLst>
                <a:path w="765" h="612" extrusionOk="0">
                  <a:moveTo>
                    <a:pt x="764" y="1"/>
                  </a:moveTo>
                  <a:lnTo>
                    <a:pt x="764" y="1"/>
                  </a:lnTo>
                  <a:cubicBezTo>
                    <a:pt x="612" y="62"/>
                    <a:pt x="459" y="92"/>
                    <a:pt x="306" y="92"/>
                  </a:cubicBezTo>
                  <a:cubicBezTo>
                    <a:pt x="214" y="92"/>
                    <a:pt x="92" y="62"/>
                    <a:pt x="1" y="31"/>
                  </a:cubicBezTo>
                  <a:lnTo>
                    <a:pt x="1" y="31"/>
                  </a:lnTo>
                  <a:cubicBezTo>
                    <a:pt x="62" y="367"/>
                    <a:pt x="184" y="612"/>
                    <a:pt x="367" y="612"/>
                  </a:cubicBezTo>
                  <a:cubicBezTo>
                    <a:pt x="550" y="61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24"/>
            <p:cNvSpPr/>
            <p:nvPr/>
          </p:nvSpPr>
          <p:spPr>
            <a:xfrm>
              <a:off x="5109811" y="1932814"/>
              <a:ext cx="146426" cy="131174"/>
            </a:xfrm>
            <a:custGeom>
              <a:avLst/>
              <a:gdLst/>
              <a:ahLst/>
              <a:cxnLst/>
              <a:rect l="l" t="t" r="r" b="b"/>
              <a:pathLst>
                <a:path w="1498" h="1342" extrusionOk="0">
                  <a:moveTo>
                    <a:pt x="320" y="1"/>
                  </a:moveTo>
                  <a:cubicBezTo>
                    <a:pt x="251" y="1"/>
                    <a:pt x="194" y="20"/>
                    <a:pt x="153" y="60"/>
                  </a:cubicBezTo>
                  <a:cubicBezTo>
                    <a:pt x="1" y="244"/>
                    <a:pt x="153" y="641"/>
                    <a:pt x="459" y="946"/>
                  </a:cubicBezTo>
                  <a:cubicBezTo>
                    <a:pt x="706" y="1194"/>
                    <a:pt x="987" y="1342"/>
                    <a:pt x="1178" y="1342"/>
                  </a:cubicBezTo>
                  <a:cubicBezTo>
                    <a:pt x="1247" y="1342"/>
                    <a:pt x="1305" y="1323"/>
                    <a:pt x="1345" y="1282"/>
                  </a:cubicBezTo>
                  <a:cubicBezTo>
                    <a:pt x="1498" y="1129"/>
                    <a:pt x="1375" y="732"/>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24"/>
            <p:cNvSpPr/>
            <p:nvPr/>
          </p:nvSpPr>
          <p:spPr>
            <a:xfrm>
              <a:off x="5157609" y="2013258"/>
              <a:ext cx="92665" cy="52489"/>
            </a:xfrm>
            <a:custGeom>
              <a:avLst/>
              <a:gdLst/>
              <a:ahLst/>
              <a:cxnLst/>
              <a:rect l="l" t="t" r="r" b="b"/>
              <a:pathLst>
                <a:path w="948" h="537" extrusionOk="0">
                  <a:moveTo>
                    <a:pt x="856" y="1"/>
                  </a:moveTo>
                  <a:cubicBezTo>
                    <a:pt x="673" y="123"/>
                    <a:pt x="428" y="184"/>
                    <a:pt x="214" y="184"/>
                  </a:cubicBezTo>
                  <a:lnTo>
                    <a:pt x="0" y="184"/>
                  </a:lnTo>
                  <a:cubicBezTo>
                    <a:pt x="250" y="411"/>
                    <a:pt x="516" y="537"/>
                    <a:pt x="699" y="537"/>
                  </a:cubicBezTo>
                  <a:cubicBezTo>
                    <a:pt x="763" y="537"/>
                    <a:pt x="816" y="521"/>
                    <a:pt x="856" y="490"/>
                  </a:cubicBezTo>
                  <a:cubicBezTo>
                    <a:pt x="947" y="368"/>
                    <a:pt x="947" y="215"/>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24"/>
            <p:cNvSpPr/>
            <p:nvPr/>
          </p:nvSpPr>
          <p:spPr>
            <a:xfrm>
              <a:off x="5068074" y="2037205"/>
              <a:ext cx="164314" cy="74775"/>
            </a:xfrm>
            <a:custGeom>
              <a:avLst/>
              <a:gdLst/>
              <a:ahLst/>
              <a:cxnLst/>
              <a:rect l="l" t="t" r="r" b="b"/>
              <a:pathLst>
                <a:path w="1681" h="765" extrusionOk="0">
                  <a:moveTo>
                    <a:pt x="855" y="0"/>
                  </a:moveTo>
                  <a:cubicBezTo>
                    <a:pt x="397" y="0"/>
                    <a:pt x="0" y="184"/>
                    <a:pt x="0" y="367"/>
                  </a:cubicBezTo>
                  <a:cubicBezTo>
                    <a:pt x="0" y="581"/>
                    <a:pt x="367" y="764"/>
                    <a:pt x="855" y="764"/>
                  </a:cubicBezTo>
                  <a:cubicBezTo>
                    <a:pt x="1314" y="764"/>
                    <a:pt x="1680" y="581"/>
                    <a:pt x="1680" y="367"/>
                  </a:cubicBezTo>
                  <a:cubicBezTo>
                    <a:pt x="1680" y="184"/>
                    <a:pt x="1314" y="0"/>
                    <a:pt x="8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24"/>
            <p:cNvSpPr/>
            <p:nvPr/>
          </p:nvSpPr>
          <p:spPr>
            <a:xfrm>
              <a:off x="5068074" y="2052160"/>
              <a:ext cx="167246" cy="62752"/>
            </a:xfrm>
            <a:custGeom>
              <a:avLst/>
              <a:gdLst/>
              <a:ahLst/>
              <a:cxnLst/>
              <a:rect l="l" t="t" r="r" b="b"/>
              <a:pathLst>
                <a:path w="1711" h="642" extrusionOk="0">
                  <a:moveTo>
                    <a:pt x="1527" y="0"/>
                  </a:moveTo>
                  <a:cubicBezTo>
                    <a:pt x="1314" y="275"/>
                    <a:pt x="1008" y="458"/>
                    <a:pt x="642" y="458"/>
                  </a:cubicBezTo>
                  <a:cubicBezTo>
                    <a:pt x="428" y="458"/>
                    <a:pt x="183" y="397"/>
                    <a:pt x="0" y="244"/>
                  </a:cubicBezTo>
                  <a:lnTo>
                    <a:pt x="0" y="244"/>
                  </a:lnTo>
                  <a:cubicBezTo>
                    <a:pt x="31" y="458"/>
                    <a:pt x="397" y="642"/>
                    <a:pt x="855" y="642"/>
                  </a:cubicBezTo>
                  <a:cubicBezTo>
                    <a:pt x="1314" y="642"/>
                    <a:pt x="1711" y="458"/>
                    <a:pt x="1711" y="244"/>
                  </a:cubicBezTo>
                  <a:cubicBezTo>
                    <a:pt x="1711" y="153"/>
                    <a:pt x="1650" y="61"/>
                    <a:pt x="15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24"/>
            <p:cNvSpPr/>
            <p:nvPr/>
          </p:nvSpPr>
          <p:spPr>
            <a:xfrm>
              <a:off x="5109811" y="2087544"/>
              <a:ext cx="149456" cy="128828"/>
            </a:xfrm>
            <a:custGeom>
              <a:avLst/>
              <a:gdLst/>
              <a:ahLst/>
              <a:cxnLst/>
              <a:rect l="l" t="t" r="r" b="b"/>
              <a:pathLst>
                <a:path w="1529" h="1318" extrusionOk="0">
                  <a:moveTo>
                    <a:pt x="1160" y="1"/>
                  </a:moveTo>
                  <a:cubicBezTo>
                    <a:pt x="969" y="1"/>
                    <a:pt x="699" y="132"/>
                    <a:pt x="459" y="371"/>
                  </a:cubicBezTo>
                  <a:cubicBezTo>
                    <a:pt x="153" y="707"/>
                    <a:pt x="1" y="1104"/>
                    <a:pt x="153" y="1257"/>
                  </a:cubicBezTo>
                  <a:cubicBezTo>
                    <a:pt x="194" y="1298"/>
                    <a:pt x="253" y="1317"/>
                    <a:pt x="323" y="1317"/>
                  </a:cubicBezTo>
                  <a:cubicBezTo>
                    <a:pt x="515" y="1317"/>
                    <a:pt x="793" y="1175"/>
                    <a:pt x="1039" y="952"/>
                  </a:cubicBezTo>
                  <a:cubicBezTo>
                    <a:pt x="1345" y="616"/>
                    <a:pt x="1528" y="219"/>
                    <a:pt x="1345" y="66"/>
                  </a:cubicBezTo>
                  <a:cubicBezTo>
                    <a:pt x="1301" y="22"/>
                    <a:pt x="1237" y="1"/>
                    <a:pt x="11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24"/>
            <p:cNvSpPr/>
            <p:nvPr/>
          </p:nvSpPr>
          <p:spPr>
            <a:xfrm>
              <a:off x="5121736" y="2086176"/>
              <a:ext cx="134501" cy="130196"/>
            </a:xfrm>
            <a:custGeom>
              <a:avLst/>
              <a:gdLst/>
              <a:ahLst/>
              <a:cxnLst/>
              <a:rect l="l" t="t" r="r" b="b"/>
              <a:pathLst>
                <a:path w="1376" h="1332" extrusionOk="0">
                  <a:moveTo>
                    <a:pt x="1019" y="0"/>
                  </a:moveTo>
                  <a:cubicBezTo>
                    <a:pt x="976" y="0"/>
                    <a:pt x="932" y="7"/>
                    <a:pt x="887" y="19"/>
                  </a:cubicBezTo>
                  <a:cubicBezTo>
                    <a:pt x="1009" y="599"/>
                    <a:pt x="612" y="1180"/>
                    <a:pt x="31" y="1241"/>
                  </a:cubicBezTo>
                  <a:cubicBezTo>
                    <a:pt x="1" y="1241"/>
                    <a:pt x="1" y="1271"/>
                    <a:pt x="31" y="1271"/>
                  </a:cubicBezTo>
                  <a:cubicBezTo>
                    <a:pt x="72" y="1312"/>
                    <a:pt x="131" y="1331"/>
                    <a:pt x="200" y="1331"/>
                  </a:cubicBezTo>
                  <a:cubicBezTo>
                    <a:pt x="390" y="1331"/>
                    <a:pt x="663" y="1189"/>
                    <a:pt x="887" y="966"/>
                  </a:cubicBezTo>
                  <a:cubicBezTo>
                    <a:pt x="1223" y="630"/>
                    <a:pt x="1376" y="233"/>
                    <a:pt x="1223" y="80"/>
                  </a:cubicBezTo>
                  <a:cubicBezTo>
                    <a:pt x="1165" y="22"/>
                    <a:pt x="1094" y="0"/>
                    <a:pt x="10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24"/>
            <p:cNvSpPr/>
            <p:nvPr/>
          </p:nvSpPr>
          <p:spPr>
            <a:xfrm>
              <a:off x="5220362" y="2099860"/>
              <a:ext cx="77709" cy="167339"/>
            </a:xfrm>
            <a:custGeom>
              <a:avLst/>
              <a:gdLst/>
              <a:ahLst/>
              <a:cxnLst/>
              <a:rect l="l" t="t" r="r" b="b"/>
              <a:pathLst>
                <a:path w="795" h="1712" extrusionOk="0">
                  <a:moveTo>
                    <a:pt x="397" y="1"/>
                  </a:moveTo>
                  <a:cubicBezTo>
                    <a:pt x="183" y="1"/>
                    <a:pt x="0" y="398"/>
                    <a:pt x="0" y="856"/>
                  </a:cubicBezTo>
                  <a:cubicBezTo>
                    <a:pt x="0" y="1314"/>
                    <a:pt x="214" y="1712"/>
                    <a:pt x="397" y="1712"/>
                  </a:cubicBezTo>
                  <a:cubicBezTo>
                    <a:pt x="611" y="1712"/>
                    <a:pt x="794" y="1314"/>
                    <a:pt x="794" y="856"/>
                  </a:cubicBezTo>
                  <a:cubicBezTo>
                    <a:pt x="794" y="398"/>
                    <a:pt x="611" y="1"/>
                    <a:pt x="3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24"/>
            <p:cNvSpPr/>
            <p:nvPr/>
          </p:nvSpPr>
          <p:spPr>
            <a:xfrm>
              <a:off x="5223295" y="2111883"/>
              <a:ext cx="77709" cy="155317"/>
            </a:xfrm>
            <a:custGeom>
              <a:avLst/>
              <a:gdLst/>
              <a:ahLst/>
              <a:cxnLst/>
              <a:rect l="l" t="t" r="r" b="b"/>
              <a:pathLst>
                <a:path w="795" h="1589" extrusionOk="0">
                  <a:moveTo>
                    <a:pt x="581" y="0"/>
                  </a:moveTo>
                  <a:lnTo>
                    <a:pt x="581" y="0"/>
                  </a:lnTo>
                  <a:cubicBezTo>
                    <a:pt x="612" y="458"/>
                    <a:pt x="398" y="855"/>
                    <a:pt x="1" y="1069"/>
                  </a:cubicBezTo>
                  <a:cubicBezTo>
                    <a:pt x="62" y="1375"/>
                    <a:pt x="214" y="1589"/>
                    <a:pt x="398" y="1589"/>
                  </a:cubicBezTo>
                  <a:cubicBezTo>
                    <a:pt x="581" y="1589"/>
                    <a:pt x="764" y="1191"/>
                    <a:pt x="764" y="733"/>
                  </a:cubicBezTo>
                  <a:cubicBezTo>
                    <a:pt x="795" y="489"/>
                    <a:pt x="734" y="214"/>
                    <a:pt x="5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24"/>
            <p:cNvSpPr/>
            <p:nvPr/>
          </p:nvSpPr>
          <p:spPr>
            <a:xfrm>
              <a:off x="5262100" y="2088033"/>
              <a:ext cx="146426" cy="128339"/>
            </a:xfrm>
            <a:custGeom>
              <a:avLst/>
              <a:gdLst/>
              <a:ahLst/>
              <a:cxnLst/>
              <a:rect l="l" t="t" r="r" b="b"/>
              <a:pathLst>
                <a:path w="1498" h="1313" extrusionOk="0">
                  <a:moveTo>
                    <a:pt x="323" y="1"/>
                  </a:moveTo>
                  <a:cubicBezTo>
                    <a:pt x="253" y="1"/>
                    <a:pt x="194" y="20"/>
                    <a:pt x="153" y="61"/>
                  </a:cubicBezTo>
                  <a:cubicBezTo>
                    <a:pt x="1" y="214"/>
                    <a:pt x="153" y="611"/>
                    <a:pt x="489" y="947"/>
                  </a:cubicBezTo>
                  <a:cubicBezTo>
                    <a:pt x="713" y="1170"/>
                    <a:pt x="1002" y="1312"/>
                    <a:pt x="1201" y="1312"/>
                  </a:cubicBezTo>
                  <a:cubicBezTo>
                    <a:pt x="1274" y="1312"/>
                    <a:pt x="1334" y="1293"/>
                    <a:pt x="1375" y="1252"/>
                  </a:cubicBezTo>
                  <a:cubicBezTo>
                    <a:pt x="1498" y="1099"/>
                    <a:pt x="1375" y="672"/>
                    <a:pt x="1039" y="366"/>
                  </a:cubicBezTo>
                  <a:cubicBezTo>
                    <a:pt x="793" y="143"/>
                    <a:pt x="515" y="1"/>
                    <a:pt x="3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24"/>
            <p:cNvSpPr/>
            <p:nvPr/>
          </p:nvSpPr>
          <p:spPr>
            <a:xfrm>
              <a:off x="5262100" y="2088131"/>
              <a:ext cx="137433" cy="113384"/>
            </a:xfrm>
            <a:custGeom>
              <a:avLst/>
              <a:gdLst/>
              <a:ahLst/>
              <a:cxnLst/>
              <a:rect l="l" t="t" r="r" b="b"/>
              <a:pathLst>
                <a:path w="1406" h="1160" extrusionOk="0">
                  <a:moveTo>
                    <a:pt x="320" y="0"/>
                  </a:moveTo>
                  <a:cubicBezTo>
                    <a:pt x="251" y="0"/>
                    <a:pt x="194" y="19"/>
                    <a:pt x="153" y="60"/>
                  </a:cubicBezTo>
                  <a:cubicBezTo>
                    <a:pt x="1" y="213"/>
                    <a:pt x="153" y="610"/>
                    <a:pt x="459" y="946"/>
                  </a:cubicBezTo>
                  <a:lnTo>
                    <a:pt x="489" y="946"/>
                  </a:lnTo>
                  <a:cubicBezTo>
                    <a:pt x="581" y="915"/>
                    <a:pt x="642" y="915"/>
                    <a:pt x="734" y="915"/>
                  </a:cubicBezTo>
                  <a:cubicBezTo>
                    <a:pt x="978" y="915"/>
                    <a:pt x="1223" y="1007"/>
                    <a:pt x="1406" y="1160"/>
                  </a:cubicBezTo>
                  <a:cubicBezTo>
                    <a:pt x="1406" y="854"/>
                    <a:pt x="1253" y="579"/>
                    <a:pt x="1039" y="396"/>
                  </a:cubicBezTo>
                  <a:cubicBezTo>
                    <a:pt x="792" y="148"/>
                    <a:pt x="512" y="0"/>
                    <a:pt x="3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24"/>
            <p:cNvSpPr/>
            <p:nvPr/>
          </p:nvSpPr>
          <p:spPr>
            <a:xfrm>
              <a:off x="5286048" y="2040138"/>
              <a:ext cx="164314" cy="74775"/>
            </a:xfrm>
            <a:custGeom>
              <a:avLst/>
              <a:gdLst/>
              <a:ahLst/>
              <a:cxnLst/>
              <a:rect l="l" t="t" r="r" b="b"/>
              <a:pathLst>
                <a:path w="1681" h="765" extrusionOk="0">
                  <a:moveTo>
                    <a:pt x="825" y="1"/>
                  </a:moveTo>
                  <a:cubicBezTo>
                    <a:pt x="367" y="1"/>
                    <a:pt x="0" y="184"/>
                    <a:pt x="0" y="367"/>
                  </a:cubicBezTo>
                  <a:cubicBezTo>
                    <a:pt x="0" y="581"/>
                    <a:pt x="367" y="765"/>
                    <a:pt x="825" y="765"/>
                  </a:cubicBezTo>
                  <a:cubicBezTo>
                    <a:pt x="1314" y="765"/>
                    <a:pt x="1680" y="581"/>
                    <a:pt x="1680" y="367"/>
                  </a:cubicBezTo>
                  <a:cubicBezTo>
                    <a:pt x="1680" y="184"/>
                    <a:pt x="1314" y="1"/>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24"/>
            <p:cNvSpPr/>
            <p:nvPr/>
          </p:nvSpPr>
          <p:spPr>
            <a:xfrm>
              <a:off x="5286048" y="2040138"/>
              <a:ext cx="146328" cy="71843"/>
            </a:xfrm>
            <a:custGeom>
              <a:avLst/>
              <a:gdLst/>
              <a:ahLst/>
              <a:cxnLst/>
              <a:rect l="l" t="t" r="r" b="b"/>
              <a:pathLst>
                <a:path w="1497" h="735" extrusionOk="0">
                  <a:moveTo>
                    <a:pt x="489" y="1"/>
                  </a:moveTo>
                  <a:cubicBezTo>
                    <a:pt x="183" y="62"/>
                    <a:pt x="0" y="215"/>
                    <a:pt x="0" y="367"/>
                  </a:cubicBezTo>
                  <a:cubicBezTo>
                    <a:pt x="0" y="581"/>
                    <a:pt x="367" y="734"/>
                    <a:pt x="825" y="734"/>
                  </a:cubicBezTo>
                  <a:cubicBezTo>
                    <a:pt x="1069" y="734"/>
                    <a:pt x="1283" y="704"/>
                    <a:pt x="1497" y="581"/>
                  </a:cubicBezTo>
                  <a:lnTo>
                    <a:pt x="1497" y="581"/>
                  </a:lnTo>
                  <a:lnTo>
                    <a:pt x="1436" y="612"/>
                  </a:lnTo>
                  <a:cubicBezTo>
                    <a:pt x="1008" y="612"/>
                    <a:pt x="642" y="367"/>
                    <a:pt x="4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24"/>
            <p:cNvSpPr/>
            <p:nvPr/>
          </p:nvSpPr>
          <p:spPr>
            <a:xfrm>
              <a:off x="5262100" y="1932814"/>
              <a:ext cx="149456" cy="131174"/>
            </a:xfrm>
            <a:custGeom>
              <a:avLst/>
              <a:gdLst/>
              <a:ahLst/>
              <a:cxnLst/>
              <a:rect l="l" t="t" r="r" b="b"/>
              <a:pathLst>
                <a:path w="1529" h="1342" extrusionOk="0">
                  <a:moveTo>
                    <a:pt x="1191" y="1"/>
                  </a:moveTo>
                  <a:cubicBezTo>
                    <a:pt x="989" y="1"/>
                    <a:pt x="714" y="149"/>
                    <a:pt x="489" y="396"/>
                  </a:cubicBezTo>
                  <a:cubicBezTo>
                    <a:pt x="153" y="732"/>
                    <a:pt x="1" y="1129"/>
                    <a:pt x="153" y="1282"/>
                  </a:cubicBezTo>
                  <a:cubicBezTo>
                    <a:pt x="194" y="1323"/>
                    <a:pt x="251" y="1342"/>
                    <a:pt x="320" y="1342"/>
                  </a:cubicBezTo>
                  <a:cubicBezTo>
                    <a:pt x="512" y="1342"/>
                    <a:pt x="792" y="1194"/>
                    <a:pt x="1039" y="946"/>
                  </a:cubicBezTo>
                  <a:cubicBezTo>
                    <a:pt x="1375" y="610"/>
                    <a:pt x="1528" y="244"/>
                    <a:pt x="1375" y="60"/>
                  </a:cubicBezTo>
                  <a:cubicBezTo>
                    <a:pt x="1327" y="20"/>
                    <a:pt x="1264" y="1"/>
                    <a:pt x="1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24"/>
            <p:cNvSpPr/>
            <p:nvPr/>
          </p:nvSpPr>
          <p:spPr>
            <a:xfrm>
              <a:off x="5268062" y="1992438"/>
              <a:ext cx="119545" cy="69008"/>
            </a:xfrm>
            <a:custGeom>
              <a:avLst/>
              <a:gdLst/>
              <a:ahLst/>
              <a:cxnLst/>
              <a:rect l="l" t="t" r="r" b="b"/>
              <a:pathLst>
                <a:path w="1223" h="706" extrusionOk="0">
                  <a:moveTo>
                    <a:pt x="1223" y="0"/>
                  </a:moveTo>
                  <a:cubicBezTo>
                    <a:pt x="1101" y="214"/>
                    <a:pt x="856" y="306"/>
                    <a:pt x="612" y="306"/>
                  </a:cubicBezTo>
                  <a:cubicBezTo>
                    <a:pt x="459" y="306"/>
                    <a:pt x="276" y="245"/>
                    <a:pt x="154" y="153"/>
                  </a:cubicBezTo>
                  <a:cubicBezTo>
                    <a:pt x="31" y="367"/>
                    <a:pt x="1" y="581"/>
                    <a:pt x="92" y="672"/>
                  </a:cubicBezTo>
                  <a:cubicBezTo>
                    <a:pt x="122" y="694"/>
                    <a:pt x="169" y="706"/>
                    <a:pt x="228" y="706"/>
                  </a:cubicBezTo>
                  <a:cubicBezTo>
                    <a:pt x="415" y="706"/>
                    <a:pt x="723" y="591"/>
                    <a:pt x="978" y="336"/>
                  </a:cubicBezTo>
                  <a:cubicBezTo>
                    <a:pt x="1070" y="245"/>
                    <a:pt x="1162" y="122"/>
                    <a:pt x="12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24"/>
            <p:cNvSpPr/>
            <p:nvPr/>
          </p:nvSpPr>
          <p:spPr>
            <a:xfrm>
              <a:off x="5211370" y="2037205"/>
              <a:ext cx="89634" cy="75459"/>
            </a:xfrm>
            <a:custGeom>
              <a:avLst/>
              <a:gdLst/>
              <a:ahLst/>
              <a:cxnLst/>
              <a:rect l="l" t="t" r="r" b="b"/>
              <a:pathLst>
                <a:path w="917" h="772" extrusionOk="0">
                  <a:moveTo>
                    <a:pt x="520" y="0"/>
                  </a:moveTo>
                  <a:cubicBezTo>
                    <a:pt x="184" y="0"/>
                    <a:pt x="0" y="428"/>
                    <a:pt x="245" y="672"/>
                  </a:cubicBezTo>
                  <a:cubicBezTo>
                    <a:pt x="322" y="740"/>
                    <a:pt x="418" y="771"/>
                    <a:pt x="513" y="771"/>
                  </a:cubicBezTo>
                  <a:cubicBezTo>
                    <a:pt x="717" y="771"/>
                    <a:pt x="917" y="627"/>
                    <a:pt x="917" y="397"/>
                  </a:cubicBezTo>
                  <a:cubicBezTo>
                    <a:pt x="917" y="184"/>
                    <a:pt x="734" y="0"/>
                    <a:pt x="5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1" name="Google Shape;611;p24"/>
          <p:cNvGrpSpPr/>
          <p:nvPr/>
        </p:nvGrpSpPr>
        <p:grpSpPr>
          <a:xfrm>
            <a:off x="7430799" y="4792209"/>
            <a:ext cx="2037644" cy="1029515"/>
            <a:chOff x="1866724" y="1193292"/>
            <a:chExt cx="6154785" cy="3109690"/>
          </a:xfrm>
        </p:grpSpPr>
        <p:sp>
          <p:nvSpPr>
            <p:cNvPr id="612" name="Google Shape;612;p24"/>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24"/>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4" name="Google Shape;614;p24"/>
          <p:cNvGrpSpPr/>
          <p:nvPr/>
        </p:nvGrpSpPr>
        <p:grpSpPr>
          <a:xfrm flipH="1">
            <a:off x="8881564" y="5112066"/>
            <a:ext cx="1664253" cy="840860"/>
            <a:chOff x="1866724" y="1193292"/>
            <a:chExt cx="6154785" cy="3109690"/>
          </a:xfrm>
        </p:grpSpPr>
        <p:sp>
          <p:nvSpPr>
            <p:cNvPr id="615" name="Google Shape;615;p24"/>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24"/>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17" name="Google Shape;617;p24"/>
          <p:cNvSpPr/>
          <p:nvPr/>
        </p:nvSpPr>
        <p:spPr>
          <a:xfrm flipH="1">
            <a:off x="242088" y="2541663"/>
            <a:ext cx="2662981" cy="73490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8" name="Google Shape;618;p24"/>
          <p:cNvSpPr/>
          <p:nvPr/>
        </p:nvSpPr>
        <p:spPr>
          <a:xfrm flipH="1">
            <a:off x="9329756" y="351879"/>
            <a:ext cx="2662981" cy="73490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3119084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2025/12/18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45641197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749"/>
        <p:cNvGrpSpPr/>
        <p:nvPr/>
      </p:nvGrpSpPr>
      <p:grpSpPr>
        <a:xfrm>
          <a:off x="0" y="0"/>
          <a:ext cx="0" cy="0"/>
          <a:chOff x="0" y="0"/>
          <a:chExt cx="0" cy="0"/>
        </a:xfrm>
      </p:grpSpPr>
    </p:spTree>
    <p:extLst>
      <p:ext uri="{BB962C8B-B14F-4D97-AF65-F5344CB8AC3E}">
        <p14:creationId xmlns:p14="http://schemas.microsoft.com/office/powerpoint/2010/main" val="213659867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750"/>
        <p:cNvGrpSpPr/>
        <p:nvPr/>
      </p:nvGrpSpPr>
      <p:grpSpPr>
        <a:xfrm>
          <a:off x="0" y="0"/>
          <a:ext cx="0" cy="0"/>
          <a:chOff x="0" y="0"/>
          <a:chExt cx="0" cy="0"/>
        </a:xfrm>
      </p:grpSpPr>
      <p:grpSp>
        <p:nvGrpSpPr>
          <p:cNvPr id="751" name="Google Shape;751;p33"/>
          <p:cNvGrpSpPr/>
          <p:nvPr/>
        </p:nvGrpSpPr>
        <p:grpSpPr>
          <a:xfrm>
            <a:off x="-331600" y="5576299"/>
            <a:ext cx="12854800" cy="1281716"/>
            <a:chOff x="-248700" y="4182223"/>
            <a:chExt cx="9641100" cy="961287"/>
          </a:xfrm>
        </p:grpSpPr>
        <p:grpSp>
          <p:nvGrpSpPr>
            <p:cNvPr id="752" name="Google Shape;752;p33"/>
            <p:cNvGrpSpPr/>
            <p:nvPr/>
          </p:nvGrpSpPr>
          <p:grpSpPr>
            <a:xfrm>
              <a:off x="-248629" y="4462202"/>
              <a:ext cx="9640980" cy="681308"/>
              <a:chOff x="131200" y="4480088"/>
              <a:chExt cx="8881603" cy="627644"/>
            </a:xfrm>
          </p:grpSpPr>
          <p:sp>
            <p:nvSpPr>
              <p:cNvPr id="753" name="Google Shape;753;p33"/>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33"/>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33"/>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56" name="Google Shape;756;p33"/>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57382481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sp>
        <p:nvSpPr>
          <p:cNvPr id="10" name="Google Shape;10;p2"/>
          <p:cNvSpPr/>
          <p:nvPr/>
        </p:nvSpPr>
        <p:spPr>
          <a:xfrm>
            <a:off x="9612567" y="669600"/>
            <a:ext cx="274800" cy="274800"/>
          </a:xfrm>
          <a:prstGeom prst="ellipse">
            <a:avLst/>
          </a:prstGeom>
          <a:solidFill>
            <a:srgbClr val="00D1C6">
              <a:alpha val="86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1596633" y="-1070367"/>
            <a:ext cx="8998800" cy="8998800"/>
          </a:xfrm>
          <a:prstGeom prst="ellipse">
            <a:avLst/>
          </a:prstGeom>
          <a:noFill/>
          <a:ln w="9525" cap="flat" cmpd="sng">
            <a:solidFill>
              <a:srgbClr val="A1BECC"/>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txBox="1">
            <a:spLocks noGrp="1"/>
          </p:cNvSpPr>
          <p:nvPr>
            <p:ph type="ctrTitle"/>
          </p:nvPr>
        </p:nvSpPr>
        <p:spPr>
          <a:xfrm>
            <a:off x="3007233" y="2655767"/>
            <a:ext cx="6177600" cy="15464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6400"/>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sp>
        <p:nvSpPr>
          <p:cNvPr id="13" name="Google Shape;13;p2"/>
          <p:cNvSpPr/>
          <p:nvPr/>
        </p:nvSpPr>
        <p:spPr>
          <a:xfrm>
            <a:off x="356733" y="-1182333"/>
            <a:ext cx="3129600" cy="3129600"/>
          </a:xfrm>
          <a:prstGeom prst="donut">
            <a:avLst>
              <a:gd name="adj" fmla="val 29778"/>
            </a:avLst>
          </a:prstGeom>
          <a:solidFill>
            <a:srgbClr val="00D1C6">
              <a:alpha val="86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1131833" y="3843167"/>
            <a:ext cx="1304800" cy="1304800"/>
          </a:xfrm>
          <a:prstGeom prst="ellipse">
            <a:avLst/>
          </a:prstGeom>
          <a:solidFill>
            <a:srgbClr val="ED4A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3007233" y="722400"/>
            <a:ext cx="876800" cy="876800"/>
          </a:xfrm>
          <a:prstGeom prst="ellipse">
            <a:avLst/>
          </a:prstGeom>
          <a:solidFill>
            <a:srgbClr val="00ACC3">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9003667" y="4620133"/>
            <a:ext cx="3045600" cy="3045600"/>
          </a:xfrm>
          <a:prstGeom prst="donut">
            <a:avLst>
              <a:gd name="adj" fmla="val 11909"/>
            </a:avLst>
          </a:prstGeom>
          <a:solidFill>
            <a:srgbClr val="F8BB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83700" y="4257600"/>
            <a:ext cx="876800" cy="876800"/>
          </a:xfrm>
          <a:prstGeom prst="ellipse">
            <a:avLst/>
          </a:prstGeom>
          <a:solidFill>
            <a:srgbClr val="BBCD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502067" y="5623033"/>
            <a:ext cx="1610400" cy="1610400"/>
          </a:xfrm>
          <a:prstGeom prst="donut">
            <a:avLst>
              <a:gd name="adj" fmla="val 42915"/>
            </a:avLst>
          </a:prstGeom>
          <a:solidFill>
            <a:srgbClr val="65BB48">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10992833" y="3389267"/>
            <a:ext cx="406400" cy="406400"/>
          </a:xfrm>
          <a:prstGeom prst="ellipse">
            <a:avLst/>
          </a:prstGeom>
          <a:solidFill>
            <a:srgbClr val="E8004C">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10131700" y="-400333"/>
            <a:ext cx="1827600" cy="1827600"/>
          </a:xfrm>
          <a:prstGeom prst="ellipse">
            <a:avLst/>
          </a:prstGeom>
          <a:solidFill>
            <a:srgbClr val="BBCD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10992833" y="1070467"/>
            <a:ext cx="876800" cy="876800"/>
          </a:xfrm>
          <a:prstGeom prst="ellipse">
            <a:avLst/>
          </a:prstGeom>
          <a:solidFill>
            <a:srgbClr val="65BB48">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285300" y="927867"/>
            <a:ext cx="1162000" cy="1162000"/>
          </a:xfrm>
          <a:prstGeom prst="ellipse">
            <a:avLst/>
          </a:prstGeom>
          <a:noFill/>
          <a:ln w="9525" cap="flat" cmpd="sng">
            <a:solidFill>
              <a:srgbClr val="00ACC3"/>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162900" y="3911000"/>
            <a:ext cx="1570000" cy="1570000"/>
          </a:xfrm>
          <a:prstGeom prst="ellipse">
            <a:avLst/>
          </a:prstGeom>
          <a:noFill/>
          <a:ln w="9525" cap="flat" cmpd="sng">
            <a:solidFill>
              <a:srgbClr val="BBCD00"/>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10866767" y="944400"/>
            <a:ext cx="1128800" cy="1128800"/>
          </a:xfrm>
          <a:prstGeom prst="ellipse">
            <a:avLst/>
          </a:prstGeom>
          <a:noFill/>
          <a:ln w="9525" cap="flat" cmpd="sng">
            <a:solidFill>
              <a:srgbClr val="65BB48"/>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1407100" y="5206100"/>
            <a:ext cx="274800" cy="274800"/>
          </a:xfrm>
          <a:prstGeom prst="ellipse">
            <a:avLst/>
          </a:prstGeom>
          <a:solidFill>
            <a:srgbClr val="F8BB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8272039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Subtitle">
  <p:cSld name="Subtitle">
    <p:spTree>
      <p:nvGrpSpPr>
        <p:cNvPr id="1" name="Shape 26"/>
        <p:cNvGrpSpPr/>
        <p:nvPr/>
      </p:nvGrpSpPr>
      <p:grpSpPr>
        <a:xfrm>
          <a:off x="0" y="0"/>
          <a:ext cx="0" cy="0"/>
          <a:chOff x="0" y="0"/>
          <a:chExt cx="0" cy="0"/>
        </a:xfrm>
      </p:grpSpPr>
      <p:sp>
        <p:nvSpPr>
          <p:cNvPr id="27" name="Google Shape;27;p3"/>
          <p:cNvSpPr/>
          <p:nvPr/>
        </p:nvSpPr>
        <p:spPr>
          <a:xfrm>
            <a:off x="4077600" y="-393933"/>
            <a:ext cx="4036800" cy="4037200"/>
          </a:xfrm>
          <a:prstGeom prst="ellipse">
            <a:avLst/>
          </a:prstGeom>
          <a:noFill/>
          <a:ln w="9525" cap="flat" cmpd="sng">
            <a:solidFill>
              <a:srgbClr val="A1BECC"/>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3"/>
          <p:cNvSpPr txBox="1">
            <a:spLocks noGrp="1"/>
          </p:cNvSpPr>
          <p:nvPr>
            <p:ph type="ctrTitle"/>
          </p:nvPr>
        </p:nvSpPr>
        <p:spPr>
          <a:xfrm>
            <a:off x="2365000" y="3228733"/>
            <a:ext cx="7462000" cy="1546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4800"/>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endParaRPr/>
          </a:p>
        </p:txBody>
      </p:sp>
      <p:sp>
        <p:nvSpPr>
          <p:cNvPr id="29" name="Google Shape;29;p3"/>
          <p:cNvSpPr txBox="1">
            <a:spLocks noGrp="1"/>
          </p:cNvSpPr>
          <p:nvPr>
            <p:ph type="subTitle" idx="1"/>
          </p:nvPr>
        </p:nvSpPr>
        <p:spPr>
          <a:xfrm>
            <a:off x="2365000" y="4599539"/>
            <a:ext cx="7462000" cy="10464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A1BECC"/>
              </a:buClr>
              <a:buSzPts val="2400"/>
              <a:buNone/>
              <a:defRPr b="1">
                <a:solidFill>
                  <a:srgbClr val="A1BECC"/>
                </a:solidFill>
              </a:defRPr>
            </a:lvl1pPr>
            <a:lvl2pPr lvl="1" algn="ctr" rtl="0">
              <a:spcBef>
                <a:spcPts val="0"/>
              </a:spcBef>
              <a:spcAft>
                <a:spcPts val="0"/>
              </a:spcAft>
              <a:buClr>
                <a:srgbClr val="A1BECC"/>
              </a:buClr>
              <a:buSzPts val="3000"/>
              <a:buNone/>
              <a:defRPr sz="4000" b="1">
                <a:solidFill>
                  <a:srgbClr val="A1BECC"/>
                </a:solidFill>
              </a:defRPr>
            </a:lvl2pPr>
            <a:lvl3pPr lvl="2" algn="ctr" rtl="0">
              <a:spcBef>
                <a:spcPts val="0"/>
              </a:spcBef>
              <a:spcAft>
                <a:spcPts val="0"/>
              </a:spcAft>
              <a:buClr>
                <a:srgbClr val="A1BECC"/>
              </a:buClr>
              <a:buSzPts val="3000"/>
              <a:buNone/>
              <a:defRPr sz="4000" b="1">
                <a:solidFill>
                  <a:srgbClr val="A1BECC"/>
                </a:solidFill>
              </a:defRPr>
            </a:lvl3pPr>
            <a:lvl4pPr lvl="3" algn="ctr" rtl="0">
              <a:spcBef>
                <a:spcPts val="0"/>
              </a:spcBef>
              <a:spcAft>
                <a:spcPts val="0"/>
              </a:spcAft>
              <a:buClr>
                <a:srgbClr val="A1BECC"/>
              </a:buClr>
              <a:buSzPts val="3000"/>
              <a:buNone/>
              <a:defRPr sz="4000" b="1">
                <a:solidFill>
                  <a:srgbClr val="A1BECC"/>
                </a:solidFill>
              </a:defRPr>
            </a:lvl4pPr>
            <a:lvl5pPr lvl="4" algn="ctr" rtl="0">
              <a:spcBef>
                <a:spcPts val="0"/>
              </a:spcBef>
              <a:spcAft>
                <a:spcPts val="0"/>
              </a:spcAft>
              <a:buClr>
                <a:srgbClr val="A1BECC"/>
              </a:buClr>
              <a:buSzPts val="3000"/>
              <a:buNone/>
              <a:defRPr sz="4000" b="1">
                <a:solidFill>
                  <a:srgbClr val="A1BECC"/>
                </a:solidFill>
              </a:defRPr>
            </a:lvl5pPr>
            <a:lvl6pPr lvl="5" algn="ctr" rtl="0">
              <a:spcBef>
                <a:spcPts val="0"/>
              </a:spcBef>
              <a:spcAft>
                <a:spcPts val="0"/>
              </a:spcAft>
              <a:buClr>
                <a:srgbClr val="A1BECC"/>
              </a:buClr>
              <a:buSzPts val="3000"/>
              <a:buNone/>
              <a:defRPr sz="4000" b="1">
                <a:solidFill>
                  <a:srgbClr val="A1BECC"/>
                </a:solidFill>
              </a:defRPr>
            </a:lvl6pPr>
            <a:lvl7pPr lvl="6" algn="ctr" rtl="0">
              <a:spcBef>
                <a:spcPts val="0"/>
              </a:spcBef>
              <a:spcAft>
                <a:spcPts val="0"/>
              </a:spcAft>
              <a:buClr>
                <a:srgbClr val="A1BECC"/>
              </a:buClr>
              <a:buSzPts val="3000"/>
              <a:buNone/>
              <a:defRPr sz="4000" b="1">
                <a:solidFill>
                  <a:srgbClr val="A1BECC"/>
                </a:solidFill>
              </a:defRPr>
            </a:lvl7pPr>
            <a:lvl8pPr lvl="7" algn="ctr" rtl="0">
              <a:spcBef>
                <a:spcPts val="0"/>
              </a:spcBef>
              <a:spcAft>
                <a:spcPts val="0"/>
              </a:spcAft>
              <a:buClr>
                <a:srgbClr val="A1BECC"/>
              </a:buClr>
              <a:buSzPts val="3000"/>
              <a:buNone/>
              <a:defRPr sz="4000" b="1">
                <a:solidFill>
                  <a:srgbClr val="A1BECC"/>
                </a:solidFill>
              </a:defRPr>
            </a:lvl8pPr>
            <a:lvl9pPr lvl="8" algn="ctr" rtl="0">
              <a:spcBef>
                <a:spcPts val="0"/>
              </a:spcBef>
              <a:spcAft>
                <a:spcPts val="0"/>
              </a:spcAft>
              <a:buClr>
                <a:srgbClr val="A1BECC"/>
              </a:buClr>
              <a:buSzPts val="3000"/>
              <a:buNone/>
              <a:defRPr sz="4000" b="1">
                <a:solidFill>
                  <a:srgbClr val="A1BECC"/>
                </a:solidFill>
              </a:defRPr>
            </a:lvl9pPr>
          </a:lstStyle>
          <a:p>
            <a:endParaRPr/>
          </a:p>
        </p:txBody>
      </p:sp>
      <p:sp>
        <p:nvSpPr>
          <p:cNvPr id="30" name="Google Shape;30;p3"/>
          <p:cNvSpPr/>
          <p:nvPr/>
        </p:nvSpPr>
        <p:spPr>
          <a:xfrm>
            <a:off x="1886051" y="5317633"/>
            <a:ext cx="274800" cy="274800"/>
          </a:xfrm>
          <a:prstGeom prst="ellipse">
            <a:avLst/>
          </a:prstGeom>
          <a:solidFill>
            <a:srgbClr val="00D1C6">
              <a:alpha val="86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3"/>
          <p:cNvSpPr/>
          <p:nvPr/>
        </p:nvSpPr>
        <p:spPr>
          <a:xfrm>
            <a:off x="10173533" y="3292833"/>
            <a:ext cx="3129600" cy="3129600"/>
          </a:xfrm>
          <a:prstGeom prst="donut">
            <a:avLst>
              <a:gd name="adj" fmla="val 29778"/>
            </a:avLst>
          </a:prstGeom>
          <a:solidFill>
            <a:srgbClr val="00ACC3">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3"/>
          <p:cNvSpPr/>
          <p:nvPr/>
        </p:nvSpPr>
        <p:spPr>
          <a:xfrm>
            <a:off x="502067" y="1518933"/>
            <a:ext cx="1304800" cy="1304800"/>
          </a:xfrm>
          <a:prstGeom prst="ellipse">
            <a:avLst/>
          </a:prstGeom>
          <a:solidFill>
            <a:srgbClr val="F8BB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3"/>
          <p:cNvSpPr/>
          <p:nvPr/>
        </p:nvSpPr>
        <p:spPr>
          <a:xfrm>
            <a:off x="9653700" y="6216933"/>
            <a:ext cx="876800" cy="876800"/>
          </a:xfrm>
          <a:prstGeom prst="ellipse">
            <a:avLst/>
          </a:prstGeom>
          <a:solidFill>
            <a:srgbClr val="00D1C6">
              <a:alpha val="86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3"/>
          <p:cNvSpPr/>
          <p:nvPr/>
        </p:nvSpPr>
        <p:spPr>
          <a:xfrm>
            <a:off x="308233" y="-762267"/>
            <a:ext cx="3045600" cy="3045600"/>
          </a:xfrm>
          <a:prstGeom prst="donut">
            <a:avLst>
              <a:gd name="adj" fmla="val 11909"/>
            </a:avLst>
          </a:prstGeom>
          <a:solidFill>
            <a:srgbClr val="ED4A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3"/>
          <p:cNvSpPr/>
          <p:nvPr/>
        </p:nvSpPr>
        <p:spPr>
          <a:xfrm>
            <a:off x="10010167" y="1223300"/>
            <a:ext cx="876800" cy="876800"/>
          </a:xfrm>
          <a:prstGeom prst="ellipse">
            <a:avLst/>
          </a:prstGeom>
          <a:solidFill>
            <a:srgbClr val="BBCD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3"/>
          <p:cNvSpPr/>
          <p:nvPr/>
        </p:nvSpPr>
        <p:spPr>
          <a:xfrm>
            <a:off x="10754567" y="-393933"/>
            <a:ext cx="1610400" cy="1610400"/>
          </a:xfrm>
          <a:prstGeom prst="donut">
            <a:avLst>
              <a:gd name="adj" fmla="val 42915"/>
            </a:avLst>
          </a:prstGeom>
          <a:solidFill>
            <a:srgbClr val="65BB48">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3"/>
          <p:cNvSpPr/>
          <p:nvPr/>
        </p:nvSpPr>
        <p:spPr>
          <a:xfrm>
            <a:off x="1889600" y="2736867"/>
            <a:ext cx="406400" cy="406400"/>
          </a:xfrm>
          <a:prstGeom prst="ellipse">
            <a:avLst/>
          </a:prstGeom>
          <a:solidFill>
            <a:srgbClr val="E8004C">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3"/>
          <p:cNvSpPr/>
          <p:nvPr/>
        </p:nvSpPr>
        <p:spPr>
          <a:xfrm>
            <a:off x="240667" y="5364333"/>
            <a:ext cx="1827600" cy="1827600"/>
          </a:xfrm>
          <a:prstGeom prst="ellipse">
            <a:avLst/>
          </a:prstGeom>
          <a:solidFill>
            <a:srgbClr val="BBCD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3"/>
          <p:cNvSpPr/>
          <p:nvPr/>
        </p:nvSpPr>
        <p:spPr>
          <a:xfrm>
            <a:off x="328061" y="4487395"/>
            <a:ext cx="608000" cy="608000"/>
          </a:xfrm>
          <a:prstGeom prst="ellipse">
            <a:avLst/>
          </a:prstGeom>
          <a:solidFill>
            <a:srgbClr val="65BB48">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3"/>
          <p:cNvSpPr/>
          <p:nvPr/>
        </p:nvSpPr>
        <p:spPr>
          <a:xfrm>
            <a:off x="9429767" y="5992967"/>
            <a:ext cx="1324800" cy="1324400"/>
          </a:xfrm>
          <a:prstGeom prst="ellipse">
            <a:avLst/>
          </a:prstGeom>
          <a:noFill/>
          <a:ln w="9525" cap="flat" cmpd="sng">
            <a:solidFill>
              <a:srgbClr val="00ACC3"/>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3"/>
          <p:cNvSpPr/>
          <p:nvPr/>
        </p:nvSpPr>
        <p:spPr>
          <a:xfrm>
            <a:off x="9827000" y="1040133"/>
            <a:ext cx="1243200" cy="1243200"/>
          </a:xfrm>
          <a:prstGeom prst="ellipse">
            <a:avLst/>
          </a:prstGeom>
          <a:noFill/>
          <a:ln w="9525" cap="flat" cmpd="sng">
            <a:solidFill>
              <a:srgbClr val="BBCD00"/>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3"/>
          <p:cNvSpPr/>
          <p:nvPr/>
        </p:nvSpPr>
        <p:spPr>
          <a:xfrm>
            <a:off x="240667" y="4400000"/>
            <a:ext cx="782400" cy="782400"/>
          </a:xfrm>
          <a:prstGeom prst="ellipse">
            <a:avLst/>
          </a:prstGeom>
          <a:noFill/>
          <a:ln w="9525" cap="flat" cmpd="sng">
            <a:solidFill>
              <a:srgbClr val="65BB48"/>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3"/>
          <p:cNvSpPr/>
          <p:nvPr/>
        </p:nvSpPr>
        <p:spPr>
          <a:xfrm>
            <a:off x="10311167" y="623067"/>
            <a:ext cx="274800" cy="274800"/>
          </a:xfrm>
          <a:prstGeom prst="ellipse">
            <a:avLst/>
          </a:prstGeom>
          <a:solidFill>
            <a:srgbClr val="F8BB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3"/>
          <p:cNvSpPr/>
          <p:nvPr/>
        </p:nvSpPr>
        <p:spPr>
          <a:xfrm>
            <a:off x="797567" y="-272933"/>
            <a:ext cx="2066800" cy="2066800"/>
          </a:xfrm>
          <a:prstGeom prst="ellipse">
            <a:avLst/>
          </a:prstGeom>
          <a:noFill/>
          <a:ln w="9525" cap="flat" cmpd="sng">
            <a:solidFill>
              <a:srgbClr val="E8004C"/>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3"/>
          <p:cNvSpPr txBox="1">
            <a:spLocks noGrp="1"/>
          </p:cNvSpPr>
          <p:nvPr>
            <p:ph type="sldNum" idx="12"/>
          </p:nvPr>
        </p:nvSpPr>
        <p:spPr>
          <a:xfrm>
            <a:off x="5782800" y="6335500"/>
            <a:ext cx="626400" cy="522000"/>
          </a:xfrm>
          <a:prstGeom prst="rect">
            <a:avLst/>
          </a:prstGeom>
        </p:spPr>
        <p:txBody>
          <a:bodyPr spcFirstLastPara="1" wrap="square" lIns="91425" tIns="91425" rIns="91425" bIns="91425" anchor="t" anchorCtr="0">
            <a:noAutofit/>
          </a:bodyPr>
          <a:lstStyle>
            <a:lvl1pPr lvl="0" algn="ctr">
              <a:buNone/>
              <a:defRPr/>
            </a:lvl1pPr>
            <a:lvl2pPr lvl="1" algn="ctr">
              <a:buNone/>
              <a:defRPr/>
            </a:lvl2pPr>
            <a:lvl3pPr lvl="2" algn="ctr">
              <a:buNone/>
              <a:defRPr/>
            </a:lvl3pPr>
            <a:lvl4pPr lvl="3" algn="ctr">
              <a:buNone/>
              <a:defRPr/>
            </a:lvl4pPr>
            <a:lvl5pPr lvl="4" algn="ctr">
              <a:buNone/>
              <a:defRPr/>
            </a:lvl5pPr>
            <a:lvl6pPr lvl="5" algn="ctr">
              <a:buNone/>
              <a:defRPr/>
            </a:lvl6pPr>
            <a:lvl7pPr lvl="6" algn="ctr">
              <a:buNone/>
              <a:defRPr/>
            </a:lvl7pPr>
            <a:lvl8pPr lvl="7" algn="ctr">
              <a:buNone/>
              <a:defRPr/>
            </a:lvl8pPr>
            <a:lvl9pPr lvl="8" algn="ctr">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28847346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46"/>
        <p:cNvGrpSpPr/>
        <p:nvPr/>
      </p:nvGrpSpPr>
      <p:grpSpPr>
        <a:xfrm>
          <a:off x="0" y="0"/>
          <a:ext cx="0" cy="0"/>
          <a:chOff x="0" y="0"/>
          <a:chExt cx="0" cy="0"/>
        </a:xfrm>
      </p:grpSpPr>
      <p:sp>
        <p:nvSpPr>
          <p:cNvPr id="47" name="Google Shape;47;p4"/>
          <p:cNvSpPr/>
          <p:nvPr/>
        </p:nvSpPr>
        <p:spPr>
          <a:xfrm>
            <a:off x="1596633" y="-1070367"/>
            <a:ext cx="8998800" cy="8998800"/>
          </a:xfrm>
          <a:prstGeom prst="ellipse">
            <a:avLst/>
          </a:prstGeom>
          <a:noFill/>
          <a:ln w="9525" cap="flat" cmpd="sng">
            <a:solidFill>
              <a:srgbClr val="A1BECC"/>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48;p4"/>
          <p:cNvSpPr/>
          <p:nvPr/>
        </p:nvSpPr>
        <p:spPr>
          <a:xfrm>
            <a:off x="11112600" y="5519500"/>
            <a:ext cx="566400" cy="566400"/>
          </a:xfrm>
          <a:prstGeom prst="ellipse">
            <a:avLst/>
          </a:prstGeom>
          <a:solidFill>
            <a:srgbClr val="00D1C6">
              <a:alpha val="86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49;p4"/>
          <p:cNvSpPr/>
          <p:nvPr/>
        </p:nvSpPr>
        <p:spPr>
          <a:xfrm>
            <a:off x="5744384" y="-1438200"/>
            <a:ext cx="3129600" cy="3129600"/>
          </a:xfrm>
          <a:prstGeom prst="donut">
            <a:avLst>
              <a:gd name="adj" fmla="val 17100"/>
            </a:avLst>
          </a:prstGeom>
          <a:solidFill>
            <a:srgbClr val="00D1C6">
              <a:alpha val="86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50;p4"/>
          <p:cNvSpPr/>
          <p:nvPr/>
        </p:nvSpPr>
        <p:spPr>
          <a:xfrm>
            <a:off x="5397000" y="1073500"/>
            <a:ext cx="1398000" cy="1398000"/>
          </a:xfrm>
          <a:prstGeom prst="ellipse">
            <a:avLst/>
          </a:prstGeom>
          <a:solidFill>
            <a:srgbClr val="00ACC3">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4"/>
          <p:cNvSpPr txBox="1">
            <a:spLocks noGrp="1"/>
          </p:cNvSpPr>
          <p:nvPr>
            <p:ph type="body" idx="1"/>
          </p:nvPr>
        </p:nvSpPr>
        <p:spPr>
          <a:xfrm>
            <a:off x="2507800" y="2560400"/>
            <a:ext cx="7176400" cy="2772800"/>
          </a:xfrm>
          <a:prstGeom prst="rect">
            <a:avLst/>
          </a:prstGeom>
        </p:spPr>
        <p:txBody>
          <a:bodyPr spcFirstLastPara="1" wrap="square" lIns="91425" tIns="91425" rIns="91425" bIns="91425" anchor="t" anchorCtr="0">
            <a:noAutofit/>
          </a:bodyPr>
          <a:lstStyle>
            <a:lvl1pPr marL="609570" lvl="0" indent="-507974" algn="ctr" rtl="0">
              <a:spcBef>
                <a:spcPts val="800"/>
              </a:spcBef>
              <a:spcAft>
                <a:spcPts val="0"/>
              </a:spcAft>
              <a:buSzPts val="2400"/>
              <a:buChar char="◎"/>
              <a:defRPr/>
            </a:lvl1pPr>
            <a:lvl2pPr marL="1219140" lvl="1" indent="-507974" algn="ctr" rtl="0">
              <a:spcBef>
                <a:spcPts val="0"/>
              </a:spcBef>
              <a:spcAft>
                <a:spcPts val="0"/>
              </a:spcAft>
              <a:buSzPts val="2400"/>
              <a:buChar char="◉"/>
              <a:defRPr/>
            </a:lvl2pPr>
            <a:lvl3pPr marL="1828709" lvl="2" indent="-507974" algn="ctr" rtl="0">
              <a:spcBef>
                <a:spcPts val="0"/>
              </a:spcBef>
              <a:spcAft>
                <a:spcPts val="0"/>
              </a:spcAft>
              <a:buSzPts val="2400"/>
              <a:buChar char="￮"/>
              <a:defRPr/>
            </a:lvl3pPr>
            <a:lvl4pPr marL="2438278" lvl="3" indent="-507974" algn="ctr" rtl="0">
              <a:spcBef>
                <a:spcPts val="0"/>
              </a:spcBef>
              <a:spcAft>
                <a:spcPts val="0"/>
              </a:spcAft>
              <a:buSzPts val="2400"/>
              <a:buChar char="●"/>
              <a:defRPr/>
            </a:lvl4pPr>
            <a:lvl5pPr marL="3047848" lvl="4" indent="-507974" algn="ctr" rtl="0">
              <a:spcBef>
                <a:spcPts val="0"/>
              </a:spcBef>
              <a:spcAft>
                <a:spcPts val="0"/>
              </a:spcAft>
              <a:buSzPts val="2400"/>
              <a:buChar char="○"/>
              <a:defRPr/>
            </a:lvl5pPr>
            <a:lvl6pPr marL="3657418" lvl="5" indent="-507974" algn="ctr" rtl="0">
              <a:spcBef>
                <a:spcPts val="0"/>
              </a:spcBef>
              <a:spcAft>
                <a:spcPts val="0"/>
              </a:spcAft>
              <a:buSzPts val="2400"/>
              <a:buChar char="■"/>
              <a:defRPr/>
            </a:lvl6pPr>
            <a:lvl7pPr marL="4266987" lvl="6" indent="-507974" algn="ctr" rtl="0">
              <a:spcBef>
                <a:spcPts val="0"/>
              </a:spcBef>
              <a:spcAft>
                <a:spcPts val="0"/>
              </a:spcAft>
              <a:buSzPts val="2400"/>
              <a:buChar char="●"/>
              <a:defRPr/>
            </a:lvl7pPr>
            <a:lvl8pPr marL="4876557" lvl="7" indent="-507974" algn="ctr" rtl="0">
              <a:spcBef>
                <a:spcPts val="0"/>
              </a:spcBef>
              <a:spcAft>
                <a:spcPts val="0"/>
              </a:spcAft>
              <a:buSzPts val="2400"/>
              <a:buChar char="○"/>
              <a:defRPr/>
            </a:lvl8pPr>
            <a:lvl9pPr marL="5486126" lvl="8" indent="-507974" algn="ctr">
              <a:spcBef>
                <a:spcPts val="0"/>
              </a:spcBef>
              <a:spcAft>
                <a:spcPts val="0"/>
              </a:spcAft>
              <a:buSzPts val="2400"/>
              <a:buChar char="■"/>
              <a:defRPr/>
            </a:lvl9pPr>
          </a:lstStyle>
          <a:p>
            <a:endParaRPr/>
          </a:p>
        </p:txBody>
      </p:sp>
      <p:sp>
        <p:nvSpPr>
          <p:cNvPr id="52" name="Google Shape;52;p4"/>
          <p:cNvSpPr txBox="1"/>
          <p:nvPr/>
        </p:nvSpPr>
        <p:spPr>
          <a:xfrm>
            <a:off x="4791200" y="1041825"/>
            <a:ext cx="2609600" cy="8716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 sz="12800">
                <a:solidFill>
                  <a:srgbClr val="FFFFFF"/>
                </a:solidFill>
                <a:latin typeface="Nixie One"/>
                <a:ea typeface="Nixie One"/>
                <a:cs typeface="Nixie One"/>
                <a:sym typeface="Nixie One"/>
              </a:rPr>
              <a:t>“</a:t>
            </a:r>
            <a:endParaRPr sz="12800">
              <a:solidFill>
                <a:srgbClr val="FFFFFF"/>
              </a:solidFill>
              <a:latin typeface="Nixie One"/>
              <a:ea typeface="Nixie One"/>
              <a:cs typeface="Nixie One"/>
              <a:sym typeface="Nixie One"/>
            </a:endParaRPr>
          </a:p>
        </p:txBody>
      </p:sp>
      <p:sp>
        <p:nvSpPr>
          <p:cNvPr id="53" name="Google Shape;53;p4"/>
          <p:cNvSpPr/>
          <p:nvPr/>
        </p:nvSpPr>
        <p:spPr>
          <a:xfrm>
            <a:off x="305633" y="3984467"/>
            <a:ext cx="1070400" cy="1070800"/>
          </a:xfrm>
          <a:prstGeom prst="ellipse">
            <a:avLst/>
          </a:prstGeom>
          <a:solidFill>
            <a:srgbClr val="ED4A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4"/>
          <p:cNvSpPr/>
          <p:nvPr/>
        </p:nvSpPr>
        <p:spPr>
          <a:xfrm>
            <a:off x="-589633" y="5333200"/>
            <a:ext cx="2261200" cy="2261200"/>
          </a:xfrm>
          <a:prstGeom prst="donut">
            <a:avLst>
              <a:gd name="adj" fmla="val 10084"/>
            </a:avLst>
          </a:prstGeom>
          <a:solidFill>
            <a:srgbClr val="F8BB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4"/>
          <p:cNvSpPr/>
          <p:nvPr/>
        </p:nvSpPr>
        <p:spPr>
          <a:xfrm>
            <a:off x="1778700" y="-308967"/>
            <a:ext cx="2222400" cy="2222400"/>
          </a:xfrm>
          <a:prstGeom prst="ellipse">
            <a:avLst/>
          </a:prstGeom>
          <a:solidFill>
            <a:srgbClr val="BBCD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4"/>
          <p:cNvSpPr/>
          <p:nvPr/>
        </p:nvSpPr>
        <p:spPr>
          <a:xfrm>
            <a:off x="734033" y="947067"/>
            <a:ext cx="642000" cy="642400"/>
          </a:xfrm>
          <a:prstGeom prst="donut">
            <a:avLst>
              <a:gd name="adj" fmla="val 37274"/>
            </a:avLst>
          </a:prstGeom>
          <a:solidFill>
            <a:srgbClr val="65BB48">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4"/>
          <p:cNvSpPr/>
          <p:nvPr/>
        </p:nvSpPr>
        <p:spPr>
          <a:xfrm>
            <a:off x="1376033" y="5055267"/>
            <a:ext cx="406400" cy="406400"/>
          </a:xfrm>
          <a:prstGeom prst="ellipse">
            <a:avLst/>
          </a:prstGeom>
          <a:solidFill>
            <a:srgbClr val="E8004C">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4"/>
          <p:cNvSpPr/>
          <p:nvPr/>
        </p:nvSpPr>
        <p:spPr>
          <a:xfrm>
            <a:off x="1622733" y="1748433"/>
            <a:ext cx="406400" cy="406400"/>
          </a:xfrm>
          <a:prstGeom prst="ellipse">
            <a:avLst/>
          </a:prstGeom>
          <a:solidFill>
            <a:srgbClr val="00ACC3">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4"/>
          <p:cNvSpPr/>
          <p:nvPr/>
        </p:nvSpPr>
        <p:spPr>
          <a:xfrm>
            <a:off x="10325967" y="1964400"/>
            <a:ext cx="1398000" cy="1398000"/>
          </a:xfrm>
          <a:prstGeom prst="ellipse">
            <a:avLst/>
          </a:prstGeom>
          <a:solidFill>
            <a:srgbClr val="F8BB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4"/>
          <p:cNvSpPr/>
          <p:nvPr/>
        </p:nvSpPr>
        <p:spPr>
          <a:xfrm>
            <a:off x="10734233" y="2722900"/>
            <a:ext cx="2026800" cy="2026800"/>
          </a:xfrm>
          <a:prstGeom prst="donut">
            <a:avLst>
              <a:gd name="adj" fmla="val 5022"/>
            </a:avLst>
          </a:prstGeom>
          <a:solidFill>
            <a:srgbClr val="ED4A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4"/>
          <p:cNvSpPr/>
          <p:nvPr/>
        </p:nvSpPr>
        <p:spPr>
          <a:xfrm>
            <a:off x="10626367" y="4951800"/>
            <a:ext cx="797200" cy="797600"/>
          </a:xfrm>
          <a:prstGeom prst="donut">
            <a:avLst>
              <a:gd name="adj" fmla="val 43984"/>
            </a:avLst>
          </a:prstGeom>
          <a:solidFill>
            <a:srgbClr val="BBCD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4"/>
          <p:cNvSpPr/>
          <p:nvPr/>
        </p:nvSpPr>
        <p:spPr>
          <a:xfrm>
            <a:off x="11478367" y="1589467"/>
            <a:ext cx="245600" cy="245600"/>
          </a:xfrm>
          <a:prstGeom prst="ellipse">
            <a:avLst/>
          </a:prstGeom>
          <a:solidFill>
            <a:srgbClr val="E8004C">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4"/>
          <p:cNvSpPr txBox="1">
            <a:spLocks noGrp="1"/>
          </p:cNvSpPr>
          <p:nvPr>
            <p:ph type="sldNum" idx="12"/>
          </p:nvPr>
        </p:nvSpPr>
        <p:spPr>
          <a:xfrm>
            <a:off x="5782800" y="6335500"/>
            <a:ext cx="626400" cy="522000"/>
          </a:xfrm>
          <a:prstGeom prst="rect">
            <a:avLst/>
          </a:prstGeom>
        </p:spPr>
        <p:txBody>
          <a:bodyPr spcFirstLastPara="1" wrap="square" lIns="91425" tIns="91425" rIns="91425" bIns="91425" anchor="t" anchorCtr="0">
            <a:noAutofit/>
          </a:bodyPr>
          <a:lstStyle>
            <a:lvl1pPr lvl="0" algn="ctr" rtl="0">
              <a:buNone/>
              <a:defRPr/>
            </a:lvl1pPr>
            <a:lvl2pPr lvl="1" algn="ctr" rtl="0">
              <a:buNone/>
              <a:defRPr/>
            </a:lvl2pPr>
            <a:lvl3pPr lvl="2" algn="ctr" rtl="0">
              <a:buNone/>
              <a:defRPr/>
            </a:lvl3pPr>
            <a:lvl4pPr lvl="3" algn="ctr" rtl="0">
              <a:buNone/>
              <a:defRPr/>
            </a:lvl4pPr>
            <a:lvl5pPr lvl="4" algn="ctr" rtl="0">
              <a:buNone/>
              <a:defRPr/>
            </a:lvl5pPr>
            <a:lvl6pPr lvl="5" algn="ctr" rtl="0">
              <a:buNone/>
              <a:defRPr/>
            </a:lvl6pPr>
            <a:lvl7pPr lvl="6" algn="ctr" rtl="0">
              <a:buNone/>
              <a:defRPr/>
            </a:lvl7pPr>
            <a:lvl8pPr lvl="7" algn="ctr" rtl="0">
              <a:buNone/>
              <a:defRPr/>
            </a:lvl8pPr>
            <a:lvl9pPr lvl="8" algn="ctr"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95264537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64"/>
        <p:cNvGrpSpPr/>
        <p:nvPr/>
      </p:nvGrpSpPr>
      <p:grpSpPr>
        <a:xfrm>
          <a:off x="0" y="0"/>
          <a:ext cx="0" cy="0"/>
          <a:chOff x="0" y="0"/>
          <a:chExt cx="0" cy="0"/>
        </a:xfrm>
      </p:grpSpPr>
      <p:sp>
        <p:nvSpPr>
          <p:cNvPr id="65" name="Google Shape;65;p5"/>
          <p:cNvSpPr/>
          <p:nvPr/>
        </p:nvSpPr>
        <p:spPr>
          <a:xfrm>
            <a:off x="1525600" y="3598100"/>
            <a:ext cx="1191600" cy="1191600"/>
          </a:xfrm>
          <a:prstGeom prst="ellipse">
            <a:avLst/>
          </a:prstGeom>
          <a:noFill/>
          <a:ln w="9525" cap="flat" cmpd="sng">
            <a:solidFill>
              <a:srgbClr val="BBCD00"/>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5"/>
          <p:cNvSpPr txBox="1">
            <a:spLocks noGrp="1"/>
          </p:cNvSpPr>
          <p:nvPr>
            <p:ph type="title"/>
          </p:nvPr>
        </p:nvSpPr>
        <p:spPr>
          <a:xfrm>
            <a:off x="3914500" y="1212067"/>
            <a:ext cx="7034000" cy="854800"/>
          </a:xfrm>
          <a:prstGeom prst="rect">
            <a:avLst/>
          </a:prstGeom>
        </p:spPr>
        <p:txBody>
          <a:bodyPr spcFirstLastPara="1" wrap="square" lIns="91425" tIns="91425" rIns="91425" bIns="91425" anchor="b" anchorCtr="0">
            <a:noAutofit/>
          </a:bodyPr>
          <a:lstStyle>
            <a:lvl1pPr lvl="0">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endParaRPr/>
          </a:p>
        </p:txBody>
      </p:sp>
      <p:sp>
        <p:nvSpPr>
          <p:cNvPr id="67" name="Google Shape;67;p5"/>
          <p:cNvSpPr txBox="1">
            <a:spLocks noGrp="1"/>
          </p:cNvSpPr>
          <p:nvPr>
            <p:ph type="body" idx="1"/>
          </p:nvPr>
        </p:nvSpPr>
        <p:spPr>
          <a:xfrm>
            <a:off x="3914500" y="2034344"/>
            <a:ext cx="7034000" cy="3714800"/>
          </a:xfrm>
          <a:prstGeom prst="rect">
            <a:avLst/>
          </a:prstGeom>
        </p:spPr>
        <p:txBody>
          <a:bodyPr spcFirstLastPara="1" wrap="square" lIns="91425" tIns="91425" rIns="91425" bIns="91425" anchor="t" anchorCtr="0">
            <a:noAutofit/>
          </a:bodyPr>
          <a:lstStyle>
            <a:lvl1pPr marL="609570" lvl="0" indent="-507974">
              <a:spcBef>
                <a:spcPts val="800"/>
              </a:spcBef>
              <a:spcAft>
                <a:spcPts val="0"/>
              </a:spcAft>
              <a:buSzPts val="2400"/>
              <a:buChar char="◎"/>
              <a:defRPr sz="3200"/>
            </a:lvl1pPr>
            <a:lvl2pPr marL="1219140" lvl="1" indent="-507974">
              <a:spcBef>
                <a:spcPts val="0"/>
              </a:spcBef>
              <a:spcAft>
                <a:spcPts val="0"/>
              </a:spcAft>
              <a:buSzPts val="2400"/>
              <a:buChar char="◉"/>
              <a:defRPr/>
            </a:lvl2pPr>
            <a:lvl3pPr marL="1828709" lvl="2" indent="-507974">
              <a:spcBef>
                <a:spcPts val="0"/>
              </a:spcBef>
              <a:spcAft>
                <a:spcPts val="0"/>
              </a:spcAft>
              <a:buSzPts val="2400"/>
              <a:buChar char="￮"/>
              <a:defRPr/>
            </a:lvl3pPr>
            <a:lvl4pPr marL="2438278" lvl="3" indent="-507974">
              <a:spcBef>
                <a:spcPts val="0"/>
              </a:spcBef>
              <a:spcAft>
                <a:spcPts val="0"/>
              </a:spcAft>
              <a:buSzPts val="2400"/>
              <a:buChar char="●"/>
              <a:defRPr sz="3200"/>
            </a:lvl4pPr>
            <a:lvl5pPr marL="3047848" lvl="4" indent="-507974">
              <a:spcBef>
                <a:spcPts val="0"/>
              </a:spcBef>
              <a:spcAft>
                <a:spcPts val="0"/>
              </a:spcAft>
              <a:buSzPts val="2400"/>
              <a:buChar char="○"/>
              <a:defRPr sz="3200"/>
            </a:lvl5pPr>
            <a:lvl6pPr marL="3657418" lvl="5" indent="-507974">
              <a:spcBef>
                <a:spcPts val="0"/>
              </a:spcBef>
              <a:spcAft>
                <a:spcPts val="0"/>
              </a:spcAft>
              <a:buSzPts val="2400"/>
              <a:buChar char="■"/>
              <a:defRPr sz="3200"/>
            </a:lvl6pPr>
            <a:lvl7pPr marL="4266987" lvl="6" indent="-507974">
              <a:spcBef>
                <a:spcPts val="0"/>
              </a:spcBef>
              <a:spcAft>
                <a:spcPts val="0"/>
              </a:spcAft>
              <a:buSzPts val="2400"/>
              <a:buChar char="●"/>
              <a:defRPr sz="3200"/>
            </a:lvl7pPr>
            <a:lvl8pPr marL="4876557" lvl="7" indent="-507974">
              <a:spcBef>
                <a:spcPts val="0"/>
              </a:spcBef>
              <a:spcAft>
                <a:spcPts val="0"/>
              </a:spcAft>
              <a:buSzPts val="2400"/>
              <a:buChar char="○"/>
              <a:defRPr sz="3200"/>
            </a:lvl8pPr>
            <a:lvl9pPr marL="5486126" lvl="8" indent="-507974">
              <a:spcBef>
                <a:spcPts val="0"/>
              </a:spcBef>
              <a:spcAft>
                <a:spcPts val="0"/>
              </a:spcAft>
              <a:buSzPts val="2400"/>
              <a:buChar char="■"/>
              <a:defRPr sz="3200"/>
            </a:lvl9pPr>
          </a:lstStyle>
          <a:p>
            <a:endParaRPr/>
          </a:p>
        </p:txBody>
      </p:sp>
      <p:sp>
        <p:nvSpPr>
          <p:cNvPr id="68" name="Google Shape;68;p5"/>
          <p:cNvSpPr/>
          <p:nvPr/>
        </p:nvSpPr>
        <p:spPr>
          <a:xfrm>
            <a:off x="346567" y="-275067"/>
            <a:ext cx="3129600" cy="3129600"/>
          </a:xfrm>
          <a:prstGeom prst="donut">
            <a:avLst>
              <a:gd name="adj" fmla="val 29778"/>
            </a:avLst>
          </a:prstGeom>
          <a:solidFill>
            <a:srgbClr val="00D1C6">
              <a:alpha val="86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5"/>
          <p:cNvSpPr/>
          <p:nvPr/>
        </p:nvSpPr>
        <p:spPr>
          <a:xfrm>
            <a:off x="-203900" y="1813400"/>
            <a:ext cx="1304800" cy="1304800"/>
          </a:xfrm>
          <a:prstGeom prst="ellipse">
            <a:avLst/>
          </a:prstGeom>
          <a:solidFill>
            <a:srgbClr val="ED4A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5"/>
          <p:cNvSpPr/>
          <p:nvPr/>
        </p:nvSpPr>
        <p:spPr>
          <a:xfrm>
            <a:off x="3119467" y="324833"/>
            <a:ext cx="876800" cy="876800"/>
          </a:xfrm>
          <a:prstGeom prst="ellipse">
            <a:avLst/>
          </a:prstGeom>
          <a:solidFill>
            <a:srgbClr val="00ACC3">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5"/>
          <p:cNvSpPr/>
          <p:nvPr/>
        </p:nvSpPr>
        <p:spPr>
          <a:xfrm>
            <a:off x="1051633" y="3118200"/>
            <a:ext cx="1081600" cy="1081600"/>
          </a:xfrm>
          <a:prstGeom prst="donut">
            <a:avLst>
              <a:gd name="adj" fmla="val 22275"/>
            </a:avLst>
          </a:prstGeom>
          <a:solidFill>
            <a:srgbClr val="F8BB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5"/>
          <p:cNvSpPr/>
          <p:nvPr/>
        </p:nvSpPr>
        <p:spPr>
          <a:xfrm>
            <a:off x="204900" y="5533267"/>
            <a:ext cx="1610400" cy="1610400"/>
          </a:xfrm>
          <a:prstGeom prst="ellipse">
            <a:avLst/>
          </a:prstGeom>
          <a:solidFill>
            <a:srgbClr val="BBCD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73;p5"/>
          <p:cNvSpPr/>
          <p:nvPr/>
        </p:nvSpPr>
        <p:spPr>
          <a:xfrm>
            <a:off x="1754400" y="5147967"/>
            <a:ext cx="734000" cy="734000"/>
          </a:xfrm>
          <a:prstGeom prst="donut">
            <a:avLst>
              <a:gd name="adj" fmla="val 42915"/>
            </a:avLst>
          </a:prstGeom>
          <a:solidFill>
            <a:srgbClr val="65BB48">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5"/>
          <p:cNvSpPr/>
          <p:nvPr/>
        </p:nvSpPr>
        <p:spPr>
          <a:xfrm>
            <a:off x="584767" y="3990700"/>
            <a:ext cx="406400" cy="406400"/>
          </a:xfrm>
          <a:prstGeom prst="ellipse">
            <a:avLst/>
          </a:prstGeom>
          <a:solidFill>
            <a:srgbClr val="E8004C">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5"/>
          <p:cNvSpPr/>
          <p:nvPr/>
        </p:nvSpPr>
        <p:spPr>
          <a:xfrm>
            <a:off x="10326467" y="560633"/>
            <a:ext cx="734000" cy="734000"/>
          </a:xfrm>
          <a:prstGeom prst="ellipse">
            <a:avLst/>
          </a:prstGeom>
          <a:solidFill>
            <a:srgbClr val="F8BB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5"/>
          <p:cNvSpPr/>
          <p:nvPr/>
        </p:nvSpPr>
        <p:spPr>
          <a:xfrm>
            <a:off x="11786000" y="1359700"/>
            <a:ext cx="530000" cy="530000"/>
          </a:xfrm>
          <a:prstGeom prst="ellipse">
            <a:avLst/>
          </a:prstGeom>
          <a:solidFill>
            <a:srgbClr val="00D1C6">
              <a:alpha val="86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5"/>
          <p:cNvSpPr/>
          <p:nvPr/>
        </p:nvSpPr>
        <p:spPr>
          <a:xfrm>
            <a:off x="11060467" y="-428167"/>
            <a:ext cx="988800" cy="988800"/>
          </a:xfrm>
          <a:prstGeom prst="donut">
            <a:avLst>
              <a:gd name="adj" fmla="val 31897"/>
            </a:avLst>
          </a:prstGeom>
          <a:solidFill>
            <a:srgbClr val="00ACC3">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5"/>
          <p:cNvSpPr/>
          <p:nvPr/>
        </p:nvSpPr>
        <p:spPr>
          <a:xfrm>
            <a:off x="11535333" y="2155100"/>
            <a:ext cx="250800" cy="250800"/>
          </a:xfrm>
          <a:prstGeom prst="ellipse">
            <a:avLst/>
          </a:prstGeom>
          <a:solidFill>
            <a:srgbClr val="BBCD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5"/>
          <p:cNvSpPr/>
          <p:nvPr/>
        </p:nvSpPr>
        <p:spPr>
          <a:xfrm>
            <a:off x="2905467" y="110833"/>
            <a:ext cx="1304800" cy="1304800"/>
          </a:xfrm>
          <a:prstGeom prst="ellipse">
            <a:avLst/>
          </a:prstGeom>
          <a:noFill/>
          <a:ln w="9525" cap="flat" cmpd="sng">
            <a:solidFill>
              <a:srgbClr val="00ACC3"/>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5"/>
          <p:cNvSpPr/>
          <p:nvPr/>
        </p:nvSpPr>
        <p:spPr>
          <a:xfrm>
            <a:off x="10750433" y="918500"/>
            <a:ext cx="599600" cy="599600"/>
          </a:xfrm>
          <a:prstGeom prst="ellipse">
            <a:avLst/>
          </a:prstGeom>
          <a:noFill/>
          <a:ln w="9525" cap="flat" cmpd="sng">
            <a:solidFill>
              <a:srgbClr val="ED4A00"/>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5"/>
          <p:cNvSpPr txBox="1">
            <a:spLocks noGrp="1"/>
          </p:cNvSpPr>
          <p:nvPr>
            <p:ph type="sldNum" idx="12"/>
          </p:nvPr>
        </p:nvSpPr>
        <p:spPr>
          <a:xfrm>
            <a:off x="11514167" y="6335500"/>
            <a:ext cx="626400" cy="522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21953719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95"/>
        <p:cNvGrpSpPr/>
        <p:nvPr/>
      </p:nvGrpSpPr>
      <p:grpSpPr>
        <a:xfrm>
          <a:off x="0" y="0"/>
          <a:ext cx="0" cy="0"/>
          <a:chOff x="0" y="0"/>
          <a:chExt cx="0" cy="0"/>
        </a:xfrm>
      </p:grpSpPr>
      <p:sp>
        <p:nvSpPr>
          <p:cNvPr id="96" name="Google Shape;96;p7"/>
          <p:cNvSpPr txBox="1">
            <a:spLocks noGrp="1"/>
          </p:cNvSpPr>
          <p:nvPr>
            <p:ph type="title"/>
          </p:nvPr>
        </p:nvSpPr>
        <p:spPr>
          <a:xfrm>
            <a:off x="3914500" y="1212067"/>
            <a:ext cx="7034000" cy="854800"/>
          </a:xfrm>
          <a:prstGeom prst="rect">
            <a:avLst/>
          </a:prstGeom>
        </p:spPr>
        <p:txBody>
          <a:bodyPr spcFirstLastPara="1" wrap="square" lIns="91425" tIns="91425" rIns="91425" bIns="91425" anchor="b" anchorCtr="0">
            <a:noAutofit/>
          </a:bodyPr>
          <a:lstStyle>
            <a:lvl1pPr lvl="0">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endParaRPr/>
          </a:p>
        </p:txBody>
      </p:sp>
      <p:sp>
        <p:nvSpPr>
          <p:cNvPr id="97" name="Google Shape;97;p7"/>
          <p:cNvSpPr txBox="1">
            <a:spLocks noGrp="1"/>
          </p:cNvSpPr>
          <p:nvPr>
            <p:ph type="body" idx="1"/>
          </p:nvPr>
        </p:nvSpPr>
        <p:spPr>
          <a:xfrm>
            <a:off x="3914500" y="2066867"/>
            <a:ext cx="3414000" cy="4501200"/>
          </a:xfrm>
          <a:prstGeom prst="rect">
            <a:avLst/>
          </a:prstGeom>
        </p:spPr>
        <p:txBody>
          <a:bodyPr spcFirstLastPara="1" wrap="square" lIns="91425" tIns="91425" rIns="91425" bIns="91425" anchor="t" anchorCtr="0">
            <a:noAutofit/>
          </a:bodyPr>
          <a:lstStyle>
            <a:lvl1pPr marL="609570" lvl="0" indent="-457178">
              <a:spcBef>
                <a:spcPts val="800"/>
              </a:spcBef>
              <a:spcAft>
                <a:spcPts val="0"/>
              </a:spcAft>
              <a:buSzPts val="1800"/>
              <a:buChar char="◎"/>
              <a:defRPr sz="2400"/>
            </a:lvl1pPr>
            <a:lvl2pPr marL="1219140" lvl="1" indent="-457178">
              <a:spcBef>
                <a:spcPts val="0"/>
              </a:spcBef>
              <a:spcAft>
                <a:spcPts val="0"/>
              </a:spcAft>
              <a:buSzPts val="1800"/>
              <a:buChar char="◉"/>
              <a:defRPr sz="2400"/>
            </a:lvl2pPr>
            <a:lvl3pPr marL="1828709" lvl="2" indent="-457178">
              <a:spcBef>
                <a:spcPts val="0"/>
              </a:spcBef>
              <a:spcAft>
                <a:spcPts val="0"/>
              </a:spcAft>
              <a:buSzPts val="1800"/>
              <a:buChar char="￮"/>
              <a:defRPr sz="2400"/>
            </a:lvl3pPr>
            <a:lvl4pPr marL="2438278" lvl="3" indent="-457178">
              <a:spcBef>
                <a:spcPts val="0"/>
              </a:spcBef>
              <a:spcAft>
                <a:spcPts val="0"/>
              </a:spcAft>
              <a:buSzPts val="1800"/>
              <a:buChar char="●"/>
              <a:defRPr sz="2400"/>
            </a:lvl4pPr>
            <a:lvl5pPr marL="3047848" lvl="4" indent="-457178">
              <a:spcBef>
                <a:spcPts val="0"/>
              </a:spcBef>
              <a:spcAft>
                <a:spcPts val="0"/>
              </a:spcAft>
              <a:buSzPts val="1800"/>
              <a:buChar char="○"/>
              <a:defRPr sz="2400"/>
            </a:lvl5pPr>
            <a:lvl6pPr marL="3657418" lvl="5" indent="-457178">
              <a:spcBef>
                <a:spcPts val="0"/>
              </a:spcBef>
              <a:spcAft>
                <a:spcPts val="0"/>
              </a:spcAft>
              <a:buSzPts val="1800"/>
              <a:buChar char="■"/>
              <a:defRPr sz="2400"/>
            </a:lvl6pPr>
            <a:lvl7pPr marL="4266987" lvl="6" indent="-457178">
              <a:spcBef>
                <a:spcPts val="0"/>
              </a:spcBef>
              <a:spcAft>
                <a:spcPts val="0"/>
              </a:spcAft>
              <a:buSzPts val="1800"/>
              <a:buChar char="●"/>
              <a:defRPr sz="2400"/>
            </a:lvl7pPr>
            <a:lvl8pPr marL="4876557" lvl="7" indent="-457178">
              <a:spcBef>
                <a:spcPts val="0"/>
              </a:spcBef>
              <a:spcAft>
                <a:spcPts val="0"/>
              </a:spcAft>
              <a:buSzPts val="1800"/>
              <a:buChar char="○"/>
              <a:defRPr sz="2400"/>
            </a:lvl8pPr>
            <a:lvl9pPr marL="5486126" lvl="8" indent="-457178">
              <a:spcBef>
                <a:spcPts val="0"/>
              </a:spcBef>
              <a:spcAft>
                <a:spcPts val="0"/>
              </a:spcAft>
              <a:buSzPts val="1800"/>
              <a:buChar char="■"/>
              <a:defRPr sz="2400"/>
            </a:lvl9pPr>
          </a:lstStyle>
          <a:p>
            <a:endParaRPr/>
          </a:p>
        </p:txBody>
      </p:sp>
      <p:sp>
        <p:nvSpPr>
          <p:cNvPr id="98" name="Google Shape;98;p7"/>
          <p:cNvSpPr txBox="1">
            <a:spLocks noGrp="1"/>
          </p:cNvSpPr>
          <p:nvPr>
            <p:ph type="body" idx="2"/>
          </p:nvPr>
        </p:nvSpPr>
        <p:spPr>
          <a:xfrm>
            <a:off x="7534465" y="2066867"/>
            <a:ext cx="3414000" cy="4501200"/>
          </a:xfrm>
          <a:prstGeom prst="rect">
            <a:avLst/>
          </a:prstGeom>
        </p:spPr>
        <p:txBody>
          <a:bodyPr spcFirstLastPara="1" wrap="square" lIns="91425" tIns="91425" rIns="91425" bIns="91425" anchor="t" anchorCtr="0">
            <a:noAutofit/>
          </a:bodyPr>
          <a:lstStyle>
            <a:lvl1pPr marL="609570" lvl="0" indent="-457178">
              <a:spcBef>
                <a:spcPts val="800"/>
              </a:spcBef>
              <a:spcAft>
                <a:spcPts val="0"/>
              </a:spcAft>
              <a:buSzPts val="1800"/>
              <a:buChar char="◎"/>
              <a:defRPr sz="2400"/>
            </a:lvl1pPr>
            <a:lvl2pPr marL="1219140" lvl="1" indent="-457178">
              <a:spcBef>
                <a:spcPts val="0"/>
              </a:spcBef>
              <a:spcAft>
                <a:spcPts val="0"/>
              </a:spcAft>
              <a:buSzPts val="1800"/>
              <a:buChar char="◉"/>
              <a:defRPr sz="2400"/>
            </a:lvl2pPr>
            <a:lvl3pPr marL="1828709" lvl="2" indent="-457178">
              <a:spcBef>
                <a:spcPts val="0"/>
              </a:spcBef>
              <a:spcAft>
                <a:spcPts val="0"/>
              </a:spcAft>
              <a:buSzPts val="1800"/>
              <a:buChar char="￮"/>
              <a:defRPr sz="2400"/>
            </a:lvl3pPr>
            <a:lvl4pPr marL="2438278" lvl="3" indent="-457178">
              <a:spcBef>
                <a:spcPts val="0"/>
              </a:spcBef>
              <a:spcAft>
                <a:spcPts val="0"/>
              </a:spcAft>
              <a:buSzPts val="1800"/>
              <a:buChar char="●"/>
              <a:defRPr sz="2400"/>
            </a:lvl4pPr>
            <a:lvl5pPr marL="3047848" lvl="4" indent="-457178">
              <a:spcBef>
                <a:spcPts val="0"/>
              </a:spcBef>
              <a:spcAft>
                <a:spcPts val="0"/>
              </a:spcAft>
              <a:buSzPts val="1800"/>
              <a:buChar char="○"/>
              <a:defRPr sz="2400"/>
            </a:lvl5pPr>
            <a:lvl6pPr marL="3657418" lvl="5" indent="-457178">
              <a:spcBef>
                <a:spcPts val="0"/>
              </a:spcBef>
              <a:spcAft>
                <a:spcPts val="0"/>
              </a:spcAft>
              <a:buSzPts val="1800"/>
              <a:buChar char="■"/>
              <a:defRPr sz="2400"/>
            </a:lvl6pPr>
            <a:lvl7pPr marL="4266987" lvl="6" indent="-457178">
              <a:spcBef>
                <a:spcPts val="0"/>
              </a:spcBef>
              <a:spcAft>
                <a:spcPts val="0"/>
              </a:spcAft>
              <a:buSzPts val="1800"/>
              <a:buChar char="●"/>
              <a:defRPr sz="2400"/>
            </a:lvl7pPr>
            <a:lvl8pPr marL="4876557" lvl="7" indent="-457178">
              <a:spcBef>
                <a:spcPts val="0"/>
              </a:spcBef>
              <a:spcAft>
                <a:spcPts val="0"/>
              </a:spcAft>
              <a:buSzPts val="1800"/>
              <a:buChar char="○"/>
              <a:defRPr sz="2400"/>
            </a:lvl8pPr>
            <a:lvl9pPr marL="5486126" lvl="8" indent="-457178">
              <a:spcBef>
                <a:spcPts val="0"/>
              </a:spcBef>
              <a:spcAft>
                <a:spcPts val="0"/>
              </a:spcAft>
              <a:buSzPts val="1800"/>
              <a:buChar char="■"/>
              <a:defRPr sz="2400"/>
            </a:lvl9pPr>
          </a:lstStyle>
          <a:p>
            <a:endParaRPr/>
          </a:p>
        </p:txBody>
      </p:sp>
      <p:sp>
        <p:nvSpPr>
          <p:cNvPr id="99" name="Google Shape;99;p7"/>
          <p:cNvSpPr/>
          <p:nvPr/>
        </p:nvSpPr>
        <p:spPr>
          <a:xfrm>
            <a:off x="-478600" y="2925867"/>
            <a:ext cx="3129600" cy="3129600"/>
          </a:xfrm>
          <a:prstGeom prst="donut">
            <a:avLst>
              <a:gd name="adj" fmla="val 36789"/>
            </a:avLst>
          </a:prstGeom>
          <a:solidFill>
            <a:srgbClr val="BBCD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00;p7"/>
          <p:cNvSpPr/>
          <p:nvPr/>
        </p:nvSpPr>
        <p:spPr>
          <a:xfrm>
            <a:off x="264600" y="-428167"/>
            <a:ext cx="1304800" cy="1304800"/>
          </a:xfrm>
          <a:prstGeom prst="ellipse">
            <a:avLst/>
          </a:prstGeom>
          <a:noFill/>
          <a:ln w="9525" cap="flat" cmpd="sng">
            <a:solidFill>
              <a:srgbClr val="E8004C"/>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7"/>
          <p:cNvSpPr/>
          <p:nvPr/>
        </p:nvSpPr>
        <p:spPr>
          <a:xfrm>
            <a:off x="264600" y="560633"/>
            <a:ext cx="876800" cy="876800"/>
          </a:xfrm>
          <a:prstGeom prst="ellipse">
            <a:avLst/>
          </a:prstGeom>
          <a:solidFill>
            <a:srgbClr val="ED4A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7"/>
          <p:cNvSpPr/>
          <p:nvPr/>
        </p:nvSpPr>
        <p:spPr>
          <a:xfrm>
            <a:off x="1569401" y="876633"/>
            <a:ext cx="1129200" cy="1129200"/>
          </a:xfrm>
          <a:prstGeom prst="donut">
            <a:avLst>
              <a:gd name="adj" fmla="val 22275"/>
            </a:avLst>
          </a:prstGeom>
          <a:solidFill>
            <a:srgbClr val="00ACC3">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7"/>
          <p:cNvSpPr/>
          <p:nvPr/>
        </p:nvSpPr>
        <p:spPr>
          <a:xfrm>
            <a:off x="1183533" y="5523067"/>
            <a:ext cx="1610400" cy="1610400"/>
          </a:xfrm>
          <a:prstGeom prst="ellipse">
            <a:avLst/>
          </a:prstGeom>
          <a:solidFill>
            <a:srgbClr val="65BB48">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7"/>
          <p:cNvSpPr/>
          <p:nvPr/>
        </p:nvSpPr>
        <p:spPr>
          <a:xfrm>
            <a:off x="204900" y="6399467"/>
            <a:ext cx="734000" cy="734000"/>
          </a:xfrm>
          <a:prstGeom prst="donut">
            <a:avLst>
              <a:gd name="adj" fmla="val 18606"/>
            </a:avLst>
          </a:prstGeom>
          <a:solidFill>
            <a:srgbClr val="F8BB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7"/>
          <p:cNvSpPr/>
          <p:nvPr/>
        </p:nvSpPr>
        <p:spPr>
          <a:xfrm>
            <a:off x="1563367" y="2262600"/>
            <a:ext cx="406400" cy="406400"/>
          </a:xfrm>
          <a:prstGeom prst="ellipse">
            <a:avLst/>
          </a:prstGeom>
          <a:solidFill>
            <a:srgbClr val="00D1C6">
              <a:alpha val="86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7"/>
          <p:cNvSpPr/>
          <p:nvPr/>
        </p:nvSpPr>
        <p:spPr>
          <a:xfrm>
            <a:off x="10459000" y="825700"/>
            <a:ext cx="734000" cy="734000"/>
          </a:xfrm>
          <a:prstGeom prst="ellipse">
            <a:avLst/>
          </a:prstGeom>
          <a:solidFill>
            <a:srgbClr val="00D1C6">
              <a:alpha val="86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 name="Google Shape;107;p7"/>
          <p:cNvSpPr/>
          <p:nvPr/>
        </p:nvSpPr>
        <p:spPr>
          <a:xfrm>
            <a:off x="10020667" y="-96667"/>
            <a:ext cx="530000" cy="530000"/>
          </a:xfrm>
          <a:prstGeom prst="donut">
            <a:avLst>
              <a:gd name="adj" fmla="val 30568"/>
            </a:avLst>
          </a:prstGeom>
          <a:solidFill>
            <a:srgbClr val="65BB48">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 name="Google Shape;108;p7"/>
          <p:cNvSpPr/>
          <p:nvPr/>
        </p:nvSpPr>
        <p:spPr>
          <a:xfrm>
            <a:off x="11535333" y="1374467"/>
            <a:ext cx="406400" cy="406400"/>
          </a:xfrm>
          <a:prstGeom prst="ellipse">
            <a:avLst/>
          </a:prstGeom>
          <a:solidFill>
            <a:srgbClr val="F8BB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 name="Google Shape;109;p7"/>
          <p:cNvSpPr/>
          <p:nvPr/>
        </p:nvSpPr>
        <p:spPr>
          <a:xfrm>
            <a:off x="10797200" y="223267"/>
            <a:ext cx="988800" cy="988800"/>
          </a:xfrm>
          <a:prstGeom prst="donut">
            <a:avLst>
              <a:gd name="adj" fmla="val 8064"/>
            </a:avLst>
          </a:prstGeom>
          <a:solidFill>
            <a:srgbClr val="00ACC3">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 name="Google Shape;110;p7"/>
          <p:cNvSpPr/>
          <p:nvPr/>
        </p:nvSpPr>
        <p:spPr>
          <a:xfrm>
            <a:off x="11193000" y="2005833"/>
            <a:ext cx="250800" cy="250800"/>
          </a:xfrm>
          <a:prstGeom prst="ellipse">
            <a:avLst/>
          </a:prstGeom>
          <a:solidFill>
            <a:srgbClr val="BBCD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 name="Google Shape;111;p7"/>
          <p:cNvSpPr/>
          <p:nvPr/>
        </p:nvSpPr>
        <p:spPr>
          <a:xfrm>
            <a:off x="-274167" y="3130300"/>
            <a:ext cx="2720800" cy="2720800"/>
          </a:xfrm>
          <a:prstGeom prst="ellipse">
            <a:avLst/>
          </a:prstGeom>
          <a:noFill/>
          <a:ln w="9525" cap="flat" cmpd="sng">
            <a:solidFill>
              <a:srgbClr val="65BB48"/>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 name="Google Shape;112;p7"/>
          <p:cNvSpPr/>
          <p:nvPr/>
        </p:nvSpPr>
        <p:spPr>
          <a:xfrm>
            <a:off x="406833" y="-285933"/>
            <a:ext cx="1020400" cy="1020400"/>
          </a:xfrm>
          <a:prstGeom prst="ellipse">
            <a:avLst/>
          </a:prstGeom>
          <a:solidFill>
            <a:srgbClr val="E8004C">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 name="Google Shape;113;p7"/>
          <p:cNvSpPr/>
          <p:nvPr/>
        </p:nvSpPr>
        <p:spPr>
          <a:xfrm>
            <a:off x="11376800" y="1215933"/>
            <a:ext cx="723600" cy="723600"/>
          </a:xfrm>
          <a:prstGeom prst="ellipse">
            <a:avLst/>
          </a:prstGeom>
          <a:noFill/>
          <a:ln w="9525" cap="flat" cmpd="sng">
            <a:solidFill>
              <a:srgbClr val="F8BB00"/>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4" name="Google Shape;114;p7"/>
          <p:cNvSpPr txBox="1">
            <a:spLocks noGrp="1"/>
          </p:cNvSpPr>
          <p:nvPr>
            <p:ph type="sldNum" idx="12"/>
          </p:nvPr>
        </p:nvSpPr>
        <p:spPr>
          <a:xfrm>
            <a:off x="11514167" y="6335500"/>
            <a:ext cx="626400" cy="522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83493096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 + 3 columns">
  <p:cSld name="Title + 3 columns">
    <p:spTree>
      <p:nvGrpSpPr>
        <p:cNvPr id="1" name="Shape 115"/>
        <p:cNvGrpSpPr/>
        <p:nvPr/>
      </p:nvGrpSpPr>
      <p:grpSpPr>
        <a:xfrm>
          <a:off x="0" y="0"/>
          <a:ext cx="0" cy="0"/>
          <a:chOff x="0" y="0"/>
          <a:chExt cx="0" cy="0"/>
        </a:xfrm>
      </p:grpSpPr>
      <p:sp>
        <p:nvSpPr>
          <p:cNvPr id="116" name="Google Shape;116;p8"/>
          <p:cNvSpPr/>
          <p:nvPr/>
        </p:nvSpPr>
        <p:spPr>
          <a:xfrm>
            <a:off x="11518033" y="1963467"/>
            <a:ext cx="1304800" cy="1304800"/>
          </a:xfrm>
          <a:prstGeom prst="ellipse">
            <a:avLst/>
          </a:prstGeom>
          <a:noFill/>
          <a:ln w="9525" cap="flat" cmpd="sng">
            <a:solidFill>
              <a:srgbClr val="ED4A00"/>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 name="Google Shape;117;p8"/>
          <p:cNvSpPr txBox="1">
            <a:spLocks noGrp="1"/>
          </p:cNvSpPr>
          <p:nvPr>
            <p:ph type="title"/>
          </p:nvPr>
        </p:nvSpPr>
        <p:spPr>
          <a:xfrm>
            <a:off x="3914500" y="1212067"/>
            <a:ext cx="7034000" cy="8548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None/>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a:endParaRPr/>
          </a:p>
        </p:txBody>
      </p:sp>
      <p:sp>
        <p:nvSpPr>
          <p:cNvPr id="118" name="Google Shape;118;p8"/>
          <p:cNvSpPr txBox="1">
            <a:spLocks noGrp="1"/>
          </p:cNvSpPr>
          <p:nvPr>
            <p:ph type="body" idx="1"/>
          </p:nvPr>
        </p:nvSpPr>
        <p:spPr>
          <a:xfrm>
            <a:off x="3914500" y="2066867"/>
            <a:ext cx="2267200" cy="4500800"/>
          </a:xfrm>
          <a:prstGeom prst="rect">
            <a:avLst/>
          </a:prstGeom>
        </p:spPr>
        <p:txBody>
          <a:bodyPr spcFirstLastPara="1" wrap="square" lIns="91425" tIns="91425" rIns="91425" bIns="91425" anchor="t" anchorCtr="0">
            <a:noAutofit/>
          </a:bodyPr>
          <a:lstStyle>
            <a:lvl1pPr marL="609570" lvl="0" indent="-423312" rtl="0">
              <a:spcBef>
                <a:spcPts val="800"/>
              </a:spcBef>
              <a:spcAft>
                <a:spcPts val="0"/>
              </a:spcAft>
              <a:buSzPts val="1400"/>
              <a:buChar char="◎"/>
              <a:defRPr sz="1867"/>
            </a:lvl1pPr>
            <a:lvl2pPr marL="1219140" lvl="1" indent="-423312" rtl="0">
              <a:spcBef>
                <a:spcPts val="0"/>
              </a:spcBef>
              <a:spcAft>
                <a:spcPts val="0"/>
              </a:spcAft>
              <a:buSzPts val="1400"/>
              <a:buChar char="◉"/>
              <a:defRPr sz="1867"/>
            </a:lvl2pPr>
            <a:lvl3pPr marL="1828709" lvl="2" indent="-423312" rtl="0">
              <a:spcBef>
                <a:spcPts val="0"/>
              </a:spcBef>
              <a:spcAft>
                <a:spcPts val="0"/>
              </a:spcAft>
              <a:buSzPts val="1400"/>
              <a:buChar char="￮"/>
              <a:defRPr sz="1867"/>
            </a:lvl3pPr>
            <a:lvl4pPr marL="2438278" lvl="3" indent="-423312" rtl="0">
              <a:spcBef>
                <a:spcPts val="0"/>
              </a:spcBef>
              <a:spcAft>
                <a:spcPts val="0"/>
              </a:spcAft>
              <a:buSzPts val="1400"/>
              <a:buChar char="●"/>
              <a:defRPr sz="1867"/>
            </a:lvl4pPr>
            <a:lvl5pPr marL="3047848" lvl="4" indent="-423312" rtl="0">
              <a:spcBef>
                <a:spcPts val="0"/>
              </a:spcBef>
              <a:spcAft>
                <a:spcPts val="0"/>
              </a:spcAft>
              <a:buSzPts val="1400"/>
              <a:buChar char="○"/>
              <a:defRPr sz="1867"/>
            </a:lvl5pPr>
            <a:lvl6pPr marL="3657418" lvl="5" indent="-423312" rtl="0">
              <a:spcBef>
                <a:spcPts val="0"/>
              </a:spcBef>
              <a:spcAft>
                <a:spcPts val="0"/>
              </a:spcAft>
              <a:buSzPts val="1400"/>
              <a:buChar char="■"/>
              <a:defRPr sz="1867"/>
            </a:lvl6pPr>
            <a:lvl7pPr marL="4266987" lvl="6" indent="-423312" rtl="0">
              <a:spcBef>
                <a:spcPts val="0"/>
              </a:spcBef>
              <a:spcAft>
                <a:spcPts val="0"/>
              </a:spcAft>
              <a:buSzPts val="1400"/>
              <a:buChar char="●"/>
              <a:defRPr sz="1867"/>
            </a:lvl7pPr>
            <a:lvl8pPr marL="4876557" lvl="7" indent="-423312" rtl="0">
              <a:spcBef>
                <a:spcPts val="0"/>
              </a:spcBef>
              <a:spcAft>
                <a:spcPts val="0"/>
              </a:spcAft>
              <a:buSzPts val="1400"/>
              <a:buChar char="○"/>
              <a:defRPr sz="1867"/>
            </a:lvl8pPr>
            <a:lvl9pPr marL="5486126" lvl="8" indent="-423312" rtl="0">
              <a:spcBef>
                <a:spcPts val="0"/>
              </a:spcBef>
              <a:spcAft>
                <a:spcPts val="0"/>
              </a:spcAft>
              <a:buSzPts val="1400"/>
              <a:buChar char="■"/>
              <a:defRPr sz="1867"/>
            </a:lvl9pPr>
          </a:lstStyle>
          <a:p>
            <a:endParaRPr/>
          </a:p>
        </p:txBody>
      </p:sp>
      <p:sp>
        <p:nvSpPr>
          <p:cNvPr id="119" name="Google Shape;119;p8"/>
          <p:cNvSpPr txBox="1">
            <a:spLocks noGrp="1"/>
          </p:cNvSpPr>
          <p:nvPr>
            <p:ph type="body" idx="2"/>
          </p:nvPr>
        </p:nvSpPr>
        <p:spPr>
          <a:xfrm>
            <a:off x="6297831" y="2066867"/>
            <a:ext cx="2267200" cy="4500800"/>
          </a:xfrm>
          <a:prstGeom prst="rect">
            <a:avLst/>
          </a:prstGeom>
        </p:spPr>
        <p:txBody>
          <a:bodyPr spcFirstLastPara="1" wrap="square" lIns="91425" tIns="91425" rIns="91425" bIns="91425" anchor="t" anchorCtr="0">
            <a:noAutofit/>
          </a:bodyPr>
          <a:lstStyle>
            <a:lvl1pPr marL="609570" lvl="0" indent="-423312" rtl="0">
              <a:spcBef>
                <a:spcPts val="800"/>
              </a:spcBef>
              <a:spcAft>
                <a:spcPts val="0"/>
              </a:spcAft>
              <a:buSzPts val="1400"/>
              <a:buChar char="◎"/>
              <a:defRPr sz="1867"/>
            </a:lvl1pPr>
            <a:lvl2pPr marL="1219140" lvl="1" indent="-423312" rtl="0">
              <a:spcBef>
                <a:spcPts val="0"/>
              </a:spcBef>
              <a:spcAft>
                <a:spcPts val="0"/>
              </a:spcAft>
              <a:buSzPts val="1400"/>
              <a:buChar char="◉"/>
              <a:defRPr sz="1867"/>
            </a:lvl2pPr>
            <a:lvl3pPr marL="1828709" lvl="2" indent="-423312" rtl="0">
              <a:spcBef>
                <a:spcPts val="0"/>
              </a:spcBef>
              <a:spcAft>
                <a:spcPts val="0"/>
              </a:spcAft>
              <a:buSzPts val="1400"/>
              <a:buChar char="￮"/>
              <a:defRPr sz="1867"/>
            </a:lvl3pPr>
            <a:lvl4pPr marL="2438278" lvl="3" indent="-423312" rtl="0">
              <a:spcBef>
                <a:spcPts val="0"/>
              </a:spcBef>
              <a:spcAft>
                <a:spcPts val="0"/>
              </a:spcAft>
              <a:buSzPts val="1400"/>
              <a:buChar char="●"/>
              <a:defRPr sz="1867"/>
            </a:lvl4pPr>
            <a:lvl5pPr marL="3047848" lvl="4" indent="-423312" rtl="0">
              <a:spcBef>
                <a:spcPts val="0"/>
              </a:spcBef>
              <a:spcAft>
                <a:spcPts val="0"/>
              </a:spcAft>
              <a:buSzPts val="1400"/>
              <a:buChar char="○"/>
              <a:defRPr sz="1867"/>
            </a:lvl5pPr>
            <a:lvl6pPr marL="3657418" lvl="5" indent="-423312" rtl="0">
              <a:spcBef>
                <a:spcPts val="0"/>
              </a:spcBef>
              <a:spcAft>
                <a:spcPts val="0"/>
              </a:spcAft>
              <a:buSzPts val="1400"/>
              <a:buChar char="■"/>
              <a:defRPr sz="1867"/>
            </a:lvl6pPr>
            <a:lvl7pPr marL="4266987" lvl="6" indent="-423312" rtl="0">
              <a:spcBef>
                <a:spcPts val="0"/>
              </a:spcBef>
              <a:spcAft>
                <a:spcPts val="0"/>
              </a:spcAft>
              <a:buSzPts val="1400"/>
              <a:buChar char="●"/>
              <a:defRPr sz="1867"/>
            </a:lvl7pPr>
            <a:lvl8pPr marL="4876557" lvl="7" indent="-423312" rtl="0">
              <a:spcBef>
                <a:spcPts val="0"/>
              </a:spcBef>
              <a:spcAft>
                <a:spcPts val="0"/>
              </a:spcAft>
              <a:buSzPts val="1400"/>
              <a:buChar char="○"/>
              <a:defRPr sz="1867"/>
            </a:lvl8pPr>
            <a:lvl9pPr marL="5486126" lvl="8" indent="-423312" rtl="0">
              <a:spcBef>
                <a:spcPts val="0"/>
              </a:spcBef>
              <a:spcAft>
                <a:spcPts val="0"/>
              </a:spcAft>
              <a:buSzPts val="1400"/>
              <a:buChar char="■"/>
              <a:defRPr sz="1867"/>
            </a:lvl9pPr>
          </a:lstStyle>
          <a:p>
            <a:endParaRPr/>
          </a:p>
        </p:txBody>
      </p:sp>
      <p:sp>
        <p:nvSpPr>
          <p:cNvPr id="120" name="Google Shape;120;p8"/>
          <p:cNvSpPr txBox="1">
            <a:spLocks noGrp="1"/>
          </p:cNvSpPr>
          <p:nvPr>
            <p:ph type="body" idx="3"/>
          </p:nvPr>
        </p:nvSpPr>
        <p:spPr>
          <a:xfrm>
            <a:off x="8681161" y="2066867"/>
            <a:ext cx="2267200" cy="4500800"/>
          </a:xfrm>
          <a:prstGeom prst="rect">
            <a:avLst/>
          </a:prstGeom>
        </p:spPr>
        <p:txBody>
          <a:bodyPr spcFirstLastPara="1" wrap="square" lIns="91425" tIns="91425" rIns="91425" bIns="91425" anchor="t" anchorCtr="0">
            <a:noAutofit/>
          </a:bodyPr>
          <a:lstStyle>
            <a:lvl1pPr marL="609570" lvl="0" indent="-423312" rtl="0">
              <a:spcBef>
                <a:spcPts val="800"/>
              </a:spcBef>
              <a:spcAft>
                <a:spcPts val="0"/>
              </a:spcAft>
              <a:buSzPts val="1400"/>
              <a:buChar char="◎"/>
              <a:defRPr sz="1867"/>
            </a:lvl1pPr>
            <a:lvl2pPr marL="1219140" lvl="1" indent="-423312" rtl="0">
              <a:spcBef>
                <a:spcPts val="0"/>
              </a:spcBef>
              <a:spcAft>
                <a:spcPts val="0"/>
              </a:spcAft>
              <a:buSzPts val="1400"/>
              <a:buChar char="◉"/>
              <a:defRPr sz="1867"/>
            </a:lvl2pPr>
            <a:lvl3pPr marL="1828709" lvl="2" indent="-423312" rtl="0">
              <a:spcBef>
                <a:spcPts val="0"/>
              </a:spcBef>
              <a:spcAft>
                <a:spcPts val="0"/>
              </a:spcAft>
              <a:buSzPts val="1400"/>
              <a:buChar char="￮"/>
              <a:defRPr sz="1867"/>
            </a:lvl3pPr>
            <a:lvl4pPr marL="2438278" lvl="3" indent="-423312" rtl="0">
              <a:spcBef>
                <a:spcPts val="0"/>
              </a:spcBef>
              <a:spcAft>
                <a:spcPts val="0"/>
              </a:spcAft>
              <a:buSzPts val="1400"/>
              <a:buChar char="●"/>
              <a:defRPr sz="1867"/>
            </a:lvl4pPr>
            <a:lvl5pPr marL="3047848" lvl="4" indent="-423312" rtl="0">
              <a:spcBef>
                <a:spcPts val="0"/>
              </a:spcBef>
              <a:spcAft>
                <a:spcPts val="0"/>
              </a:spcAft>
              <a:buSzPts val="1400"/>
              <a:buChar char="○"/>
              <a:defRPr sz="1867"/>
            </a:lvl5pPr>
            <a:lvl6pPr marL="3657418" lvl="5" indent="-423312" rtl="0">
              <a:spcBef>
                <a:spcPts val="0"/>
              </a:spcBef>
              <a:spcAft>
                <a:spcPts val="0"/>
              </a:spcAft>
              <a:buSzPts val="1400"/>
              <a:buChar char="■"/>
              <a:defRPr sz="1867"/>
            </a:lvl6pPr>
            <a:lvl7pPr marL="4266987" lvl="6" indent="-423312" rtl="0">
              <a:spcBef>
                <a:spcPts val="0"/>
              </a:spcBef>
              <a:spcAft>
                <a:spcPts val="0"/>
              </a:spcAft>
              <a:buSzPts val="1400"/>
              <a:buChar char="●"/>
              <a:defRPr sz="1867"/>
            </a:lvl7pPr>
            <a:lvl8pPr marL="4876557" lvl="7" indent="-423312" rtl="0">
              <a:spcBef>
                <a:spcPts val="0"/>
              </a:spcBef>
              <a:spcAft>
                <a:spcPts val="0"/>
              </a:spcAft>
              <a:buSzPts val="1400"/>
              <a:buChar char="○"/>
              <a:defRPr sz="1867"/>
            </a:lvl8pPr>
            <a:lvl9pPr marL="5486126" lvl="8" indent="-423312" rtl="0">
              <a:spcBef>
                <a:spcPts val="0"/>
              </a:spcBef>
              <a:spcAft>
                <a:spcPts val="0"/>
              </a:spcAft>
              <a:buSzPts val="1400"/>
              <a:buChar char="■"/>
              <a:defRPr sz="1867"/>
            </a:lvl9pPr>
          </a:lstStyle>
          <a:p>
            <a:endParaRPr/>
          </a:p>
        </p:txBody>
      </p:sp>
      <p:sp>
        <p:nvSpPr>
          <p:cNvPr id="121" name="Google Shape;121;p8"/>
          <p:cNvSpPr/>
          <p:nvPr/>
        </p:nvSpPr>
        <p:spPr>
          <a:xfrm>
            <a:off x="1355300" y="3975467"/>
            <a:ext cx="587200" cy="587200"/>
          </a:xfrm>
          <a:prstGeom prst="ellipse">
            <a:avLst/>
          </a:prstGeom>
          <a:solidFill>
            <a:srgbClr val="65BB48">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 name="Google Shape;122;p8"/>
          <p:cNvSpPr/>
          <p:nvPr/>
        </p:nvSpPr>
        <p:spPr>
          <a:xfrm>
            <a:off x="-91633" y="4461533"/>
            <a:ext cx="1092800" cy="1092800"/>
          </a:xfrm>
          <a:prstGeom prst="ellipse">
            <a:avLst/>
          </a:prstGeom>
          <a:noFill/>
          <a:ln w="9525" cap="flat" cmpd="sng">
            <a:solidFill>
              <a:srgbClr val="00D1C6"/>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 name="Google Shape;123;p8"/>
          <p:cNvSpPr/>
          <p:nvPr/>
        </p:nvSpPr>
        <p:spPr>
          <a:xfrm>
            <a:off x="1815300" y="187633"/>
            <a:ext cx="1150400" cy="1151200"/>
          </a:xfrm>
          <a:prstGeom prst="donut">
            <a:avLst>
              <a:gd name="adj" fmla="val 43200"/>
            </a:avLst>
          </a:prstGeom>
          <a:solidFill>
            <a:srgbClr val="E8004C">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 name="Google Shape;124;p8"/>
          <p:cNvSpPr/>
          <p:nvPr/>
        </p:nvSpPr>
        <p:spPr>
          <a:xfrm>
            <a:off x="1917500" y="4562667"/>
            <a:ext cx="1416000" cy="1416000"/>
          </a:xfrm>
          <a:prstGeom prst="donut">
            <a:avLst>
              <a:gd name="adj" fmla="val 9905"/>
            </a:avLst>
          </a:prstGeom>
          <a:solidFill>
            <a:srgbClr val="BBCD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5" name="Google Shape;125;p8"/>
          <p:cNvSpPr/>
          <p:nvPr/>
        </p:nvSpPr>
        <p:spPr>
          <a:xfrm>
            <a:off x="2745900" y="1483300"/>
            <a:ext cx="406400" cy="406400"/>
          </a:xfrm>
          <a:prstGeom prst="ellipse">
            <a:avLst/>
          </a:prstGeom>
          <a:solidFill>
            <a:srgbClr val="ED4A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6" name="Google Shape;126;p8"/>
          <p:cNvSpPr/>
          <p:nvPr/>
        </p:nvSpPr>
        <p:spPr>
          <a:xfrm>
            <a:off x="11631333" y="360300"/>
            <a:ext cx="734000" cy="734000"/>
          </a:xfrm>
          <a:prstGeom prst="ellipse">
            <a:avLst/>
          </a:prstGeom>
          <a:solidFill>
            <a:srgbClr val="F8BB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7" name="Google Shape;127;p8"/>
          <p:cNvSpPr/>
          <p:nvPr/>
        </p:nvSpPr>
        <p:spPr>
          <a:xfrm>
            <a:off x="11395733" y="811500"/>
            <a:ext cx="530000" cy="530000"/>
          </a:xfrm>
          <a:prstGeom prst="donut">
            <a:avLst>
              <a:gd name="adj" fmla="val 8754"/>
            </a:avLst>
          </a:prstGeom>
          <a:solidFill>
            <a:srgbClr val="65BB48">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8" name="Google Shape;128;p8"/>
          <p:cNvSpPr/>
          <p:nvPr/>
        </p:nvSpPr>
        <p:spPr>
          <a:xfrm>
            <a:off x="10948367" y="1536867"/>
            <a:ext cx="530000" cy="530000"/>
          </a:xfrm>
          <a:prstGeom prst="ellipse">
            <a:avLst/>
          </a:prstGeom>
          <a:solidFill>
            <a:srgbClr val="ED4A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9" name="Google Shape;129;p8"/>
          <p:cNvSpPr/>
          <p:nvPr/>
        </p:nvSpPr>
        <p:spPr>
          <a:xfrm>
            <a:off x="10132800" y="-367000"/>
            <a:ext cx="988800" cy="988800"/>
          </a:xfrm>
          <a:prstGeom prst="donut">
            <a:avLst>
              <a:gd name="adj" fmla="val 39163"/>
            </a:avLst>
          </a:prstGeom>
          <a:solidFill>
            <a:srgbClr val="BBCD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 name="Google Shape;130;p8"/>
          <p:cNvSpPr/>
          <p:nvPr/>
        </p:nvSpPr>
        <p:spPr>
          <a:xfrm>
            <a:off x="12045033" y="2490467"/>
            <a:ext cx="250800" cy="250800"/>
          </a:xfrm>
          <a:prstGeom prst="ellipse">
            <a:avLst/>
          </a:prstGeom>
          <a:solidFill>
            <a:srgbClr val="E8004C">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1" name="Google Shape;131;p8"/>
          <p:cNvSpPr/>
          <p:nvPr/>
        </p:nvSpPr>
        <p:spPr>
          <a:xfrm>
            <a:off x="-640300" y="324833"/>
            <a:ext cx="3129600" cy="3129600"/>
          </a:xfrm>
          <a:prstGeom prst="donut">
            <a:avLst>
              <a:gd name="adj" fmla="val 21094"/>
            </a:avLst>
          </a:prstGeom>
          <a:solidFill>
            <a:srgbClr val="F8BB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2" name="Google Shape;132;p8"/>
          <p:cNvSpPr/>
          <p:nvPr/>
        </p:nvSpPr>
        <p:spPr>
          <a:xfrm>
            <a:off x="1355300" y="5455600"/>
            <a:ext cx="1610400" cy="1610400"/>
          </a:xfrm>
          <a:prstGeom prst="ellipse">
            <a:avLst/>
          </a:prstGeom>
          <a:solidFill>
            <a:srgbClr val="00ACC3">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3" name="Google Shape;133;p8"/>
          <p:cNvSpPr/>
          <p:nvPr/>
        </p:nvSpPr>
        <p:spPr>
          <a:xfrm>
            <a:off x="272100" y="1237233"/>
            <a:ext cx="1304800" cy="1304800"/>
          </a:xfrm>
          <a:prstGeom prst="ellipse">
            <a:avLst/>
          </a:prstGeom>
          <a:noFill/>
          <a:ln w="9525" cap="flat" cmpd="sng">
            <a:solidFill>
              <a:srgbClr val="BBCD00"/>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4" name="Google Shape;134;p8"/>
          <p:cNvSpPr txBox="1">
            <a:spLocks noGrp="1"/>
          </p:cNvSpPr>
          <p:nvPr>
            <p:ph type="sldNum" idx="12"/>
          </p:nvPr>
        </p:nvSpPr>
        <p:spPr>
          <a:xfrm>
            <a:off x="11514167" y="6335500"/>
            <a:ext cx="626400" cy="522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94110608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35"/>
        <p:cNvGrpSpPr/>
        <p:nvPr/>
      </p:nvGrpSpPr>
      <p:grpSpPr>
        <a:xfrm>
          <a:off x="0" y="0"/>
          <a:ext cx="0" cy="0"/>
          <a:chOff x="0" y="0"/>
          <a:chExt cx="0" cy="0"/>
        </a:xfrm>
      </p:grpSpPr>
      <p:sp>
        <p:nvSpPr>
          <p:cNvPr id="136" name="Google Shape;136;p9"/>
          <p:cNvSpPr txBox="1">
            <a:spLocks noGrp="1"/>
          </p:cNvSpPr>
          <p:nvPr>
            <p:ph type="title"/>
          </p:nvPr>
        </p:nvSpPr>
        <p:spPr>
          <a:xfrm>
            <a:off x="3914500" y="1212067"/>
            <a:ext cx="7034000" cy="854800"/>
          </a:xfrm>
          <a:prstGeom prst="rect">
            <a:avLst/>
          </a:prstGeom>
        </p:spPr>
        <p:txBody>
          <a:bodyPr spcFirstLastPara="1" wrap="square" lIns="91425" tIns="91425" rIns="91425" bIns="91425" anchor="b" anchorCtr="0">
            <a:noAutofit/>
          </a:bodyPr>
          <a:lstStyle>
            <a:lvl1pPr lvl="0">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endParaRPr/>
          </a:p>
        </p:txBody>
      </p:sp>
      <p:sp>
        <p:nvSpPr>
          <p:cNvPr id="137" name="Google Shape;137;p9"/>
          <p:cNvSpPr/>
          <p:nvPr/>
        </p:nvSpPr>
        <p:spPr>
          <a:xfrm>
            <a:off x="1707584" y="4892200"/>
            <a:ext cx="274800" cy="274800"/>
          </a:xfrm>
          <a:prstGeom prst="ellipse">
            <a:avLst/>
          </a:prstGeom>
          <a:solidFill>
            <a:srgbClr val="00D1C6">
              <a:alpha val="86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8" name="Google Shape;138;p9"/>
          <p:cNvSpPr/>
          <p:nvPr/>
        </p:nvSpPr>
        <p:spPr>
          <a:xfrm>
            <a:off x="240667" y="5364333"/>
            <a:ext cx="1827600" cy="1827600"/>
          </a:xfrm>
          <a:prstGeom prst="ellipse">
            <a:avLst/>
          </a:prstGeom>
          <a:solidFill>
            <a:srgbClr val="BBCD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9" name="Google Shape;139;p9"/>
          <p:cNvSpPr/>
          <p:nvPr/>
        </p:nvSpPr>
        <p:spPr>
          <a:xfrm>
            <a:off x="328061" y="4284195"/>
            <a:ext cx="608000" cy="608000"/>
          </a:xfrm>
          <a:prstGeom prst="ellipse">
            <a:avLst/>
          </a:prstGeom>
          <a:solidFill>
            <a:srgbClr val="65BB48">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0" name="Google Shape;140;p9"/>
          <p:cNvSpPr/>
          <p:nvPr/>
        </p:nvSpPr>
        <p:spPr>
          <a:xfrm>
            <a:off x="95333" y="4051467"/>
            <a:ext cx="1073200" cy="1073200"/>
          </a:xfrm>
          <a:prstGeom prst="ellipse">
            <a:avLst/>
          </a:prstGeom>
          <a:noFill/>
          <a:ln w="9525" cap="flat" cmpd="sng">
            <a:solidFill>
              <a:srgbClr val="65BB48"/>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1" name="Google Shape;141;p9"/>
          <p:cNvSpPr/>
          <p:nvPr/>
        </p:nvSpPr>
        <p:spPr>
          <a:xfrm>
            <a:off x="1707600" y="2144633"/>
            <a:ext cx="1391200" cy="1392000"/>
          </a:xfrm>
          <a:prstGeom prst="donut">
            <a:avLst>
              <a:gd name="adj" fmla="val 43200"/>
            </a:avLst>
          </a:prstGeom>
          <a:solidFill>
            <a:srgbClr val="F8BB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2" name="Google Shape;142;p9"/>
          <p:cNvSpPr/>
          <p:nvPr/>
        </p:nvSpPr>
        <p:spPr>
          <a:xfrm>
            <a:off x="2187300" y="-269167"/>
            <a:ext cx="1000400" cy="1000400"/>
          </a:xfrm>
          <a:prstGeom prst="ellipse">
            <a:avLst/>
          </a:prstGeom>
          <a:solidFill>
            <a:srgbClr val="ED4A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3" name="Google Shape;143;p9"/>
          <p:cNvSpPr/>
          <p:nvPr/>
        </p:nvSpPr>
        <p:spPr>
          <a:xfrm>
            <a:off x="-640300" y="324833"/>
            <a:ext cx="3129600" cy="3129600"/>
          </a:xfrm>
          <a:prstGeom prst="donut">
            <a:avLst>
              <a:gd name="adj" fmla="val 6129"/>
            </a:avLst>
          </a:prstGeom>
          <a:solidFill>
            <a:srgbClr val="E8004C">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4" name="Google Shape;144;p9"/>
          <p:cNvSpPr/>
          <p:nvPr/>
        </p:nvSpPr>
        <p:spPr>
          <a:xfrm>
            <a:off x="-297300" y="667833"/>
            <a:ext cx="2443600" cy="2443600"/>
          </a:xfrm>
          <a:prstGeom prst="ellipse">
            <a:avLst/>
          </a:prstGeom>
          <a:noFill/>
          <a:ln w="9525" cap="flat" cmpd="sng">
            <a:solidFill>
              <a:srgbClr val="ED4A00"/>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5" name="Google Shape;145;p9"/>
          <p:cNvSpPr/>
          <p:nvPr/>
        </p:nvSpPr>
        <p:spPr>
          <a:xfrm>
            <a:off x="1707600" y="5266833"/>
            <a:ext cx="1000400" cy="1000400"/>
          </a:xfrm>
          <a:prstGeom prst="ellipse">
            <a:avLst/>
          </a:prstGeom>
          <a:solidFill>
            <a:srgbClr val="00ACC3">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6" name="Google Shape;146;p9"/>
          <p:cNvSpPr/>
          <p:nvPr/>
        </p:nvSpPr>
        <p:spPr>
          <a:xfrm>
            <a:off x="10550667" y="800300"/>
            <a:ext cx="734000" cy="734000"/>
          </a:xfrm>
          <a:prstGeom prst="ellipse">
            <a:avLst/>
          </a:prstGeom>
          <a:solidFill>
            <a:srgbClr val="00D1C6">
              <a:alpha val="86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7" name="Google Shape;147;p9"/>
          <p:cNvSpPr/>
          <p:nvPr/>
        </p:nvSpPr>
        <p:spPr>
          <a:xfrm>
            <a:off x="11604533" y="2144633"/>
            <a:ext cx="382800" cy="382800"/>
          </a:xfrm>
          <a:prstGeom prst="donut">
            <a:avLst>
              <a:gd name="adj" fmla="val 18608"/>
            </a:avLst>
          </a:prstGeom>
          <a:solidFill>
            <a:srgbClr val="ED4A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8" name="Google Shape;148;p9"/>
          <p:cNvSpPr/>
          <p:nvPr/>
        </p:nvSpPr>
        <p:spPr>
          <a:xfrm>
            <a:off x="11745836" y="1181919"/>
            <a:ext cx="555200" cy="555200"/>
          </a:xfrm>
          <a:prstGeom prst="ellipse">
            <a:avLst/>
          </a:prstGeom>
          <a:solidFill>
            <a:srgbClr val="F8BB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9" name="Google Shape;149;p9"/>
          <p:cNvSpPr/>
          <p:nvPr/>
        </p:nvSpPr>
        <p:spPr>
          <a:xfrm>
            <a:off x="10824000" y="-326067"/>
            <a:ext cx="988800" cy="988800"/>
          </a:xfrm>
          <a:prstGeom prst="donut">
            <a:avLst>
              <a:gd name="adj" fmla="val 37879"/>
            </a:avLst>
          </a:prstGeom>
          <a:solidFill>
            <a:srgbClr val="00ACC3">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0" name="Google Shape;150;p9"/>
          <p:cNvSpPr/>
          <p:nvPr/>
        </p:nvSpPr>
        <p:spPr>
          <a:xfrm>
            <a:off x="10418300" y="417033"/>
            <a:ext cx="250800" cy="250800"/>
          </a:xfrm>
          <a:prstGeom prst="ellipse">
            <a:avLst/>
          </a:prstGeom>
          <a:solidFill>
            <a:srgbClr val="BBCD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1" name="Google Shape;151;p9"/>
          <p:cNvSpPr/>
          <p:nvPr/>
        </p:nvSpPr>
        <p:spPr>
          <a:xfrm>
            <a:off x="11529200" y="965284"/>
            <a:ext cx="988800" cy="988800"/>
          </a:xfrm>
          <a:prstGeom prst="ellipse">
            <a:avLst/>
          </a:prstGeom>
          <a:noFill/>
          <a:ln w="9525" cap="flat" cmpd="sng">
            <a:solidFill>
              <a:srgbClr val="F8BB00"/>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2" name="Google Shape;152;p9"/>
          <p:cNvSpPr txBox="1">
            <a:spLocks noGrp="1"/>
          </p:cNvSpPr>
          <p:nvPr>
            <p:ph type="sldNum" idx="12"/>
          </p:nvPr>
        </p:nvSpPr>
        <p:spPr>
          <a:xfrm>
            <a:off x="11514167" y="6335500"/>
            <a:ext cx="626400" cy="522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76950763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53"/>
        <p:cNvGrpSpPr/>
        <p:nvPr/>
      </p:nvGrpSpPr>
      <p:grpSpPr>
        <a:xfrm>
          <a:off x="0" y="0"/>
          <a:ext cx="0" cy="0"/>
          <a:chOff x="0" y="0"/>
          <a:chExt cx="0" cy="0"/>
        </a:xfrm>
      </p:grpSpPr>
      <p:sp>
        <p:nvSpPr>
          <p:cNvPr id="154" name="Google Shape;154;p10"/>
          <p:cNvSpPr/>
          <p:nvPr/>
        </p:nvSpPr>
        <p:spPr>
          <a:xfrm>
            <a:off x="1596633" y="-1070367"/>
            <a:ext cx="8998800" cy="8998800"/>
          </a:xfrm>
          <a:prstGeom prst="ellipse">
            <a:avLst/>
          </a:prstGeom>
          <a:noFill/>
          <a:ln w="9525" cap="flat" cmpd="sng">
            <a:solidFill>
              <a:srgbClr val="A1BECC"/>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5" name="Google Shape;155;p10"/>
          <p:cNvSpPr txBox="1">
            <a:spLocks noGrp="1"/>
          </p:cNvSpPr>
          <p:nvPr>
            <p:ph type="body" idx="1"/>
          </p:nvPr>
        </p:nvSpPr>
        <p:spPr>
          <a:xfrm>
            <a:off x="1661633" y="5570267"/>
            <a:ext cx="8868800" cy="692800"/>
          </a:xfrm>
          <a:prstGeom prst="rect">
            <a:avLst/>
          </a:prstGeom>
        </p:spPr>
        <p:txBody>
          <a:bodyPr spcFirstLastPara="1" wrap="square" lIns="91425" tIns="91425" rIns="91425" bIns="91425" anchor="t" anchorCtr="0">
            <a:noAutofit/>
          </a:bodyPr>
          <a:lstStyle>
            <a:lvl1pPr marL="609570" lvl="0" indent="-304784" algn="ctr">
              <a:spcBef>
                <a:spcPts val="480"/>
              </a:spcBef>
              <a:spcAft>
                <a:spcPts val="0"/>
              </a:spcAft>
              <a:buSzPts val="1600"/>
              <a:buNone/>
              <a:defRPr sz="2133"/>
            </a:lvl1pPr>
          </a:lstStyle>
          <a:p>
            <a:endParaRPr/>
          </a:p>
        </p:txBody>
      </p:sp>
      <p:sp>
        <p:nvSpPr>
          <p:cNvPr id="156" name="Google Shape;156;p10"/>
          <p:cNvSpPr/>
          <p:nvPr/>
        </p:nvSpPr>
        <p:spPr>
          <a:xfrm rot="10800000">
            <a:off x="11607933" y="5036351"/>
            <a:ext cx="823200" cy="823200"/>
          </a:xfrm>
          <a:prstGeom prst="ellipse">
            <a:avLst/>
          </a:prstGeom>
          <a:solidFill>
            <a:srgbClr val="00D1C6">
              <a:alpha val="86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7" name="Google Shape;157;p10"/>
          <p:cNvSpPr/>
          <p:nvPr/>
        </p:nvSpPr>
        <p:spPr>
          <a:xfrm rot="10800000">
            <a:off x="811667" y="1121815"/>
            <a:ext cx="687200" cy="687200"/>
          </a:xfrm>
          <a:prstGeom prst="donut">
            <a:avLst>
              <a:gd name="adj" fmla="val 18608"/>
            </a:avLst>
          </a:prstGeom>
          <a:solidFill>
            <a:srgbClr val="F8BB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8" name="Google Shape;158;p10"/>
          <p:cNvSpPr/>
          <p:nvPr/>
        </p:nvSpPr>
        <p:spPr>
          <a:xfrm rot="10800000">
            <a:off x="10926695" y="6071067"/>
            <a:ext cx="1108800" cy="1108800"/>
          </a:xfrm>
          <a:prstGeom prst="donut">
            <a:avLst>
              <a:gd name="adj" fmla="val 37879"/>
            </a:avLst>
          </a:prstGeom>
          <a:solidFill>
            <a:srgbClr val="00ACC3">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9" name="Google Shape;159;p10"/>
          <p:cNvSpPr/>
          <p:nvPr/>
        </p:nvSpPr>
        <p:spPr>
          <a:xfrm rot="10800000">
            <a:off x="11277845" y="5578351"/>
            <a:ext cx="281200" cy="281200"/>
          </a:xfrm>
          <a:prstGeom prst="ellipse">
            <a:avLst/>
          </a:prstGeom>
          <a:solidFill>
            <a:srgbClr val="BBCD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0" name="Google Shape;160;p10"/>
          <p:cNvSpPr/>
          <p:nvPr/>
        </p:nvSpPr>
        <p:spPr>
          <a:xfrm rot="10800000">
            <a:off x="-204196" y="-592729"/>
            <a:ext cx="1504400" cy="1504400"/>
          </a:xfrm>
          <a:prstGeom prst="ellipse">
            <a:avLst/>
          </a:prstGeom>
          <a:noFill/>
          <a:ln w="9525" cap="flat" cmpd="sng">
            <a:solidFill>
              <a:srgbClr val="ED4A00"/>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1" name="Google Shape;161;p10"/>
          <p:cNvSpPr/>
          <p:nvPr/>
        </p:nvSpPr>
        <p:spPr>
          <a:xfrm rot="10800000">
            <a:off x="10682688" y="177855"/>
            <a:ext cx="579600" cy="579600"/>
          </a:xfrm>
          <a:prstGeom prst="donut">
            <a:avLst>
              <a:gd name="adj" fmla="val 8754"/>
            </a:avLst>
          </a:prstGeom>
          <a:solidFill>
            <a:srgbClr val="65BB48">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2" name="Google Shape;162;p10"/>
          <p:cNvSpPr/>
          <p:nvPr/>
        </p:nvSpPr>
        <p:spPr>
          <a:xfrm rot="10800000">
            <a:off x="-98103" y="1122000"/>
            <a:ext cx="441200" cy="441200"/>
          </a:xfrm>
          <a:prstGeom prst="ellipse">
            <a:avLst/>
          </a:prstGeom>
          <a:solidFill>
            <a:srgbClr val="ED4A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 name="Google Shape;163;p10"/>
          <p:cNvSpPr/>
          <p:nvPr/>
        </p:nvSpPr>
        <p:spPr>
          <a:xfrm rot="10800000">
            <a:off x="11349533" y="177872"/>
            <a:ext cx="1081600" cy="1081600"/>
          </a:xfrm>
          <a:prstGeom prst="donut">
            <a:avLst>
              <a:gd name="adj" fmla="val 39163"/>
            </a:avLst>
          </a:prstGeom>
          <a:solidFill>
            <a:srgbClr val="BBCD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4" name="Google Shape;164;p10"/>
          <p:cNvSpPr/>
          <p:nvPr/>
        </p:nvSpPr>
        <p:spPr>
          <a:xfrm rot="10800000">
            <a:off x="157331" y="-231203"/>
            <a:ext cx="781600" cy="781600"/>
          </a:xfrm>
          <a:prstGeom prst="ellipse">
            <a:avLst/>
          </a:prstGeom>
          <a:solidFill>
            <a:srgbClr val="E8004C">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5" name="Google Shape;165;p10"/>
          <p:cNvSpPr/>
          <p:nvPr/>
        </p:nvSpPr>
        <p:spPr>
          <a:xfrm rot="10800000">
            <a:off x="998433" y="6260067"/>
            <a:ext cx="460000" cy="460000"/>
          </a:xfrm>
          <a:prstGeom prst="donut">
            <a:avLst>
              <a:gd name="adj" fmla="val 30568"/>
            </a:avLst>
          </a:prstGeom>
          <a:solidFill>
            <a:srgbClr val="65BB48">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6" name="Google Shape;166;p10"/>
          <p:cNvSpPr/>
          <p:nvPr/>
        </p:nvSpPr>
        <p:spPr>
          <a:xfrm rot="10800000">
            <a:off x="-143715" y="5678711"/>
            <a:ext cx="884000" cy="884000"/>
          </a:xfrm>
          <a:prstGeom prst="ellipse">
            <a:avLst/>
          </a:prstGeom>
          <a:solidFill>
            <a:srgbClr val="F8BB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7" name="Google Shape;167;p10"/>
          <p:cNvSpPr/>
          <p:nvPr/>
        </p:nvSpPr>
        <p:spPr>
          <a:xfrm rot="10800000">
            <a:off x="-422216" y="4591379"/>
            <a:ext cx="674800" cy="674800"/>
          </a:xfrm>
          <a:prstGeom prst="ellipse">
            <a:avLst/>
          </a:prstGeom>
          <a:solidFill>
            <a:srgbClr val="BBCD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8" name="Google Shape;168;p10"/>
          <p:cNvSpPr/>
          <p:nvPr/>
        </p:nvSpPr>
        <p:spPr>
          <a:xfrm rot="10800000">
            <a:off x="-301560" y="5520867"/>
            <a:ext cx="1199200" cy="1199200"/>
          </a:xfrm>
          <a:prstGeom prst="ellipse">
            <a:avLst/>
          </a:prstGeom>
          <a:noFill/>
          <a:ln w="9525" cap="flat" cmpd="sng">
            <a:solidFill>
              <a:srgbClr val="F8BB00"/>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9" name="Google Shape;169;p10"/>
          <p:cNvSpPr/>
          <p:nvPr/>
        </p:nvSpPr>
        <p:spPr>
          <a:xfrm rot="10800000">
            <a:off x="11600855" y="1467000"/>
            <a:ext cx="444400" cy="444400"/>
          </a:xfrm>
          <a:prstGeom prst="ellipse">
            <a:avLst/>
          </a:prstGeom>
          <a:solidFill>
            <a:srgbClr val="00D1C6">
              <a:alpha val="86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0" name="Google Shape;170;p10"/>
          <p:cNvSpPr txBox="1">
            <a:spLocks noGrp="1"/>
          </p:cNvSpPr>
          <p:nvPr>
            <p:ph type="sldNum" idx="12"/>
          </p:nvPr>
        </p:nvSpPr>
        <p:spPr>
          <a:xfrm>
            <a:off x="5782800" y="6335500"/>
            <a:ext cx="626400" cy="522000"/>
          </a:xfrm>
          <a:prstGeom prst="rect">
            <a:avLst/>
          </a:prstGeom>
        </p:spPr>
        <p:txBody>
          <a:bodyPr spcFirstLastPara="1" wrap="square" lIns="91425" tIns="91425" rIns="91425" bIns="91425" anchor="t" anchorCtr="0">
            <a:noAutofit/>
          </a:bodyPr>
          <a:lstStyle>
            <a:lvl1pPr lvl="0" algn="ctr" rtl="0">
              <a:buNone/>
              <a:defRPr/>
            </a:lvl1pPr>
            <a:lvl2pPr lvl="1" algn="ctr" rtl="0">
              <a:buNone/>
              <a:defRPr/>
            </a:lvl2pPr>
            <a:lvl3pPr lvl="2" algn="ctr" rtl="0">
              <a:buNone/>
              <a:defRPr/>
            </a:lvl3pPr>
            <a:lvl4pPr lvl="3" algn="ctr" rtl="0">
              <a:buNone/>
              <a:defRPr/>
            </a:lvl4pPr>
            <a:lvl5pPr lvl="4" algn="ctr" rtl="0">
              <a:buNone/>
              <a:defRPr/>
            </a:lvl5pPr>
            <a:lvl6pPr lvl="5" algn="ctr" rtl="0">
              <a:buNone/>
              <a:defRPr/>
            </a:lvl6pPr>
            <a:lvl7pPr lvl="6" algn="ctr" rtl="0">
              <a:buNone/>
              <a:defRPr/>
            </a:lvl7pPr>
            <a:lvl8pPr lvl="7" algn="ctr" rtl="0">
              <a:buNone/>
              <a:defRPr/>
            </a:lvl8pPr>
            <a:lvl9pPr lvl="8" algn="ctr"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5326823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4"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8" y="2665379"/>
            <a:ext cx="4897576"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2F288E0-7875-42C4-84C8-98DBBD3BF4D2}" type="datetimeFigureOut">
              <a:rPr lang="zh-CN" altLang="en-US" smtClean="0"/>
              <a:t>2025/12/18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07924306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1"/>
        <p:cNvGrpSpPr/>
        <p:nvPr/>
      </p:nvGrpSpPr>
      <p:grpSpPr>
        <a:xfrm>
          <a:off x="0" y="0"/>
          <a:ext cx="0" cy="0"/>
          <a:chOff x="0" y="0"/>
          <a:chExt cx="0" cy="0"/>
        </a:xfrm>
      </p:grpSpPr>
      <p:sp>
        <p:nvSpPr>
          <p:cNvPr id="172" name="Google Shape;172;p11"/>
          <p:cNvSpPr/>
          <p:nvPr/>
        </p:nvSpPr>
        <p:spPr>
          <a:xfrm>
            <a:off x="558800" y="-2108200"/>
            <a:ext cx="11074400" cy="11074400"/>
          </a:xfrm>
          <a:prstGeom prst="ellipse">
            <a:avLst/>
          </a:prstGeom>
          <a:noFill/>
          <a:ln w="9525" cap="flat" cmpd="sng">
            <a:solidFill>
              <a:srgbClr val="A1BECC"/>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3" name="Google Shape;173;p11"/>
          <p:cNvSpPr/>
          <p:nvPr/>
        </p:nvSpPr>
        <p:spPr>
          <a:xfrm>
            <a:off x="-218933" y="914900"/>
            <a:ext cx="734000" cy="734000"/>
          </a:xfrm>
          <a:prstGeom prst="ellipse">
            <a:avLst/>
          </a:prstGeom>
          <a:solidFill>
            <a:srgbClr val="00D1C6">
              <a:alpha val="86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4" name="Google Shape;174;p11"/>
          <p:cNvSpPr/>
          <p:nvPr/>
        </p:nvSpPr>
        <p:spPr>
          <a:xfrm>
            <a:off x="10939333" y="5198400"/>
            <a:ext cx="596000" cy="596000"/>
          </a:xfrm>
          <a:prstGeom prst="donut">
            <a:avLst>
              <a:gd name="adj" fmla="val 18608"/>
            </a:avLst>
          </a:prstGeom>
          <a:solidFill>
            <a:srgbClr val="F8BB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5" name="Google Shape;175;p11"/>
          <p:cNvSpPr/>
          <p:nvPr/>
        </p:nvSpPr>
        <p:spPr>
          <a:xfrm>
            <a:off x="133900" y="-262567"/>
            <a:ext cx="988800" cy="988800"/>
          </a:xfrm>
          <a:prstGeom prst="donut">
            <a:avLst>
              <a:gd name="adj" fmla="val 37879"/>
            </a:avLst>
          </a:prstGeom>
          <a:solidFill>
            <a:srgbClr val="00ACC3">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6" name="Google Shape;176;p11"/>
          <p:cNvSpPr/>
          <p:nvPr/>
        </p:nvSpPr>
        <p:spPr>
          <a:xfrm>
            <a:off x="558800" y="914900"/>
            <a:ext cx="250800" cy="250800"/>
          </a:xfrm>
          <a:prstGeom prst="ellipse">
            <a:avLst/>
          </a:prstGeom>
          <a:solidFill>
            <a:srgbClr val="BBCD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7" name="Google Shape;177;p11"/>
          <p:cNvSpPr/>
          <p:nvPr/>
        </p:nvSpPr>
        <p:spPr>
          <a:xfrm>
            <a:off x="11111633" y="5976667"/>
            <a:ext cx="1304800" cy="1304800"/>
          </a:xfrm>
          <a:prstGeom prst="ellipse">
            <a:avLst/>
          </a:prstGeom>
          <a:noFill/>
          <a:ln w="9525" cap="flat" cmpd="sng">
            <a:solidFill>
              <a:srgbClr val="ED4A00"/>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8" name="Google Shape;178;p11"/>
          <p:cNvSpPr/>
          <p:nvPr/>
        </p:nvSpPr>
        <p:spPr>
          <a:xfrm>
            <a:off x="989000" y="5933000"/>
            <a:ext cx="530000" cy="530000"/>
          </a:xfrm>
          <a:prstGeom prst="donut">
            <a:avLst>
              <a:gd name="adj" fmla="val 8754"/>
            </a:avLst>
          </a:prstGeom>
          <a:solidFill>
            <a:srgbClr val="65BB48">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 name="Google Shape;179;p11"/>
          <p:cNvSpPr/>
          <p:nvPr/>
        </p:nvSpPr>
        <p:spPr>
          <a:xfrm>
            <a:off x="11941733" y="5411595"/>
            <a:ext cx="382800" cy="382800"/>
          </a:xfrm>
          <a:prstGeom prst="ellipse">
            <a:avLst/>
          </a:prstGeom>
          <a:solidFill>
            <a:srgbClr val="ED4A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0" name="Google Shape;180;p11"/>
          <p:cNvSpPr/>
          <p:nvPr/>
        </p:nvSpPr>
        <p:spPr>
          <a:xfrm>
            <a:off x="-218933" y="5703600"/>
            <a:ext cx="988800" cy="988800"/>
          </a:xfrm>
          <a:prstGeom prst="donut">
            <a:avLst>
              <a:gd name="adj" fmla="val 39163"/>
            </a:avLst>
          </a:prstGeom>
          <a:solidFill>
            <a:srgbClr val="BBCD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1" name="Google Shape;181;p11"/>
          <p:cNvSpPr/>
          <p:nvPr/>
        </p:nvSpPr>
        <p:spPr>
          <a:xfrm>
            <a:off x="11424967" y="6290000"/>
            <a:ext cx="678000" cy="678000"/>
          </a:xfrm>
          <a:prstGeom prst="ellipse">
            <a:avLst/>
          </a:prstGeom>
          <a:solidFill>
            <a:srgbClr val="E8004C">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2" name="Google Shape;182;p11"/>
          <p:cNvSpPr/>
          <p:nvPr/>
        </p:nvSpPr>
        <p:spPr>
          <a:xfrm>
            <a:off x="10769967" y="298833"/>
            <a:ext cx="406400" cy="406400"/>
          </a:xfrm>
          <a:prstGeom prst="donut">
            <a:avLst>
              <a:gd name="adj" fmla="val 30568"/>
            </a:avLst>
          </a:prstGeom>
          <a:solidFill>
            <a:srgbClr val="65BB48">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3" name="Google Shape;183;p11"/>
          <p:cNvSpPr/>
          <p:nvPr/>
        </p:nvSpPr>
        <p:spPr>
          <a:xfrm>
            <a:off x="11404331" y="437831"/>
            <a:ext cx="780800" cy="780800"/>
          </a:xfrm>
          <a:prstGeom prst="ellipse">
            <a:avLst/>
          </a:prstGeom>
          <a:solidFill>
            <a:srgbClr val="F8BB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4" name="Google Shape;184;p11"/>
          <p:cNvSpPr/>
          <p:nvPr/>
        </p:nvSpPr>
        <p:spPr>
          <a:xfrm>
            <a:off x="11835133" y="1583100"/>
            <a:ext cx="596000" cy="596000"/>
          </a:xfrm>
          <a:prstGeom prst="ellipse">
            <a:avLst/>
          </a:prstGeom>
          <a:solidFill>
            <a:srgbClr val="BBCD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5" name="Google Shape;185;p11"/>
          <p:cNvSpPr/>
          <p:nvPr/>
        </p:nvSpPr>
        <p:spPr>
          <a:xfrm>
            <a:off x="11265333" y="298833"/>
            <a:ext cx="1059200" cy="1059200"/>
          </a:xfrm>
          <a:prstGeom prst="ellipse">
            <a:avLst/>
          </a:prstGeom>
          <a:noFill/>
          <a:ln w="9525" cap="flat" cmpd="sng">
            <a:solidFill>
              <a:srgbClr val="F8BB00"/>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6" name="Google Shape;186;p11"/>
          <p:cNvSpPr/>
          <p:nvPr/>
        </p:nvSpPr>
        <p:spPr>
          <a:xfrm>
            <a:off x="133900" y="5107500"/>
            <a:ext cx="406400" cy="406400"/>
          </a:xfrm>
          <a:prstGeom prst="ellipse">
            <a:avLst/>
          </a:prstGeom>
          <a:solidFill>
            <a:srgbClr val="00D1C6">
              <a:alpha val="86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7" name="Google Shape;187;p11"/>
          <p:cNvSpPr txBox="1">
            <a:spLocks noGrp="1"/>
          </p:cNvSpPr>
          <p:nvPr>
            <p:ph type="sldNum" idx="12"/>
          </p:nvPr>
        </p:nvSpPr>
        <p:spPr>
          <a:xfrm>
            <a:off x="5782800" y="6335500"/>
            <a:ext cx="626400" cy="522000"/>
          </a:xfrm>
          <a:prstGeom prst="rect">
            <a:avLst/>
          </a:prstGeom>
        </p:spPr>
        <p:txBody>
          <a:bodyPr spcFirstLastPara="1" wrap="square" lIns="91425" tIns="91425" rIns="91425" bIns="91425" anchor="t" anchorCtr="0">
            <a:noAutofit/>
          </a:bodyPr>
          <a:lstStyle>
            <a:lvl1pPr lvl="0" algn="ctr" rtl="0">
              <a:buNone/>
              <a:defRPr/>
            </a:lvl1pPr>
            <a:lvl2pPr lvl="1" algn="ctr" rtl="0">
              <a:buNone/>
              <a:defRPr/>
            </a:lvl2pPr>
            <a:lvl3pPr lvl="2" algn="ctr" rtl="0">
              <a:buNone/>
              <a:defRPr/>
            </a:lvl3pPr>
            <a:lvl4pPr lvl="3" algn="ctr" rtl="0">
              <a:buNone/>
              <a:defRPr/>
            </a:lvl4pPr>
            <a:lvl5pPr lvl="4" algn="ctr" rtl="0">
              <a:buNone/>
              <a:defRPr/>
            </a:lvl5pPr>
            <a:lvl6pPr lvl="5" algn="ctr" rtl="0">
              <a:buNone/>
              <a:defRPr/>
            </a:lvl6pPr>
            <a:lvl7pPr lvl="6" algn="ctr" rtl="0">
              <a:buNone/>
              <a:defRPr/>
            </a:lvl7pPr>
            <a:lvl8pPr lvl="7" algn="ctr" rtl="0">
              <a:buNone/>
              <a:defRPr/>
            </a:lvl8pPr>
            <a:lvl9pPr lvl="8" algn="ctr"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50646459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Completely blank">
  <p:cSld name="Completely blank">
    <p:spTree>
      <p:nvGrpSpPr>
        <p:cNvPr id="1" name="Shape 188"/>
        <p:cNvGrpSpPr/>
        <p:nvPr/>
      </p:nvGrpSpPr>
      <p:grpSpPr>
        <a:xfrm>
          <a:off x="0" y="0"/>
          <a:ext cx="0" cy="0"/>
          <a:chOff x="0" y="0"/>
          <a:chExt cx="0" cy="0"/>
        </a:xfrm>
      </p:grpSpPr>
      <p:sp>
        <p:nvSpPr>
          <p:cNvPr id="189" name="Google Shape;189;p12"/>
          <p:cNvSpPr/>
          <p:nvPr/>
        </p:nvSpPr>
        <p:spPr>
          <a:xfrm>
            <a:off x="558800" y="-2108200"/>
            <a:ext cx="11074400" cy="11074400"/>
          </a:xfrm>
          <a:prstGeom prst="ellipse">
            <a:avLst/>
          </a:prstGeom>
          <a:noFill/>
          <a:ln w="9525" cap="flat" cmpd="sng">
            <a:solidFill>
              <a:srgbClr val="A1BECC"/>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0" name="Google Shape;190;p12"/>
          <p:cNvSpPr txBox="1">
            <a:spLocks noGrp="1"/>
          </p:cNvSpPr>
          <p:nvPr>
            <p:ph type="sldNum" idx="12"/>
          </p:nvPr>
        </p:nvSpPr>
        <p:spPr>
          <a:xfrm>
            <a:off x="5782800" y="6335500"/>
            <a:ext cx="626400" cy="522000"/>
          </a:xfrm>
          <a:prstGeom prst="rect">
            <a:avLst/>
          </a:prstGeom>
        </p:spPr>
        <p:txBody>
          <a:bodyPr spcFirstLastPara="1" wrap="square" lIns="91425" tIns="91425" rIns="91425" bIns="91425" anchor="t" anchorCtr="0">
            <a:noAutofit/>
          </a:bodyPr>
          <a:lstStyle>
            <a:lvl1pPr lvl="0" algn="ctr" rtl="0">
              <a:buNone/>
              <a:defRPr/>
            </a:lvl1pPr>
            <a:lvl2pPr lvl="1" algn="ctr" rtl="0">
              <a:buNone/>
              <a:defRPr/>
            </a:lvl2pPr>
            <a:lvl3pPr lvl="2" algn="ctr" rtl="0">
              <a:buNone/>
              <a:defRPr/>
            </a:lvl3pPr>
            <a:lvl4pPr lvl="3" algn="ctr" rtl="0">
              <a:buNone/>
              <a:defRPr/>
            </a:lvl4pPr>
            <a:lvl5pPr lvl="4" algn="ctr" rtl="0">
              <a:buNone/>
              <a:defRPr/>
            </a:lvl5pPr>
            <a:lvl6pPr lvl="5" algn="ctr" rtl="0">
              <a:buNone/>
              <a:defRPr/>
            </a:lvl6pPr>
            <a:lvl7pPr lvl="6" algn="ctr" rtl="0">
              <a:buNone/>
              <a:defRPr/>
            </a:lvl7pPr>
            <a:lvl8pPr lvl="7" algn="ctr" rtl="0">
              <a:buNone/>
              <a:defRPr/>
            </a:lvl8pPr>
            <a:lvl9pPr lvl="8" algn="ctr"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40703078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hanks">
  <p:cSld name="Thanks">
    <p:bg>
      <p:bgPr>
        <a:solidFill>
          <a:schemeClr val="accent2"/>
        </a:solidFill>
        <a:effectLst/>
      </p:bgPr>
    </p:bg>
    <p:spTree>
      <p:nvGrpSpPr>
        <p:cNvPr id="1" name="Shape 151"/>
        <p:cNvGrpSpPr/>
        <p:nvPr/>
      </p:nvGrpSpPr>
      <p:grpSpPr>
        <a:xfrm>
          <a:off x="0" y="0"/>
          <a:ext cx="0" cy="0"/>
          <a:chOff x="0" y="0"/>
          <a:chExt cx="0" cy="0"/>
        </a:xfrm>
      </p:grpSpPr>
      <p:sp>
        <p:nvSpPr>
          <p:cNvPr id="152" name="Google Shape;152;p18"/>
          <p:cNvSpPr/>
          <p:nvPr/>
        </p:nvSpPr>
        <p:spPr>
          <a:xfrm rot="7715609">
            <a:off x="-1044504" y="-1416485"/>
            <a:ext cx="3183760" cy="3183760"/>
          </a:xfrm>
          <a:prstGeom prst="blockArc">
            <a:avLst>
              <a:gd name="adj1" fmla="val 11751713"/>
              <a:gd name="adj2" fmla="val 837016"/>
              <a:gd name="adj3" fmla="val 9209"/>
            </a:avLst>
          </a:prstGeom>
          <a:solidFill>
            <a:srgbClr val="D9D9D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3" name="Google Shape;153;p18"/>
          <p:cNvSpPr/>
          <p:nvPr/>
        </p:nvSpPr>
        <p:spPr>
          <a:xfrm>
            <a:off x="10023400" y="4931533"/>
            <a:ext cx="4177600" cy="4177600"/>
          </a:xfrm>
          <a:prstGeom prst="donut">
            <a:avLst>
              <a:gd name="adj" fmla="val 8720"/>
            </a:avLst>
          </a:prstGeom>
          <a:solidFill>
            <a:srgbClr val="FBB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4" name="Google Shape;154;p18"/>
          <p:cNvSpPr/>
          <p:nvPr/>
        </p:nvSpPr>
        <p:spPr>
          <a:xfrm rot="10800000">
            <a:off x="944000" y="533000"/>
            <a:ext cx="10304000" cy="5792000"/>
          </a:xfrm>
          <a:prstGeom prst="round1Rect">
            <a:avLst>
              <a:gd name="adj" fmla="val 16667"/>
            </a:avLst>
          </a:prstGeom>
          <a:solidFill>
            <a:srgbClr val="EEEEEE"/>
          </a:solidFill>
          <a:ln>
            <a:noFill/>
          </a:ln>
        </p:spPr>
        <p:txBody>
          <a:bodyPr spcFirstLastPara="1" wrap="square" lIns="121900" tIns="121900" rIns="121900" bIns="121900" anchor="ctr" anchorCtr="0">
            <a:noAutofit/>
          </a:bodyPr>
          <a:lstStyle/>
          <a:p>
            <a:pPr marL="0" lvl="0" indent="0" algn="l" rtl="0">
              <a:lnSpc>
                <a:spcPct val="100000"/>
              </a:lnSpc>
              <a:spcBef>
                <a:spcPts val="0"/>
              </a:spcBef>
              <a:spcAft>
                <a:spcPts val="0"/>
              </a:spcAft>
              <a:buNone/>
            </a:pPr>
            <a:endParaRPr sz="2400"/>
          </a:p>
        </p:txBody>
      </p:sp>
      <p:sp>
        <p:nvSpPr>
          <p:cNvPr id="155" name="Google Shape;155;p18"/>
          <p:cNvSpPr txBox="1"/>
          <p:nvPr/>
        </p:nvSpPr>
        <p:spPr>
          <a:xfrm>
            <a:off x="1450300" y="4755900"/>
            <a:ext cx="6612800" cy="930400"/>
          </a:xfrm>
          <a:prstGeom prst="rect">
            <a:avLst/>
          </a:prstGeom>
          <a:noFill/>
          <a:ln>
            <a:noFill/>
          </a:ln>
        </p:spPr>
        <p:txBody>
          <a:bodyPr spcFirstLastPara="1" wrap="square" lIns="121900" tIns="121900" rIns="121900" bIns="121900" anchor="t" anchorCtr="0">
            <a:noAutofit/>
          </a:bodyPr>
          <a:lstStyle/>
          <a:p>
            <a:pPr marL="0" lvl="0" indent="0" algn="l" rtl="0">
              <a:lnSpc>
                <a:spcPct val="115000"/>
              </a:lnSpc>
              <a:spcBef>
                <a:spcPts val="400"/>
              </a:spcBef>
              <a:spcAft>
                <a:spcPts val="0"/>
              </a:spcAft>
              <a:buNone/>
            </a:pPr>
            <a:r>
              <a:rPr lang="en" sz="1333">
                <a:solidFill>
                  <a:schemeClr val="accent1"/>
                </a:solidFill>
                <a:latin typeface="Montserrat"/>
                <a:ea typeface="Montserrat"/>
                <a:cs typeface="Montserrat"/>
                <a:sym typeface="Montserrat"/>
              </a:rPr>
              <a:t>CREDITS: This presentation template was created by </a:t>
            </a:r>
            <a:r>
              <a:rPr lang="en" sz="1333" b="1">
                <a:solidFill>
                  <a:schemeClr val="accent1"/>
                </a:solidFill>
                <a:uFill>
                  <a:noFill/>
                </a:uFill>
                <a:latin typeface="Montserrat"/>
                <a:ea typeface="Montserrat"/>
                <a:cs typeface="Montserrat"/>
                <a:sym typeface="Montserrat"/>
                <a:hlinkClick r:id="rId2">
                  <a:extLst>
                    <a:ext uri="{A12FA001-AC4F-418D-AE19-62706E023703}">
                      <ahyp:hlinkClr xmlns:ahyp="http://schemas.microsoft.com/office/drawing/2018/hyperlinkcolor" xmlns="" val="tx"/>
                    </a:ext>
                  </a:extLst>
                </a:hlinkClick>
              </a:rPr>
              <a:t>Slidesgo</a:t>
            </a:r>
            <a:r>
              <a:rPr lang="en" sz="1333">
                <a:solidFill>
                  <a:schemeClr val="accent1"/>
                </a:solidFill>
                <a:latin typeface="Montserrat"/>
                <a:ea typeface="Montserrat"/>
                <a:cs typeface="Montserrat"/>
                <a:sym typeface="Montserrat"/>
              </a:rPr>
              <a:t>, including icons by </a:t>
            </a:r>
            <a:r>
              <a:rPr lang="en" sz="1333" b="1">
                <a:solidFill>
                  <a:schemeClr val="accent1"/>
                </a:solidFill>
                <a:uFill>
                  <a:noFill/>
                </a:uFill>
                <a:latin typeface="Montserrat"/>
                <a:ea typeface="Montserrat"/>
                <a:cs typeface="Montserrat"/>
                <a:sym typeface="Montserrat"/>
                <a:hlinkClick r:id="rId3">
                  <a:extLst>
                    <a:ext uri="{A12FA001-AC4F-418D-AE19-62706E023703}">
                      <ahyp:hlinkClr xmlns:ahyp="http://schemas.microsoft.com/office/drawing/2018/hyperlinkcolor" xmlns="" val="tx"/>
                    </a:ext>
                  </a:extLst>
                </a:hlinkClick>
              </a:rPr>
              <a:t>Flaticon</a:t>
            </a:r>
            <a:r>
              <a:rPr lang="en" sz="1333">
                <a:solidFill>
                  <a:schemeClr val="accent1"/>
                </a:solidFill>
                <a:latin typeface="Montserrat"/>
                <a:ea typeface="Montserrat"/>
                <a:cs typeface="Montserrat"/>
                <a:sym typeface="Montserrat"/>
              </a:rPr>
              <a:t>, and infographics &amp; images by </a:t>
            </a:r>
            <a:r>
              <a:rPr lang="en" sz="1333" b="1">
                <a:solidFill>
                  <a:schemeClr val="accent1"/>
                </a:solidFill>
                <a:uFill>
                  <a:noFill/>
                </a:uFill>
                <a:latin typeface="Montserrat"/>
                <a:ea typeface="Montserrat"/>
                <a:cs typeface="Montserrat"/>
                <a:sym typeface="Montserrat"/>
                <a:hlinkClick r:id="rId4">
                  <a:extLst>
                    <a:ext uri="{A12FA001-AC4F-418D-AE19-62706E023703}">
                      <ahyp:hlinkClr xmlns:ahyp="http://schemas.microsoft.com/office/drawing/2018/hyperlinkcolor" xmlns="" val="tx"/>
                    </a:ext>
                  </a:extLst>
                </a:hlinkClick>
              </a:rPr>
              <a:t>Freepik</a:t>
            </a:r>
            <a:endParaRPr sz="1333">
              <a:solidFill>
                <a:schemeClr val="accent1"/>
              </a:solidFill>
              <a:latin typeface="Montserrat"/>
              <a:ea typeface="Montserrat"/>
              <a:cs typeface="Montserrat"/>
              <a:sym typeface="Montserrat"/>
            </a:endParaRPr>
          </a:p>
        </p:txBody>
      </p:sp>
      <p:sp>
        <p:nvSpPr>
          <p:cNvPr id="156" name="Google Shape;156;p18"/>
          <p:cNvSpPr txBox="1"/>
          <p:nvPr/>
        </p:nvSpPr>
        <p:spPr>
          <a:xfrm>
            <a:off x="1458833" y="1890067"/>
            <a:ext cx="6612800" cy="1478400"/>
          </a:xfrm>
          <a:prstGeom prst="rect">
            <a:avLst/>
          </a:prstGeom>
          <a:noFill/>
          <a:ln>
            <a:noFill/>
          </a:ln>
        </p:spPr>
        <p:txBody>
          <a:bodyPr spcFirstLastPara="1" wrap="square" lIns="121900" tIns="121900" rIns="121900" bIns="121900" anchor="b" anchorCtr="0">
            <a:noAutofit/>
          </a:bodyPr>
          <a:lstStyle/>
          <a:p>
            <a:pPr marL="0" lvl="0" indent="0" algn="l" rtl="0">
              <a:spcBef>
                <a:spcPts val="0"/>
              </a:spcBef>
              <a:spcAft>
                <a:spcPts val="0"/>
              </a:spcAft>
              <a:buNone/>
            </a:pPr>
            <a:endParaRPr sz="3733" b="1">
              <a:solidFill>
                <a:srgbClr val="27316F"/>
              </a:solidFill>
              <a:latin typeface="Montserrat"/>
              <a:ea typeface="Montserrat"/>
              <a:cs typeface="Montserrat"/>
              <a:sym typeface="Montserrat"/>
            </a:endParaRPr>
          </a:p>
        </p:txBody>
      </p:sp>
      <p:sp>
        <p:nvSpPr>
          <p:cNvPr id="157" name="Google Shape;157;p18"/>
          <p:cNvSpPr txBox="1">
            <a:spLocks noGrp="1"/>
          </p:cNvSpPr>
          <p:nvPr>
            <p:ph type="title"/>
          </p:nvPr>
        </p:nvSpPr>
        <p:spPr>
          <a:xfrm>
            <a:off x="1458833" y="745233"/>
            <a:ext cx="9106800" cy="1457600"/>
          </a:xfrm>
          <a:prstGeom prst="rect">
            <a:avLst/>
          </a:prstGeom>
        </p:spPr>
        <p:txBody>
          <a:bodyPr spcFirstLastPara="1" wrap="square" lIns="91425" tIns="91425" rIns="91425" bIns="91425" anchor="t" anchorCtr="0">
            <a:noAutofit/>
          </a:bodyPr>
          <a:lstStyle>
            <a:lvl1pPr lvl="0">
              <a:spcBef>
                <a:spcPts val="0"/>
              </a:spcBef>
              <a:spcAft>
                <a:spcPts val="0"/>
              </a:spcAft>
              <a:buNone/>
              <a:defRPr sz="8000">
                <a:solidFill>
                  <a:schemeClr val="accent1"/>
                </a:solidFill>
              </a:defRPr>
            </a:lvl1pPr>
            <a:lvl2pPr lvl="1">
              <a:spcBef>
                <a:spcPts val="0"/>
              </a:spcBef>
              <a:spcAft>
                <a:spcPts val="0"/>
              </a:spcAft>
              <a:buNone/>
              <a:defRPr sz="6400">
                <a:solidFill>
                  <a:schemeClr val="accent1"/>
                </a:solidFill>
              </a:defRPr>
            </a:lvl2pPr>
            <a:lvl3pPr lvl="2">
              <a:spcBef>
                <a:spcPts val="0"/>
              </a:spcBef>
              <a:spcAft>
                <a:spcPts val="0"/>
              </a:spcAft>
              <a:buNone/>
              <a:defRPr sz="6400">
                <a:solidFill>
                  <a:schemeClr val="accent1"/>
                </a:solidFill>
              </a:defRPr>
            </a:lvl3pPr>
            <a:lvl4pPr lvl="3">
              <a:spcBef>
                <a:spcPts val="0"/>
              </a:spcBef>
              <a:spcAft>
                <a:spcPts val="0"/>
              </a:spcAft>
              <a:buNone/>
              <a:defRPr sz="6400">
                <a:solidFill>
                  <a:schemeClr val="accent1"/>
                </a:solidFill>
              </a:defRPr>
            </a:lvl4pPr>
            <a:lvl5pPr lvl="4">
              <a:spcBef>
                <a:spcPts val="0"/>
              </a:spcBef>
              <a:spcAft>
                <a:spcPts val="0"/>
              </a:spcAft>
              <a:buNone/>
              <a:defRPr sz="6400">
                <a:solidFill>
                  <a:schemeClr val="accent1"/>
                </a:solidFill>
              </a:defRPr>
            </a:lvl5pPr>
            <a:lvl6pPr lvl="5">
              <a:spcBef>
                <a:spcPts val="0"/>
              </a:spcBef>
              <a:spcAft>
                <a:spcPts val="0"/>
              </a:spcAft>
              <a:buNone/>
              <a:defRPr sz="6400">
                <a:solidFill>
                  <a:schemeClr val="accent1"/>
                </a:solidFill>
              </a:defRPr>
            </a:lvl6pPr>
            <a:lvl7pPr lvl="6">
              <a:spcBef>
                <a:spcPts val="0"/>
              </a:spcBef>
              <a:spcAft>
                <a:spcPts val="0"/>
              </a:spcAft>
              <a:buNone/>
              <a:defRPr sz="6400">
                <a:solidFill>
                  <a:schemeClr val="accent1"/>
                </a:solidFill>
              </a:defRPr>
            </a:lvl7pPr>
            <a:lvl8pPr lvl="7">
              <a:spcBef>
                <a:spcPts val="0"/>
              </a:spcBef>
              <a:spcAft>
                <a:spcPts val="0"/>
              </a:spcAft>
              <a:buNone/>
              <a:defRPr sz="6400">
                <a:solidFill>
                  <a:schemeClr val="accent1"/>
                </a:solidFill>
              </a:defRPr>
            </a:lvl8pPr>
            <a:lvl9pPr lvl="8">
              <a:spcBef>
                <a:spcPts val="0"/>
              </a:spcBef>
              <a:spcAft>
                <a:spcPts val="0"/>
              </a:spcAft>
              <a:buNone/>
              <a:defRPr sz="6400">
                <a:solidFill>
                  <a:schemeClr val="accent1"/>
                </a:solidFill>
              </a:defRPr>
            </a:lvl9pPr>
          </a:lstStyle>
          <a:p>
            <a:endParaRPr/>
          </a:p>
        </p:txBody>
      </p:sp>
      <p:sp>
        <p:nvSpPr>
          <p:cNvPr id="158" name="Google Shape;158;p18"/>
          <p:cNvSpPr txBox="1">
            <a:spLocks noGrp="1"/>
          </p:cNvSpPr>
          <p:nvPr>
            <p:ph type="subTitle" idx="1"/>
          </p:nvPr>
        </p:nvSpPr>
        <p:spPr>
          <a:xfrm>
            <a:off x="1458833" y="2158533"/>
            <a:ext cx="8573200" cy="18804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133"/>
            </a:lvl1pPr>
            <a:lvl2pPr lvl="1" rtl="0">
              <a:spcBef>
                <a:spcPts val="2133"/>
              </a:spcBef>
              <a:spcAft>
                <a:spcPts val="0"/>
              </a:spcAft>
              <a:buNone/>
              <a:defRPr sz="2133"/>
            </a:lvl2pPr>
            <a:lvl3pPr lvl="2" rtl="0">
              <a:spcBef>
                <a:spcPts val="2133"/>
              </a:spcBef>
              <a:spcAft>
                <a:spcPts val="0"/>
              </a:spcAft>
              <a:buNone/>
              <a:defRPr sz="2133"/>
            </a:lvl3pPr>
            <a:lvl4pPr lvl="3" rtl="0">
              <a:spcBef>
                <a:spcPts val="2133"/>
              </a:spcBef>
              <a:spcAft>
                <a:spcPts val="0"/>
              </a:spcAft>
              <a:buNone/>
              <a:defRPr sz="2133"/>
            </a:lvl4pPr>
            <a:lvl5pPr lvl="4" rtl="0">
              <a:spcBef>
                <a:spcPts val="2133"/>
              </a:spcBef>
              <a:spcAft>
                <a:spcPts val="0"/>
              </a:spcAft>
              <a:buNone/>
              <a:defRPr sz="2133"/>
            </a:lvl5pPr>
            <a:lvl6pPr lvl="5" rtl="0">
              <a:spcBef>
                <a:spcPts val="2133"/>
              </a:spcBef>
              <a:spcAft>
                <a:spcPts val="0"/>
              </a:spcAft>
              <a:buNone/>
              <a:defRPr sz="2133"/>
            </a:lvl6pPr>
            <a:lvl7pPr lvl="6" rtl="0">
              <a:spcBef>
                <a:spcPts val="2133"/>
              </a:spcBef>
              <a:spcAft>
                <a:spcPts val="0"/>
              </a:spcAft>
              <a:buNone/>
              <a:defRPr sz="2133"/>
            </a:lvl7pPr>
            <a:lvl8pPr lvl="7" rtl="0">
              <a:spcBef>
                <a:spcPts val="2133"/>
              </a:spcBef>
              <a:spcAft>
                <a:spcPts val="0"/>
              </a:spcAft>
              <a:buNone/>
              <a:defRPr sz="2133"/>
            </a:lvl8pPr>
            <a:lvl9pPr lvl="8" rtl="0">
              <a:spcBef>
                <a:spcPts val="2133"/>
              </a:spcBef>
              <a:spcAft>
                <a:spcPts val="2133"/>
              </a:spcAft>
              <a:buNone/>
              <a:defRPr sz="2133"/>
            </a:lvl9pPr>
          </a:lstStyle>
          <a:p>
            <a:endParaRPr/>
          </a:p>
        </p:txBody>
      </p:sp>
      <p:sp>
        <p:nvSpPr>
          <p:cNvPr id="159" name="Google Shape;159;p18"/>
          <p:cNvSpPr/>
          <p:nvPr/>
        </p:nvSpPr>
        <p:spPr>
          <a:xfrm rot="-3224087" flipH="1">
            <a:off x="10120982" y="1018706"/>
            <a:ext cx="2274127" cy="2274127"/>
          </a:xfrm>
          <a:prstGeom prst="blockArc">
            <a:avLst>
              <a:gd name="adj1" fmla="val 13003178"/>
              <a:gd name="adj2" fmla="val 2121832"/>
              <a:gd name="adj3" fmla="val 25028"/>
            </a:avLst>
          </a:prstGeom>
          <a:solidFill>
            <a:srgbClr val="BDC1C6"/>
          </a:solidFill>
          <a:ln>
            <a:noFill/>
          </a:ln>
        </p:spPr>
        <p:txBody>
          <a:bodyPr spcFirstLastPara="1" wrap="square" lIns="121900" tIns="121900" rIns="121900" bIns="121900" anchor="ctr" anchorCtr="0">
            <a:noAutofit/>
          </a:bodyPr>
          <a:lstStyle/>
          <a:p>
            <a:pPr marL="0" lvl="0" indent="0" algn="l" rtl="0">
              <a:lnSpc>
                <a:spcPct val="100000"/>
              </a:lnSpc>
              <a:spcBef>
                <a:spcPts val="0"/>
              </a:spcBef>
              <a:spcAft>
                <a:spcPts val="0"/>
              </a:spcAft>
              <a:buNone/>
            </a:pPr>
            <a:endParaRPr sz="2400"/>
          </a:p>
        </p:txBody>
      </p:sp>
    </p:spTree>
    <p:extLst>
      <p:ext uri="{BB962C8B-B14F-4D97-AF65-F5344CB8AC3E}">
        <p14:creationId xmlns:p14="http://schemas.microsoft.com/office/powerpoint/2010/main" val="114283241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6784E0F-B49E-4CF9-974F-F2E81701724C}" type="datetimeFigureOut">
              <a:rPr lang="en-US" smtClean="0"/>
              <a:t>18/12/2025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B2D9CF-84F5-40DC-9319-750C0EB7F784}" type="slidenum">
              <a:rPr lang="en-US" smtClean="0"/>
              <a:t>‹#›</a:t>
            </a:fld>
            <a:endParaRPr lang="en-US"/>
          </a:p>
        </p:txBody>
      </p:sp>
    </p:spTree>
    <p:extLst>
      <p:ext uri="{BB962C8B-B14F-4D97-AF65-F5344CB8AC3E}">
        <p14:creationId xmlns:p14="http://schemas.microsoft.com/office/powerpoint/2010/main" val="199526808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784E0F-B49E-4CF9-974F-F2E81701724C}" type="datetimeFigureOut">
              <a:rPr lang="en-US" smtClean="0"/>
              <a:t>18/12/2025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B2D9CF-84F5-40DC-9319-750C0EB7F784}" type="slidenum">
              <a:rPr lang="en-US" smtClean="0"/>
              <a:t>‹#›</a:t>
            </a:fld>
            <a:endParaRPr lang="en-US"/>
          </a:p>
        </p:txBody>
      </p:sp>
    </p:spTree>
    <p:extLst>
      <p:ext uri="{BB962C8B-B14F-4D97-AF65-F5344CB8AC3E}">
        <p14:creationId xmlns:p14="http://schemas.microsoft.com/office/powerpoint/2010/main" val="227550657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4"/>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8"/>
            <a:ext cx="10515600" cy="1500187"/>
          </a:xfrm>
        </p:spPr>
        <p:txBody>
          <a:bodyPr/>
          <a:lstStyle>
            <a:lvl1pPr marL="0" indent="0">
              <a:buNone/>
              <a:defRPr sz="2400">
                <a:solidFill>
                  <a:schemeClr val="tx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6784E0F-B49E-4CF9-974F-F2E81701724C}" type="datetimeFigureOut">
              <a:rPr lang="en-US" smtClean="0"/>
              <a:t>18/12/2025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B2D9CF-84F5-40DC-9319-750C0EB7F784}" type="slidenum">
              <a:rPr lang="en-US" smtClean="0"/>
              <a:t>‹#›</a:t>
            </a:fld>
            <a:endParaRPr lang="en-US"/>
          </a:p>
        </p:txBody>
      </p:sp>
    </p:spTree>
    <p:extLst>
      <p:ext uri="{BB962C8B-B14F-4D97-AF65-F5344CB8AC3E}">
        <p14:creationId xmlns:p14="http://schemas.microsoft.com/office/powerpoint/2010/main" val="36568241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6784E0F-B49E-4CF9-974F-F2E81701724C}" type="datetimeFigureOut">
              <a:rPr lang="en-US" smtClean="0"/>
              <a:t>18/12/2025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B2D9CF-84F5-40DC-9319-750C0EB7F784}" type="slidenum">
              <a:rPr lang="en-US" smtClean="0"/>
              <a:t>‹#›</a:t>
            </a:fld>
            <a:endParaRPr lang="en-US"/>
          </a:p>
        </p:txBody>
      </p:sp>
    </p:spTree>
    <p:extLst>
      <p:ext uri="{BB962C8B-B14F-4D97-AF65-F5344CB8AC3E}">
        <p14:creationId xmlns:p14="http://schemas.microsoft.com/office/powerpoint/2010/main" val="208128474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6784E0F-B49E-4CF9-974F-F2E81701724C}" type="datetimeFigureOut">
              <a:rPr lang="en-US" smtClean="0"/>
              <a:t>18/12/2025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5B2D9CF-84F5-40DC-9319-750C0EB7F784}" type="slidenum">
              <a:rPr lang="en-US" smtClean="0"/>
              <a:t>‹#›</a:t>
            </a:fld>
            <a:endParaRPr lang="en-US"/>
          </a:p>
        </p:txBody>
      </p:sp>
    </p:spTree>
    <p:extLst>
      <p:ext uri="{BB962C8B-B14F-4D97-AF65-F5344CB8AC3E}">
        <p14:creationId xmlns:p14="http://schemas.microsoft.com/office/powerpoint/2010/main" val="377786479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6784E0F-B49E-4CF9-974F-F2E81701724C}" type="datetimeFigureOut">
              <a:rPr lang="en-US" smtClean="0"/>
              <a:t>18/12/2025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5B2D9CF-84F5-40DC-9319-750C0EB7F784}" type="slidenum">
              <a:rPr lang="en-US" smtClean="0"/>
              <a:t>‹#›</a:t>
            </a:fld>
            <a:endParaRPr lang="en-US"/>
          </a:p>
        </p:txBody>
      </p:sp>
    </p:spTree>
    <p:extLst>
      <p:ext uri="{BB962C8B-B14F-4D97-AF65-F5344CB8AC3E}">
        <p14:creationId xmlns:p14="http://schemas.microsoft.com/office/powerpoint/2010/main" val="379363924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784E0F-B49E-4CF9-974F-F2E81701724C}" type="datetimeFigureOut">
              <a:rPr lang="en-US" smtClean="0"/>
              <a:t>18/12/2025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5B2D9CF-84F5-40DC-9319-750C0EB7F784}" type="slidenum">
              <a:rPr lang="en-US" smtClean="0"/>
              <a:t>‹#›</a:t>
            </a:fld>
            <a:endParaRPr lang="en-US"/>
          </a:p>
        </p:txBody>
      </p:sp>
    </p:spTree>
    <p:extLst>
      <p:ext uri="{BB962C8B-B14F-4D97-AF65-F5344CB8AC3E}">
        <p14:creationId xmlns:p14="http://schemas.microsoft.com/office/powerpoint/2010/main" val="34905746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2025/12/18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84807362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30"/>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6784E0F-B49E-4CF9-974F-F2E81701724C}" type="datetimeFigureOut">
              <a:rPr lang="en-US" smtClean="0"/>
              <a:t>18/12/2025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B2D9CF-84F5-40DC-9319-750C0EB7F784}" type="slidenum">
              <a:rPr lang="en-US" smtClean="0"/>
              <a:t>‹#›</a:t>
            </a:fld>
            <a:endParaRPr lang="en-US"/>
          </a:p>
        </p:txBody>
      </p:sp>
    </p:spTree>
    <p:extLst>
      <p:ext uri="{BB962C8B-B14F-4D97-AF65-F5344CB8AC3E}">
        <p14:creationId xmlns:p14="http://schemas.microsoft.com/office/powerpoint/2010/main" val="176203940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30"/>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6784E0F-B49E-4CF9-974F-F2E81701724C}" type="datetimeFigureOut">
              <a:rPr lang="en-US" smtClean="0"/>
              <a:t>18/12/2025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B2D9CF-84F5-40DC-9319-750C0EB7F784}" type="slidenum">
              <a:rPr lang="en-US" smtClean="0"/>
              <a:t>‹#›</a:t>
            </a:fld>
            <a:endParaRPr lang="en-US"/>
          </a:p>
        </p:txBody>
      </p:sp>
    </p:spTree>
    <p:extLst>
      <p:ext uri="{BB962C8B-B14F-4D97-AF65-F5344CB8AC3E}">
        <p14:creationId xmlns:p14="http://schemas.microsoft.com/office/powerpoint/2010/main" val="83934741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784E0F-B49E-4CF9-974F-F2E81701724C}" type="datetimeFigureOut">
              <a:rPr lang="en-US" smtClean="0"/>
              <a:t>18/12/2025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B2D9CF-84F5-40DC-9319-750C0EB7F784}" type="slidenum">
              <a:rPr lang="en-US" smtClean="0"/>
              <a:t>‹#›</a:t>
            </a:fld>
            <a:endParaRPr lang="en-US"/>
          </a:p>
        </p:txBody>
      </p:sp>
    </p:spTree>
    <p:extLst>
      <p:ext uri="{BB962C8B-B14F-4D97-AF65-F5344CB8AC3E}">
        <p14:creationId xmlns:p14="http://schemas.microsoft.com/office/powerpoint/2010/main" val="73853583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6"/>
            <a:ext cx="2628900" cy="581183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3"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784E0F-B49E-4CF9-974F-F2E81701724C}" type="datetimeFigureOut">
              <a:rPr lang="en-US" smtClean="0"/>
              <a:t>18/12/2025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B2D9CF-84F5-40DC-9319-750C0EB7F784}" type="slidenum">
              <a:rPr lang="en-US" smtClean="0"/>
              <a:t>‹#›</a:t>
            </a:fld>
            <a:endParaRPr lang="en-US"/>
          </a:p>
        </p:txBody>
      </p:sp>
    </p:spTree>
    <p:extLst>
      <p:ext uri="{BB962C8B-B14F-4D97-AF65-F5344CB8AC3E}">
        <p14:creationId xmlns:p14="http://schemas.microsoft.com/office/powerpoint/2010/main" val="155583001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18/12/2025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17569642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18/12/2025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6974510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18/12/2025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07057975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18/12/2025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18929484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18/12/2025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75371254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18/12/2025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47815522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e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image" Target="../media/image2.png"/><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theme" Target="../theme/theme2.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26.xml"/><Relationship Id="rId18" Type="http://schemas.openxmlformats.org/officeDocument/2006/relationships/slideLayout" Target="../slideLayouts/slideLayout31.xml"/><Relationship Id="rId26" Type="http://schemas.openxmlformats.org/officeDocument/2006/relationships/slideLayout" Target="../slideLayouts/slideLayout39.xml"/><Relationship Id="rId3" Type="http://schemas.openxmlformats.org/officeDocument/2006/relationships/slideLayout" Target="../slideLayouts/slideLayout16.xml"/><Relationship Id="rId21" Type="http://schemas.openxmlformats.org/officeDocument/2006/relationships/slideLayout" Target="../slideLayouts/slideLayout34.xml"/><Relationship Id="rId34" Type="http://schemas.openxmlformats.org/officeDocument/2006/relationships/slideLayout" Target="../slideLayouts/slideLayout47.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5" Type="http://schemas.openxmlformats.org/officeDocument/2006/relationships/slideLayout" Target="../slideLayouts/slideLayout38.xml"/><Relationship Id="rId33" Type="http://schemas.openxmlformats.org/officeDocument/2006/relationships/slideLayout" Target="../slideLayouts/slideLayout46.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slideLayout" Target="../slideLayouts/slideLayout33.xml"/><Relationship Id="rId29" Type="http://schemas.openxmlformats.org/officeDocument/2006/relationships/slideLayout" Target="../slideLayouts/slideLayout42.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24" Type="http://schemas.openxmlformats.org/officeDocument/2006/relationships/slideLayout" Target="../slideLayouts/slideLayout37.xml"/><Relationship Id="rId32" Type="http://schemas.openxmlformats.org/officeDocument/2006/relationships/slideLayout" Target="../slideLayouts/slideLayout45.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23" Type="http://schemas.openxmlformats.org/officeDocument/2006/relationships/slideLayout" Target="../slideLayouts/slideLayout36.xml"/><Relationship Id="rId28" Type="http://schemas.openxmlformats.org/officeDocument/2006/relationships/slideLayout" Target="../slideLayouts/slideLayout41.xml"/><Relationship Id="rId10" Type="http://schemas.openxmlformats.org/officeDocument/2006/relationships/slideLayout" Target="../slideLayouts/slideLayout23.xml"/><Relationship Id="rId19" Type="http://schemas.openxmlformats.org/officeDocument/2006/relationships/slideLayout" Target="../slideLayouts/slideLayout32.xml"/><Relationship Id="rId31" Type="http://schemas.openxmlformats.org/officeDocument/2006/relationships/slideLayout" Target="../slideLayouts/slideLayout44.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 Id="rId22" Type="http://schemas.openxmlformats.org/officeDocument/2006/relationships/slideLayout" Target="../slideLayouts/slideLayout35.xml"/><Relationship Id="rId27" Type="http://schemas.openxmlformats.org/officeDocument/2006/relationships/slideLayout" Target="../slideLayouts/slideLayout40.xml"/><Relationship Id="rId30" Type="http://schemas.openxmlformats.org/officeDocument/2006/relationships/slideLayout" Target="../slideLayouts/slideLayout43.xml"/><Relationship Id="rId35" Type="http://schemas.openxmlformats.org/officeDocument/2006/relationships/theme" Target="../theme/theme3.xml"/><Relationship Id="rId8"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5" Type="http://schemas.openxmlformats.org/officeDocument/2006/relationships/slideLayout" Target="../slideLayouts/slideLayout52.xml"/><Relationship Id="rId4" Type="http://schemas.openxmlformats.org/officeDocument/2006/relationships/slideLayout" Target="../slideLayouts/slideLayout51.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theme" Target="../theme/theme5.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68.xml"/><Relationship Id="rId7" Type="http://schemas.openxmlformats.org/officeDocument/2006/relationships/theme" Target="../theme/theme6.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5" Type="http://schemas.openxmlformats.org/officeDocument/2006/relationships/slideLayout" Target="../slideLayouts/slideLayout70.xml"/><Relationship Id="rId4"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heme" Target="../theme/theme7.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image" Target="../media/image3.jpg"/><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theme" Target="../theme/theme8.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1.xml"/><Relationship Id="rId13" Type="http://schemas.openxmlformats.org/officeDocument/2006/relationships/slideLayout" Target="../slideLayouts/slideLayout106.xml"/><Relationship Id="rId18" Type="http://schemas.openxmlformats.org/officeDocument/2006/relationships/slideLayout" Target="../slideLayouts/slideLayout111.xml"/><Relationship Id="rId3" Type="http://schemas.openxmlformats.org/officeDocument/2006/relationships/slideLayout" Target="../slideLayouts/slideLayout96.xml"/><Relationship Id="rId21" Type="http://schemas.openxmlformats.org/officeDocument/2006/relationships/slideLayout" Target="../slideLayouts/slideLayout114.xml"/><Relationship Id="rId7" Type="http://schemas.openxmlformats.org/officeDocument/2006/relationships/slideLayout" Target="../slideLayouts/slideLayout100.xml"/><Relationship Id="rId12" Type="http://schemas.openxmlformats.org/officeDocument/2006/relationships/slideLayout" Target="../slideLayouts/slideLayout105.xml"/><Relationship Id="rId17" Type="http://schemas.openxmlformats.org/officeDocument/2006/relationships/slideLayout" Target="../slideLayouts/slideLayout110.xml"/><Relationship Id="rId25" Type="http://schemas.openxmlformats.org/officeDocument/2006/relationships/theme" Target="../theme/theme9.xml"/><Relationship Id="rId2" Type="http://schemas.openxmlformats.org/officeDocument/2006/relationships/slideLayout" Target="../slideLayouts/slideLayout95.xml"/><Relationship Id="rId16" Type="http://schemas.openxmlformats.org/officeDocument/2006/relationships/slideLayout" Target="../slideLayouts/slideLayout109.xml"/><Relationship Id="rId20" Type="http://schemas.openxmlformats.org/officeDocument/2006/relationships/slideLayout" Target="../slideLayouts/slideLayout113.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24" Type="http://schemas.openxmlformats.org/officeDocument/2006/relationships/slideLayout" Target="../slideLayouts/slideLayout117.xml"/><Relationship Id="rId5" Type="http://schemas.openxmlformats.org/officeDocument/2006/relationships/slideLayout" Target="../slideLayouts/slideLayout98.xml"/><Relationship Id="rId15" Type="http://schemas.openxmlformats.org/officeDocument/2006/relationships/slideLayout" Target="../slideLayouts/slideLayout108.xml"/><Relationship Id="rId23" Type="http://schemas.openxmlformats.org/officeDocument/2006/relationships/slideLayout" Target="../slideLayouts/slideLayout116.xml"/><Relationship Id="rId10" Type="http://schemas.openxmlformats.org/officeDocument/2006/relationships/slideLayout" Target="../slideLayouts/slideLayout103.xml"/><Relationship Id="rId19" Type="http://schemas.openxmlformats.org/officeDocument/2006/relationships/slideLayout" Target="../slideLayouts/slideLayout112.xml"/><Relationship Id="rId4" Type="http://schemas.openxmlformats.org/officeDocument/2006/relationships/slideLayout" Target="../slideLayouts/slideLayout97.xml"/><Relationship Id="rId9" Type="http://schemas.openxmlformats.org/officeDocument/2006/relationships/slideLayout" Target="../slideLayouts/slideLayout102.xml"/><Relationship Id="rId14" Type="http://schemas.openxmlformats.org/officeDocument/2006/relationships/slideLayout" Target="../slideLayouts/slideLayout107.xml"/><Relationship Id="rId22" Type="http://schemas.openxmlformats.org/officeDocument/2006/relationships/slideLayout" Target="../slideLayouts/slideLayout1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415" y="0"/>
            <a:ext cx="12181172" cy="6858000"/>
          </a:xfrm>
          <a:prstGeom prst="rect">
            <a:avLst/>
          </a:prstGeom>
        </p:spPr>
      </p:pic>
    </p:spTree>
    <p:extLst>
      <p:ext uri="{BB962C8B-B14F-4D97-AF65-F5344CB8AC3E}">
        <p14:creationId xmlns:p14="http://schemas.microsoft.com/office/powerpoint/2010/main" val="21769833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txStyles>
    <p:titleStyle>
      <a:lvl1pPr algn="ctr" rtl="0" fontAlgn="base">
        <a:spcBef>
          <a:spcPct val="0"/>
        </a:spcBef>
        <a:spcAft>
          <a:spcPct val="0"/>
        </a:spcAft>
        <a:defRPr sz="5900" kern="1200">
          <a:solidFill>
            <a:schemeClr val="tx1"/>
          </a:solidFill>
          <a:latin typeface="+mj-lt"/>
          <a:ea typeface="Microsoft YaHei" panose="020B0503020204020204" pitchFamily="34" charset="-122"/>
          <a:cs typeface="+mj-cs"/>
        </a:defRPr>
      </a:lvl1pPr>
      <a:lvl2pPr algn="ctr" rtl="0" fontAlgn="base">
        <a:spcBef>
          <a:spcPct val="0"/>
        </a:spcBef>
        <a:spcAft>
          <a:spcPct val="0"/>
        </a:spcAft>
        <a:defRPr sz="5900">
          <a:solidFill>
            <a:schemeClr val="tx1"/>
          </a:solidFill>
          <a:latin typeface="Calibri" panose="020F0502020204030204" pitchFamily="34" charset="0"/>
          <a:ea typeface="SimSun" panose="02010600030101010101" pitchFamily="2" charset="-122"/>
        </a:defRPr>
      </a:lvl2pPr>
      <a:lvl3pPr algn="ctr" rtl="0" fontAlgn="base">
        <a:spcBef>
          <a:spcPct val="0"/>
        </a:spcBef>
        <a:spcAft>
          <a:spcPct val="0"/>
        </a:spcAft>
        <a:defRPr sz="5900">
          <a:solidFill>
            <a:schemeClr val="tx1"/>
          </a:solidFill>
          <a:latin typeface="Calibri" panose="020F0502020204030204" pitchFamily="34" charset="0"/>
          <a:ea typeface="SimSun" panose="02010600030101010101" pitchFamily="2" charset="-122"/>
        </a:defRPr>
      </a:lvl3pPr>
      <a:lvl4pPr algn="ctr" rtl="0" fontAlgn="base">
        <a:spcBef>
          <a:spcPct val="0"/>
        </a:spcBef>
        <a:spcAft>
          <a:spcPct val="0"/>
        </a:spcAft>
        <a:defRPr sz="5900">
          <a:solidFill>
            <a:schemeClr val="tx1"/>
          </a:solidFill>
          <a:latin typeface="Calibri" panose="020F0502020204030204" pitchFamily="34" charset="0"/>
          <a:ea typeface="SimSun" panose="02010600030101010101" pitchFamily="2" charset="-122"/>
        </a:defRPr>
      </a:lvl4pPr>
      <a:lvl5pPr algn="ctr" rtl="0" fontAlgn="base">
        <a:spcBef>
          <a:spcPct val="0"/>
        </a:spcBef>
        <a:spcAft>
          <a:spcPct val="0"/>
        </a:spcAft>
        <a:defRPr sz="5900">
          <a:solidFill>
            <a:schemeClr val="tx1"/>
          </a:solidFill>
          <a:latin typeface="Calibri" panose="020F0502020204030204" pitchFamily="34" charset="0"/>
          <a:ea typeface="SimSun" panose="02010600030101010101" pitchFamily="2" charset="-122"/>
        </a:defRPr>
      </a:lvl5pPr>
      <a:lvl6pPr marL="608965" algn="ctr" rtl="0" fontAlgn="base">
        <a:spcBef>
          <a:spcPct val="0"/>
        </a:spcBef>
        <a:spcAft>
          <a:spcPct val="0"/>
        </a:spcAft>
        <a:defRPr sz="5900">
          <a:solidFill>
            <a:schemeClr val="tx1"/>
          </a:solidFill>
          <a:latin typeface="Calibri" panose="020F0502020204030204" pitchFamily="34" charset="0"/>
          <a:ea typeface="SimSun" panose="02010600030101010101" pitchFamily="2" charset="-122"/>
        </a:defRPr>
      </a:lvl6pPr>
      <a:lvl7pPr marL="1217930" algn="ctr" rtl="0" fontAlgn="base">
        <a:spcBef>
          <a:spcPct val="0"/>
        </a:spcBef>
        <a:spcAft>
          <a:spcPct val="0"/>
        </a:spcAft>
        <a:defRPr sz="5900">
          <a:solidFill>
            <a:schemeClr val="tx1"/>
          </a:solidFill>
          <a:latin typeface="Calibri" panose="020F0502020204030204" pitchFamily="34" charset="0"/>
          <a:ea typeface="SimSun" panose="02010600030101010101" pitchFamily="2" charset="-122"/>
        </a:defRPr>
      </a:lvl7pPr>
      <a:lvl8pPr marL="1826895" algn="ctr" rtl="0" fontAlgn="base">
        <a:spcBef>
          <a:spcPct val="0"/>
        </a:spcBef>
        <a:spcAft>
          <a:spcPct val="0"/>
        </a:spcAft>
        <a:defRPr sz="5900">
          <a:solidFill>
            <a:schemeClr val="tx1"/>
          </a:solidFill>
          <a:latin typeface="Calibri" panose="020F0502020204030204" pitchFamily="34" charset="0"/>
          <a:ea typeface="SimSun" panose="02010600030101010101" pitchFamily="2" charset="-122"/>
        </a:defRPr>
      </a:lvl8pPr>
      <a:lvl9pPr marL="2435225" algn="ctr" rtl="0" fontAlgn="base">
        <a:spcBef>
          <a:spcPct val="0"/>
        </a:spcBef>
        <a:spcAft>
          <a:spcPct val="0"/>
        </a:spcAft>
        <a:defRPr sz="5900">
          <a:solidFill>
            <a:schemeClr val="tx1"/>
          </a:solidFill>
          <a:latin typeface="Calibri" panose="020F0502020204030204" pitchFamily="34" charset="0"/>
          <a:ea typeface="SimSun" panose="02010600030101010101" pitchFamily="2" charset="-122"/>
        </a:defRPr>
      </a:lvl9pPr>
    </p:titleStyle>
    <p:bodyStyle>
      <a:lvl1pPr marL="456565" indent="-456565" algn="l" rtl="0" fontAlgn="base">
        <a:spcBef>
          <a:spcPct val="20000"/>
        </a:spcBef>
        <a:spcAft>
          <a:spcPct val="0"/>
        </a:spcAft>
        <a:buFont typeface="Arial" panose="020B0604020202020204" pitchFamily="34" charset="0"/>
        <a:buChar char="•"/>
        <a:defRPr sz="4300" kern="1200">
          <a:solidFill>
            <a:schemeClr val="tx1"/>
          </a:solidFill>
          <a:latin typeface="+mn-lt"/>
          <a:ea typeface="Microsoft YaHei" panose="020B0503020204020204" pitchFamily="34" charset="-122"/>
          <a:cs typeface="+mn-cs"/>
        </a:defRPr>
      </a:lvl1pPr>
      <a:lvl2pPr marL="989330" indent="-380365" algn="l" rtl="0" fontAlgn="base">
        <a:spcBef>
          <a:spcPct val="20000"/>
        </a:spcBef>
        <a:spcAft>
          <a:spcPct val="0"/>
        </a:spcAft>
        <a:buFont typeface="Arial" panose="020B0604020202020204" pitchFamily="34" charset="0"/>
        <a:buChar char="–"/>
        <a:defRPr sz="3700" kern="1200">
          <a:solidFill>
            <a:schemeClr val="tx1"/>
          </a:solidFill>
          <a:latin typeface="+mn-lt"/>
          <a:ea typeface="Microsoft YaHei" panose="020B0503020204020204" pitchFamily="34" charset="-122"/>
          <a:cs typeface="+mn-cs"/>
        </a:defRPr>
      </a:lvl2pPr>
      <a:lvl3pPr marL="1522095" indent="-304165" algn="l" rtl="0" fontAlgn="base">
        <a:spcBef>
          <a:spcPct val="20000"/>
        </a:spcBef>
        <a:spcAft>
          <a:spcPct val="0"/>
        </a:spcAft>
        <a:buFont typeface="Arial" panose="020B0604020202020204" pitchFamily="34" charset="0"/>
        <a:buChar char="•"/>
        <a:defRPr sz="3200" kern="1200">
          <a:solidFill>
            <a:schemeClr val="tx1"/>
          </a:solidFill>
          <a:latin typeface="+mn-lt"/>
          <a:ea typeface="Microsoft YaHei" panose="020B0503020204020204" pitchFamily="34" charset="-122"/>
          <a:cs typeface="+mn-cs"/>
        </a:defRPr>
      </a:lvl3pPr>
      <a:lvl4pPr marL="2131060" indent="-304165" algn="l" rtl="0" fontAlgn="base">
        <a:spcBef>
          <a:spcPct val="20000"/>
        </a:spcBef>
        <a:spcAft>
          <a:spcPct val="0"/>
        </a:spcAft>
        <a:buFont typeface="Arial" panose="020B0604020202020204" pitchFamily="34" charset="0"/>
        <a:buChar char="–"/>
        <a:defRPr sz="2700" kern="1200">
          <a:solidFill>
            <a:schemeClr val="tx1"/>
          </a:solidFill>
          <a:latin typeface="+mn-lt"/>
          <a:ea typeface="Microsoft YaHei" panose="020B0503020204020204" pitchFamily="34" charset="-122"/>
          <a:cs typeface="+mn-cs"/>
        </a:defRPr>
      </a:lvl4pPr>
      <a:lvl5pPr marL="2740025" indent="-304165" algn="l" rtl="0" fontAlgn="base">
        <a:spcBef>
          <a:spcPct val="20000"/>
        </a:spcBef>
        <a:spcAft>
          <a:spcPct val="0"/>
        </a:spcAft>
        <a:buFont typeface="Arial" panose="020B0604020202020204" pitchFamily="34" charset="0"/>
        <a:buChar char="»"/>
        <a:defRPr sz="2700" kern="1200">
          <a:solidFill>
            <a:schemeClr val="tx1"/>
          </a:solidFill>
          <a:latin typeface="+mn-lt"/>
          <a:ea typeface="Microsoft YaHei" panose="020B0503020204020204" pitchFamily="34" charset="-122"/>
          <a:cs typeface="+mn-cs"/>
        </a:defRPr>
      </a:lvl5pPr>
      <a:lvl6pPr marL="3348990" indent="-304165" algn="l" defTabSz="121793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57955" indent="-304165" algn="l" defTabSz="121793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66285" indent="-304165" algn="l" defTabSz="121793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75250" indent="-304165" algn="l" defTabSz="121793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217930" rtl="0" eaLnBrk="1" latinLnBrk="0" hangingPunct="1">
        <a:defRPr sz="2400" kern="1200">
          <a:solidFill>
            <a:schemeClr val="tx1"/>
          </a:solidFill>
          <a:latin typeface="+mn-lt"/>
          <a:ea typeface="+mn-ea"/>
          <a:cs typeface="+mn-cs"/>
        </a:defRPr>
      </a:lvl1pPr>
      <a:lvl2pPr marL="608965" algn="l" defTabSz="1217930" rtl="0" eaLnBrk="1" latinLnBrk="0" hangingPunct="1">
        <a:defRPr sz="2400" kern="1200">
          <a:solidFill>
            <a:schemeClr val="tx1"/>
          </a:solidFill>
          <a:latin typeface="+mn-lt"/>
          <a:ea typeface="+mn-ea"/>
          <a:cs typeface="+mn-cs"/>
        </a:defRPr>
      </a:lvl2pPr>
      <a:lvl3pPr marL="1217930" algn="l" defTabSz="1217930" rtl="0" eaLnBrk="1" latinLnBrk="0" hangingPunct="1">
        <a:defRPr sz="2400" kern="1200">
          <a:solidFill>
            <a:schemeClr val="tx1"/>
          </a:solidFill>
          <a:latin typeface="+mn-lt"/>
          <a:ea typeface="+mn-ea"/>
          <a:cs typeface="+mn-cs"/>
        </a:defRPr>
      </a:lvl3pPr>
      <a:lvl4pPr marL="1826895" algn="l" defTabSz="1217930" rtl="0" eaLnBrk="1" latinLnBrk="0" hangingPunct="1">
        <a:defRPr sz="2400" kern="1200">
          <a:solidFill>
            <a:schemeClr val="tx1"/>
          </a:solidFill>
          <a:latin typeface="+mn-lt"/>
          <a:ea typeface="+mn-ea"/>
          <a:cs typeface="+mn-cs"/>
        </a:defRPr>
      </a:lvl4pPr>
      <a:lvl5pPr marL="2435225" algn="l" defTabSz="1217930" rtl="0" eaLnBrk="1" latinLnBrk="0" hangingPunct="1">
        <a:defRPr sz="2400" kern="1200">
          <a:solidFill>
            <a:schemeClr val="tx1"/>
          </a:solidFill>
          <a:latin typeface="+mn-lt"/>
          <a:ea typeface="+mn-ea"/>
          <a:cs typeface="+mn-cs"/>
        </a:defRPr>
      </a:lvl5pPr>
      <a:lvl6pPr marL="3044190" algn="l" defTabSz="1217930" rtl="0" eaLnBrk="1" latinLnBrk="0" hangingPunct="1">
        <a:defRPr sz="2400" kern="1200">
          <a:solidFill>
            <a:schemeClr val="tx1"/>
          </a:solidFill>
          <a:latin typeface="+mn-lt"/>
          <a:ea typeface="+mn-ea"/>
          <a:cs typeface="+mn-cs"/>
        </a:defRPr>
      </a:lvl6pPr>
      <a:lvl7pPr marL="3653155" algn="l" defTabSz="1217930" rtl="0" eaLnBrk="1" latinLnBrk="0" hangingPunct="1">
        <a:defRPr sz="2400" kern="1200">
          <a:solidFill>
            <a:schemeClr val="tx1"/>
          </a:solidFill>
          <a:latin typeface="+mn-lt"/>
          <a:ea typeface="+mn-ea"/>
          <a:cs typeface="+mn-cs"/>
        </a:defRPr>
      </a:lvl7pPr>
      <a:lvl8pPr marL="4262120" algn="l" defTabSz="1217930" rtl="0" eaLnBrk="1" latinLnBrk="0" hangingPunct="1">
        <a:defRPr sz="2400" kern="1200">
          <a:solidFill>
            <a:schemeClr val="tx1"/>
          </a:solidFill>
          <a:latin typeface="+mn-lt"/>
          <a:ea typeface="+mn-ea"/>
          <a:cs typeface="+mn-cs"/>
        </a:defRPr>
      </a:lvl8pPr>
      <a:lvl9pPr marL="4871085" algn="l" defTabSz="121793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0">
          <a:blip r:embed="rId12"/>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t>2025/12/18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244573432"/>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600"/>
              <a:buFont typeface="Enriqueta"/>
              <a:buNone/>
              <a:defRPr sz="3600" b="1">
                <a:solidFill>
                  <a:schemeClr val="dk1"/>
                </a:solidFill>
                <a:latin typeface="Enriqueta"/>
                <a:ea typeface="Enriqueta"/>
                <a:cs typeface="Enriqueta"/>
                <a:sym typeface="Enriqueta"/>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Overpass"/>
              <a:buChar char="●"/>
              <a:defRPr sz="1800">
                <a:solidFill>
                  <a:schemeClr val="dk1"/>
                </a:solidFill>
                <a:latin typeface="Overpass"/>
                <a:ea typeface="Overpass"/>
                <a:cs typeface="Overpass"/>
                <a:sym typeface="Overpass"/>
              </a:defRPr>
            </a:lvl1pPr>
            <a:lvl2pPr marL="914400" lvl="1" indent="-317500">
              <a:lnSpc>
                <a:spcPct val="115000"/>
              </a:lnSpc>
              <a:spcBef>
                <a:spcPts val="0"/>
              </a:spcBef>
              <a:spcAft>
                <a:spcPts val="0"/>
              </a:spcAft>
              <a:buClr>
                <a:schemeClr val="dk1"/>
              </a:buClr>
              <a:buSzPts val="1400"/>
              <a:buFont typeface="Overpass"/>
              <a:buChar char="○"/>
              <a:defRPr>
                <a:solidFill>
                  <a:schemeClr val="dk1"/>
                </a:solidFill>
                <a:latin typeface="Overpass"/>
                <a:ea typeface="Overpass"/>
                <a:cs typeface="Overpass"/>
                <a:sym typeface="Overpass"/>
              </a:defRPr>
            </a:lvl2pPr>
            <a:lvl3pPr marL="1371600" lvl="2" indent="-317500">
              <a:lnSpc>
                <a:spcPct val="115000"/>
              </a:lnSpc>
              <a:spcBef>
                <a:spcPts val="0"/>
              </a:spcBef>
              <a:spcAft>
                <a:spcPts val="0"/>
              </a:spcAft>
              <a:buClr>
                <a:schemeClr val="dk1"/>
              </a:buClr>
              <a:buSzPts val="1400"/>
              <a:buFont typeface="Overpass"/>
              <a:buChar char="■"/>
              <a:defRPr>
                <a:solidFill>
                  <a:schemeClr val="dk1"/>
                </a:solidFill>
                <a:latin typeface="Overpass"/>
                <a:ea typeface="Overpass"/>
                <a:cs typeface="Overpass"/>
                <a:sym typeface="Overpass"/>
              </a:defRPr>
            </a:lvl3pPr>
            <a:lvl4pPr marL="1828800" lvl="3" indent="-317500">
              <a:lnSpc>
                <a:spcPct val="115000"/>
              </a:lnSpc>
              <a:spcBef>
                <a:spcPts val="0"/>
              </a:spcBef>
              <a:spcAft>
                <a:spcPts val="0"/>
              </a:spcAft>
              <a:buClr>
                <a:schemeClr val="dk1"/>
              </a:buClr>
              <a:buSzPts val="1400"/>
              <a:buFont typeface="Overpass"/>
              <a:buChar char="●"/>
              <a:defRPr>
                <a:solidFill>
                  <a:schemeClr val="dk1"/>
                </a:solidFill>
                <a:latin typeface="Overpass"/>
                <a:ea typeface="Overpass"/>
                <a:cs typeface="Overpass"/>
                <a:sym typeface="Overpass"/>
              </a:defRPr>
            </a:lvl4pPr>
            <a:lvl5pPr marL="2286000" lvl="4" indent="-317500">
              <a:lnSpc>
                <a:spcPct val="115000"/>
              </a:lnSpc>
              <a:spcBef>
                <a:spcPts val="0"/>
              </a:spcBef>
              <a:spcAft>
                <a:spcPts val="0"/>
              </a:spcAft>
              <a:buClr>
                <a:schemeClr val="dk1"/>
              </a:buClr>
              <a:buSzPts val="1400"/>
              <a:buFont typeface="Overpass"/>
              <a:buChar char="○"/>
              <a:defRPr>
                <a:solidFill>
                  <a:schemeClr val="dk1"/>
                </a:solidFill>
                <a:latin typeface="Overpass"/>
                <a:ea typeface="Overpass"/>
                <a:cs typeface="Overpass"/>
                <a:sym typeface="Overpass"/>
              </a:defRPr>
            </a:lvl5pPr>
            <a:lvl6pPr marL="2743200" lvl="5" indent="-317500">
              <a:lnSpc>
                <a:spcPct val="115000"/>
              </a:lnSpc>
              <a:spcBef>
                <a:spcPts val="0"/>
              </a:spcBef>
              <a:spcAft>
                <a:spcPts val="0"/>
              </a:spcAft>
              <a:buClr>
                <a:schemeClr val="dk1"/>
              </a:buClr>
              <a:buSzPts val="1400"/>
              <a:buFont typeface="Overpass"/>
              <a:buChar char="■"/>
              <a:defRPr>
                <a:solidFill>
                  <a:schemeClr val="dk1"/>
                </a:solidFill>
                <a:latin typeface="Overpass"/>
                <a:ea typeface="Overpass"/>
                <a:cs typeface="Overpass"/>
                <a:sym typeface="Overpass"/>
              </a:defRPr>
            </a:lvl6pPr>
            <a:lvl7pPr marL="3200400" lvl="6" indent="-317500">
              <a:lnSpc>
                <a:spcPct val="115000"/>
              </a:lnSpc>
              <a:spcBef>
                <a:spcPts val="0"/>
              </a:spcBef>
              <a:spcAft>
                <a:spcPts val="0"/>
              </a:spcAft>
              <a:buClr>
                <a:schemeClr val="dk1"/>
              </a:buClr>
              <a:buSzPts val="1400"/>
              <a:buFont typeface="Overpass"/>
              <a:buChar char="●"/>
              <a:defRPr>
                <a:solidFill>
                  <a:schemeClr val="dk1"/>
                </a:solidFill>
                <a:latin typeface="Overpass"/>
                <a:ea typeface="Overpass"/>
                <a:cs typeface="Overpass"/>
                <a:sym typeface="Overpass"/>
              </a:defRPr>
            </a:lvl7pPr>
            <a:lvl8pPr marL="3657600" lvl="7" indent="-317500">
              <a:lnSpc>
                <a:spcPct val="115000"/>
              </a:lnSpc>
              <a:spcBef>
                <a:spcPts val="0"/>
              </a:spcBef>
              <a:spcAft>
                <a:spcPts val="0"/>
              </a:spcAft>
              <a:buClr>
                <a:schemeClr val="dk1"/>
              </a:buClr>
              <a:buSzPts val="1400"/>
              <a:buFont typeface="Overpass"/>
              <a:buChar char="○"/>
              <a:defRPr>
                <a:solidFill>
                  <a:schemeClr val="dk1"/>
                </a:solidFill>
                <a:latin typeface="Overpass"/>
                <a:ea typeface="Overpass"/>
                <a:cs typeface="Overpass"/>
                <a:sym typeface="Overpass"/>
              </a:defRPr>
            </a:lvl8pPr>
            <a:lvl9pPr marL="4114800" lvl="8" indent="-317500">
              <a:lnSpc>
                <a:spcPct val="115000"/>
              </a:lnSpc>
              <a:spcBef>
                <a:spcPts val="0"/>
              </a:spcBef>
              <a:spcAft>
                <a:spcPts val="0"/>
              </a:spcAft>
              <a:buClr>
                <a:schemeClr val="dk1"/>
              </a:buClr>
              <a:buSzPts val="1400"/>
              <a:buFont typeface="Overpass"/>
              <a:buChar char="■"/>
              <a:defRPr>
                <a:solidFill>
                  <a:schemeClr val="dk1"/>
                </a:solidFill>
                <a:latin typeface="Overpass"/>
                <a:ea typeface="Overpass"/>
                <a:cs typeface="Overpass"/>
                <a:sym typeface="Overpass"/>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874245565"/>
      </p:ext>
    </p:extLst>
  </p:cSld>
  <p:clrMap bg1="lt1" tx1="dk1" bg2="dk2" tx2="lt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 id="2147483691" r:id="rId16"/>
    <p:sldLayoutId id="2147483692" r:id="rId17"/>
    <p:sldLayoutId id="2147483693" r:id="rId18"/>
    <p:sldLayoutId id="2147483694" r:id="rId19"/>
    <p:sldLayoutId id="2147483695" r:id="rId20"/>
    <p:sldLayoutId id="2147483696" r:id="rId21"/>
    <p:sldLayoutId id="2147483697" r:id="rId22"/>
    <p:sldLayoutId id="2147483698" r:id="rId23"/>
    <p:sldLayoutId id="2147483699" r:id="rId24"/>
    <p:sldLayoutId id="2147483700" r:id="rId25"/>
    <p:sldLayoutId id="2147483701" r:id="rId26"/>
    <p:sldLayoutId id="2147483702" r:id="rId27"/>
    <p:sldLayoutId id="2147483703" r:id="rId28"/>
    <p:sldLayoutId id="2147483704" r:id="rId29"/>
    <p:sldLayoutId id="2147483705" r:id="rId30"/>
    <p:sldLayoutId id="2147483706" r:id="rId31"/>
    <p:sldLayoutId id="2147483707" r:id="rId32"/>
    <p:sldLayoutId id="2147483708" r:id="rId33"/>
    <p:sldLayoutId id="2147483709" r:id="rId3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719333"/>
            <a:ext cx="102900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1pPr>
            <a:lvl2pPr lvl="1">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2pPr>
            <a:lvl3pPr lvl="2">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3pPr>
            <a:lvl4pPr lvl="3">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4pPr>
            <a:lvl5pPr lvl="4">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5pPr>
            <a:lvl6pPr lvl="5">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6pPr>
            <a:lvl7pPr lvl="6">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7pPr>
            <a:lvl8pPr lvl="7">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8pPr>
            <a:lvl9pPr lvl="8">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9pPr>
          </a:lstStyle>
          <a:p>
            <a:endParaRPr/>
          </a:p>
        </p:txBody>
      </p:sp>
      <p:sp>
        <p:nvSpPr>
          <p:cNvPr id="7" name="Google Shape;7;p1"/>
          <p:cNvSpPr txBox="1">
            <a:spLocks noGrp="1"/>
          </p:cNvSpPr>
          <p:nvPr>
            <p:ph type="body" idx="1"/>
          </p:nvPr>
        </p:nvSpPr>
        <p:spPr>
          <a:xfrm>
            <a:off x="950967" y="1662600"/>
            <a:ext cx="10290000" cy="44760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1pPr>
            <a:lvl2pPr marL="914400" lvl="1"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2pPr>
            <a:lvl3pPr marL="1371600" lvl="2"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3pPr>
            <a:lvl4pPr marL="1828800" lvl="3"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4pPr>
            <a:lvl5pPr marL="2286000" lvl="4"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5pPr>
            <a:lvl6pPr marL="2743200" lvl="5"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6pPr>
            <a:lvl7pPr marL="3200400" lvl="6"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7pPr>
            <a:lvl8pPr marL="3657600" lvl="7"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8pPr>
            <a:lvl9pPr marL="4114800" lvl="8"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9pPr>
          </a:lstStyle>
          <a:p>
            <a:endParaRPr/>
          </a:p>
        </p:txBody>
      </p:sp>
    </p:spTree>
    <p:extLst>
      <p:ext uri="{BB962C8B-B14F-4D97-AF65-F5344CB8AC3E}">
        <p14:creationId xmlns:p14="http://schemas.microsoft.com/office/powerpoint/2010/main" val="2363432901"/>
      </p:ext>
    </p:extLst>
  </p:cSld>
  <p:clrMap bg1="lt1" tx1="dk1" bg2="dk2" tx2="lt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600"/>
              <a:buFont typeface="Enriqueta"/>
              <a:buNone/>
              <a:defRPr sz="3600" b="1">
                <a:solidFill>
                  <a:schemeClr val="dk1"/>
                </a:solidFill>
                <a:latin typeface="Enriqueta"/>
                <a:ea typeface="Enriqueta"/>
                <a:cs typeface="Enriqueta"/>
                <a:sym typeface="Enriqueta"/>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Overpass"/>
              <a:buChar char="●"/>
              <a:defRPr sz="1800">
                <a:solidFill>
                  <a:schemeClr val="dk1"/>
                </a:solidFill>
                <a:latin typeface="Overpass"/>
                <a:ea typeface="Overpass"/>
                <a:cs typeface="Overpass"/>
                <a:sym typeface="Overpass"/>
              </a:defRPr>
            </a:lvl1pPr>
            <a:lvl2pPr marL="914400" lvl="1" indent="-317500">
              <a:lnSpc>
                <a:spcPct val="115000"/>
              </a:lnSpc>
              <a:spcBef>
                <a:spcPts val="0"/>
              </a:spcBef>
              <a:spcAft>
                <a:spcPts val="0"/>
              </a:spcAft>
              <a:buClr>
                <a:schemeClr val="dk1"/>
              </a:buClr>
              <a:buSzPts val="1400"/>
              <a:buFont typeface="Overpass"/>
              <a:buChar char="○"/>
              <a:defRPr>
                <a:solidFill>
                  <a:schemeClr val="dk1"/>
                </a:solidFill>
                <a:latin typeface="Overpass"/>
                <a:ea typeface="Overpass"/>
                <a:cs typeface="Overpass"/>
                <a:sym typeface="Overpass"/>
              </a:defRPr>
            </a:lvl2pPr>
            <a:lvl3pPr marL="1371600" lvl="2" indent="-317500">
              <a:lnSpc>
                <a:spcPct val="115000"/>
              </a:lnSpc>
              <a:spcBef>
                <a:spcPts val="0"/>
              </a:spcBef>
              <a:spcAft>
                <a:spcPts val="0"/>
              </a:spcAft>
              <a:buClr>
                <a:schemeClr val="dk1"/>
              </a:buClr>
              <a:buSzPts val="1400"/>
              <a:buFont typeface="Overpass"/>
              <a:buChar char="■"/>
              <a:defRPr>
                <a:solidFill>
                  <a:schemeClr val="dk1"/>
                </a:solidFill>
                <a:latin typeface="Overpass"/>
                <a:ea typeface="Overpass"/>
                <a:cs typeface="Overpass"/>
                <a:sym typeface="Overpass"/>
              </a:defRPr>
            </a:lvl3pPr>
            <a:lvl4pPr marL="1828800" lvl="3" indent="-317500">
              <a:lnSpc>
                <a:spcPct val="115000"/>
              </a:lnSpc>
              <a:spcBef>
                <a:spcPts val="0"/>
              </a:spcBef>
              <a:spcAft>
                <a:spcPts val="0"/>
              </a:spcAft>
              <a:buClr>
                <a:schemeClr val="dk1"/>
              </a:buClr>
              <a:buSzPts val="1400"/>
              <a:buFont typeface="Overpass"/>
              <a:buChar char="●"/>
              <a:defRPr>
                <a:solidFill>
                  <a:schemeClr val="dk1"/>
                </a:solidFill>
                <a:latin typeface="Overpass"/>
                <a:ea typeface="Overpass"/>
                <a:cs typeface="Overpass"/>
                <a:sym typeface="Overpass"/>
              </a:defRPr>
            </a:lvl4pPr>
            <a:lvl5pPr marL="2286000" lvl="4" indent="-317500">
              <a:lnSpc>
                <a:spcPct val="115000"/>
              </a:lnSpc>
              <a:spcBef>
                <a:spcPts val="0"/>
              </a:spcBef>
              <a:spcAft>
                <a:spcPts val="0"/>
              </a:spcAft>
              <a:buClr>
                <a:schemeClr val="dk1"/>
              </a:buClr>
              <a:buSzPts val="1400"/>
              <a:buFont typeface="Overpass"/>
              <a:buChar char="○"/>
              <a:defRPr>
                <a:solidFill>
                  <a:schemeClr val="dk1"/>
                </a:solidFill>
                <a:latin typeface="Overpass"/>
                <a:ea typeface="Overpass"/>
                <a:cs typeface="Overpass"/>
                <a:sym typeface="Overpass"/>
              </a:defRPr>
            </a:lvl5pPr>
            <a:lvl6pPr marL="2743200" lvl="5" indent="-317500">
              <a:lnSpc>
                <a:spcPct val="115000"/>
              </a:lnSpc>
              <a:spcBef>
                <a:spcPts val="0"/>
              </a:spcBef>
              <a:spcAft>
                <a:spcPts val="0"/>
              </a:spcAft>
              <a:buClr>
                <a:schemeClr val="dk1"/>
              </a:buClr>
              <a:buSzPts val="1400"/>
              <a:buFont typeface="Overpass"/>
              <a:buChar char="■"/>
              <a:defRPr>
                <a:solidFill>
                  <a:schemeClr val="dk1"/>
                </a:solidFill>
                <a:latin typeface="Overpass"/>
                <a:ea typeface="Overpass"/>
                <a:cs typeface="Overpass"/>
                <a:sym typeface="Overpass"/>
              </a:defRPr>
            </a:lvl6pPr>
            <a:lvl7pPr marL="3200400" lvl="6" indent="-317500">
              <a:lnSpc>
                <a:spcPct val="115000"/>
              </a:lnSpc>
              <a:spcBef>
                <a:spcPts val="0"/>
              </a:spcBef>
              <a:spcAft>
                <a:spcPts val="0"/>
              </a:spcAft>
              <a:buClr>
                <a:schemeClr val="dk1"/>
              </a:buClr>
              <a:buSzPts val="1400"/>
              <a:buFont typeface="Overpass"/>
              <a:buChar char="●"/>
              <a:defRPr>
                <a:solidFill>
                  <a:schemeClr val="dk1"/>
                </a:solidFill>
                <a:latin typeface="Overpass"/>
                <a:ea typeface="Overpass"/>
                <a:cs typeface="Overpass"/>
                <a:sym typeface="Overpass"/>
              </a:defRPr>
            </a:lvl7pPr>
            <a:lvl8pPr marL="3657600" lvl="7" indent="-317500">
              <a:lnSpc>
                <a:spcPct val="115000"/>
              </a:lnSpc>
              <a:spcBef>
                <a:spcPts val="0"/>
              </a:spcBef>
              <a:spcAft>
                <a:spcPts val="0"/>
              </a:spcAft>
              <a:buClr>
                <a:schemeClr val="dk1"/>
              </a:buClr>
              <a:buSzPts val="1400"/>
              <a:buFont typeface="Overpass"/>
              <a:buChar char="○"/>
              <a:defRPr>
                <a:solidFill>
                  <a:schemeClr val="dk1"/>
                </a:solidFill>
                <a:latin typeface="Overpass"/>
                <a:ea typeface="Overpass"/>
                <a:cs typeface="Overpass"/>
                <a:sym typeface="Overpass"/>
              </a:defRPr>
            </a:lvl8pPr>
            <a:lvl9pPr marL="4114800" lvl="8" indent="-317500">
              <a:lnSpc>
                <a:spcPct val="115000"/>
              </a:lnSpc>
              <a:spcBef>
                <a:spcPts val="0"/>
              </a:spcBef>
              <a:spcAft>
                <a:spcPts val="0"/>
              </a:spcAft>
              <a:buClr>
                <a:schemeClr val="dk1"/>
              </a:buClr>
              <a:buSzPts val="1400"/>
              <a:buFont typeface="Overpass"/>
              <a:buChar char="■"/>
              <a:defRPr>
                <a:solidFill>
                  <a:schemeClr val="dk1"/>
                </a:solidFill>
                <a:latin typeface="Overpass"/>
                <a:ea typeface="Overpass"/>
                <a:cs typeface="Overpass"/>
                <a:sym typeface="Overpass"/>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251123722"/>
      </p:ext>
    </p:extLst>
  </p:cSld>
  <p:clrMap bg1="lt1" tx1="dk1" bg2="dk2" tx2="lt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719333"/>
            <a:ext cx="102900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1pPr>
            <a:lvl2pPr lvl="1">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2pPr>
            <a:lvl3pPr lvl="2">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3pPr>
            <a:lvl4pPr lvl="3">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4pPr>
            <a:lvl5pPr lvl="4">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5pPr>
            <a:lvl6pPr lvl="5">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6pPr>
            <a:lvl7pPr lvl="6">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7pPr>
            <a:lvl8pPr lvl="7">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8pPr>
            <a:lvl9pPr lvl="8">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9pPr>
          </a:lstStyle>
          <a:p>
            <a:endParaRPr/>
          </a:p>
        </p:txBody>
      </p:sp>
      <p:sp>
        <p:nvSpPr>
          <p:cNvPr id="7" name="Google Shape;7;p1"/>
          <p:cNvSpPr txBox="1">
            <a:spLocks noGrp="1"/>
          </p:cNvSpPr>
          <p:nvPr>
            <p:ph type="body" idx="1"/>
          </p:nvPr>
        </p:nvSpPr>
        <p:spPr>
          <a:xfrm>
            <a:off x="950967" y="1662600"/>
            <a:ext cx="10290000" cy="44760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1pPr>
            <a:lvl2pPr marL="914400" lvl="1"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2pPr>
            <a:lvl3pPr marL="1371600" lvl="2"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3pPr>
            <a:lvl4pPr marL="1828800" lvl="3"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4pPr>
            <a:lvl5pPr marL="2286000" lvl="4"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5pPr>
            <a:lvl6pPr marL="2743200" lvl="5"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6pPr>
            <a:lvl7pPr marL="3200400" lvl="6"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7pPr>
            <a:lvl8pPr marL="3657600" lvl="7"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8pPr>
            <a:lvl9pPr marL="4114800" lvl="8"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9pPr>
          </a:lstStyle>
          <a:p>
            <a:endParaRPr/>
          </a:p>
        </p:txBody>
      </p:sp>
    </p:spTree>
    <p:extLst>
      <p:ext uri="{BB962C8B-B14F-4D97-AF65-F5344CB8AC3E}">
        <p14:creationId xmlns:p14="http://schemas.microsoft.com/office/powerpoint/2010/main" val="37552438"/>
      </p:ext>
    </p:extLst>
  </p:cSld>
  <p:clrMap bg1="lt1" tx1="dk1" bg2="dk2" tx2="lt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914500" y="1212067"/>
            <a:ext cx="7034000" cy="8548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1pPr>
            <a:lvl2pPr lvl="1">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2pPr>
            <a:lvl3pPr lvl="2">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3pPr>
            <a:lvl4pPr lvl="3">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4pPr>
            <a:lvl5pPr lvl="4">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5pPr>
            <a:lvl6pPr lvl="5">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6pPr>
            <a:lvl7pPr lvl="6">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7pPr>
            <a:lvl8pPr lvl="7">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8pPr>
            <a:lvl9pPr lvl="8">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9pPr>
          </a:lstStyle>
          <a:p>
            <a:endParaRPr/>
          </a:p>
        </p:txBody>
      </p:sp>
      <p:sp>
        <p:nvSpPr>
          <p:cNvPr id="7" name="Google Shape;7;p1"/>
          <p:cNvSpPr txBox="1">
            <a:spLocks noGrp="1"/>
          </p:cNvSpPr>
          <p:nvPr>
            <p:ph type="body" idx="1"/>
          </p:nvPr>
        </p:nvSpPr>
        <p:spPr>
          <a:xfrm>
            <a:off x="3914500" y="2034344"/>
            <a:ext cx="7034000" cy="3714800"/>
          </a:xfrm>
          <a:prstGeom prst="rect">
            <a:avLst/>
          </a:prstGeom>
          <a:noFill/>
          <a:ln>
            <a:noFill/>
          </a:ln>
        </p:spPr>
        <p:txBody>
          <a:bodyPr spcFirstLastPara="1" wrap="square" lIns="91425" tIns="91425" rIns="91425" bIns="91425" anchor="t" anchorCtr="0">
            <a:noAutofit/>
          </a:bodyPr>
          <a:lstStyle>
            <a:lvl1pPr marL="457200" lvl="0" indent="-381000">
              <a:spcBef>
                <a:spcPts val="60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1pPr>
            <a:lvl2pPr marL="914400" lvl="1" indent="-381000">
              <a:spcBef>
                <a:spcPts val="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2pPr>
            <a:lvl3pPr marL="1371600" lvl="2" indent="-381000">
              <a:spcBef>
                <a:spcPts val="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3pPr>
            <a:lvl4pPr marL="1828800" lvl="3" indent="-381000">
              <a:spcBef>
                <a:spcPts val="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4pPr>
            <a:lvl5pPr marL="2286000" lvl="4" indent="-381000">
              <a:spcBef>
                <a:spcPts val="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5pPr>
            <a:lvl6pPr marL="2743200" lvl="5" indent="-381000">
              <a:spcBef>
                <a:spcPts val="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6pPr>
            <a:lvl7pPr marL="3200400" lvl="6" indent="-381000">
              <a:spcBef>
                <a:spcPts val="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7pPr>
            <a:lvl8pPr marL="3657600" lvl="7" indent="-381000">
              <a:spcBef>
                <a:spcPts val="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8pPr>
            <a:lvl9pPr marL="4114800" lvl="8" indent="-381000">
              <a:spcBef>
                <a:spcPts val="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9pPr>
          </a:lstStyle>
          <a:p>
            <a:endParaRPr/>
          </a:p>
        </p:txBody>
      </p:sp>
      <p:sp>
        <p:nvSpPr>
          <p:cNvPr id="8" name="Google Shape;8;p1"/>
          <p:cNvSpPr txBox="1">
            <a:spLocks noGrp="1"/>
          </p:cNvSpPr>
          <p:nvPr>
            <p:ph type="sldNum" idx="12"/>
          </p:nvPr>
        </p:nvSpPr>
        <p:spPr>
          <a:xfrm>
            <a:off x="11514167" y="6335500"/>
            <a:ext cx="626400" cy="522000"/>
          </a:xfrm>
          <a:prstGeom prst="rect">
            <a:avLst/>
          </a:prstGeom>
          <a:noFill/>
          <a:ln>
            <a:noFill/>
          </a:ln>
        </p:spPr>
        <p:txBody>
          <a:bodyPr spcFirstLastPara="1" wrap="square" lIns="91425" tIns="91425" rIns="91425" bIns="91425" anchor="t" anchorCtr="0">
            <a:noAutofit/>
          </a:bodyPr>
          <a:lstStyle>
            <a:lvl1pPr lvl="0" algn="r">
              <a:buNone/>
              <a:defRPr sz="1600">
                <a:solidFill>
                  <a:srgbClr val="A1BECC"/>
                </a:solidFill>
                <a:latin typeface="Nixie One"/>
                <a:ea typeface="Nixie One"/>
                <a:cs typeface="Nixie One"/>
                <a:sym typeface="Nixie One"/>
              </a:defRPr>
            </a:lvl1pPr>
            <a:lvl2pPr lvl="1" algn="r">
              <a:buNone/>
              <a:defRPr sz="1600">
                <a:solidFill>
                  <a:srgbClr val="A1BECC"/>
                </a:solidFill>
                <a:latin typeface="Nixie One"/>
                <a:ea typeface="Nixie One"/>
                <a:cs typeface="Nixie One"/>
                <a:sym typeface="Nixie One"/>
              </a:defRPr>
            </a:lvl2pPr>
            <a:lvl3pPr lvl="2" algn="r">
              <a:buNone/>
              <a:defRPr sz="1600">
                <a:solidFill>
                  <a:srgbClr val="A1BECC"/>
                </a:solidFill>
                <a:latin typeface="Nixie One"/>
                <a:ea typeface="Nixie One"/>
                <a:cs typeface="Nixie One"/>
                <a:sym typeface="Nixie One"/>
              </a:defRPr>
            </a:lvl3pPr>
            <a:lvl4pPr lvl="3" algn="r">
              <a:buNone/>
              <a:defRPr sz="1600">
                <a:solidFill>
                  <a:srgbClr val="A1BECC"/>
                </a:solidFill>
                <a:latin typeface="Nixie One"/>
                <a:ea typeface="Nixie One"/>
                <a:cs typeface="Nixie One"/>
                <a:sym typeface="Nixie One"/>
              </a:defRPr>
            </a:lvl4pPr>
            <a:lvl5pPr lvl="4" algn="r">
              <a:buNone/>
              <a:defRPr sz="1600">
                <a:solidFill>
                  <a:srgbClr val="A1BECC"/>
                </a:solidFill>
                <a:latin typeface="Nixie One"/>
                <a:ea typeface="Nixie One"/>
                <a:cs typeface="Nixie One"/>
                <a:sym typeface="Nixie One"/>
              </a:defRPr>
            </a:lvl5pPr>
            <a:lvl6pPr lvl="5" algn="r">
              <a:buNone/>
              <a:defRPr sz="1600">
                <a:solidFill>
                  <a:srgbClr val="A1BECC"/>
                </a:solidFill>
                <a:latin typeface="Nixie One"/>
                <a:ea typeface="Nixie One"/>
                <a:cs typeface="Nixie One"/>
                <a:sym typeface="Nixie One"/>
              </a:defRPr>
            </a:lvl6pPr>
            <a:lvl7pPr lvl="6" algn="r">
              <a:buNone/>
              <a:defRPr sz="1600">
                <a:solidFill>
                  <a:srgbClr val="A1BECC"/>
                </a:solidFill>
                <a:latin typeface="Nixie One"/>
                <a:ea typeface="Nixie One"/>
                <a:cs typeface="Nixie One"/>
                <a:sym typeface="Nixie One"/>
              </a:defRPr>
            </a:lvl7pPr>
            <a:lvl8pPr lvl="7" algn="r">
              <a:buNone/>
              <a:defRPr sz="1600">
                <a:solidFill>
                  <a:srgbClr val="A1BECC"/>
                </a:solidFill>
                <a:latin typeface="Nixie One"/>
                <a:ea typeface="Nixie One"/>
                <a:cs typeface="Nixie One"/>
                <a:sym typeface="Nixie One"/>
              </a:defRPr>
            </a:lvl8pPr>
            <a:lvl9pPr lvl="8" algn="r">
              <a:buNone/>
              <a:defRPr sz="1600">
                <a:solidFill>
                  <a:srgbClr val="A1BECC"/>
                </a:solidFill>
                <a:latin typeface="Nixie One"/>
                <a:ea typeface="Nixie One"/>
                <a:cs typeface="Nixie One"/>
                <a:sym typeface="Nixie 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018082649"/>
      </p:ext>
    </p:extLst>
  </p:cSld>
  <p:clrMap bg1="lt1" tx1="dk1" bg2="dk2" tx2="lt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10000" r="-10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5"/>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784E0F-B49E-4CF9-974F-F2E81701724C}" type="datetimeFigureOut">
              <a:rPr lang="en-US" smtClean="0"/>
              <a:t>18/12/2025</a:t>
            </a:fld>
            <a:endParaRPr lang="en-US"/>
          </a:p>
        </p:txBody>
      </p:sp>
      <p:sp>
        <p:nvSpPr>
          <p:cNvPr id="5" name="Footer Placeholder 4"/>
          <p:cNvSpPr>
            <a:spLocks noGrp="1"/>
          </p:cNvSpPr>
          <p:nvPr>
            <p:ph type="ftr" sz="quarter" idx="3"/>
          </p:nvPr>
        </p:nvSpPr>
        <p:spPr>
          <a:xfrm>
            <a:off x="4038600" y="6356355"/>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5"/>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B2D9CF-84F5-40DC-9319-750C0EB7F784}" type="slidenum">
              <a:rPr lang="en-US" smtClean="0"/>
              <a:t>‹#›</a:t>
            </a:fld>
            <a:endParaRPr lang="en-US"/>
          </a:p>
        </p:txBody>
      </p:sp>
    </p:spTree>
    <p:extLst>
      <p:ext uri="{BB962C8B-B14F-4D97-AF65-F5344CB8AC3E}">
        <p14:creationId xmlns:p14="http://schemas.microsoft.com/office/powerpoint/2010/main" val="1646593159"/>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Lst>
  <p:txStyles>
    <p:titleStyle>
      <a:lvl1pPr algn="l" defTabSz="914377"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gradFill flip="none" rotWithShape="1">
          <a:gsLst>
            <a:gs pos="74000">
              <a:schemeClr val="bg2">
                <a:tint val="90000"/>
                <a:satMod val="92000"/>
                <a:lumMod val="120000"/>
              </a:schemeClr>
            </a:gs>
            <a:gs pos="96000">
              <a:schemeClr val="bg2">
                <a:shade val="98000"/>
                <a:satMod val="120000"/>
                <a:lumMod val="98000"/>
              </a:schemeClr>
            </a:gs>
          </a:gsLst>
          <a:path path="circle">
            <a:fillToRect l="50000" t="50000" r="100000" b="100000"/>
          </a:path>
          <a:tileRect/>
        </a:gradFill>
        <a:effectLst/>
      </p:bgPr>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18/12/2025</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1453920269"/>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 id="2147483784" r:id="rId12"/>
    <p:sldLayoutId id="2147483785" r:id="rId13"/>
    <p:sldLayoutId id="2147483786" r:id="rId14"/>
    <p:sldLayoutId id="2147483787" r:id="rId15"/>
    <p:sldLayoutId id="2147483788" r:id="rId16"/>
    <p:sldLayoutId id="2147483789" r:id="rId17"/>
    <p:sldLayoutId id="2147483790" r:id="rId18"/>
    <p:sldLayoutId id="2147483791" r:id="rId19"/>
    <p:sldLayoutId id="2147483792" r:id="rId20"/>
    <p:sldLayoutId id="2147483793" r:id="rId21"/>
    <p:sldLayoutId id="2147483794" r:id="rId22"/>
    <p:sldLayoutId id="2147483795" r:id="rId23"/>
    <p:sldLayoutId id="2147483796" r:id="rId24"/>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audio" Target="../media/audio1.wav"/><Relationship Id="rId1" Type="http://schemas.openxmlformats.org/officeDocument/2006/relationships/slideLayout" Target="../slideLayouts/slideLayout69.xml"/><Relationship Id="rId6" Type="http://schemas.openxmlformats.org/officeDocument/2006/relationships/image" Target="../media/image11.png"/><Relationship Id="rId5" Type="http://schemas.openxmlformats.org/officeDocument/2006/relationships/image" Target="../media/image35.gif"/><Relationship Id="rId4" Type="http://schemas.openxmlformats.org/officeDocument/2006/relationships/image" Target="../media/image36.svg"/></Relationships>
</file>

<file path=ppt/slides/_rels/slide1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1.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48.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48.xml"/><Relationship Id="rId4" Type="http://schemas.openxmlformats.org/officeDocument/2006/relationships/image" Target="../media/image37.gif"/></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jpg"/></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4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audio" Target="../media/audio2.wav"/><Relationship Id="rId1" Type="http://schemas.openxmlformats.org/officeDocument/2006/relationships/slideLayout" Target="../slideLayouts/slideLayout74.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83.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notesSlide" Target="../notesSlides/notesSlide7.xml"/></Relationships>
</file>

<file path=ppt/slides/_rels/slide22.xml.rels><?xml version="1.0" encoding="UTF-8" standalone="yes"?>
<Relationships xmlns="http://schemas.openxmlformats.org/package/2006/relationships"><Relationship Id="rId8" Type="http://schemas.openxmlformats.org/officeDocument/2006/relationships/image" Target="../media/image47.emf"/><Relationship Id="rId3" Type="http://schemas.openxmlformats.org/officeDocument/2006/relationships/audio" Target="../media/audio3.wav"/><Relationship Id="rId7" Type="http://schemas.openxmlformats.org/officeDocument/2006/relationships/image" Target="../media/image46.emf"/><Relationship Id="rId2" Type="http://schemas.openxmlformats.org/officeDocument/2006/relationships/notesSlide" Target="../notesSlides/notesSlide8.xml"/><Relationship Id="rId1" Type="http://schemas.openxmlformats.org/officeDocument/2006/relationships/slideLayout" Target="../slideLayouts/slideLayout83.xml"/><Relationship Id="rId6" Type="http://schemas.openxmlformats.org/officeDocument/2006/relationships/audio" Target="../media/audio6.wav"/><Relationship Id="rId5" Type="http://schemas.openxmlformats.org/officeDocument/2006/relationships/audio" Target="../media/audio5.wav"/><Relationship Id="rId10" Type="http://schemas.openxmlformats.org/officeDocument/2006/relationships/image" Target="../media/image49.wmf"/><Relationship Id="rId4" Type="http://schemas.openxmlformats.org/officeDocument/2006/relationships/audio" Target="../media/audio4.wav"/><Relationship Id="rId9" Type="http://schemas.openxmlformats.org/officeDocument/2006/relationships/image" Target="../media/image48.emf"/></Relationships>
</file>

<file path=ppt/slides/_rels/slide23.xml.rels><?xml version="1.0" encoding="UTF-8" standalone="yes"?>
<Relationships xmlns="http://schemas.openxmlformats.org/package/2006/relationships"><Relationship Id="rId8" Type="http://schemas.openxmlformats.org/officeDocument/2006/relationships/image" Target="../media/image47.emf"/><Relationship Id="rId3" Type="http://schemas.openxmlformats.org/officeDocument/2006/relationships/audio" Target="../media/audio3.wav"/><Relationship Id="rId7" Type="http://schemas.openxmlformats.org/officeDocument/2006/relationships/image" Target="../media/image46.emf"/><Relationship Id="rId2" Type="http://schemas.openxmlformats.org/officeDocument/2006/relationships/notesSlide" Target="../notesSlides/notesSlide9.xml"/><Relationship Id="rId1" Type="http://schemas.openxmlformats.org/officeDocument/2006/relationships/slideLayout" Target="../slideLayouts/slideLayout83.xml"/><Relationship Id="rId6" Type="http://schemas.openxmlformats.org/officeDocument/2006/relationships/audio" Target="../media/audio6.wav"/><Relationship Id="rId5" Type="http://schemas.openxmlformats.org/officeDocument/2006/relationships/audio" Target="../media/audio5.wav"/><Relationship Id="rId10" Type="http://schemas.openxmlformats.org/officeDocument/2006/relationships/image" Target="../media/image49.wmf"/><Relationship Id="rId4" Type="http://schemas.openxmlformats.org/officeDocument/2006/relationships/audio" Target="../media/audio4.wav"/><Relationship Id="rId9" Type="http://schemas.openxmlformats.org/officeDocument/2006/relationships/image" Target="../media/image48.emf"/></Relationships>
</file>

<file path=ppt/slides/_rels/slide24.xml.rels><?xml version="1.0" encoding="UTF-8" standalone="yes"?>
<Relationships xmlns="http://schemas.openxmlformats.org/package/2006/relationships"><Relationship Id="rId8" Type="http://schemas.openxmlformats.org/officeDocument/2006/relationships/image" Target="../media/image47.emf"/><Relationship Id="rId3" Type="http://schemas.openxmlformats.org/officeDocument/2006/relationships/audio" Target="../media/audio3.wav"/><Relationship Id="rId7" Type="http://schemas.openxmlformats.org/officeDocument/2006/relationships/image" Target="../media/image46.emf"/><Relationship Id="rId2" Type="http://schemas.openxmlformats.org/officeDocument/2006/relationships/notesSlide" Target="../notesSlides/notesSlide10.xml"/><Relationship Id="rId1" Type="http://schemas.openxmlformats.org/officeDocument/2006/relationships/slideLayout" Target="../slideLayouts/slideLayout83.xml"/><Relationship Id="rId6" Type="http://schemas.openxmlformats.org/officeDocument/2006/relationships/audio" Target="../media/audio6.wav"/><Relationship Id="rId5" Type="http://schemas.openxmlformats.org/officeDocument/2006/relationships/audio" Target="../media/audio5.wav"/><Relationship Id="rId10" Type="http://schemas.openxmlformats.org/officeDocument/2006/relationships/image" Target="../media/image49.wmf"/><Relationship Id="rId4" Type="http://schemas.openxmlformats.org/officeDocument/2006/relationships/audio" Target="../media/audio4.wav"/><Relationship Id="rId9" Type="http://schemas.openxmlformats.org/officeDocument/2006/relationships/image" Target="../media/image48.emf"/></Relationships>
</file>

<file path=ppt/slides/_rels/slide25.xml.rels><?xml version="1.0" encoding="UTF-8" standalone="yes"?>
<Relationships xmlns="http://schemas.openxmlformats.org/package/2006/relationships"><Relationship Id="rId8" Type="http://schemas.openxmlformats.org/officeDocument/2006/relationships/image" Target="../media/image47.emf"/><Relationship Id="rId3" Type="http://schemas.openxmlformats.org/officeDocument/2006/relationships/audio" Target="../media/audio3.wav"/><Relationship Id="rId7" Type="http://schemas.openxmlformats.org/officeDocument/2006/relationships/image" Target="../media/image46.emf"/><Relationship Id="rId2" Type="http://schemas.openxmlformats.org/officeDocument/2006/relationships/notesSlide" Target="../notesSlides/notesSlide11.xml"/><Relationship Id="rId1" Type="http://schemas.openxmlformats.org/officeDocument/2006/relationships/slideLayout" Target="../slideLayouts/slideLayout83.xml"/><Relationship Id="rId6" Type="http://schemas.openxmlformats.org/officeDocument/2006/relationships/audio" Target="../media/audio6.wav"/><Relationship Id="rId5" Type="http://schemas.openxmlformats.org/officeDocument/2006/relationships/audio" Target="../media/audio5.wav"/><Relationship Id="rId10" Type="http://schemas.openxmlformats.org/officeDocument/2006/relationships/image" Target="../media/image49.wmf"/><Relationship Id="rId4" Type="http://schemas.openxmlformats.org/officeDocument/2006/relationships/audio" Target="../media/audio4.wav"/><Relationship Id="rId9" Type="http://schemas.openxmlformats.org/officeDocument/2006/relationships/image" Target="../media/image48.emf"/></Relationships>
</file>

<file path=ppt/slides/_rels/slide26.xml.rels><?xml version="1.0" encoding="UTF-8" standalone="yes"?>
<Relationships xmlns="http://schemas.openxmlformats.org/package/2006/relationships"><Relationship Id="rId8" Type="http://schemas.openxmlformats.org/officeDocument/2006/relationships/image" Target="../media/image47.emf"/><Relationship Id="rId3" Type="http://schemas.openxmlformats.org/officeDocument/2006/relationships/audio" Target="../media/audio3.wav"/><Relationship Id="rId7" Type="http://schemas.openxmlformats.org/officeDocument/2006/relationships/image" Target="../media/image46.emf"/><Relationship Id="rId2" Type="http://schemas.openxmlformats.org/officeDocument/2006/relationships/notesSlide" Target="../notesSlides/notesSlide12.xml"/><Relationship Id="rId1" Type="http://schemas.openxmlformats.org/officeDocument/2006/relationships/slideLayout" Target="../slideLayouts/slideLayout83.xml"/><Relationship Id="rId6" Type="http://schemas.openxmlformats.org/officeDocument/2006/relationships/audio" Target="../media/audio6.wav"/><Relationship Id="rId5" Type="http://schemas.openxmlformats.org/officeDocument/2006/relationships/audio" Target="../media/audio5.wav"/><Relationship Id="rId10" Type="http://schemas.openxmlformats.org/officeDocument/2006/relationships/image" Target="../media/image49.wmf"/><Relationship Id="rId4" Type="http://schemas.openxmlformats.org/officeDocument/2006/relationships/audio" Target="../media/audio4.wav"/><Relationship Id="rId9" Type="http://schemas.openxmlformats.org/officeDocument/2006/relationships/image" Target="../media/image48.emf"/></Relationships>
</file>

<file path=ppt/slides/_rels/slide27.xml.rels><?xml version="1.0" encoding="UTF-8" standalone="yes"?>
<Relationships xmlns="http://schemas.openxmlformats.org/package/2006/relationships"><Relationship Id="rId2" Type="http://schemas.openxmlformats.org/officeDocument/2006/relationships/audio" Target="../media/audio2.wav"/><Relationship Id="rId1" Type="http://schemas.openxmlformats.org/officeDocument/2006/relationships/slideLayout" Target="../slideLayouts/slideLayout74.xml"/></Relationships>
</file>

<file path=ppt/slides/_rels/slide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82.xml"/></Relationships>
</file>

<file path=ppt/slides/_rels/slide2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6.xml"/><Relationship Id="rId4" Type="http://schemas.openxmlformats.org/officeDocument/2006/relationships/image" Target="../media/image8.gif"/></Relationships>
</file>

<file path=ppt/slides/_rels/slide4.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1.xml"/><Relationship Id="rId1" Type="http://schemas.openxmlformats.org/officeDocument/2006/relationships/slideLayout" Target="../slideLayouts/slideLayout48.xml"/><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8.xml"/><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jpeg"/><Relationship Id="rId7"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31.xml"/><Relationship Id="rId6" Type="http://schemas.openxmlformats.org/officeDocument/2006/relationships/image" Target="../media/image19.jpg"/><Relationship Id="rId5" Type="http://schemas.openxmlformats.org/officeDocument/2006/relationships/image" Target="../media/image18.png"/><Relationship Id="rId4" Type="http://schemas.openxmlformats.org/officeDocument/2006/relationships/image" Target="../media/image17.jpeg"/><Relationship Id="rId9"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58.xml"/><Relationship Id="rId6" Type="http://schemas.openxmlformats.org/officeDocument/2006/relationships/image" Target="../media/image27.jpeg"/><Relationship Id="rId5" Type="http://schemas.openxmlformats.org/officeDocument/2006/relationships/image" Target="../media/image26.pn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00.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DC4DC06-43B0-7C4F-BE8B-9BF44BE6F0EF}"/>
              </a:ext>
            </a:extLst>
          </p:cNvPr>
          <p:cNvSpPr>
            <a:spLocks noGrp="1"/>
          </p:cNvSpPr>
          <p:nvPr>
            <p:ph type="sldNum" sz="quarter" idx="12"/>
          </p:nvPr>
        </p:nvSpPr>
        <p:spPr/>
        <p:txBody>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fld id="{B7847686-4720-432E-AA12-47DA17ED5B1C}" type="slidenum">
              <a:rPr kumimoji="0" lang="en-US" sz="1733" b="0" i="0" u="none" strike="noStrike" kern="0" cap="none" spc="0" normalizeH="0" baseline="0" noProof="0">
                <a:ln>
                  <a:noFill/>
                </a:ln>
                <a:solidFill>
                  <a:srgbClr val="93783F"/>
                </a:solidFill>
                <a:effectLst/>
                <a:uLnTx/>
                <a:uFillTx/>
                <a:latin typeface="Parisienne"/>
                <a:ea typeface="+mn-ea"/>
                <a:cs typeface="Parisienne"/>
                <a:sym typeface="Parisienne"/>
              </a:rPr>
              <a:pPr marL="0" marR="0" lvl="0" indent="0" algn="ctr" defTabSz="1219170" rtl="0" eaLnBrk="1" fontAlgn="auto" latinLnBrk="0" hangingPunct="1">
                <a:lnSpc>
                  <a:spcPct val="100000"/>
                </a:lnSpc>
                <a:spcBef>
                  <a:spcPts val="0"/>
                </a:spcBef>
                <a:spcAft>
                  <a:spcPts val="0"/>
                </a:spcAft>
                <a:buClr>
                  <a:srgbClr val="000000"/>
                </a:buClr>
                <a:buSzTx/>
                <a:buFontTx/>
                <a:buNone/>
                <a:tabLst/>
                <a:defRPr/>
              </a:pPr>
              <a:t>1</a:t>
            </a:fld>
            <a:endParaRPr kumimoji="0" lang="en-US" sz="1733" b="0" i="0" u="none" strike="noStrike" kern="0" cap="none" spc="0" normalizeH="0" baseline="0" noProof="0">
              <a:ln>
                <a:noFill/>
              </a:ln>
              <a:solidFill>
                <a:srgbClr val="93783F"/>
              </a:solidFill>
              <a:effectLst/>
              <a:uLnTx/>
              <a:uFillTx/>
              <a:latin typeface="Parisienne"/>
              <a:ea typeface="+mn-ea"/>
              <a:cs typeface="Parisienne"/>
              <a:sym typeface="Parisienne"/>
            </a:endParaRPr>
          </a:p>
        </p:txBody>
      </p:sp>
      <p:sp>
        <p:nvSpPr>
          <p:cNvPr id="3" name="Rectangle 2">
            <a:extLst>
              <a:ext uri="{FF2B5EF4-FFF2-40B4-BE49-F238E27FC236}">
                <a16:creationId xmlns:a16="http://schemas.microsoft.com/office/drawing/2014/main" id="{F7A90C77-F397-6D43-972B-1496DB342AFE}"/>
              </a:ext>
            </a:extLst>
          </p:cNvPr>
          <p:cNvSpPr/>
          <p:nvPr/>
        </p:nvSpPr>
        <p:spPr>
          <a:xfrm>
            <a:off x="2297475" y="2628781"/>
            <a:ext cx="9056325" cy="1892826"/>
          </a:xfrm>
          <a:prstGeom prst="rect">
            <a:avLst/>
          </a:prstGeom>
          <a:noFill/>
        </p:spPr>
        <p:txBody>
          <a:bodyPr wrap="none" lIns="121920" tIns="60960" rIns="121920" bIns="6096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1500" b="1" i="0" u="none" strike="noStrike" kern="0" cap="none" spc="0" normalizeH="0" baseline="0" noProof="0" dirty="0">
                <a:ln w="0"/>
                <a:solidFill>
                  <a:srgbClr val="C00000"/>
                </a:solidFill>
                <a:effectLst>
                  <a:reflection blurRad="6350" stA="53000" endA="300" endPos="35500" dir="5400000" sy="-90000" algn="bl" rotWithShape="0"/>
                </a:effectLst>
                <a:uLnTx/>
                <a:uFillTx/>
                <a:latin typeface="Times New Roman" panose="02020603050405020304" pitchFamily="18" charset="0"/>
                <a:ea typeface="Ariston" panose="02020500000000000000" pitchFamily="18" charset="0"/>
                <a:cs typeface="Times New Roman" panose="02020603050405020304" pitchFamily="18" charset="0"/>
                <a:sym typeface="Arial"/>
              </a:rPr>
              <a:t>KHỞI ĐỘNG</a:t>
            </a:r>
          </a:p>
        </p:txBody>
      </p:sp>
    </p:spTree>
    <p:extLst>
      <p:ext uri="{BB962C8B-B14F-4D97-AF65-F5344CB8AC3E}">
        <p14:creationId xmlns:p14="http://schemas.microsoft.com/office/powerpoint/2010/main" val="32377243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0"/>
                                      </p:stCondLst>
                                      <p:iterate type="lt">
                                        <p:tmPct val="0"/>
                                      </p:iterate>
                                      <p:childTnLst>
                                        <p:set>
                                          <p:cBhvr>
                                            <p:cTn id="6" dur="1" fill="hold">
                                              <p:stCondLst>
                                                <p:cond delay="0"/>
                                              </p:stCondLst>
                                            </p:cTn>
                                            <p:tgtEl>
                                              <p:spTgt spid="3"/>
                                            </p:tgtEl>
                                            <p:attrNameLst>
                                              <p:attrName>style.visibility</p:attrName>
                                            </p:attrNameLst>
                                          </p:cBhvr>
                                          <p:to>
                                            <p:strVal val="visible"/>
                                          </p:to>
                                        </p:set>
                                        <p:anim calcmode="lin" valueType="num" p14:bounceEnd="50000">
                                          <p:cBhvr additive="base">
                                            <p:cTn id="7" dur="500" fill="hold"/>
                                            <p:tgtEl>
                                              <p:spTgt spid="3"/>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34" presetClass="emph" presetSubtype="0" repeatCount="indefinite" fill="hold" grpId="1" nodeType="afterEffect">
                                      <p:stCondLst>
                                        <p:cond delay="0"/>
                                      </p:stCondLst>
                                      <p:iterate type="lt">
                                        <p:tmPct val="9000"/>
                                      </p:iterate>
                                      <p:childTnLst>
                                        <p:animMotion origin="layout" path="M 0.0 0.0 L 0.0 -0.07213" pathEditMode="relative" ptsTypes="">
                                          <p:cBhvr>
                                            <p:cTn id="11" dur="500" accel="50000" decel="50000" autoRev="1" fill="hold">
                                              <p:stCondLst>
                                                <p:cond delay="0"/>
                                              </p:stCondLst>
                                            </p:cTn>
                                            <p:tgtEl>
                                              <p:spTgt spid="3"/>
                                            </p:tgtEl>
                                            <p:attrNameLst>
                                              <p:attrName>ppt_x</p:attrName>
                                              <p:attrName>ppt_y</p:attrName>
                                            </p:attrNameLst>
                                          </p:cBhvr>
                                        </p:animMotion>
                                        <p:animRot by="1500000">
                                          <p:cBhvr>
                                            <p:cTn id="12" dur="250" fill="hold">
                                              <p:stCondLst>
                                                <p:cond delay="0"/>
                                              </p:stCondLst>
                                            </p:cTn>
                                            <p:tgtEl>
                                              <p:spTgt spid="3"/>
                                            </p:tgtEl>
                                            <p:attrNameLst>
                                              <p:attrName>r</p:attrName>
                                            </p:attrNameLst>
                                          </p:cBhvr>
                                        </p:animRot>
                                        <p:animRot by="-1500000">
                                          <p:cBhvr>
                                            <p:cTn id="13" dur="250" fill="hold">
                                              <p:stCondLst>
                                                <p:cond delay="250"/>
                                              </p:stCondLst>
                                            </p:cTn>
                                            <p:tgtEl>
                                              <p:spTgt spid="3"/>
                                            </p:tgtEl>
                                            <p:attrNameLst>
                                              <p:attrName>r</p:attrName>
                                            </p:attrNameLst>
                                          </p:cBhvr>
                                        </p:animRot>
                                        <p:animRot by="-1500000">
                                          <p:cBhvr>
                                            <p:cTn id="14" dur="250" fill="hold">
                                              <p:stCondLst>
                                                <p:cond delay="500"/>
                                              </p:stCondLst>
                                            </p:cTn>
                                            <p:tgtEl>
                                              <p:spTgt spid="3"/>
                                            </p:tgtEl>
                                            <p:attrNameLst>
                                              <p:attrName>r</p:attrName>
                                            </p:attrNameLst>
                                          </p:cBhvr>
                                        </p:animRot>
                                        <p:animRot by="1500000">
                                          <p:cBhvr>
                                            <p:cTn id="15" dur="250" fill="hold">
                                              <p:stCondLst>
                                                <p:cond delay="75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iterate type="lt">
                                        <p:tmPct val="0"/>
                                      </p:iterate>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34" presetClass="emph" presetSubtype="0" repeatCount="indefinite" fill="hold" grpId="1" nodeType="afterEffect">
                                      <p:stCondLst>
                                        <p:cond delay="0"/>
                                      </p:stCondLst>
                                      <p:iterate type="lt">
                                        <p:tmPct val="9000"/>
                                      </p:iterate>
                                      <p:childTnLst>
                                        <p:animMotion origin="layout" path="M 0.0 0.0 L 0.0 -0.07213" pathEditMode="relative" ptsTypes="">
                                          <p:cBhvr>
                                            <p:cTn id="11" dur="500" accel="50000" decel="50000" autoRev="1" fill="hold">
                                              <p:stCondLst>
                                                <p:cond delay="0"/>
                                              </p:stCondLst>
                                            </p:cTn>
                                            <p:tgtEl>
                                              <p:spTgt spid="3"/>
                                            </p:tgtEl>
                                            <p:attrNameLst>
                                              <p:attrName>ppt_x</p:attrName>
                                              <p:attrName>ppt_y</p:attrName>
                                            </p:attrNameLst>
                                          </p:cBhvr>
                                        </p:animMotion>
                                        <p:animRot by="1500000">
                                          <p:cBhvr>
                                            <p:cTn id="12" dur="250" fill="hold">
                                              <p:stCondLst>
                                                <p:cond delay="0"/>
                                              </p:stCondLst>
                                            </p:cTn>
                                            <p:tgtEl>
                                              <p:spTgt spid="3"/>
                                            </p:tgtEl>
                                            <p:attrNameLst>
                                              <p:attrName>r</p:attrName>
                                            </p:attrNameLst>
                                          </p:cBhvr>
                                        </p:animRot>
                                        <p:animRot by="-1500000">
                                          <p:cBhvr>
                                            <p:cTn id="13" dur="250" fill="hold">
                                              <p:stCondLst>
                                                <p:cond delay="250"/>
                                              </p:stCondLst>
                                            </p:cTn>
                                            <p:tgtEl>
                                              <p:spTgt spid="3"/>
                                            </p:tgtEl>
                                            <p:attrNameLst>
                                              <p:attrName>r</p:attrName>
                                            </p:attrNameLst>
                                          </p:cBhvr>
                                        </p:animRot>
                                        <p:animRot by="-1500000">
                                          <p:cBhvr>
                                            <p:cTn id="14" dur="250" fill="hold">
                                              <p:stCondLst>
                                                <p:cond delay="500"/>
                                              </p:stCondLst>
                                            </p:cTn>
                                            <p:tgtEl>
                                              <p:spTgt spid="3"/>
                                            </p:tgtEl>
                                            <p:attrNameLst>
                                              <p:attrName>r</p:attrName>
                                            </p:attrNameLst>
                                          </p:cBhvr>
                                        </p:animRot>
                                        <p:animRot by="1500000">
                                          <p:cBhvr>
                                            <p:cTn id="15" dur="250" fill="hold">
                                              <p:stCondLst>
                                                <p:cond delay="75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9" name="Rectangle 2058">
            <a:extLst>
              <a:ext uri="{FF2B5EF4-FFF2-40B4-BE49-F238E27FC236}">
                <a16:creationId xmlns:a16="http://schemas.microsoft.com/office/drawing/2014/main" id="{B3F59054-3394-4D87-8BD0-A28DCD47F1B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4" name="Picture 6" descr="Lộc Khê Đào Duy Từ - Người anh hùng định thế trong sử Việt. - LỊCH SỬ VIỆT  NAM - YÊU SỬ VIỆT - VIETNAMESE HISTORY - HISTORY OF VIETNAM">
            <a:extLst>
              <a:ext uri="{FF2B5EF4-FFF2-40B4-BE49-F238E27FC236}">
                <a16:creationId xmlns:a16="http://schemas.microsoft.com/office/drawing/2014/main" id="{C2951BA5-C929-5FD9-F718-19A35071915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 b="4835"/>
          <a:stretch/>
        </p:blipFill>
        <p:spPr bwMode="auto">
          <a:xfrm>
            <a:off x="7381653" y="10"/>
            <a:ext cx="4810347" cy="6857990"/>
          </a:xfrm>
          <a:custGeom>
            <a:avLst/>
            <a:gdLst/>
            <a:ahLst/>
            <a:cxnLst/>
            <a:rect l="l" t="t" r="r" b="b"/>
            <a:pathLst>
              <a:path w="4817171" h="6858000">
                <a:moveTo>
                  <a:pt x="22751" y="0"/>
                </a:moveTo>
                <a:lnTo>
                  <a:pt x="4817171" y="0"/>
                </a:lnTo>
                <a:lnTo>
                  <a:pt x="4817171" y="6858000"/>
                </a:lnTo>
                <a:lnTo>
                  <a:pt x="0" y="6858000"/>
                </a:lnTo>
                <a:lnTo>
                  <a:pt x="6679" y="6845555"/>
                </a:lnTo>
                <a:cubicBezTo>
                  <a:pt x="496584" y="5886487"/>
                  <a:pt x="786702" y="4695963"/>
                  <a:pt x="786702" y="3406233"/>
                </a:cubicBezTo>
                <a:cubicBezTo>
                  <a:pt x="786702" y="2215714"/>
                  <a:pt x="539501" y="1109724"/>
                  <a:pt x="116147" y="192283"/>
                </a:cubicBezTo>
                <a:close/>
              </a:path>
            </a:pathLst>
          </a:custGeom>
          <a:noFill/>
          <a:extLst>
            <a:ext uri="{909E8E84-426E-40DD-AFC4-6F175D3DCCD1}">
              <a14:hiddenFill xmlns:a14="http://schemas.microsoft.com/office/drawing/2010/main">
                <a:solidFill>
                  <a:srgbClr val="FFFFFF"/>
                </a:solidFill>
              </a14:hiddenFill>
            </a:ext>
          </a:extLst>
        </p:spPr>
      </p:pic>
      <p:pic>
        <p:nvPicPr>
          <p:cNvPr id="2052" name="Picture 4" descr="Tìm hiểu về Lũy Thầy - Lũy Đào Duy Từ Quảng Bình">
            <a:extLst>
              <a:ext uri="{FF2B5EF4-FFF2-40B4-BE49-F238E27FC236}">
                <a16:creationId xmlns:a16="http://schemas.microsoft.com/office/drawing/2014/main" id="{388FDAF7-8083-11D0-E0FE-09C85AB63B89}"/>
              </a:ext>
            </a:extLst>
          </p:cNvPr>
          <p:cNvPicPr>
            <a:picLocks noChangeAspect="1" noChangeArrowheads="1"/>
          </p:cNvPicPr>
          <p:nvPr/>
        </p:nvPicPr>
        <p:blipFill rotWithShape="1">
          <a:blip r:embed="rId3" cstate="hqprint">
            <a:extLst>
              <a:ext uri="{28A0092B-C50C-407E-A947-70E740481C1C}">
                <a14:useLocalDpi xmlns:a14="http://schemas.microsoft.com/office/drawing/2010/main" val="0"/>
              </a:ext>
            </a:extLst>
          </a:blip>
          <a:srcRect t="3101" r="-2" b="-2"/>
          <a:stretch/>
        </p:blipFill>
        <p:spPr bwMode="auto">
          <a:xfrm>
            <a:off x="3136389" y="10"/>
            <a:ext cx="4979304" cy="3401558"/>
          </a:xfrm>
          <a:custGeom>
            <a:avLst/>
            <a:gdLst/>
            <a:ahLst/>
            <a:cxnLst/>
            <a:rect l="l" t="t" r="r" b="b"/>
            <a:pathLst>
              <a:path w="4979304" h="3364992">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a:noFill/>
          <a:extLst>
            <a:ext uri="{909E8E84-426E-40DD-AFC4-6F175D3DCCD1}">
              <a14:hiddenFill xmlns:a14="http://schemas.microsoft.com/office/drawing/2010/main">
                <a:solidFill>
                  <a:srgbClr val="FFFFFF"/>
                </a:solidFill>
              </a14:hiddenFill>
            </a:ext>
          </a:extLst>
        </p:spPr>
      </p:pic>
      <p:pic>
        <p:nvPicPr>
          <p:cNvPr id="2050" name="Picture 2" descr="Tìm hiểu về Lũy Thầy - Lũy Đào Duy Từ Quảng Bình">
            <a:extLst>
              <a:ext uri="{FF2B5EF4-FFF2-40B4-BE49-F238E27FC236}">
                <a16:creationId xmlns:a16="http://schemas.microsoft.com/office/drawing/2014/main" id="{16D782C5-06A6-BC61-C22E-24E9B6C416D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167" r="4606" b="-2"/>
          <a:stretch/>
        </p:blipFill>
        <p:spPr bwMode="auto">
          <a:xfrm>
            <a:off x="3189428" y="3456432"/>
            <a:ext cx="4925479" cy="3401568"/>
          </a:xfrm>
          <a:custGeom>
            <a:avLst/>
            <a:gdLst/>
            <a:ahLst/>
            <a:cxnLst/>
            <a:rect l="l" t="t" r="r" b="b"/>
            <a:pathLst>
              <a:path w="4925479" h="3364992">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a:noFill/>
          <a:extLst>
            <a:ext uri="{909E8E84-426E-40DD-AFC4-6F175D3DCCD1}">
              <a14:hiddenFill xmlns:a14="http://schemas.microsoft.com/office/drawing/2010/main">
                <a:solidFill>
                  <a:srgbClr val="FFFFFF"/>
                </a:solidFill>
              </a14:hiddenFill>
            </a:ext>
          </a:extLst>
        </p:spPr>
      </p:pic>
      <p:sp useBgFill="1">
        <p:nvSpPr>
          <p:cNvPr id="2061" name="Freeform: Shape 2060">
            <a:extLst>
              <a:ext uri="{FF2B5EF4-FFF2-40B4-BE49-F238E27FC236}">
                <a16:creationId xmlns:a16="http://schemas.microsoft.com/office/drawing/2014/main" id="{2FE0ABA9-CAF1-4816-837D-5F28AAA08E0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45815" cy="6858000"/>
          </a:xfrm>
          <a:custGeom>
            <a:avLst/>
            <a:gdLst>
              <a:gd name="connsiteX0" fmla="*/ 0 w 3945815"/>
              <a:gd name="connsiteY0" fmla="*/ 0 h 6858000"/>
              <a:gd name="connsiteX1" fmla="*/ 3138662 w 3945815"/>
              <a:gd name="connsiteY1" fmla="*/ 0 h 6858000"/>
              <a:gd name="connsiteX2" fmla="*/ 3275260 w 3945815"/>
              <a:gd name="connsiteY2" fmla="*/ 267438 h 6858000"/>
              <a:gd name="connsiteX3" fmla="*/ 3945815 w 3945815"/>
              <a:gd name="connsiteY3" fmla="*/ 3481388 h 6858000"/>
              <a:gd name="connsiteX4" fmla="*/ 3275260 w 3945815"/>
              <a:gd name="connsiteY4" fmla="*/ 6695338 h 6858000"/>
              <a:gd name="connsiteX5" fmla="*/ 3192177 w 3945815"/>
              <a:gd name="connsiteY5" fmla="*/ 6858000 h 6858000"/>
              <a:gd name="connsiteX6" fmla="*/ 0 w 394581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5815" h="6858000">
                <a:moveTo>
                  <a:pt x="0" y="0"/>
                </a:moveTo>
                <a:lnTo>
                  <a:pt x="3138662" y="0"/>
                </a:lnTo>
                <a:lnTo>
                  <a:pt x="3275260" y="267438"/>
                </a:lnTo>
                <a:cubicBezTo>
                  <a:pt x="3698614" y="1184879"/>
                  <a:pt x="3945815" y="2290869"/>
                  <a:pt x="3945815" y="3481388"/>
                </a:cubicBezTo>
                <a:cubicBezTo>
                  <a:pt x="3945815" y="4671908"/>
                  <a:pt x="3698614" y="5777898"/>
                  <a:pt x="3275260" y="6695338"/>
                </a:cubicBezTo>
                <a:lnTo>
                  <a:pt x="319217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063" name="Freeform: Shape 2062">
            <a:extLst>
              <a:ext uri="{FF2B5EF4-FFF2-40B4-BE49-F238E27FC236}">
                <a16:creationId xmlns:a16="http://schemas.microsoft.com/office/drawing/2014/main" id="{BC8B9C14-70F0-4F42-85FF-0DD3D5A585A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36670" cy="6858000"/>
          </a:xfrm>
          <a:custGeom>
            <a:avLst/>
            <a:gdLst>
              <a:gd name="connsiteX0" fmla="*/ 0 w 3936670"/>
              <a:gd name="connsiteY0" fmla="*/ 0 h 6858000"/>
              <a:gd name="connsiteX1" fmla="*/ 3129517 w 3936670"/>
              <a:gd name="connsiteY1" fmla="*/ 0 h 6858000"/>
              <a:gd name="connsiteX2" fmla="*/ 3266115 w 3936670"/>
              <a:gd name="connsiteY2" fmla="*/ 267438 h 6858000"/>
              <a:gd name="connsiteX3" fmla="*/ 3936670 w 3936670"/>
              <a:gd name="connsiteY3" fmla="*/ 3481388 h 6858000"/>
              <a:gd name="connsiteX4" fmla="*/ 3266115 w 3936670"/>
              <a:gd name="connsiteY4" fmla="*/ 6695338 h 6858000"/>
              <a:gd name="connsiteX5" fmla="*/ 3183032 w 3936670"/>
              <a:gd name="connsiteY5" fmla="*/ 6858000 h 6858000"/>
              <a:gd name="connsiteX6" fmla="*/ 0 w 39366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6670" h="6858000">
                <a:moveTo>
                  <a:pt x="0" y="0"/>
                </a:moveTo>
                <a:lnTo>
                  <a:pt x="3129517" y="0"/>
                </a:lnTo>
                <a:lnTo>
                  <a:pt x="3266115" y="267438"/>
                </a:lnTo>
                <a:cubicBezTo>
                  <a:pt x="3689469" y="1184879"/>
                  <a:pt x="3936670" y="2290869"/>
                  <a:pt x="3936670" y="3481388"/>
                </a:cubicBezTo>
                <a:cubicBezTo>
                  <a:pt x="3936670" y="4671908"/>
                  <a:pt x="3689469" y="5777898"/>
                  <a:pt x="3266115" y="6695338"/>
                </a:cubicBezTo>
                <a:lnTo>
                  <a:pt x="3183032"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65" name="Rectangle 2064">
            <a:extLst>
              <a:ext uri="{FF2B5EF4-FFF2-40B4-BE49-F238E27FC236}">
                <a16:creationId xmlns:a16="http://schemas.microsoft.com/office/drawing/2014/main" id="{98DE6C44-43F8-4DE4-AB81-66853FFEA09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06856"/>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67" name="Rectangle 2066">
            <a:extLst>
              <a:ext uri="{FF2B5EF4-FFF2-40B4-BE49-F238E27FC236}">
                <a16:creationId xmlns:a16="http://schemas.microsoft.com/office/drawing/2014/main" id="{2409529B-9B56-4F10-BE4D-F934DB89E57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2089941"/>
            <a:ext cx="2834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46260D5E-54D2-F1D7-F09C-573A61320A04}"/>
              </a:ext>
            </a:extLst>
          </p:cNvPr>
          <p:cNvSpPr txBox="1"/>
          <p:nvPr/>
        </p:nvSpPr>
        <p:spPr>
          <a:xfrm>
            <a:off x="-9144" y="2432739"/>
            <a:ext cx="3691442" cy="3198804"/>
          </a:xfrm>
          <a:prstGeom prst="rect">
            <a:avLst/>
          </a:prstGeom>
        </p:spPr>
        <p:txBody>
          <a:bodyPr vert="horz" lIns="91440" tIns="45720" rIns="91440" bIns="45720" rtlCol="0">
            <a:noAutofit/>
          </a:bodyPr>
          <a:lstStyle/>
          <a:p>
            <a:pPr algn="ctr">
              <a:lnSpc>
                <a:spcPct val="90000"/>
              </a:lnSpc>
              <a:spcAft>
                <a:spcPts val="600"/>
              </a:spcAft>
            </a:pPr>
            <a:r>
              <a:rPr lang="en-US" sz="2400">
                <a:latin typeface="Times New Roman" panose="02020603050405020304" pitchFamily="18" charset="0"/>
                <a:cs typeface="Times New Roman" panose="02020603050405020304" pitchFamily="18" charset="0"/>
              </a:rPr>
              <a:t>“Lũy Thầy ai đắp mà cao</a:t>
            </a:r>
          </a:p>
          <a:p>
            <a:pPr algn="ctr">
              <a:lnSpc>
                <a:spcPct val="90000"/>
              </a:lnSpc>
              <a:spcAft>
                <a:spcPts val="600"/>
              </a:spcAft>
            </a:pPr>
            <a:r>
              <a:rPr lang="en-US" sz="2400">
                <a:latin typeface="Times New Roman" panose="02020603050405020304" pitchFamily="18" charset="0"/>
                <a:cs typeface="Times New Roman" panose="02020603050405020304" pitchFamily="18" charset="0"/>
              </a:rPr>
              <a:t>Sông Gianh ai bới, ai đào mà sâu”.</a:t>
            </a:r>
          </a:p>
          <a:p>
            <a:pPr algn="ctr">
              <a:lnSpc>
                <a:spcPct val="90000"/>
              </a:lnSpc>
              <a:spcAft>
                <a:spcPts val="600"/>
              </a:spcAft>
            </a:pPr>
            <a:r>
              <a:rPr lang="en-US" sz="2400" b="0" i="0">
                <a:effectLst/>
                <a:latin typeface="Times New Roman" panose="02020603050405020304" pitchFamily="18" charset="0"/>
                <a:cs typeface="Times New Roman" panose="02020603050405020304" pitchFamily="18" charset="0"/>
              </a:rPr>
              <a:t>“Khôn ngoan qua được Thanh Hà</a:t>
            </a:r>
          </a:p>
          <a:p>
            <a:pPr algn="ctr">
              <a:lnSpc>
                <a:spcPct val="90000"/>
              </a:lnSpc>
              <a:spcAft>
                <a:spcPts val="600"/>
              </a:spcAft>
            </a:pPr>
            <a:r>
              <a:rPr lang="en-US" sz="2400" b="0" i="0">
                <a:effectLst/>
                <a:latin typeface="Times New Roman" panose="02020603050405020304" pitchFamily="18" charset="0"/>
                <a:cs typeface="Times New Roman" panose="02020603050405020304" pitchFamily="18" charset="0"/>
              </a:rPr>
              <a:t>Dẫu rằng có cánh khó qua Lũy Thầy”.</a:t>
            </a:r>
          </a:p>
        </p:txBody>
      </p:sp>
      <p:sp>
        <p:nvSpPr>
          <p:cNvPr id="7" name="Rectangle 6">
            <a:extLst>
              <a:ext uri="{FF2B5EF4-FFF2-40B4-BE49-F238E27FC236}">
                <a16:creationId xmlns:a16="http://schemas.microsoft.com/office/drawing/2014/main" id="{13B54692-E00B-ADC9-92E4-C49EB12413E4}"/>
              </a:ext>
            </a:extLst>
          </p:cNvPr>
          <p:cNvSpPr/>
          <p:nvPr/>
        </p:nvSpPr>
        <p:spPr>
          <a:xfrm>
            <a:off x="169676" y="1006856"/>
            <a:ext cx="3235950" cy="769441"/>
          </a:xfrm>
          <a:prstGeom prst="rect">
            <a:avLst/>
          </a:prstGeom>
          <a:noFill/>
        </p:spPr>
        <p:txBody>
          <a:bodyPr wrap="none" lIns="91440" tIns="45720" rIns="91440" bIns="45720">
            <a:spAutoFit/>
          </a:bodyPr>
          <a:lstStyle/>
          <a:p>
            <a:pPr algn="ctr"/>
            <a:r>
              <a:rPr lang="en-US" sz="4400" b="1" cap="none" spc="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LŨY THẦY </a:t>
            </a:r>
          </a:p>
        </p:txBody>
      </p:sp>
    </p:spTree>
    <p:extLst>
      <p:ext uri="{BB962C8B-B14F-4D97-AF65-F5344CB8AC3E}">
        <p14:creationId xmlns:p14="http://schemas.microsoft.com/office/powerpoint/2010/main" val="93148612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ư dân Bàu Tró_ Lũy Thầy, những mảnh ghép lịch sử (1) 00_00_34-00_01_20">
            <a:hlinkClick r:id="" action="ppaction://media"/>
            <a:extLst>
              <a:ext uri="{FF2B5EF4-FFF2-40B4-BE49-F238E27FC236}">
                <a16:creationId xmlns:a16="http://schemas.microsoft.com/office/drawing/2014/main" id="{769A5CFA-7FCA-BEC0-E196-FDEC8DBA725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424196704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7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Bùi Quý Chiến - Văn Tế Tướng Sĩ Hai Bên Chiến Tuyến - Báo Quốc Dân">
            <a:extLst>
              <a:ext uri="{FF2B5EF4-FFF2-40B4-BE49-F238E27FC236}">
                <a16:creationId xmlns:a16="http://schemas.microsoft.com/office/drawing/2014/main" id="{8A5151BB-7EF6-6440-A50B-76B7F7B32B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1247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743BC92-A600-F742-93E0-F3EBE08B86EA}"/>
              </a:ext>
            </a:extLst>
          </p:cNvPr>
          <p:cNvSpPr/>
          <p:nvPr/>
        </p:nvSpPr>
        <p:spPr>
          <a:xfrm>
            <a:off x="1691592" y="12381"/>
            <a:ext cx="8808823" cy="584775"/>
          </a:xfrm>
          <a:prstGeom prst="rect">
            <a:avLst/>
          </a:prstGeom>
          <a:noFill/>
        </p:spPr>
        <p:txBody>
          <a:bodyPr wrap="none" lIns="91440" tIns="45720" rIns="91440" bIns="45720">
            <a:spAutoFit/>
          </a:bodyPr>
          <a:lstStyle/>
          <a:p>
            <a:pPr lvl="0" algn="ctr" defTabSz="1219170">
              <a:buClr>
                <a:srgbClr val="000000"/>
              </a:buClr>
              <a:defRPr/>
            </a:pPr>
            <a:r>
              <a:rPr lang="en-US" sz="3200" b="1" kern="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Arial"/>
              </a:rPr>
              <a:t>DIỄN BIẾN TRỊNH – NGUYỄN PHÂN TRANH</a:t>
            </a:r>
            <a:endParaRPr lang="en-VN" sz="3200" b="1" kern="0" dirty="0">
              <a:solidFill>
                <a:srgbClr val="FF0000"/>
              </a:solidFill>
              <a:latin typeface="Times New Roman" panose="02020603050405020304" pitchFamily="18" charset="0"/>
              <a:cs typeface="Times New Roman" panose="02020603050405020304" pitchFamily="18" charset="0"/>
              <a:sym typeface="Arial"/>
            </a:endParaRPr>
          </a:p>
        </p:txBody>
      </p:sp>
      <p:pic>
        <p:nvPicPr>
          <p:cNvPr id="6" name="Graphic 5" descr="Marker">
            <a:extLst>
              <a:ext uri="{FF2B5EF4-FFF2-40B4-BE49-F238E27FC236}">
                <a16:creationId xmlns:a16="http://schemas.microsoft.com/office/drawing/2014/main" id="{22A30B4C-2364-CB41-B096-7274290ABE11}"/>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042687" y="2095500"/>
            <a:ext cx="914400" cy="914400"/>
          </a:xfrm>
          <a:prstGeom prst="rect">
            <a:avLst/>
          </a:prstGeom>
        </p:spPr>
      </p:pic>
      <p:sp>
        <p:nvSpPr>
          <p:cNvPr id="7" name="TextBox 6">
            <a:extLst>
              <a:ext uri="{FF2B5EF4-FFF2-40B4-BE49-F238E27FC236}">
                <a16:creationId xmlns:a16="http://schemas.microsoft.com/office/drawing/2014/main" id="{4AFD4DE6-346F-0243-A3B9-07F1CDD31881}"/>
              </a:ext>
            </a:extLst>
          </p:cNvPr>
          <p:cNvSpPr txBox="1"/>
          <p:nvPr/>
        </p:nvSpPr>
        <p:spPr>
          <a:xfrm>
            <a:off x="356547" y="1195871"/>
            <a:ext cx="2393244" cy="830997"/>
          </a:xfrm>
          <a:prstGeom prst="rect">
            <a:avLst/>
          </a:prstGeom>
          <a:noFill/>
        </p:spPr>
        <p:txBody>
          <a:bodyPr wrap="square" rtlCol="0">
            <a:spAutoFit/>
          </a:bodyPr>
          <a:lstStyle/>
          <a:p>
            <a:pPr algn="ctr" defTabSz="914377"/>
            <a:r>
              <a:rPr lang="en-VN" sz="2400" b="1" dirty="0">
                <a:solidFill>
                  <a:srgbClr val="0070C0"/>
                </a:solidFill>
                <a:latin typeface="Times New Roman" panose="02020603050405020304" pitchFamily="18" charset="0"/>
                <a:cs typeface="Times New Roman" panose="02020603050405020304" pitchFamily="18" charset="0"/>
                <a:sym typeface="Arial"/>
              </a:rPr>
              <a:t>Trịnh Kiểm nắm binh quyền</a:t>
            </a:r>
          </a:p>
        </p:txBody>
      </p:sp>
      <p:pic>
        <p:nvPicPr>
          <p:cNvPr id="8" name="Graphic 7" descr="Marker">
            <a:extLst>
              <a:ext uri="{FF2B5EF4-FFF2-40B4-BE49-F238E27FC236}">
                <a16:creationId xmlns:a16="http://schemas.microsoft.com/office/drawing/2014/main" id="{9973B4D4-25F2-CA40-8E1F-10E579336BA0}"/>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3526747" y="2119564"/>
            <a:ext cx="914400" cy="914400"/>
          </a:xfrm>
          <a:prstGeom prst="rect">
            <a:avLst/>
          </a:prstGeom>
        </p:spPr>
      </p:pic>
      <p:sp>
        <p:nvSpPr>
          <p:cNvPr id="9" name="TextBox 8">
            <a:extLst>
              <a:ext uri="{FF2B5EF4-FFF2-40B4-BE49-F238E27FC236}">
                <a16:creationId xmlns:a16="http://schemas.microsoft.com/office/drawing/2014/main" id="{8EAF6F4F-8B49-CA45-8578-31E9F4F311AC}"/>
              </a:ext>
            </a:extLst>
          </p:cNvPr>
          <p:cNvSpPr txBox="1"/>
          <p:nvPr/>
        </p:nvSpPr>
        <p:spPr>
          <a:xfrm>
            <a:off x="3092943" y="1215045"/>
            <a:ext cx="2393244" cy="830997"/>
          </a:xfrm>
          <a:prstGeom prst="rect">
            <a:avLst/>
          </a:prstGeom>
          <a:noFill/>
        </p:spPr>
        <p:txBody>
          <a:bodyPr wrap="square" rtlCol="0">
            <a:spAutoFit/>
          </a:bodyPr>
          <a:lstStyle/>
          <a:p>
            <a:pPr algn="ctr" defTabSz="914377"/>
            <a:r>
              <a:rPr lang="en-VN" sz="2400" dirty="0">
                <a:solidFill>
                  <a:srgbClr val="C00000"/>
                </a:solidFill>
                <a:latin typeface="Times New Roman" panose="02020603050405020304" pitchFamily="18" charset="0"/>
                <a:cs typeface="Times New Roman" panose="02020603050405020304" pitchFamily="18" charset="0"/>
                <a:sym typeface="Arial"/>
              </a:rPr>
              <a:t>Nguyễn Hoàn vào Thuận Hoá</a:t>
            </a:r>
          </a:p>
        </p:txBody>
      </p:sp>
      <p:pic>
        <p:nvPicPr>
          <p:cNvPr id="10" name="Graphic 9" descr="Marker">
            <a:extLst>
              <a:ext uri="{FF2B5EF4-FFF2-40B4-BE49-F238E27FC236}">
                <a16:creationId xmlns:a16="http://schemas.microsoft.com/office/drawing/2014/main" id="{77CD4274-370F-5A44-86EE-84C846709EE9}"/>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6240335" y="2095500"/>
            <a:ext cx="914400" cy="914400"/>
          </a:xfrm>
          <a:prstGeom prst="rect">
            <a:avLst/>
          </a:prstGeom>
        </p:spPr>
      </p:pic>
      <p:sp>
        <p:nvSpPr>
          <p:cNvPr id="11" name="TextBox 10">
            <a:extLst>
              <a:ext uri="{FF2B5EF4-FFF2-40B4-BE49-F238E27FC236}">
                <a16:creationId xmlns:a16="http://schemas.microsoft.com/office/drawing/2014/main" id="{3107E1CE-C73D-7B40-A27A-CCE0274EC26F}"/>
              </a:ext>
            </a:extLst>
          </p:cNvPr>
          <p:cNvSpPr txBox="1"/>
          <p:nvPr/>
        </p:nvSpPr>
        <p:spPr>
          <a:xfrm>
            <a:off x="5654490" y="1200977"/>
            <a:ext cx="2180804" cy="830997"/>
          </a:xfrm>
          <a:prstGeom prst="rect">
            <a:avLst/>
          </a:prstGeom>
          <a:noFill/>
        </p:spPr>
        <p:txBody>
          <a:bodyPr wrap="square" rtlCol="0">
            <a:spAutoFit/>
          </a:bodyPr>
          <a:lstStyle/>
          <a:p>
            <a:pPr algn="ctr" defTabSz="914377"/>
            <a:r>
              <a:rPr lang="en-US" sz="2400" dirty="0">
                <a:solidFill>
                  <a:srgbClr val="0070C0"/>
                </a:solidFill>
                <a:latin typeface="Times New Roman" panose="02020603050405020304" pitchFamily="18" charset="0"/>
                <a:cs typeface="Times New Roman" panose="02020603050405020304" pitchFamily="18" charset="0"/>
                <a:sym typeface="Arial"/>
              </a:rPr>
              <a:t>C</a:t>
            </a:r>
            <a:r>
              <a:rPr lang="en-VN" sz="2400" dirty="0">
                <a:solidFill>
                  <a:srgbClr val="0070C0"/>
                </a:solidFill>
                <a:latin typeface="Times New Roman" panose="02020603050405020304" pitchFamily="18" charset="0"/>
                <a:cs typeface="Times New Roman" panose="02020603050405020304" pitchFamily="18" charset="0"/>
                <a:sym typeface="Arial"/>
              </a:rPr>
              <a:t>hiến tranh bùng nổ</a:t>
            </a:r>
          </a:p>
        </p:txBody>
      </p:sp>
      <p:pic>
        <p:nvPicPr>
          <p:cNvPr id="16" name="Graphic 15" descr="Marker">
            <a:extLst>
              <a:ext uri="{FF2B5EF4-FFF2-40B4-BE49-F238E27FC236}">
                <a16:creationId xmlns:a16="http://schemas.microsoft.com/office/drawing/2014/main" id="{282E66E8-786D-E347-A8A3-0232D298962D}"/>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8624211" y="2095500"/>
            <a:ext cx="914400" cy="914400"/>
          </a:xfrm>
          <a:prstGeom prst="rect">
            <a:avLst/>
          </a:prstGeom>
        </p:spPr>
      </p:pic>
      <p:sp>
        <p:nvSpPr>
          <p:cNvPr id="17" name="TextBox 16">
            <a:extLst>
              <a:ext uri="{FF2B5EF4-FFF2-40B4-BE49-F238E27FC236}">
                <a16:creationId xmlns:a16="http://schemas.microsoft.com/office/drawing/2014/main" id="{5E4CDD90-EC26-0F4A-B5FD-DC5211A8B185}"/>
              </a:ext>
            </a:extLst>
          </p:cNvPr>
          <p:cNvSpPr txBox="1"/>
          <p:nvPr/>
        </p:nvSpPr>
        <p:spPr>
          <a:xfrm>
            <a:off x="8308988" y="1202443"/>
            <a:ext cx="1954000" cy="830997"/>
          </a:xfrm>
          <a:prstGeom prst="rect">
            <a:avLst/>
          </a:prstGeom>
          <a:noFill/>
        </p:spPr>
        <p:txBody>
          <a:bodyPr wrap="square" rtlCol="0">
            <a:spAutoFit/>
          </a:bodyPr>
          <a:lstStyle/>
          <a:p>
            <a:pPr algn="ctr" defTabSz="914377"/>
            <a:r>
              <a:rPr lang="en-US" sz="2400" dirty="0">
                <a:solidFill>
                  <a:srgbClr val="C00000"/>
                </a:solidFill>
                <a:latin typeface="Times New Roman" panose="02020603050405020304" pitchFamily="18" charset="0"/>
                <a:cs typeface="Times New Roman" panose="02020603050405020304" pitchFamily="18" charset="0"/>
                <a:sym typeface="Arial"/>
              </a:rPr>
              <a:t>C</a:t>
            </a:r>
            <a:r>
              <a:rPr lang="en-VN" sz="2400" dirty="0">
                <a:solidFill>
                  <a:srgbClr val="C00000"/>
                </a:solidFill>
                <a:latin typeface="Times New Roman" panose="02020603050405020304" pitchFamily="18" charset="0"/>
                <a:cs typeface="Times New Roman" panose="02020603050405020304" pitchFamily="18" charset="0"/>
                <a:sym typeface="Arial"/>
              </a:rPr>
              <a:t>hiến tranh kết thúc</a:t>
            </a:r>
          </a:p>
        </p:txBody>
      </p:sp>
      <p:sp>
        <p:nvSpPr>
          <p:cNvPr id="18" name="TextBox 17">
            <a:extLst>
              <a:ext uri="{FF2B5EF4-FFF2-40B4-BE49-F238E27FC236}">
                <a16:creationId xmlns:a16="http://schemas.microsoft.com/office/drawing/2014/main" id="{7CDE5594-BBAF-FF4A-B75A-71C6FAF3580C}"/>
              </a:ext>
            </a:extLst>
          </p:cNvPr>
          <p:cNvSpPr txBox="1"/>
          <p:nvPr/>
        </p:nvSpPr>
        <p:spPr>
          <a:xfrm>
            <a:off x="909979" y="3131757"/>
            <a:ext cx="1179815" cy="584775"/>
          </a:xfrm>
          <a:prstGeom prst="rect">
            <a:avLst/>
          </a:prstGeom>
          <a:noFill/>
        </p:spPr>
        <p:txBody>
          <a:bodyPr wrap="square" rtlCol="0">
            <a:spAutoFit/>
          </a:bodyPr>
          <a:lstStyle/>
          <a:p>
            <a:pPr defTabSz="914377"/>
            <a:r>
              <a:rPr lang="en-VN" sz="3200" b="1" dirty="0">
                <a:solidFill>
                  <a:srgbClr val="651639"/>
                </a:solidFill>
                <a:latin typeface="Times New Roman" panose="02020603050405020304" pitchFamily="18" charset="0"/>
                <a:cs typeface="Times New Roman" panose="02020603050405020304" pitchFamily="18" charset="0"/>
                <a:sym typeface="Arial"/>
              </a:rPr>
              <a:t>1545</a:t>
            </a:r>
          </a:p>
        </p:txBody>
      </p:sp>
      <p:sp>
        <p:nvSpPr>
          <p:cNvPr id="19" name="TextBox 18">
            <a:extLst>
              <a:ext uri="{FF2B5EF4-FFF2-40B4-BE49-F238E27FC236}">
                <a16:creationId xmlns:a16="http://schemas.microsoft.com/office/drawing/2014/main" id="{7D02A646-80BD-0E49-8E65-7093459F145D}"/>
              </a:ext>
            </a:extLst>
          </p:cNvPr>
          <p:cNvSpPr txBox="1"/>
          <p:nvPr/>
        </p:nvSpPr>
        <p:spPr>
          <a:xfrm>
            <a:off x="3478515" y="3119453"/>
            <a:ext cx="1323555" cy="584775"/>
          </a:xfrm>
          <a:prstGeom prst="rect">
            <a:avLst/>
          </a:prstGeom>
          <a:noFill/>
        </p:spPr>
        <p:txBody>
          <a:bodyPr wrap="square" rtlCol="0">
            <a:spAutoFit/>
          </a:bodyPr>
          <a:lstStyle/>
          <a:p>
            <a:pPr defTabSz="914377"/>
            <a:r>
              <a:rPr lang="en-VN" sz="3200" b="1" dirty="0">
                <a:solidFill>
                  <a:srgbClr val="651639"/>
                </a:solidFill>
                <a:latin typeface="Times New Roman" panose="02020603050405020304" pitchFamily="18" charset="0"/>
                <a:cs typeface="Times New Roman" panose="02020603050405020304" pitchFamily="18" charset="0"/>
                <a:sym typeface="Arial"/>
              </a:rPr>
              <a:t>1558</a:t>
            </a:r>
          </a:p>
        </p:txBody>
      </p:sp>
      <p:sp>
        <p:nvSpPr>
          <p:cNvPr id="20" name="TextBox 19">
            <a:extLst>
              <a:ext uri="{FF2B5EF4-FFF2-40B4-BE49-F238E27FC236}">
                <a16:creationId xmlns:a16="http://schemas.microsoft.com/office/drawing/2014/main" id="{E3A2C06B-AF5B-AC44-BD98-FB3AF37E588B}"/>
              </a:ext>
            </a:extLst>
          </p:cNvPr>
          <p:cNvSpPr txBox="1"/>
          <p:nvPr/>
        </p:nvSpPr>
        <p:spPr>
          <a:xfrm>
            <a:off x="5654490" y="3131758"/>
            <a:ext cx="2289980" cy="584775"/>
          </a:xfrm>
          <a:prstGeom prst="rect">
            <a:avLst/>
          </a:prstGeom>
          <a:noFill/>
        </p:spPr>
        <p:txBody>
          <a:bodyPr wrap="square" rtlCol="0">
            <a:spAutoFit/>
          </a:bodyPr>
          <a:lstStyle/>
          <a:p>
            <a:pPr algn="ctr" defTabSz="914377"/>
            <a:r>
              <a:rPr lang="en-VN" sz="3200" b="1" dirty="0">
                <a:solidFill>
                  <a:srgbClr val="651639"/>
                </a:solidFill>
                <a:latin typeface="Times New Roman" panose="02020603050405020304" pitchFamily="18" charset="0"/>
                <a:cs typeface="Times New Roman" panose="02020603050405020304" pitchFamily="18" charset="0"/>
                <a:sym typeface="Arial"/>
              </a:rPr>
              <a:t>1627</a:t>
            </a:r>
          </a:p>
        </p:txBody>
      </p:sp>
      <p:sp>
        <p:nvSpPr>
          <p:cNvPr id="21" name="TextBox 20">
            <a:extLst>
              <a:ext uri="{FF2B5EF4-FFF2-40B4-BE49-F238E27FC236}">
                <a16:creationId xmlns:a16="http://schemas.microsoft.com/office/drawing/2014/main" id="{969582B4-6E87-854F-8763-8A81F98016F7}"/>
              </a:ext>
            </a:extLst>
          </p:cNvPr>
          <p:cNvSpPr txBox="1"/>
          <p:nvPr/>
        </p:nvSpPr>
        <p:spPr>
          <a:xfrm>
            <a:off x="8624211" y="3162377"/>
            <a:ext cx="1323555" cy="584775"/>
          </a:xfrm>
          <a:prstGeom prst="rect">
            <a:avLst/>
          </a:prstGeom>
          <a:noFill/>
        </p:spPr>
        <p:txBody>
          <a:bodyPr wrap="square" rtlCol="0">
            <a:spAutoFit/>
          </a:bodyPr>
          <a:lstStyle/>
          <a:p>
            <a:pPr defTabSz="914377"/>
            <a:r>
              <a:rPr lang="en-VN" sz="3200" b="1" dirty="0">
                <a:solidFill>
                  <a:srgbClr val="651639"/>
                </a:solidFill>
                <a:latin typeface="Times New Roman" panose="02020603050405020304" pitchFamily="18" charset="0"/>
                <a:cs typeface="Times New Roman" panose="02020603050405020304" pitchFamily="18" charset="0"/>
                <a:sym typeface="Arial"/>
              </a:rPr>
              <a:t>1672</a:t>
            </a:r>
          </a:p>
        </p:txBody>
      </p:sp>
      <p:pic>
        <p:nvPicPr>
          <p:cNvPr id="23" name="Picture 2">
            <a:extLst>
              <a:ext uri="{FF2B5EF4-FFF2-40B4-BE49-F238E27FC236}">
                <a16:creationId xmlns:a16="http://schemas.microsoft.com/office/drawing/2014/main" id="{4FCCA790-B5A1-6C41-8DC1-998AC5FAECC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6135" y="2284468"/>
            <a:ext cx="772843" cy="64117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a:extLst>
              <a:ext uri="{FF2B5EF4-FFF2-40B4-BE49-F238E27FC236}">
                <a16:creationId xmlns:a16="http://schemas.microsoft.com/office/drawing/2014/main" id="{29E5D1A1-3E63-2E4F-9330-C0EA2FBC002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80685" y="2273367"/>
            <a:ext cx="772843" cy="64117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a:extLst>
              <a:ext uri="{FF2B5EF4-FFF2-40B4-BE49-F238E27FC236}">
                <a16:creationId xmlns:a16="http://schemas.microsoft.com/office/drawing/2014/main" id="{E63722D8-C342-6D46-A721-63141F6D498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52525" y="2244848"/>
            <a:ext cx="772843" cy="64117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a:extLst>
              <a:ext uri="{FF2B5EF4-FFF2-40B4-BE49-F238E27FC236}">
                <a16:creationId xmlns:a16="http://schemas.microsoft.com/office/drawing/2014/main" id="{1AE709B0-E177-7A4F-9340-8E579719EB1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77604" y="2273366"/>
            <a:ext cx="772843" cy="641173"/>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a:extLst>
              <a:ext uri="{FF2B5EF4-FFF2-40B4-BE49-F238E27FC236}">
                <a16:creationId xmlns:a16="http://schemas.microsoft.com/office/drawing/2014/main" id="{2046A6EA-E4F7-E747-AC05-24EF8F4E4C7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53921" y="2244848"/>
            <a:ext cx="772843" cy="641173"/>
          </a:xfrm>
          <a:prstGeom prst="rect">
            <a:avLst/>
          </a:prstGeom>
          <a:noFill/>
          <a:extLst>
            <a:ext uri="{909E8E84-426E-40DD-AFC4-6F175D3DCCD1}">
              <a14:hiddenFill xmlns:a14="http://schemas.microsoft.com/office/drawing/2010/main">
                <a:solidFill>
                  <a:srgbClr val="FFFFFF"/>
                </a:solidFill>
              </a14:hiddenFill>
            </a:ext>
          </a:extLst>
        </p:spPr>
      </p:pic>
      <p:grpSp>
        <p:nvGrpSpPr>
          <p:cNvPr id="29" name="Group 28">
            <a:extLst>
              <a:ext uri="{FF2B5EF4-FFF2-40B4-BE49-F238E27FC236}">
                <a16:creationId xmlns:a16="http://schemas.microsoft.com/office/drawing/2014/main" id="{4BCC99CA-4CDE-EB43-AA94-8405826584A0}"/>
              </a:ext>
            </a:extLst>
          </p:cNvPr>
          <p:cNvGrpSpPr/>
          <p:nvPr/>
        </p:nvGrpSpPr>
        <p:grpSpPr>
          <a:xfrm>
            <a:off x="0" y="2857500"/>
            <a:ext cx="12192000" cy="152400"/>
            <a:chOff x="0" y="2839212"/>
            <a:chExt cx="12192000" cy="152400"/>
          </a:xfrm>
        </p:grpSpPr>
        <p:sp>
          <p:nvSpPr>
            <p:cNvPr id="30" name="Right Arrow 29">
              <a:extLst>
                <a:ext uri="{FF2B5EF4-FFF2-40B4-BE49-F238E27FC236}">
                  <a16:creationId xmlns:a16="http://schemas.microsoft.com/office/drawing/2014/main" id="{4874D5C3-3A06-A542-8252-BF033AEDCC23}"/>
                </a:ext>
              </a:extLst>
            </p:cNvPr>
            <p:cNvSpPr/>
            <p:nvPr/>
          </p:nvSpPr>
          <p:spPr>
            <a:xfrm>
              <a:off x="0" y="2839212"/>
              <a:ext cx="12192000" cy="152400"/>
            </a:xfrm>
            <a:prstGeom prst="rightArrow">
              <a:avLst/>
            </a:prstGeom>
            <a:solidFill>
              <a:srgbClr val="00B050"/>
            </a:solidFill>
            <a:ln w="3175">
              <a:solidFill>
                <a:srgbClr val="6516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VN">
                <a:solidFill>
                  <a:srgbClr val="8CC63F"/>
                </a:solidFill>
                <a:latin typeface="Arial"/>
                <a:sym typeface="Arial"/>
              </a:endParaRPr>
            </a:p>
          </p:txBody>
        </p:sp>
        <p:sp>
          <p:nvSpPr>
            <p:cNvPr id="31" name="Oval 30">
              <a:extLst>
                <a:ext uri="{FF2B5EF4-FFF2-40B4-BE49-F238E27FC236}">
                  <a16:creationId xmlns:a16="http://schemas.microsoft.com/office/drawing/2014/main" id="{483F356B-2593-BA4A-96B5-35D358B331EC}"/>
                </a:ext>
              </a:extLst>
            </p:cNvPr>
            <p:cNvSpPr/>
            <p:nvPr/>
          </p:nvSpPr>
          <p:spPr>
            <a:xfrm>
              <a:off x="1446603" y="2871536"/>
              <a:ext cx="106566" cy="95250"/>
            </a:xfrm>
            <a:prstGeom prst="ellipse">
              <a:avLst/>
            </a:prstGeom>
            <a:solidFill>
              <a:schemeClr val="accent5"/>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VN">
                <a:solidFill>
                  <a:srgbClr val="8CC63F"/>
                </a:solidFill>
                <a:latin typeface="Arial"/>
                <a:sym typeface="Arial"/>
              </a:endParaRPr>
            </a:p>
          </p:txBody>
        </p:sp>
        <p:sp>
          <p:nvSpPr>
            <p:cNvPr id="33" name="Oval 32">
              <a:extLst>
                <a:ext uri="{FF2B5EF4-FFF2-40B4-BE49-F238E27FC236}">
                  <a16:creationId xmlns:a16="http://schemas.microsoft.com/office/drawing/2014/main" id="{BD8D3089-4237-2145-B0D3-794B199463B4}"/>
                </a:ext>
              </a:extLst>
            </p:cNvPr>
            <p:cNvSpPr/>
            <p:nvPr/>
          </p:nvSpPr>
          <p:spPr>
            <a:xfrm>
              <a:off x="3925633" y="2871536"/>
              <a:ext cx="106566" cy="95250"/>
            </a:xfrm>
            <a:prstGeom prst="ellipse">
              <a:avLst/>
            </a:prstGeom>
            <a:solidFill>
              <a:schemeClr val="accent5"/>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VN">
                <a:solidFill>
                  <a:srgbClr val="8CC63F"/>
                </a:solidFill>
                <a:latin typeface="Arial"/>
                <a:sym typeface="Arial"/>
              </a:endParaRPr>
            </a:p>
          </p:txBody>
        </p:sp>
        <p:sp>
          <p:nvSpPr>
            <p:cNvPr id="34" name="Oval 33">
              <a:extLst>
                <a:ext uri="{FF2B5EF4-FFF2-40B4-BE49-F238E27FC236}">
                  <a16:creationId xmlns:a16="http://schemas.microsoft.com/office/drawing/2014/main" id="{515D60D8-65A3-3247-B531-5A56BDC9227E}"/>
                </a:ext>
              </a:extLst>
            </p:cNvPr>
            <p:cNvSpPr/>
            <p:nvPr/>
          </p:nvSpPr>
          <p:spPr>
            <a:xfrm>
              <a:off x="6649021" y="2871536"/>
              <a:ext cx="106566" cy="95250"/>
            </a:xfrm>
            <a:prstGeom prst="ellipse">
              <a:avLst/>
            </a:prstGeom>
            <a:solidFill>
              <a:schemeClr val="accent5"/>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VN">
                <a:solidFill>
                  <a:srgbClr val="8CC63F"/>
                </a:solidFill>
                <a:latin typeface="Arial"/>
                <a:sym typeface="Arial"/>
              </a:endParaRPr>
            </a:p>
          </p:txBody>
        </p:sp>
        <p:sp>
          <p:nvSpPr>
            <p:cNvPr id="35" name="Oval 34">
              <a:extLst>
                <a:ext uri="{FF2B5EF4-FFF2-40B4-BE49-F238E27FC236}">
                  <a16:creationId xmlns:a16="http://schemas.microsoft.com/office/drawing/2014/main" id="{F116933E-5CE7-1046-96AA-A60392BA6527}"/>
                </a:ext>
              </a:extLst>
            </p:cNvPr>
            <p:cNvSpPr/>
            <p:nvPr/>
          </p:nvSpPr>
          <p:spPr>
            <a:xfrm>
              <a:off x="9028127" y="2871536"/>
              <a:ext cx="106566" cy="95250"/>
            </a:xfrm>
            <a:prstGeom prst="ellipse">
              <a:avLst/>
            </a:prstGeom>
            <a:solidFill>
              <a:schemeClr val="accent5"/>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VN">
                <a:solidFill>
                  <a:srgbClr val="8CC63F"/>
                </a:solidFill>
                <a:latin typeface="Arial"/>
                <a:sym typeface="Arial"/>
              </a:endParaRPr>
            </a:p>
          </p:txBody>
        </p:sp>
      </p:grpSp>
      <p:pic>
        <p:nvPicPr>
          <p:cNvPr id="2" name="Picture 1" descr="A picture containing text&#10;&#10;Description automatically generated">
            <a:extLst>
              <a:ext uri="{FF2B5EF4-FFF2-40B4-BE49-F238E27FC236}">
                <a16:creationId xmlns:a16="http://schemas.microsoft.com/office/drawing/2014/main" id="{3FCA4779-A82D-C441-F657-59156B6A3F7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97056" y="5974592"/>
            <a:ext cx="1095528" cy="1105054"/>
          </a:xfrm>
          <a:prstGeom prst="rect">
            <a:avLst/>
          </a:prstGeom>
        </p:spPr>
      </p:pic>
    </p:spTree>
    <p:extLst>
      <p:ext uri="{BB962C8B-B14F-4D97-AF65-F5344CB8AC3E}">
        <p14:creationId xmlns:p14="http://schemas.microsoft.com/office/powerpoint/2010/main" val="22178685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left)">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0" presetClass="path" presetSubtype="0" accel="50000" decel="50000" fill="hold" nodeType="clickEffect">
                                  <p:stCondLst>
                                    <p:cond delay="0"/>
                                  </p:stCondLst>
                                  <p:childTnLst>
                                    <p:animMotion origin="layout" path="M 0.02213 -0.00764 L 0.15573 -0.00764 " pathEditMode="relative" ptsTypes="AA">
                                      <p:cBhvr>
                                        <p:cTn id="16" dur="2000" fill="hold"/>
                                        <p:tgtEl>
                                          <p:spTgt spid="23"/>
                                        </p:tgtEl>
                                        <p:attrNameLst>
                                          <p:attrName>ppt_x</p:attrName>
                                          <p:attrName>ppt_y</p:attrName>
                                        </p:attrNameLst>
                                      </p:cBhvr>
                                    </p:animMotion>
                                  </p:childTnLst>
                                </p:cTn>
                              </p:par>
                            </p:childTnLst>
                          </p:cTn>
                        </p:par>
                        <p:par>
                          <p:cTn id="17" fill="hold">
                            <p:stCondLst>
                              <p:cond delay="2000"/>
                            </p:stCondLst>
                            <p:childTnLst>
                              <p:par>
                                <p:cTn id="18" presetID="5" presetClass="exit" presetSubtype="10" fill="hold" nodeType="afterEffect">
                                  <p:stCondLst>
                                    <p:cond delay="0"/>
                                  </p:stCondLst>
                                  <p:childTnLst>
                                    <p:animEffect transition="out" filter="checkerboard(across)">
                                      <p:cBhvr>
                                        <p:cTn id="19" dur="500"/>
                                        <p:tgtEl>
                                          <p:spTgt spid="23"/>
                                        </p:tgtEl>
                                      </p:cBhvr>
                                    </p:animEffect>
                                    <p:set>
                                      <p:cBhvr>
                                        <p:cTn id="20" dur="1" fill="hold">
                                          <p:stCondLst>
                                            <p:cond delay="499"/>
                                          </p:stCondLst>
                                        </p:cTn>
                                        <p:tgtEl>
                                          <p:spTgt spid="23"/>
                                        </p:tgtEl>
                                        <p:attrNameLst>
                                          <p:attrName>style.visibility</p:attrName>
                                        </p:attrNameLst>
                                      </p:cBhvr>
                                      <p:to>
                                        <p:strVal val="hidden"/>
                                      </p:to>
                                    </p:set>
                                  </p:childTnLst>
                                </p:cTn>
                              </p:par>
                              <p:par>
                                <p:cTn id="21" presetID="22" presetClass="entr" presetSubtype="4" repeatCount="300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1000"/>
                                        <p:tgtEl>
                                          <p:spTgt spid="6"/>
                                        </p:tgtEl>
                                      </p:cBhvr>
                                    </p:animEffect>
                                  </p:childTnLst>
                                  <p:subTnLst>
                                    <p:audio>
                                      <p:cMediaNode>
                                        <p:cTn display="0" masterRel="sameClick">
                                          <p:stCondLst>
                                            <p:cond evt="begin" delay="0">
                                              <p:tn val="21"/>
                                            </p:cond>
                                          </p:stCondLst>
                                          <p:endCondLst>
                                            <p:cond evt="onStopAudio" delay="0">
                                              <p:tgtEl>
                                                <p:sldTgt/>
                                              </p:tgtEl>
                                            </p:cond>
                                          </p:endCondLst>
                                        </p:cTn>
                                        <p:tgtEl>
                                          <p:sndTgt r:embed="rId2" name="push.wav"/>
                                        </p:tgtEl>
                                      </p:cMediaNode>
                                    </p:audio>
                                  </p:subTnLst>
                                </p:cTn>
                              </p:par>
                              <p:par>
                                <p:cTn id="24" presetID="16" presetClass="entr" presetSubtype="37"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barn(outVertical)">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37"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barn(outVertical)">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wipe(down)">
                                      <p:cBhvr>
                                        <p:cTn id="36" dur="500"/>
                                        <p:tgtEl>
                                          <p:spTgt spid="25"/>
                                        </p:tgtEl>
                                      </p:cBhvr>
                                    </p:animEffect>
                                  </p:childTnLst>
                                </p:cTn>
                              </p:par>
                            </p:childTnLst>
                          </p:cTn>
                        </p:par>
                        <p:par>
                          <p:cTn id="37" fill="hold">
                            <p:stCondLst>
                              <p:cond delay="500"/>
                            </p:stCondLst>
                            <p:childTnLst>
                              <p:par>
                                <p:cTn id="38" presetID="0" presetClass="path" presetSubtype="0" accel="50000" decel="50000" fill="hold" nodeType="afterEffect">
                                  <p:stCondLst>
                                    <p:cond delay="0"/>
                                  </p:stCondLst>
                                  <p:childTnLst>
                                    <p:animMotion origin="layout" path="M 0.02213 -0.00764 L 0.19219 -0.00486 " pathEditMode="relative" rAng="0" ptsTypes="AA">
                                      <p:cBhvr>
                                        <p:cTn id="39" dur="2000" fill="hold"/>
                                        <p:tgtEl>
                                          <p:spTgt spid="25"/>
                                        </p:tgtEl>
                                        <p:attrNameLst>
                                          <p:attrName>ppt_x</p:attrName>
                                          <p:attrName>ppt_y</p:attrName>
                                        </p:attrNameLst>
                                      </p:cBhvr>
                                      <p:rCtr x="8503" y="139"/>
                                    </p:animMotion>
                                  </p:childTnLst>
                                </p:cTn>
                              </p:par>
                            </p:childTnLst>
                          </p:cTn>
                        </p:par>
                        <p:par>
                          <p:cTn id="40" fill="hold">
                            <p:stCondLst>
                              <p:cond delay="2500"/>
                            </p:stCondLst>
                            <p:childTnLst>
                              <p:par>
                                <p:cTn id="41" presetID="5" presetClass="exit" presetSubtype="10" fill="hold" nodeType="afterEffect">
                                  <p:stCondLst>
                                    <p:cond delay="0"/>
                                  </p:stCondLst>
                                  <p:childTnLst>
                                    <p:animEffect transition="out" filter="checkerboard(across)">
                                      <p:cBhvr>
                                        <p:cTn id="42" dur="500"/>
                                        <p:tgtEl>
                                          <p:spTgt spid="25"/>
                                        </p:tgtEl>
                                      </p:cBhvr>
                                    </p:animEffect>
                                    <p:set>
                                      <p:cBhvr>
                                        <p:cTn id="43" dur="1" fill="hold">
                                          <p:stCondLst>
                                            <p:cond delay="499"/>
                                          </p:stCondLst>
                                        </p:cTn>
                                        <p:tgtEl>
                                          <p:spTgt spid="25"/>
                                        </p:tgtEl>
                                        <p:attrNameLst>
                                          <p:attrName>style.visibility</p:attrName>
                                        </p:attrNameLst>
                                      </p:cBhvr>
                                      <p:to>
                                        <p:strVal val="hidden"/>
                                      </p:to>
                                    </p:set>
                                  </p:childTnLst>
                                </p:cTn>
                              </p:par>
                              <p:par>
                                <p:cTn id="44" presetID="19" presetClass="entr" presetSubtype="10" repeatCount="2000" fill="hold" nodeType="withEffect">
                                  <p:stCondLst>
                                    <p:cond delay="0"/>
                                  </p:stCondLst>
                                  <p:childTnLst>
                                    <p:set>
                                      <p:cBhvr>
                                        <p:cTn id="45" dur="1" fill="hold">
                                          <p:stCondLst>
                                            <p:cond delay="0"/>
                                          </p:stCondLst>
                                        </p:cTn>
                                        <p:tgtEl>
                                          <p:spTgt spid="8"/>
                                        </p:tgtEl>
                                        <p:attrNameLst>
                                          <p:attrName>style.visibility</p:attrName>
                                        </p:attrNameLst>
                                      </p:cBhvr>
                                      <p:to>
                                        <p:strVal val="visible"/>
                                      </p:to>
                                    </p:set>
                                    <p:anim calcmode="lin" valueType="num">
                                      <p:cBhvr>
                                        <p:cTn id="46" dur="3000" fill="hold"/>
                                        <p:tgtEl>
                                          <p:spTgt spid="8"/>
                                        </p:tgtEl>
                                        <p:attrNameLst>
                                          <p:attrName>ppt_w</p:attrName>
                                        </p:attrNameLst>
                                      </p:cBhvr>
                                      <p:tavLst>
                                        <p:tav tm="0" fmla="#ppt_w*sin(2.5*pi*$)">
                                          <p:val>
                                            <p:fltVal val="0"/>
                                          </p:val>
                                        </p:tav>
                                        <p:tav tm="100000">
                                          <p:val>
                                            <p:fltVal val="1"/>
                                          </p:val>
                                        </p:tav>
                                      </p:tavLst>
                                    </p:anim>
                                    <p:anim calcmode="lin" valueType="num">
                                      <p:cBhvr>
                                        <p:cTn id="47" dur="3000" fill="hold"/>
                                        <p:tgtEl>
                                          <p:spTgt spid="8"/>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44"/>
                                            </p:cond>
                                          </p:stCondLst>
                                          <p:endCondLst>
                                            <p:cond evt="onStopAudio" delay="0">
                                              <p:tgtEl>
                                                <p:sldTgt/>
                                              </p:tgtEl>
                                            </p:cond>
                                          </p:endCondLst>
                                        </p:cTn>
                                        <p:tgtEl>
                                          <p:sndTgt r:embed="rId2" name="push.wav"/>
                                        </p:tgtEl>
                                      </p:cMediaNode>
                                    </p:audio>
                                  </p:subTnLst>
                                </p:cTn>
                              </p:par>
                              <p:par>
                                <p:cTn id="48" presetID="5" presetClass="exit" presetSubtype="10" fill="hold" nodeType="withEffect">
                                  <p:stCondLst>
                                    <p:cond delay="0"/>
                                  </p:stCondLst>
                                  <p:childTnLst>
                                    <p:animEffect transition="out" filter="checkerboard(across)">
                                      <p:cBhvr>
                                        <p:cTn id="49" dur="500"/>
                                        <p:tgtEl>
                                          <p:spTgt spid="23"/>
                                        </p:tgtEl>
                                      </p:cBhvr>
                                    </p:animEffect>
                                    <p:set>
                                      <p:cBhvr>
                                        <p:cTn id="50" dur="1" fill="hold">
                                          <p:stCondLst>
                                            <p:cond delay="499"/>
                                          </p:stCondLst>
                                        </p:cTn>
                                        <p:tgtEl>
                                          <p:spTgt spid="23"/>
                                        </p:tgtEl>
                                        <p:attrNameLst>
                                          <p:attrName>style.visibility</p:attrName>
                                        </p:attrNameLst>
                                      </p:cBhvr>
                                      <p:to>
                                        <p:strVal val="hidden"/>
                                      </p:to>
                                    </p:set>
                                  </p:childTnLst>
                                </p:cTn>
                              </p:par>
                              <p:par>
                                <p:cTn id="51" presetID="16" presetClass="entr" presetSubtype="37" fill="hold" grpId="0" nodeType="with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barn(outVertical)">
                                      <p:cBhvr>
                                        <p:cTn id="53" dur="500"/>
                                        <p:tgtEl>
                                          <p:spTgt spid="19"/>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37" fill="hold" grpId="0" nodeType="clickEffect">
                                  <p:stCondLst>
                                    <p:cond delay="0"/>
                                  </p:stCondLst>
                                  <p:childTnLst>
                                    <p:set>
                                      <p:cBhvr>
                                        <p:cTn id="57" dur="1" fill="hold">
                                          <p:stCondLst>
                                            <p:cond delay="0"/>
                                          </p:stCondLst>
                                        </p:cTn>
                                        <p:tgtEl>
                                          <p:spTgt spid="9"/>
                                        </p:tgtEl>
                                        <p:attrNameLst>
                                          <p:attrName>style.visibility</p:attrName>
                                        </p:attrNameLst>
                                      </p:cBhvr>
                                      <p:to>
                                        <p:strVal val="visible"/>
                                      </p:to>
                                    </p:set>
                                    <p:animEffect transition="in" filter="barn(outVertical)">
                                      <p:cBhvr>
                                        <p:cTn id="58" dur="500"/>
                                        <p:tgtEl>
                                          <p:spTgt spid="9"/>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nodeType="clickEffect">
                                  <p:stCondLst>
                                    <p:cond delay="0"/>
                                  </p:stCondLst>
                                  <p:childTnLst>
                                    <p:set>
                                      <p:cBhvr>
                                        <p:cTn id="62" dur="1" fill="hold">
                                          <p:stCondLst>
                                            <p:cond delay="0"/>
                                          </p:stCondLst>
                                        </p:cTn>
                                        <p:tgtEl>
                                          <p:spTgt spid="26"/>
                                        </p:tgtEl>
                                        <p:attrNameLst>
                                          <p:attrName>style.visibility</p:attrName>
                                        </p:attrNameLst>
                                      </p:cBhvr>
                                      <p:to>
                                        <p:strVal val="visible"/>
                                      </p:to>
                                    </p:set>
                                    <p:animEffect transition="in" filter="wipe(down)">
                                      <p:cBhvr>
                                        <p:cTn id="63" dur="500"/>
                                        <p:tgtEl>
                                          <p:spTgt spid="26"/>
                                        </p:tgtEl>
                                      </p:cBhvr>
                                    </p:animEffect>
                                  </p:childTnLst>
                                </p:cTn>
                              </p:par>
                            </p:childTnLst>
                          </p:cTn>
                        </p:par>
                        <p:par>
                          <p:cTn id="64" fill="hold">
                            <p:stCondLst>
                              <p:cond delay="500"/>
                            </p:stCondLst>
                            <p:childTnLst>
                              <p:par>
                                <p:cTn id="65" presetID="0" presetClass="path" presetSubtype="0" accel="50000" decel="50000" fill="hold" nodeType="afterEffect">
                                  <p:stCondLst>
                                    <p:cond delay="0"/>
                                  </p:stCondLst>
                                  <p:childTnLst>
                                    <p:animMotion origin="layout" path="M 0.02213 -0.00763 L 0.19218 -0.00486 " pathEditMode="relative" rAng="0" ptsTypes="AA">
                                      <p:cBhvr>
                                        <p:cTn id="66" dur="2000" fill="hold"/>
                                        <p:tgtEl>
                                          <p:spTgt spid="26"/>
                                        </p:tgtEl>
                                        <p:attrNameLst>
                                          <p:attrName>ppt_x</p:attrName>
                                          <p:attrName>ppt_y</p:attrName>
                                        </p:attrNameLst>
                                      </p:cBhvr>
                                      <p:rCtr x="8503" y="139"/>
                                    </p:animMotion>
                                  </p:childTnLst>
                                </p:cTn>
                              </p:par>
                            </p:childTnLst>
                          </p:cTn>
                        </p:par>
                        <p:par>
                          <p:cTn id="67" fill="hold">
                            <p:stCondLst>
                              <p:cond delay="2500"/>
                            </p:stCondLst>
                            <p:childTnLst>
                              <p:par>
                                <p:cTn id="68" presetID="5" presetClass="exit" presetSubtype="10" fill="hold" nodeType="afterEffect">
                                  <p:stCondLst>
                                    <p:cond delay="0"/>
                                  </p:stCondLst>
                                  <p:childTnLst>
                                    <p:animEffect transition="out" filter="checkerboard(across)">
                                      <p:cBhvr>
                                        <p:cTn id="69" dur="500"/>
                                        <p:tgtEl>
                                          <p:spTgt spid="26"/>
                                        </p:tgtEl>
                                      </p:cBhvr>
                                    </p:animEffect>
                                    <p:set>
                                      <p:cBhvr>
                                        <p:cTn id="70" dur="1" fill="hold">
                                          <p:stCondLst>
                                            <p:cond delay="499"/>
                                          </p:stCondLst>
                                        </p:cTn>
                                        <p:tgtEl>
                                          <p:spTgt spid="26"/>
                                        </p:tgtEl>
                                        <p:attrNameLst>
                                          <p:attrName>style.visibility</p:attrName>
                                        </p:attrNameLst>
                                      </p:cBhvr>
                                      <p:to>
                                        <p:strVal val="hidden"/>
                                      </p:to>
                                    </p:set>
                                  </p:childTnLst>
                                </p:cTn>
                              </p:par>
                              <p:par>
                                <p:cTn id="71" presetID="19" presetClass="entr" presetSubtype="10" repeatCount="2000" fill="hold" nodeType="withEffect">
                                  <p:stCondLst>
                                    <p:cond delay="0"/>
                                  </p:stCondLst>
                                  <p:childTnLst>
                                    <p:set>
                                      <p:cBhvr>
                                        <p:cTn id="72" dur="1" fill="hold">
                                          <p:stCondLst>
                                            <p:cond delay="0"/>
                                          </p:stCondLst>
                                        </p:cTn>
                                        <p:tgtEl>
                                          <p:spTgt spid="10"/>
                                        </p:tgtEl>
                                        <p:attrNameLst>
                                          <p:attrName>style.visibility</p:attrName>
                                        </p:attrNameLst>
                                      </p:cBhvr>
                                      <p:to>
                                        <p:strVal val="visible"/>
                                      </p:to>
                                    </p:set>
                                    <p:anim calcmode="lin" valueType="num">
                                      <p:cBhvr>
                                        <p:cTn id="73" dur="3000" fill="hold"/>
                                        <p:tgtEl>
                                          <p:spTgt spid="10"/>
                                        </p:tgtEl>
                                        <p:attrNameLst>
                                          <p:attrName>ppt_w</p:attrName>
                                        </p:attrNameLst>
                                      </p:cBhvr>
                                      <p:tavLst>
                                        <p:tav tm="0" fmla="#ppt_w*sin(2.5*pi*$)">
                                          <p:val>
                                            <p:fltVal val="0"/>
                                          </p:val>
                                        </p:tav>
                                        <p:tav tm="100000">
                                          <p:val>
                                            <p:fltVal val="1"/>
                                          </p:val>
                                        </p:tav>
                                      </p:tavLst>
                                    </p:anim>
                                    <p:anim calcmode="lin" valueType="num">
                                      <p:cBhvr>
                                        <p:cTn id="74" dur="3000" fill="hold"/>
                                        <p:tgtEl>
                                          <p:spTgt spid="10"/>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71"/>
                                            </p:cond>
                                          </p:stCondLst>
                                          <p:endCondLst>
                                            <p:cond evt="onStopAudio" delay="0">
                                              <p:tgtEl>
                                                <p:sldTgt/>
                                              </p:tgtEl>
                                            </p:cond>
                                          </p:endCondLst>
                                        </p:cTn>
                                        <p:tgtEl>
                                          <p:sndTgt r:embed="rId2" name="push.wav"/>
                                        </p:tgtEl>
                                      </p:cMediaNode>
                                    </p:audio>
                                  </p:subTnLst>
                                </p:cTn>
                              </p:par>
                              <p:par>
                                <p:cTn id="75" presetID="16" presetClass="entr" presetSubtype="37" fill="hold" grpId="0" nodeType="withEffect">
                                  <p:stCondLst>
                                    <p:cond delay="0"/>
                                  </p:stCondLst>
                                  <p:childTnLst>
                                    <p:set>
                                      <p:cBhvr>
                                        <p:cTn id="76" dur="1" fill="hold">
                                          <p:stCondLst>
                                            <p:cond delay="0"/>
                                          </p:stCondLst>
                                        </p:cTn>
                                        <p:tgtEl>
                                          <p:spTgt spid="20"/>
                                        </p:tgtEl>
                                        <p:attrNameLst>
                                          <p:attrName>style.visibility</p:attrName>
                                        </p:attrNameLst>
                                      </p:cBhvr>
                                      <p:to>
                                        <p:strVal val="visible"/>
                                      </p:to>
                                    </p:set>
                                    <p:animEffect transition="in" filter="barn(outVertical)">
                                      <p:cBhvr>
                                        <p:cTn id="77" dur="500"/>
                                        <p:tgtEl>
                                          <p:spTgt spid="20"/>
                                        </p:tgtEl>
                                      </p:cBhvr>
                                    </p:animEffect>
                                  </p:childTnLst>
                                </p:cTn>
                              </p:par>
                            </p:childTnLst>
                          </p:cTn>
                        </p:par>
                      </p:childTnLst>
                    </p:cTn>
                  </p:par>
                  <p:par>
                    <p:cTn id="78" fill="hold">
                      <p:stCondLst>
                        <p:cond delay="indefinite"/>
                      </p:stCondLst>
                      <p:childTnLst>
                        <p:par>
                          <p:cTn id="79" fill="hold">
                            <p:stCondLst>
                              <p:cond delay="0"/>
                            </p:stCondLst>
                            <p:childTnLst>
                              <p:par>
                                <p:cTn id="80" presetID="16" presetClass="entr" presetSubtype="37" fill="hold" grpId="0" nodeType="clickEffect">
                                  <p:stCondLst>
                                    <p:cond delay="0"/>
                                  </p:stCondLst>
                                  <p:childTnLst>
                                    <p:set>
                                      <p:cBhvr>
                                        <p:cTn id="81" dur="1" fill="hold">
                                          <p:stCondLst>
                                            <p:cond delay="0"/>
                                          </p:stCondLst>
                                        </p:cTn>
                                        <p:tgtEl>
                                          <p:spTgt spid="11"/>
                                        </p:tgtEl>
                                        <p:attrNameLst>
                                          <p:attrName>style.visibility</p:attrName>
                                        </p:attrNameLst>
                                      </p:cBhvr>
                                      <p:to>
                                        <p:strVal val="visible"/>
                                      </p:to>
                                    </p:set>
                                    <p:animEffect transition="in" filter="barn(outVertical)">
                                      <p:cBhvr>
                                        <p:cTn id="82" dur="500"/>
                                        <p:tgtEl>
                                          <p:spTgt spid="11"/>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4" fill="hold" nodeType="clickEffect">
                                  <p:stCondLst>
                                    <p:cond delay="0"/>
                                  </p:stCondLst>
                                  <p:childTnLst>
                                    <p:set>
                                      <p:cBhvr>
                                        <p:cTn id="86" dur="1" fill="hold">
                                          <p:stCondLst>
                                            <p:cond delay="0"/>
                                          </p:stCondLst>
                                        </p:cTn>
                                        <p:tgtEl>
                                          <p:spTgt spid="27"/>
                                        </p:tgtEl>
                                        <p:attrNameLst>
                                          <p:attrName>style.visibility</p:attrName>
                                        </p:attrNameLst>
                                      </p:cBhvr>
                                      <p:to>
                                        <p:strVal val="visible"/>
                                      </p:to>
                                    </p:set>
                                    <p:animEffect transition="in" filter="wipe(down)">
                                      <p:cBhvr>
                                        <p:cTn id="87" dur="500"/>
                                        <p:tgtEl>
                                          <p:spTgt spid="27"/>
                                        </p:tgtEl>
                                      </p:cBhvr>
                                    </p:animEffect>
                                  </p:childTnLst>
                                </p:cTn>
                              </p:par>
                            </p:childTnLst>
                          </p:cTn>
                        </p:par>
                        <p:par>
                          <p:cTn id="88" fill="hold">
                            <p:stCondLst>
                              <p:cond delay="500"/>
                            </p:stCondLst>
                            <p:childTnLst>
                              <p:par>
                                <p:cTn id="89" presetID="0" presetClass="path" presetSubtype="0" accel="50000" decel="50000" fill="hold" nodeType="afterEffect">
                                  <p:stCondLst>
                                    <p:cond delay="0"/>
                                  </p:stCondLst>
                                  <p:childTnLst>
                                    <p:animMotion origin="layout" path="M 0.02214 -0.00764 L 0.19219 -0.00486 " pathEditMode="relative" rAng="0" ptsTypes="AA">
                                      <p:cBhvr>
                                        <p:cTn id="90" dur="2000" fill="hold"/>
                                        <p:tgtEl>
                                          <p:spTgt spid="27"/>
                                        </p:tgtEl>
                                        <p:attrNameLst>
                                          <p:attrName>ppt_x</p:attrName>
                                          <p:attrName>ppt_y</p:attrName>
                                        </p:attrNameLst>
                                      </p:cBhvr>
                                      <p:rCtr x="8503" y="139"/>
                                    </p:animMotion>
                                  </p:childTnLst>
                                </p:cTn>
                              </p:par>
                            </p:childTnLst>
                          </p:cTn>
                        </p:par>
                        <p:par>
                          <p:cTn id="91" fill="hold">
                            <p:stCondLst>
                              <p:cond delay="2500"/>
                            </p:stCondLst>
                            <p:childTnLst>
                              <p:par>
                                <p:cTn id="92" presetID="5" presetClass="exit" presetSubtype="10" fill="hold" nodeType="afterEffect">
                                  <p:stCondLst>
                                    <p:cond delay="0"/>
                                  </p:stCondLst>
                                  <p:childTnLst>
                                    <p:animEffect transition="out" filter="checkerboard(across)">
                                      <p:cBhvr>
                                        <p:cTn id="93" dur="500"/>
                                        <p:tgtEl>
                                          <p:spTgt spid="27"/>
                                        </p:tgtEl>
                                      </p:cBhvr>
                                    </p:animEffect>
                                    <p:set>
                                      <p:cBhvr>
                                        <p:cTn id="94" dur="1" fill="hold">
                                          <p:stCondLst>
                                            <p:cond delay="499"/>
                                          </p:stCondLst>
                                        </p:cTn>
                                        <p:tgtEl>
                                          <p:spTgt spid="27"/>
                                        </p:tgtEl>
                                        <p:attrNameLst>
                                          <p:attrName>style.visibility</p:attrName>
                                        </p:attrNameLst>
                                      </p:cBhvr>
                                      <p:to>
                                        <p:strVal val="hidden"/>
                                      </p:to>
                                    </p:set>
                                  </p:childTnLst>
                                </p:cTn>
                              </p:par>
                              <p:par>
                                <p:cTn id="95" presetID="19" presetClass="entr" presetSubtype="10" repeatCount="2000" fill="hold" nodeType="withEffect">
                                  <p:stCondLst>
                                    <p:cond delay="0"/>
                                  </p:stCondLst>
                                  <p:childTnLst>
                                    <p:set>
                                      <p:cBhvr>
                                        <p:cTn id="96" dur="1" fill="hold">
                                          <p:stCondLst>
                                            <p:cond delay="0"/>
                                          </p:stCondLst>
                                        </p:cTn>
                                        <p:tgtEl>
                                          <p:spTgt spid="16"/>
                                        </p:tgtEl>
                                        <p:attrNameLst>
                                          <p:attrName>style.visibility</p:attrName>
                                        </p:attrNameLst>
                                      </p:cBhvr>
                                      <p:to>
                                        <p:strVal val="visible"/>
                                      </p:to>
                                    </p:set>
                                    <p:anim calcmode="lin" valueType="num">
                                      <p:cBhvr>
                                        <p:cTn id="97" dur="3000" fill="hold"/>
                                        <p:tgtEl>
                                          <p:spTgt spid="16"/>
                                        </p:tgtEl>
                                        <p:attrNameLst>
                                          <p:attrName>ppt_w</p:attrName>
                                        </p:attrNameLst>
                                      </p:cBhvr>
                                      <p:tavLst>
                                        <p:tav tm="0" fmla="#ppt_w*sin(2.5*pi*$)">
                                          <p:val>
                                            <p:fltVal val="0"/>
                                          </p:val>
                                        </p:tav>
                                        <p:tav tm="100000">
                                          <p:val>
                                            <p:fltVal val="1"/>
                                          </p:val>
                                        </p:tav>
                                      </p:tavLst>
                                    </p:anim>
                                    <p:anim calcmode="lin" valueType="num">
                                      <p:cBhvr>
                                        <p:cTn id="98" dur="3000" fill="hold"/>
                                        <p:tgtEl>
                                          <p:spTgt spid="1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95"/>
                                            </p:cond>
                                          </p:stCondLst>
                                          <p:endCondLst>
                                            <p:cond evt="onStopAudio" delay="0">
                                              <p:tgtEl>
                                                <p:sldTgt/>
                                              </p:tgtEl>
                                            </p:cond>
                                          </p:endCondLst>
                                        </p:cTn>
                                        <p:tgtEl>
                                          <p:sndTgt r:embed="rId2" name="push.wav"/>
                                        </p:tgtEl>
                                      </p:cMediaNode>
                                    </p:audio>
                                  </p:subTnLst>
                                </p:cTn>
                              </p:par>
                              <p:par>
                                <p:cTn id="99" presetID="16" presetClass="entr" presetSubtype="37" fill="hold" grpId="0" nodeType="withEffect">
                                  <p:stCondLst>
                                    <p:cond delay="0"/>
                                  </p:stCondLst>
                                  <p:childTnLst>
                                    <p:set>
                                      <p:cBhvr>
                                        <p:cTn id="100" dur="1" fill="hold">
                                          <p:stCondLst>
                                            <p:cond delay="0"/>
                                          </p:stCondLst>
                                        </p:cTn>
                                        <p:tgtEl>
                                          <p:spTgt spid="21"/>
                                        </p:tgtEl>
                                        <p:attrNameLst>
                                          <p:attrName>style.visibility</p:attrName>
                                        </p:attrNameLst>
                                      </p:cBhvr>
                                      <p:to>
                                        <p:strVal val="visible"/>
                                      </p:to>
                                    </p:set>
                                    <p:animEffect transition="in" filter="barn(outVertical)">
                                      <p:cBhvr>
                                        <p:cTn id="101" dur="500"/>
                                        <p:tgtEl>
                                          <p:spTgt spid="21"/>
                                        </p:tgtEl>
                                      </p:cBhvr>
                                    </p:animEffect>
                                  </p:childTnLst>
                                </p:cTn>
                              </p:par>
                            </p:childTnLst>
                          </p:cTn>
                        </p:par>
                      </p:childTnLst>
                    </p:cTn>
                  </p:par>
                  <p:par>
                    <p:cTn id="102" fill="hold">
                      <p:stCondLst>
                        <p:cond delay="indefinite"/>
                      </p:stCondLst>
                      <p:childTnLst>
                        <p:par>
                          <p:cTn id="103" fill="hold">
                            <p:stCondLst>
                              <p:cond delay="0"/>
                            </p:stCondLst>
                            <p:childTnLst>
                              <p:par>
                                <p:cTn id="104" presetID="16" presetClass="entr" presetSubtype="37" fill="hold" grpId="0" nodeType="clickEffect">
                                  <p:stCondLst>
                                    <p:cond delay="0"/>
                                  </p:stCondLst>
                                  <p:childTnLst>
                                    <p:set>
                                      <p:cBhvr>
                                        <p:cTn id="105" dur="1" fill="hold">
                                          <p:stCondLst>
                                            <p:cond delay="0"/>
                                          </p:stCondLst>
                                        </p:cTn>
                                        <p:tgtEl>
                                          <p:spTgt spid="17"/>
                                        </p:tgtEl>
                                        <p:attrNameLst>
                                          <p:attrName>style.visibility</p:attrName>
                                        </p:attrNameLst>
                                      </p:cBhvr>
                                      <p:to>
                                        <p:strVal val="visible"/>
                                      </p:to>
                                    </p:set>
                                    <p:animEffect transition="in" filter="barn(outVertical)">
                                      <p:cBhvr>
                                        <p:cTn id="106" dur="500"/>
                                        <p:tgtEl>
                                          <p:spTgt spid="17"/>
                                        </p:tgtEl>
                                      </p:cBhvr>
                                    </p:animEffect>
                                  </p:childTnLst>
                                </p:cTn>
                              </p:par>
                            </p:childTnLst>
                          </p:cTn>
                        </p:par>
                      </p:childTnLst>
                    </p:cTn>
                  </p:par>
                  <p:par>
                    <p:cTn id="107" fill="hold">
                      <p:stCondLst>
                        <p:cond delay="indefinite"/>
                      </p:stCondLst>
                      <p:childTnLst>
                        <p:par>
                          <p:cTn id="108" fill="hold">
                            <p:stCondLst>
                              <p:cond delay="0"/>
                            </p:stCondLst>
                            <p:childTnLst>
                              <p:par>
                                <p:cTn id="109" presetID="22" presetClass="entr" presetSubtype="4" fill="hold" nodeType="clickEffect">
                                  <p:stCondLst>
                                    <p:cond delay="0"/>
                                  </p:stCondLst>
                                  <p:childTnLst>
                                    <p:set>
                                      <p:cBhvr>
                                        <p:cTn id="110" dur="1" fill="hold">
                                          <p:stCondLst>
                                            <p:cond delay="0"/>
                                          </p:stCondLst>
                                        </p:cTn>
                                        <p:tgtEl>
                                          <p:spTgt spid="28"/>
                                        </p:tgtEl>
                                        <p:attrNameLst>
                                          <p:attrName>style.visibility</p:attrName>
                                        </p:attrNameLst>
                                      </p:cBhvr>
                                      <p:to>
                                        <p:strVal val="visible"/>
                                      </p:to>
                                    </p:set>
                                    <p:animEffect transition="in" filter="wipe(down)">
                                      <p:cBhvr>
                                        <p:cTn id="111" dur="500"/>
                                        <p:tgtEl>
                                          <p:spTgt spid="28"/>
                                        </p:tgtEl>
                                      </p:cBhvr>
                                    </p:animEffect>
                                  </p:childTnLst>
                                </p:cTn>
                              </p:par>
                            </p:childTnLst>
                          </p:cTn>
                        </p:par>
                        <p:par>
                          <p:cTn id="112" fill="hold">
                            <p:stCondLst>
                              <p:cond delay="500"/>
                            </p:stCondLst>
                            <p:childTnLst>
                              <p:par>
                                <p:cTn id="113" presetID="0" presetClass="path" presetSubtype="0" accel="50000" decel="50000" fill="hold" nodeType="afterEffect">
                                  <p:stCondLst>
                                    <p:cond delay="0"/>
                                  </p:stCondLst>
                                  <p:childTnLst>
                                    <p:animMotion origin="layout" path="M 0.02205 -0.00771 L 0.31997 -0.01018 " pathEditMode="relative" rAng="0" ptsTypes="AA">
                                      <p:cBhvr>
                                        <p:cTn id="114" dur="2000" fill="hold"/>
                                        <p:tgtEl>
                                          <p:spTgt spid="28"/>
                                        </p:tgtEl>
                                        <p:attrNameLst>
                                          <p:attrName>ppt_x</p:attrName>
                                          <p:attrName>ppt_y</p:attrName>
                                        </p:attrNameLst>
                                      </p:cBhvr>
                                      <p:rCtr x="14896" y="-123"/>
                                    </p:animMotion>
                                  </p:childTnLst>
                                </p:cTn>
                              </p:par>
                            </p:childTnLst>
                          </p:cTn>
                        </p:par>
                        <p:par>
                          <p:cTn id="115" fill="hold">
                            <p:stCondLst>
                              <p:cond delay="2500"/>
                            </p:stCondLst>
                            <p:childTnLst>
                              <p:par>
                                <p:cTn id="116" presetID="5" presetClass="exit" presetSubtype="10" fill="hold" nodeType="afterEffect">
                                  <p:stCondLst>
                                    <p:cond delay="0"/>
                                  </p:stCondLst>
                                  <p:childTnLst>
                                    <p:animEffect transition="out" filter="checkerboard(across)">
                                      <p:cBhvr>
                                        <p:cTn id="117" dur="500"/>
                                        <p:tgtEl>
                                          <p:spTgt spid="28"/>
                                        </p:tgtEl>
                                      </p:cBhvr>
                                    </p:animEffect>
                                    <p:set>
                                      <p:cBhvr>
                                        <p:cTn id="118" dur="1" fill="hold">
                                          <p:stCondLst>
                                            <p:cond delay="499"/>
                                          </p:stCondLst>
                                        </p:cTn>
                                        <p:tgtEl>
                                          <p:spTgt spid="28"/>
                                        </p:tgtEl>
                                        <p:attrNameLst>
                                          <p:attrName>style.visibility</p:attrName>
                                        </p:attrNameLst>
                                      </p:cBhvr>
                                      <p:to>
                                        <p:strVal val="hidden"/>
                                      </p:to>
                                    </p:set>
                                  </p:childTnLst>
                                </p:cTn>
                              </p:par>
                              <p:par>
                                <p:cTn id="119" presetID="19" presetClass="entr" presetSubtype="10" repeatCount="indefinite" fill="hold" nodeType="withEffect">
                                  <p:stCondLst>
                                    <p:cond delay="0"/>
                                  </p:stCondLst>
                                  <p:childTnLst>
                                    <p:set>
                                      <p:cBhvr>
                                        <p:cTn id="120" dur="1" fill="hold">
                                          <p:stCondLst>
                                            <p:cond delay="0"/>
                                          </p:stCondLst>
                                        </p:cTn>
                                        <p:tgtEl>
                                          <p:spTgt spid="16"/>
                                        </p:tgtEl>
                                        <p:attrNameLst>
                                          <p:attrName>style.visibility</p:attrName>
                                        </p:attrNameLst>
                                      </p:cBhvr>
                                      <p:to>
                                        <p:strVal val="visible"/>
                                      </p:to>
                                    </p:set>
                                    <p:anim calcmode="lin" valueType="num">
                                      <p:cBhvr>
                                        <p:cTn id="121" dur="5000" fill="hold"/>
                                        <p:tgtEl>
                                          <p:spTgt spid="16"/>
                                        </p:tgtEl>
                                        <p:attrNameLst>
                                          <p:attrName>ppt_w</p:attrName>
                                        </p:attrNameLst>
                                      </p:cBhvr>
                                      <p:tavLst>
                                        <p:tav tm="0" fmla="#ppt_w*sin(2.5*pi*$)">
                                          <p:val>
                                            <p:fltVal val="0"/>
                                          </p:val>
                                        </p:tav>
                                        <p:tav tm="100000">
                                          <p:val>
                                            <p:fltVal val="1"/>
                                          </p:val>
                                        </p:tav>
                                      </p:tavLst>
                                    </p:anim>
                                    <p:anim calcmode="lin" valueType="num">
                                      <p:cBhvr>
                                        <p:cTn id="122" dur="5000" fill="hold"/>
                                        <p:tgtEl>
                                          <p:spTgt spid="16"/>
                                        </p:tgtEl>
                                        <p:attrNameLst>
                                          <p:attrName>ppt_h</p:attrName>
                                        </p:attrNameLst>
                                      </p:cBhvr>
                                      <p:tavLst>
                                        <p:tav tm="0">
                                          <p:val>
                                            <p:strVal val="#ppt_h"/>
                                          </p:val>
                                        </p:tav>
                                        <p:tav tm="100000">
                                          <p:val>
                                            <p:strVal val="#ppt_h"/>
                                          </p:val>
                                        </p:tav>
                                      </p:tavLst>
                                    </p:anim>
                                  </p:childTnLst>
                                </p:cTn>
                              </p:par>
                              <p:par>
                                <p:cTn id="123" presetID="19" presetClass="entr" presetSubtype="10" repeatCount="indefinite" fill="hold" nodeType="withEffect">
                                  <p:stCondLst>
                                    <p:cond delay="0"/>
                                  </p:stCondLst>
                                  <p:childTnLst>
                                    <p:set>
                                      <p:cBhvr>
                                        <p:cTn id="124" dur="1" fill="hold">
                                          <p:stCondLst>
                                            <p:cond delay="0"/>
                                          </p:stCondLst>
                                        </p:cTn>
                                        <p:tgtEl>
                                          <p:spTgt spid="10"/>
                                        </p:tgtEl>
                                        <p:attrNameLst>
                                          <p:attrName>style.visibility</p:attrName>
                                        </p:attrNameLst>
                                      </p:cBhvr>
                                      <p:to>
                                        <p:strVal val="visible"/>
                                      </p:to>
                                    </p:set>
                                    <p:anim calcmode="lin" valueType="num">
                                      <p:cBhvr>
                                        <p:cTn id="125" dur="5000" fill="hold"/>
                                        <p:tgtEl>
                                          <p:spTgt spid="10"/>
                                        </p:tgtEl>
                                        <p:attrNameLst>
                                          <p:attrName>ppt_w</p:attrName>
                                        </p:attrNameLst>
                                      </p:cBhvr>
                                      <p:tavLst>
                                        <p:tav tm="0" fmla="#ppt_w*sin(2.5*pi*$)">
                                          <p:val>
                                            <p:fltVal val="0"/>
                                          </p:val>
                                        </p:tav>
                                        <p:tav tm="100000">
                                          <p:val>
                                            <p:fltVal val="1"/>
                                          </p:val>
                                        </p:tav>
                                      </p:tavLst>
                                    </p:anim>
                                    <p:anim calcmode="lin" valueType="num">
                                      <p:cBhvr>
                                        <p:cTn id="126" dur="5000" fill="hold"/>
                                        <p:tgtEl>
                                          <p:spTgt spid="10"/>
                                        </p:tgtEl>
                                        <p:attrNameLst>
                                          <p:attrName>ppt_h</p:attrName>
                                        </p:attrNameLst>
                                      </p:cBhvr>
                                      <p:tavLst>
                                        <p:tav tm="0">
                                          <p:val>
                                            <p:strVal val="#ppt_h"/>
                                          </p:val>
                                        </p:tav>
                                        <p:tav tm="100000">
                                          <p:val>
                                            <p:strVal val="#ppt_h"/>
                                          </p:val>
                                        </p:tav>
                                      </p:tavLst>
                                    </p:anim>
                                  </p:childTnLst>
                                </p:cTn>
                              </p:par>
                              <p:par>
                                <p:cTn id="127" presetID="19" presetClass="entr" presetSubtype="10" repeatCount="indefinite" fill="hold" nodeType="withEffect">
                                  <p:stCondLst>
                                    <p:cond delay="0"/>
                                  </p:stCondLst>
                                  <p:childTnLst>
                                    <p:set>
                                      <p:cBhvr>
                                        <p:cTn id="128" dur="1" fill="hold">
                                          <p:stCondLst>
                                            <p:cond delay="0"/>
                                          </p:stCondLst>
                                        </p:cTn>
                                        <p:tgtEl>
                                          <p:spTgt spid="8"/>
                                        </p:tgtEl>
                                        <p:attrNameLst>
                                          <p:attrName>style.visibility</p:attrName>
                                        </p:attrNameLst>
                                      </p:cBhvr>
                                      <p:to>
                                        <p:strVal val="visible"/>
                                      </p:to>
                                    </p:set>
                                    <p:anim calcmode="lin" valueType="num">
                                      <p:cBhvr>
                                        <p:cTn id="129" dur="5000" fill="hold"/>
                                        <p:tgtEl>
                                          <p:spTgt spid="8"/>
                                        </p:tgtEl>
                                        <p:attrNameLst>
                                          <p:attrName>ppt_w</p:attrName>
                                        </p:attrNameLst>
                                      </p:cBhvr>
                                      <p:tavLst>
                                        <p:tav tm="0" fmla="#ppt_w*sin(2.5*pi*$)">
                                          <p:val>
                                            <p:fltVal val="0"/>
                                          </p:val>
                                        </p:tav>
                                        <p:tav tm="100000">
                                          <p:val>
                                            <p:fltVal val="1"/>
                                          </p:val>
                                        </p:tav>
                                      </p:tavLst>
                                    </p:anim>
                                    <p:anim calcmode="lin" valueType="num">
                                      <p:cBhvr>
                                        <p:cTn id="130" dur="5000" fill="hold"/>
                                        <p:tgtEl>
                                          <p:spTgt spid="8"/>
                                        </p:tgtEl>
                                        <p:attrNameLst>
                                          <p:attrName>ppt_h</p:attrName>
                                        </p:attrNameLst>
                                      </p:cBhvr>
                                      <p:tavLst>
                                        <p:tav tm="0">
                                          <p:val>
                                            <p:strVal val="#ppt_h"/>
                                          </p:val>
                                        </p:tav>
                                        <p:tav tm="100000">
                                          <p:val>
                                            <p:strVal val="#ppt_h"/>
                                          </p:val>
                                        </p:tav>
                                      </p:tavLst>
                                    </p:anim>
                                  </p:childTnLst>
                                </p:cTn>
                              </p:par>
                              <p:par>
                                <p:cTn id="131" presetID="19" presetClass="entr" presetSubtype="10" repeatCount="indefinite" fill="hold" nodeType="withEffect">
                                  <p:stCondLst>
                                    <p:cond delay="0"/>
                                  </p:stCondLst>
                                  <p:childTnLst>
                                    <p:set>
                                      <p:cBhvr>
                                        <p:cTn id="132" dur="1" fill="hold">
                                          <p:stCondLst>
                                            <p:cond delay="0"/>
                                          </p:stCondLst>
                                        </p:cTn>
                                        <p:tgtEl>
                                          <p:spTgt spid="6"/>
                                        </p:tgtEl>
                                        <p:attrNameLst>
                                          <p:attrName>style.visibility</p:attrName>
                                        </p:attrNameLst>
                                      </p:cBhvr>
                                      <p:to>
                                        <p:strVal val="visible"/>
                                      </p:to>
                                    </p:set>
                                    <p:anim calcmode="lin" valueType="num">
                                      <p:cBhvr>
                                        <p:cTn id="133" dur="5000" fill="hold"/>
                                        <p:tgtEl>
                                          <p:spTgt spid="6"/>
                                        </p:tgtEl>
                                        <p:attrNameLst>
                                          <p:attrName>ppt_w</p:attrName>
                                        </p:attrNameLst>
                                      </p:cBhvr>
                                      <p:tavLst>
                                        <p:tav tm="0" fmla="#ppt_w*sin(2.5*pi*$)">
                                          <p:val>
                                            <p:fltVal val="0"/>
                                          </p:val>
                                        </p:tav>
                                        <p:tav tm="100000">
                                          <p:val>
                                            <p:fltVal val="1"/>
                                          </p:val>
                                        </p:tav>
                                      </p:tavLst>
                                    </p:anim>
                                    <p:anim calcmode="lin" valueType="num">
                                      <p:cBhvr>
                                        <p:cTn id="134" dur="50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9" grpId="0"/>
      <p:bldP spid="11" grpId="0"/>
      <p:bldP spid="17" grpId="0"/>
      <p:bldP spid="18" grpId="0"/>
      <p:bldP spid="19" grpId="0"/>
      <p:bldP spid="20" grpId="0"/>
      <p:bldP spid="2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A801120-79D4-3BC3-6ED4-964E28968F13}"/>
              </a:ext>
            </a:extLst>
          </p:cNvPr>
          <p:cNvPicPr>
            <a:picLocks noChangeAspect="1"/>
          </p:cNvPicPr>
          <p:nvPr/>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42909938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grpSp>
        <p:nvGrpSpPr>
          <p:cNvPr id="331" name="Google Shape;331;p41"/>
          <p:cNvGrpSpPr/>
          <p:nvPr/>
        </p:nvGrpSpPr>
        <p:grpSpPr>
          <a:xfrm rot="2925974" flipH="1">
            <a:off x="10489432" y="-831297"/>
            <a:ext cx="2415581" cy="2341679"/>
            <a:chOff x="-27619" y="-85186"/>
            <a:chExt cx="1786567" cy="1731908"/>
          </a:xfrm>
        </p:grpSpPr>
        <p:sp>
          <p:nvSpPr>
            <p:cNvPr id="332" name="Google Shape;332;p41"/>
            <p:cNvSpPr/>
            <p:nvPr/>
          </p:nvSpPr>
          <p:spPr>
            <a:xfrm rot="356449">
              <a:off x="782262" y="159086"/>
              <a:ext cx="137628" cy="312937"/>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3" name="Google Shape;333;p41"/>
            <p:cNvSpPr/>
            <p:nvPr/>
          </p:nvSpPr>
          <p:spPr>
            <a:xfrm rot="-9612816">
              <a:off x="349308" y="163306"/>
              <a:ext cx="133330" cy="408687"/>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4" name="Google Shape;334;p41"/>
            <p:cNvSpPr/>
            <p:nvPr/>
          </p:nvSpPr>
          <p:spPr>
            <a:xfrm rot="8610207">
              <a:off x="828552" y="282207"/>
              <a:ext cx="458974" cy="360174"/>
            </a:xfrm>
            <a:custGeom>
              <a:avLst/>
              <a:gdLst/>
              <a:ahLst/>
              <a:cxnLst/>
              <a:rect l="l" t="t" r="r" b="b"/>
              <a:pathLst>
                <a:path w="14991" h="11764" extrusionOk="0">
                  <a:moveTo>
                    <a:pt x="1" y="1"/>
                  </a:moveTo>
                  <a:cubicBezTo>
                    <a:pt x="264" y="3310"/>
                    <a:pt x="1842" y="6378"/>
                    <a:pt x="4384" y="8504"/>
                  </a:cubicBezTo>
                  <a:cubicBezTo>
                    <a:pt x="6048" y="9900"/>
                    <a:pt x="9331" y="11764"/>
                    <a:pt x="11888" y="11764"/>
                  </a:cubicBezTo>
                  <a:cubicBezTo>
                    <a:pt x="12261" y="11764"/>
                    <a:pt x="12618" y="11724"/>
                    <a:pt x="12953" y="11638"/>
                  </a:cubicBezTo>
                  <a:cubicBezTo>
                    <a:pt x="14991" y="11134"/>
                    <a:pt x="13259" y="9928"/>
                    <a:pt x="12164" y="8657"/>
                  </a:cubicBezTo>
                  <a:cubicBezTo>
                    <a:pt x="10937" y="7211"/>
                    <a:pt x="9600" y="5852"/>
                    <a:pt x="8197" y="4581"/>
                  </a:cubicBezTo>
                  <a:cubicBezTo>
                    <a:pt x="5808" y="2477"/>
                    <a:pt x="3069" y="768"/>
                    <a:pt x="1"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5" name="Google Shape;335;p41"/>
            <p:cNvSpPr/>
            <p:nvPr/>
          </p:nvSpPr>
          <p:spPr>
            <a:xfrm rot="8100000">
              <a:off x="184927" y="50015"/>
              <a:ext cx="631236" cy="600726"/>
            </a:xfrm>
            <a:custGeom>
              <a:avLst/>
              <a:gdLst/>
              <a:ahLst/>
              <a:cxnLst/>
              <a:rect l="l" t="t" r="r" b="b"/>
              <a:pathLst>
                <a:path w="16262" h="15476" extrusionOk="0">
                  <a:moveTo>
                    <a:pt x="16262" y="1"/>
                  </a:moveTo>
                  <a:cubicBezTo>
                    <a:pt x="13238" y="1513"/>
                    <a:pt x="10433" y="3419"/>
                    <a:pt x="7934" y="5699"/>
                  </a:cubicBezTo>
                  <a:cubicBezTo>
                    <a:pt x="5765" y="7671"/>
                    <a:pt x="3836" y="9906"/>
                    <a:pt x="2214" y="12317"/>
                  </a:cubicBezTo>
                  <a:cubicBezTo>
                    <a:pt x="1930" y="12733"/>
                    <a:pt x="1" y="15275"/>
                    <a:pt x="834" y="15473"/>
                  </a:cubicBezTo>
                  <a:cubicBezTo>
                    <a:pt x="842" y="15475"/>
                    <a:pt x="851" y="15476"/>
                    <a:pt x="860" y="15476"/>
                  </a:cubicBezTo>
                  <a:cubicBezTo>
                    <a:pt x="1350" y="15476"/>
                    <a:pt x="2835" y="12638"/>
                    <a:pt x="3222" y="12207"/>
                  </a:cubicBezTo>
                  <a:cubicBezTo>
                    <a:pt x="8504" y="6466"/>
                    <a:pt x="9381" y="5633"/>
                    <a:pt x="16262"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6" name="Google Shape;336;p41"/>
            <p:cNvSpPr/>
            <p:nvPr/>
          </p:nvSpPr>
          <p:spPr>
            <a:xfrm rot="8100000">
              <a:off x="692405" y="-163300"/>
              <a:ext cx="210153" cy="1061829"/>
            </a:xfrm>
            <a:custGeom>
              <a:avLst/>
              <a:gdLst/>
              <a:ahLst/>
              <a:cxnLst/>
              <a:rect l="l" t="t" r="r" b="b"/>
              <a:pathLst>
                <a:path w="5414" h="27355" extrusionOk="0">
                  <a:moveTo>
                    <a:pt x="4060" y="1"/>
                  </a:moveTo>
                  <a:cubicBezTo>
                    <a:pt x="2191" y="1"/>
                    <a:pt x="2896" y="6640"/>
                    <a:pt x="3091" y="7763"/>
                  </a:cubicBezTo>
                  <a:cubicBezTo>
                    <a:pt x="3398" y="9428"/>
                    <a:pt x="3967" y="11094"/>
                    <a:pt x="3989" y="12781"/>
                  </a:cubicBezTo>
                  <a:cubicBezTo>
                    <a:pt x="4033" y="14644"/>
                    <a:pt x="3463" y="16463"/>
                    <a:pt x="2893" y="18238"/>
                  </a:cubicBezTo>
                  <a:lnTo>
                    <a:pt x="1" y="27355"/>
                  </a:lnTo>
                  <a:cubicBezTo>
                    <a:pt x="1075" y="26522"/>
                    <a:pt x="1644" y="25207"/>
                    <a:pt x="2192" y="23958"/>
                  </a:cubicBezTo>
                  <a:cubicBezTo>
                    <a:pt x="3310" y="21306"/>
                    <a:pt x="4428" y="18611"/>
                    <a:pt x="5085" y="15806"/>
                  </a:cubicBezTo>
                  <a:cubicBezTo>
                    <a:pt x="5304" y="14929"/>
                    <a:pt x="5414" y="14052"/>
                    <a:pt x="5392" y="13154"/>
                  </a:cubicBezTo>
                  <a:cubicBezTo>
                    <a:pt x="5304" y="11992"/>
                    <a:pt x="4888" y="10875"/>
                    <a:pt x="4537" y="9757"/>
                  </a:cubicBezTo>
                  <a:cubicBezTo>
                    <a:pt x="3551" y="6404"/>
                    <a:pt x="3945" y="3402"/>
                    <a:pt x="4143" y="5"/>
                  </a:cubicBezTo>
                  <a:cubicBezTo>
                    <a:pt x="4115" y="2"/>
                    <a:pt x="4087" y="1"/>
                    <a:pt x="4060"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7" name="Google Shape;337;p41"/>
            <p:cNvSpPr/>
            <p:nvPr/>
          </p:nvSpPr>
          <p:spPr>
            <a:xfrm rot="8100000">
              <a:off x="110063" y="762111"/>
              <a:ext cx="780952" cy="712906"/>
            </a:xfrm>
            <a:custGeom>
              <a:avLst/>
              <a:gdLst/>
              <a:ahLst/>
              <a:cxnLst/>
              <a:rect l="l" t="t" r="r" b="b"/>
              <a:pathLst>
                <a:path w="20119" h="18366" extrusionOk="0">
                  <a:moveTo>
                    <a:pt x="20118" y="1"/>
                  </a:moveTo>
                  <a:lnTo>
                    <a:pt x="20118" y="1"/>
                  </a:lnTo>
                  <a:cubicBezTo>
                    <a:pt x="14859" y="2148"/>
                    <a:pt x="9972" y="5348"/>
                    <a:pt x="6356" y="9709"/>
                  </a:cubicBezTo>
                  <a:cubicBezTo>
                    <a:pt x="4077" y="12470"/>
                    <a:pt x="2236" y="15582"/>
                    <a:pt x="0" y="18366"/>
                  </a:cubicBezTo>
                  <a:cubicBezTo>
                    <a:pt x="1995" y="17533"/>
                    <a:pt x="4077" y="16503"/>
                    <a:pt x="6137" y="15692"/>
                  </a:cubicBezTo>
                  <a:cubicBezTo>
                    <a:pt x="9599" y="14355"/>
                    <a:pt x="12887" y="12470"/>
                    <a:pt x="15472" y="9819"/>
                  </a:cubicBezTo>
                  <a:cubicBezTo>
                    <a:pt x="18058" y="7167"/>
                    <a:pt x="19877" y="3683"/>
                    <a:pt x="20118"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8" name="Google Shape;338;p41"/>
            <p:cNvSpPr/>
            <p:nvPr/>
          </p:nvSpPr>
          <p:spPr>
            <a:xfrm rot="8100000">
              <a:off x="1149667" y="636926"/>
              <a:ext cx="366701" cy="838012"/>
            </a:xfrm>
            <a:custGeom>
              <a:avLst/>
              <a:gdLst/>
              <a:ahLst/>
              <a:cxnLst/>
              <a:rect l="l" t="t" r="r" b="b"/>
              <a:pathLst>
                <a:path w="9447" h="21589" extrusionOk="0">
                  <a:moveTo>
                    <a:pt x="8197" y="0"/>
                  </a:moveTo>
                  <a:lnTo>
                    <a:pt x="8197" y="0"/>
                  </a:lnTo>
                  <a:cubicBezTo>
                    <a:pt x="6992" y="1162"/>
                    <a:pt x="5896" y="2433"/>
                    <a:pt x="4954" y="3792"/>
                  </a:cubicBezTo>
                  <a:cubicBezTo>
                    <a:pt x="2740" y="6991"/>
                    <a:pt x="1381" y="10673"/>
                    <a:pt x="943" y="14508"/>
                  </a:cubicBezTo>
                  <a:cubicBezTo>
                    <a:pt x="768" y="16042"/>
                    <a:pt x="1" y="21477"/>
                    <a:pt x="2258" y="21587"/>
                  </a:cubicBezTo>
                  <a:cubicBezTo>
                    <a:pt x="2289" y="21588"/>
                    <a:pt x="2319" y="21589"/>
                    <a:pt x="2349" y="21589"/>
                  </a:cubicBezTo>
                  <a:cubicBezTo>
                    <a:pt x="4346" y="21589"/>
                    <a:pt x="5974" y="18781"/>
                    <a:pt x="6816" y="17335"/>
                  </a:cubicBezTo>
                  <a:cubicBezTo>
                    <a:pt x="7320" y="16480"/>
                    <a:pt x="7715" y="15560"/>
                    <a:pt x="8000" y="14596"/>
                  </a:cubicBezTo>
                  <a:cubicBezTo>
                    <a:pt x="9446" y="9709"/>
                    <a:pt x="8482" y="4734"/>
                    <a:pt x="8197"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9" name="Google Shape;339;p41"/>
            <p:cNvSpPr/>
            <p:nvPr/>
          </p:nvSpPr>
          <p:spPr>
            <a:xfrm rot="8100000">
              <a:off x="615728" y="518363"/>
              <a:ext cx="221837" cy="679912"/>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grpSp>
      <p:sp>
        <p:nvSpPr>
          <p:cNvPr id="6" name="Rectangle 5">
            <a:extLst>
              <a:ext uri="{FF2B5EF4-FFF2-40B4-BE49-F238E27FC236}">
                <a16:creationId xmlns:a16="http://schemas.microsoft.com/office/drawing/2014/main" id="{804642D5-611F-6C42-926D-6EAE66C1C402}"/>
              </a:ext>
            </a:extLst>
          </p:cNvPr>
          <p:cNvSpPr/>
          <p:nvPr/>
        </p:nvSpPr>
        <p:spPr>
          <a:xfrm>
            <a:off x="70034" y="779727"/>
            <a:ext cx="10924292"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3</a:t>
            </a:r>
            <a:r>
              <a:rPr kumimoji="0" lang="en-VN" sz="3200" b="1" i="0" u="none" strike="noStrike" kern="1200" cap="none" spc="0" normalizeH="0" baseline="0" noProof="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lang="en-US" sz="32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X</a:t>
            </a: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ung đột </a:t>
            </a:r>
            <a:r>
              <a:rPr kumimoji="0" lang="en-VN" sz="3200" b="1" i="0" u="none" strike="noStrike" kern="1200" cap="none" spc="0" normalizeH="0" baseline="0" noProof="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Trịnh Nguyễn.</a:t>
            </a:r>
            <a:r>
              <a:rPr kumimoji="0" lang="en-VN"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 </a:t>
            </a:r>
            <a:endParaRPr kumimoji="0" lang="en-VN"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22" name="Rectangle 21">
            <a:extLst>
              <a:ext uri="{FF2B5EF4-FFF2-40B4-BE49-F238E27FC236}">
                <a16:creationId xmlns:a16="http://schemas.microsoft.com/office/drawing/2014/main" id="{EE278B17-BD83-DB4F-AA22-E49EDF444293}"/>
              </a:ext>
            </a:extLst>
          </p:cNvPr>
          <p:cNvSpPr/>
          <p:nvPr/>
        </p:nvSpPr>
        <p:spPr>
          <a:xfrm>
            <a:off x="190410" y="1390061"/>
            <a:ext cx="5875411" cy="584775"/>
          </a:xfrm>
          <a:prstGeom prst="rect">
            <a:avLst/>
          </a:prstGeom>
        </p:spPr>
        <p:txBody>
          <a:bodyPr wrap="square">
            <a:spAutoFit/>
          </a:bodyPr>
          <a:lstStyle/>
          <a:p>
            <a:pPr marL="0" marR="0" lvl="0" indent="0"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a. Nguyên nhân bùng nổ</a:t>
            </a:r>
          </a:p>
        </p:txBody>
      </p:sp>
      <p:sp>
        <p:nvSpPr>
          <p:cNvPr id="11" name="Rectangle 10">
            <a:extLst>
              <a:ext uri="{FF2B5EF4-FFF2-40B4-BE49-F238E27FC236}">
                <a16:creationId xmlns:a16="http://schemas.microsoft.com/office/drawing/2014/main" id="{1F65C7E7-A8F8-35C2-D732-3B92C8C6A77A}"/>
              </a:ext>
            </a:extLst>
          </p:cNvPr>
          <p:cNvSpPr/>
          <p:nvPr/>
        </p:nvSpPr>
        <p:spPr>
          <a:xfrm>
            <a:off x="70034" y="2119354"/>
            <a:ext cx="11853631" cy="1077218"/>
          </a:xfrm>
          <a:prstGeom prst="rect">
            <a:avLst/>
          </a:prstGeom>
        </p:spPr>
        <p:txBody>
          <a:bodyPr wrap="square">
            <a:spAutoFit/>
          </a:bodyPr>
          <a:lstStyle/>
          <a:p>
            <a:pPr lvl="0" algn="just">
              <a:defRPr/>
            </a:pPr>
            <a:r>
              <a:rPr lang="en-US" sz="320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Năm 1545, Nguyễn Kim chết, con rễ là Trịnh Kiểm lên thay nắm mọi binh quyền =&gt; Thế lực họ Trịnh.</a:t>
            </a:r>
          </a:p>
        </p:txBody>
      </p:sp>
      <p:sp>
        <p:nvSpPr>
          <p:cNvPr id="12" name="Rectangle 11">
            <a:extLst>
              <a:ext uri="{FF2B5EF4-FFF2-40B4-BE49-F238E27FC236}">
                <a16:creationId xmlns:a16="http://schemas.microsoft.com/office/drawing/2014/main" id="{BE3F2A7E-71A9-E5F0-6C7D-A6388A02A8AA}"/>
              </a:ext>
            </a:extLst>
          </p:cNvPr>
          <p:cNvSpPr/>
          <p:nvPr/>
        </p:nvSpPr>
        <p:spPr>
          <a:xfrm>
            <a:off x="-43152" y="3595113"/>
            <a:ext cx="11887972" cy="1077218"/>
          </a:xfrm>
          <a:prstGeom prst="rect">
            <a:avLst/>
          </a:prstGeom>
        </p:spPr>
        <p:txBody>
          <a:bodyPr wrap="square">
            <a:spAutoFit/>
          </a:bodyPr>
          <a:lstStyle/>
          <a:p>
            <a:pPr lvl="0" algn="just"/>
            <a:r>
              <a:rPr lang="en-US" sz="320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Năm 1558, Nguyễn Hoàng vào trấn thủ vùng Thuận Hoá - Quảng Nam =&gt; Hình thành thế lực họ Nguyễn.</a:t>
            </a:r>
          </a:p>
        </p:txBody>
      </p:sp>
      <p:sp>
        <p:nvSpPr>
          <p:cNvPr id="13" name="Rectangle 12">
            <a:extLst>
              <a:ext uri="{FF2B5EF4-FFF2-40B4-BE49-F238E27FC236}">
                <a16:creationId xmlns:a16="http://schemas.microsoft.com/office/drawing/2014/main" id="{62C842F9-2A03-C22B-38F0-DFA76059AFD3}"/>
              </a:ext>
            </a:extLst>
          </p:cNvPr>
          <p:cNvSpPr/>
          <p:nvPr/>
        </p:nvSpPr>
        <p:spPr>
          <a:xfrm>
            <a:off x="35702" y="4883164"/>
            <a:ext cx="11922294" cy="107721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vi-VN" sz="3200" b="0" i="0" u="none" strike="noStrike" kern="1200" cap="none" spc="0" normalizeH="0" baseline="0" noProof="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Năm </a:t>
            </a:r>
            <a:r>
              <a:rPr lang="en-US" sz="3200">
                <a:solidFill>
                  <a:srgbClr val="0070C0"/>
                </a:solidFill>
                <a:latin typeface="Times New Roman" panose="02020603050405020304" pitchFamily="18" charset="0"/>
                <a:ea typeface="Calibri" panose="020F0502020204030204" pitchFamily="34" charset="0"/>
                <a:cs typeface="Times New Roman" panose="02020603050405020304" pitchFamily="18" charset="0"/>
              </a:rPr>
              <a:t>1627, xung đột Trịnh – Nguyễn bùng nổ. Đến năm 1672, hai bên ngừng chiến.</a:t>
            </a:r>
            <a:endParaRPr kumimoji="0" lang="en-VN"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pic>
        <p:nvPicPr>
          <p:cNvPr id="25" name="Picture 24" descr="A picture containing text&#10;&#10;Description automatically generated">
            <a:extLst>
              <a:ext uri="{FF2B5EF4-FFF2-40B4-BE49-F238E27FC236}">
                <a16:creationId xmlns:a16="http://schemas.microsoft.com/office/drawing/2014/main" id="{E11BFB11-8FC4-76FA-4CE1-E84A5C1C0C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7056" y="5974592"/>
            <a:ext cx="1095528" cy="1105054"/>
          </a:xfrm>
          <a:prstGeom prst="rect">
            <a:avLst/>
          </a:prstGeom>
        </p:spPr>
      </p:pic>
      <p:sp>
        <p:nvSpPr>
          <p:cNvPr id="2" name="Rectangle 1">
            <a:extLst>
              <a:ext uri="{FF2B5EF4-FFF2-40B4-BE49-F238E27FC236}">
                <a16:creationId xmlns:a16="http://schemas.microsoft.com/office/drawing/2014/main" id="{C2FF9A27-4329-4773-E048-F6157C06E8F4}"/>
              </a:ext>
            </a:extLst>
          </p:cNvPr>
          <p:cNvSpPr/>
          <p:nvPr/>
        </p:nvSpPr>
        <p:spPr>
          <a:xfrm>
            <a:off x="-44258" y="130146"/>
            <a:ext cx="12192000" cy="523220"/>
          </a:xfrm>
          <a:prstGeom prst="rect">
            <a:avLst/>
          </a:prstGeom>
        </p:spPr>
        <p:txBody>
          <a:bodyPr wrap="square">
            <a:spAutoFit/>
          </a:bodyPr>
          <a:lstStyle/>
          <a:p>
            <a:pPr lvl="0" algn="ctr" fontAlgn="base">
              <a:spcBef>
                <a:spcPct val="50000"/>
              </a:spcBef>
              <a:spcAft>
                <a:spcPct val="0"/>
              </a:spcAft>
            </a:pPr>
            <a:r>
              <a:rPr lang="en-US" altLang="en-VN" sz="2800" b="1">
                <a:solidFill>
                  <a:srgbClr val="C00000"/>
                </a:solidFill>
                <a:latin typeface="Times New Roman" panose="02020603050405020304" pitchFamily="18" charset="0"/>
                <a:cs typeface="Times New Roman" panose="02020603050405020304" pitchFamily="18" charset="0"/>
              </a:rPr>
              <a:t>BÀI 5:  CUỘC XUNG ĐỘT NAM – BẮC TRIỀU VÀ TRỊNH - NGUYỄN (T1)</a:t>
            </a:r>
          </a:p>
        </p:txBody>
      </p:sp>
    </p:spTree>
    <p:extLst>
      <p:ext uri="{BB962C8B-B14F-4D97-AF65-F5344CB8AC3E}">
        <p14:creationId xmlns:p14="http://schemas.microsoft.com/office/powerpoint/2010/main" val="18894870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grpSp>
        <p:nvGrpSpPr>
          <p:cNvPr id="331" name="Google Shape;331;p41"/>
          <p:cNvGrpSpPr/>
          <p:nvPr/>
        </p:nvGrpSpPr>
        <p:grpSpPr>
          <a:xfrm rot="2925974" flipH="1">
            <a:off x="10489432" y="-831297"/>
            <a:ext cx="2415581" cy="2341679"/>
            <a:chOff x="-27619" y="-85186"/>
            <a:chExt cx="1786567" cy="1731908"/>
          </a:xfrm>
        </p:grpSpPr>
        <p:sp>
          <p:nvSpPr>
            <p:cNvPr id="332" name="Google Shape;332;p41"/>
            <p:cNvSpPr/>
            <p:nvPr/>
          </p:nvSpPr>
          <p:spPr>
            <a:xfrm rot="356449">
              <a:off x="782262" y="159086"/>
              <a:ext cx="137628" cy="312937"/>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3" name="Google Shape;333;p41"/>
            <p:cNvSpPr/>
            <p:nvPr/>
          </p:nvSpPr>
          <p:spPr>
            <a:xfrm rot="-9612816">
              <a:off x="349308" y="163306"/>
              <a:ext cx="133330" cy="408687"/>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4" name="Google Shape;334;p41"/>
            <p:cNvSpPr/>
            <p:nvPr/>
          </p:nvSpPr>
          <p:spPr>
            <a:xfrm rot="8610207">
              <a:off x="828552" y="282207"/>
              <a:ext cx="458974" cy="360174"/>
            </a:xfrm>
            <a:custGeom>
              <a:avLst/>
              <a:gdLst/>
              <a:ahLst/>
              <a:cxnLst/>
              <a:rect l="l" t="t" r="r" b="b"/>
              <a:pathLst>
                <a:path w="14991" h="11764" extrusionOk="0">
                  <a:moveTo>
                    <a:pt x="1" y="1"/>
                  </a:moveTo>
                  <a:cubicBezTo>
                    <a:pt x="264" y="3310"/>
                    <a:pt x="1842" y="6378"/>
                    <a:pt x="4384" y="8504"/>
                  </a:cubicBezTo>
                  <a:cubicBezTo>
                    <a:pt x="6048" y="9900"/>
                    <a:pt x="9331" y="11764"/>
                    <a:pt x="11888" y="11764"/>
                  </a:cubicBezTo>
                  <a:cubicBezTo>
                    <a:pt x="12261" y="11764"/>
                    <a:pt x="12618" y="11724"/>
                    <a:pt x="12953" y="11638"/>
                  </a:cubicBezTo>
                  <a:cubicBezTo>
                    <a:pt x="14991" y="11134"/>
                    <a:pt x="13259" y="9928"/>
                    <a:pt x="12164" y="8657"/>
                  </a:cubicBezTo>
                  <a:cubicBezTo>
                    <a:pt x="10937" y="7211"/>
                    <a:pt x="9600" y="5852"/>
                    <a:pt x="8197" y="4581"/>
                  </a:cubicBezTo>
                  <a:cubicBezTo>
                    <a:pt x="5808" y="2477"/>
                    <a:pt x="3069" y="768"/>
                    <a:pt x="1"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5" name="Google Shape;335;p41"/>
            <p:cNvSpPr/>
            <p:nvPr/>
          </p:nvSpPr>
          <p:spPr>
            <a:xfrm rot="8100000">
              <a:off x="184927" y="50015"/>
              <a:ext cx="631236" cy="600726"/>
            </a:xfrm>
            <a:custGeom>
              <a:avLst/>
              <a:gdLst/>
              <a:ahLst/>
              <a:cxnLst/>
              <a:rect l="l" t="t" r="r" b="b"/>
              <a:pathLst>
                <a:path w="16262" h="15476" extrusionOk="0">
                  <a:moveTo>
                    <a:pt x="16262" y="1"/>
                  </a:moveTo>
                  <a:cubicBezTo>
                    <a:pt x="13238" y="1513"/>
                    <a:pt x="10433" y="3419"/>
                    <a:pt x="7934" y="5699"/>
                  </a:cubicBezTo>
                  <a:cubicBezTo>
                    <a:pt x="5765" y="7671"/>
                    <a:pt x="3836" y="9906"/>
                    <a:pt x="2214" y="12317"/>
                  </a:cubicBezTo>
                  <a:cubicBezTo>
                    <a:pt x="1930" y="12733"/>
                    <a:pt x="1" y="15275"/>
                    <a:pt x="834" y="15473"/>
                  </a:cubicBezTo>
                  <a:cubicBezTo>
                    <a:pt x="842" y="15475"/>
                    <a:pt x="851" y="15476"/>
                    <a:pt x="860" y="15476"/>
                  </a:cubicBezTo>
                  <a:cubicBezTo>
                    <a:pt x="1350" y="15476"/>
                    <a:pt x="2835" y="12638"/>
                    <a:pt x="3222" y="12207"/>
                  </a:cubicBezTo>
                  <a:cubicBezTo>
                    <a:pt x="8504" y="6466"/>
                    <a:pt x="9381" y="5633"/>
                    <a:pt x="16262"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6" name="Google Shape;336;p41"/>
            <p:cNvSpPr/>
            <p:nvPr/>
          </p:nvSpPr>
          <p:spPr>
            <a:xfrm rot="8100000">
              <a:off x="692405" y="-163300"/>
              <a:ext cx="210153" cy="1061829"/>
            </a:xfrm>
            <a:custGeom>
              <a:avLst/>
              <a:gdLst/>
              <a:ahLst/>
              <a:cxnLst/>
              <a:rect l="l" t="t" r="r" b="b"/>
              <a:pathLst>
                <a:path w="5414" h="27355" extrusionOk="0">
                  <a:moveTo>
                    <a:pt x="4060" y="1"/>
                  </a:moveTo>
                  <a:cubicBezTo>
                    <a:pt x="2191" y="1"/>
                    <a:pt x="2896" y="6640"/>
                    <a:pt x="3091" y="7763"/>
                  </a:cubicBezTo>
                  <a:cubicBezTo>
                    <a:pt x="3398" y="9428"/>
                    <a:pt x="3967" y="11094"/>
                    <a:pt x="3989" y="12781"/>
                  </a:cubicBezTo>
                  <a:cubicBezTo>
                    <a:pt x="4033" y="14644"/>
                    <a:pt x="3463" y="16463"/>
                    <a:pt x="2893" y="18238"/>
                  </a:cubicBezTo>
                  <a:lnTo>
                    <a:pt x="1" y="27355"/>
                  </a:lnTo>
                  <a:cubicBezTo>
                    <a:pt x="1075" y="26522"/>
                    <a:pt x="1644" y="25207"/>
                    <a:pt x="2192" y="23958"/>
                  </a:cubicBezTo>
                  <a:cubicBezTo>
                    <a:pt x="3310" y="21306"/>
                    <a:pt x="4428" y="18611"/>
                    <a:pt x="5085" y="15806"/>
                  </a:cubicBezTo>
                  <a:cubicBezTo>
                    <a:pt x="5304" y="14929"/>
                    <a:pt x="5414" y="14052"/>
                    <a:pt x="5392" y="13154"/>
                  </a:cubicBezTo>
                  <a:cubicBezTo>
                    <a:pt x="5304" y="11992"/>
                    <a:pt x="4888" y="10875"/>
                    <a:pt x="4537" y="9757"/>
                  </a:cubicBezTo>
                  <a:cubicBezTo>
                    <a:pt x="3551" y="6404"/>
                    <a:pt x="3945" y="3402"/>
                    <a:pt x="4143" y="5"/>
                  </a:cubicBezTo>
                  <a:cubicBezTo>
                    <a:pt x="4115" y="2"/>
                    <a:pt x="4087" y="1"/>
                    <a:pt x="4060"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7" name="Google Shape;337;p41"/>
            <p:cNvSpPr/>
            <p:nvPr/>
          </p:nvSpPr>
          <p:spPr>
            <a:xfrm rot="8100000">
              <a:off x="110063" y="762111"/>
              <a:ext cx="780952" cy="712906"/>
            </a:xfrm>
            <a:custGeom>
              <a:avLst/>
              <a:gdLst/>
              <a:ahLst/>
              <a:cxnLst/>
              <a:rect l="l" t="t" r="r" b="b"/>
              <a:pathLst>
                <a:path w="20119" h="18366" extrusionOk="0">
                  <a:moveTo>
                    <a:pt x="20118" y="1"/>
                  </a:moveTo>
                  <a:lnTo>
                    <a:pt x="20118" y="1"/>
                  </a:lnTo>
                  <a:cubicBezTo>
                    <a:pt x="14859" y="2148"/>
                    <a:pt x="9972" y="5348"/>
                    <a:pt x="6356" y="9709"/>
                  </a:cubicBezTo>
                  <a:cubicBezTo>
                    <a:pt x="4077" y="12470"/>
                    <a:pt x="2236" y="15582"/>
                    <a:pt x="0" y="18366"/>
                  </a:cubicBezTo>
                  <a:cubicBezTo>
                    <a:pt x="1995" y="17533"/>
                    <a:pt x="4077" y="16503"/>
                    <a:pt x="6137" y="15692"/>
                  </a:cubicBezTo>
                  <a:cubicBezTo>
                    <a:pt x="9599" y="14355"/>
                    <a:pt x="12887" y="12470"/>
                    <a:pt x="15472" y="9819"/>
                  </a:cubicBezTo>
                  <a:cubicBezTo>
                    <a:pt x="18058" y="7167"/>
                    <a:pt x="19877" y="3683"/>
                    <a:pt x="20118"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8" name="Google Shape;338;p41"/>
            <p:cNvSpPr/>
            <p:nvPr/>
          </p:nvSpPr>
          <p:spPr>
            <a:xfrm rot="8100000">
              <a:off x="1149667" y="636926"/>
              <a:ext cx="366701" cy="838012"/>
            </a:xfrm>
            <a:custGeom>
              <a:avLst/>
              <a:gdLst/>
              <a:ahLst/>
              <a:cxnLst/>
              <a:rect l="l" t="t" r="r" b="b"/>
              <a:pathLst>
                <a:path w="9447" h="21589" extrusionOk="0">
                  <a:moveTo>
                    <a:pt x="8197" y="0"/>
                  </a:moveTo>
                  <a:lnTo>
                    <a:pt x="8197" y="0"/>
                  </a:lnTo>
                  <a:cubicBezTo>
                    <a:pt x="6992" y="1162"/>
                    <a:pt x="5896" y="2433"/>
                    <a:pt x="4954" y="3792"/>
                  </a:cubicBezTo>
                  <a:cubicBezTo>
                    <a:pt x="2740" y="6991"/>
                    <a:pt x="1381" y="10673"/>
                    <a:pt x="943" y="14508"/>
                  </a:cubicBezTo>
                  <a:cubicBezTo>
                    <a:pt x="768" y="16042"/>
                    <a:pt x="1" y="21477"/>
                    <a:pt x="2258" y="21587"/>
                  </a:cubicBezTo>
                  <a:cubicBezTo>
                    <a:pt x="2289" y="21588"/>
                    <a:pt x="2319" y="21589"/>
                    <a:pt x="2349" y="21589"/>
                  </a:cubicBezTo>
                  <a:cubicBezTo>
                    <a:pt x="4346" y="21589"/>
                    <a:pt x="5974" y="18781"/>
                    <a:pt x="6816" y="17335"/>
                  </a:cubicBezTo>
                  <a:cubicBezTo>
                    <a:pt x="7320" y="16480"/>
                    <a:pt x="7715" y="15560"/>
                    <a:pt x="8000" y="14596"/>
                  </a:cubicBezTo>
                  <a:cubicBezTo>
                    <a:pt x="9446" y="9709"/>
                    <a:pt x="8482" y="4734"/>
                    <a:pt x="8197"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9" name="Google Shape;339;p41"/>
            <p:cNvSpPr/>
            <p:nvPr/>
          </p:nvSpPr>
          <p:spPr>
            <a:xfrm rot="8100000">
              <a:off x="615728" y="518363"/>
              <a:ext cx="221837" cy="679912"/>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grpSp>
      <p:sp>
        <p:nvSpPr>
          <p:cNvPr id="6" name="Rectangle 5">
            <a:extLst>
              <a:ext uri="{FF2B5EF4-FFF2-40B4-BE49-F238E27FC236}">
                <a16:creationId xmlns:a16="http://schemas.microsoft.com/office/drawing/2014/main" id="{804642D5-611F-6C42-926D-6EAE66C1C402}"/>
              </a:ext>
            </a:extLst>
          </p:cNvPr>
          <p:cNvSpPr/>
          <p:nvPr/>
        </p:nvSpPr>
        <p:spPr>
          <a:xfrm>
            <a:off x="70034" y="779727"/>
            <a:ext cx="5625916"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3</a:t>
            </a:r>
            <a:r>
              <a:rPr kumimoji="0" lang="en-VN" sz="3200" b="1" i="0" u="none" strike="noStrike" kern="1200" cap="none" spc="0" normalizeH="0" baseline="0" noProof="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lang="en-US" sz="32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X</a:t>
            </a: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ung đột </a:t>
            </a:r>
            <a:r>
              <a:rPr kumimoji="0" lang="en-VN" sz="3200" b="1" i="0" u="none" strike="noStrike" kern="1200" cap="none" spc="0" normalizeH="0" baseline="0" noProof="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Trịnh Nguyễn.</a:t>
            </a:r>
            <a:r>
              <a:rPr kumimoji="0" lang="en-VN"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 </a:t>
            </a:r>
            <a:endParaRPr kumimoji="0" lang="en-VN"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25" name="Picture 24" descr="A picture containing text&#10;&#10;Description automatically generated">
            <a:extLst>
              <a:ext uri="{FF2B5EF4-FFF2-40B4-BE49-F238E27FC236}">
                <a16:creationId xmlns:a16="http://schemas.microsoft.com/office/drawing/2014/main" id="{E11BFB11-8FC4-76FA-4CE1-E84A5C1C0C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7056" y="5974592"/>
            <a:ext cx="1095528" cy="1105054"/>
          </a:xfrm>
          <a:prstGeom prst="rect">
            <a:avLst/>
          </a:prstGeom>
        </p:spPr>
      </p:pic>
      <p:sp>
        <p:nvSpPr>
          <p:cNvPr id="2" name="Rectangle 1">
            <a:extLst>
              <a:ext uri="{FF2B5EF4-FFF2-40B4-BE49-F238E27FC236}">
                <a16:creationId xmlns:a16="http://schemas.microsoft.com/office/drawing/2014/main" id="{8096D893-E89C-17DB-F52A-F8DFCF164C20}"/>
              </a:ext>
            </a:extLst>
          </p:cNvPr>
          <p:cNvSpPr/>
          <p:nvPr/>
        </p:nvSpPr>
        <p:spPr>
          <a:xfrm>
            <a:off x="70034" y="1475742"/>
            <a:ext cx="3130366"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b. Hệ quả</a:t>
            </a:r>
            <a:endParaRPr kumimoji="0" lang="en-VN"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8" name="Picture 7" descr="A group of people sitting at a table with laptops&#10;&#10;Description automatically generated with medium confidence">
            <a:extLst>
              <a:ext uri="{FF2B5EF4-FFF2-40B4-BE49-F238E27FC236}">
                <a16:creationId xmlns:a16="http://schemas.microsoft.com/office/drawing/2014/main" id="{E8B6CBA6-06AC-26D0-350C-445E58D403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400" y="2414586"/>
            <a:ext cx="5162550" cy="4309650"/>
          </a:xfrm>
          <a:prstGeom prst="ellipse">
            <a:avLst/>
          </a:prstGeom>
        </p:spPr>
      </p:pic>
      <p:sp>
        <p:nvSpPr>
          <p:cNvPr id="9" name="Rectangle 8">
            <a:extLst>
              <a:ext uri="{FF2B5EF4-FFF2-40B4-BE49-F238E27FC236}">
                <a16:creationId xmlns:a16="http://schemas.microsoft.com/office/drawing/2014/main" id="{99B90049-900D-F5D5-B501-BF13889EEBF5}"/>
              </a:ext>
            </a:extLst>
          </p:cNvPr>
          <p:cNvSpPr/>
          <p:nvPr/>
        </p:nvSpPr>
        <p:spPr>
          <a:xfrm>
            <a:off x="5928471" y="2242341"/>
            <a:ext cx="5603715"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w="6600">
                  <a:solidFill>
                    <a:srgbClr val="FBB03B"/>
                  </a:solidFill>
                  <a:prstDash val="solid"/>
                </a:ln>
                <a:solidFill>
                  <a:srgbClr val="FF0000"/>
                </a:solidFill>
                <a:effectLst>
                  <a:outerShdw dist="38100" dir="2700000" algn="tl" rotWithShape="0">
                    <a:srgbClr val="FBB03B"/>
                  </a:outerShdw>
                </a:effectLst>
                <a:uLnTx/>
                <a:uFillTx/>
                <a:latin typeface="Times New Roman" panose="02020603050405020304" pitchFamily="18" charset="0"/>
                <a:ea typeface="+mn-ea"/>
                <a:cs typeface="Times New Roman" panose="02020603050405020304" pitchFamily="18" charset="0"/>
              </a:rPr>
              <a:t>HOẠT ĐỘNG CẶP</a:t>
            </a:r>
            <a:r>
              <a:rPr kumimoji="0" lang="en-US" sz="4000" b="1" i="0" u="none" strike="noStrike" kern="1200" cap="none" spc="0" normalizeH="0" noProof="0">
                <a:ln w="6600">
                  <a:solidFill>
                    <a:srgbClr val="FBB03B"/>
                  </a:solidFill>
                  <a:prstDash val="solid"/>
                </a:ln>
                <a:solidFill>
                  <a:srgbClr val="FF0000"/>
                </a:solidFill>
                <a:effectLst>
                  <a:outerShdw dist="38100" dir="2700000" algn="tl" rotWithShape="0">
                    <a:srgbClr val="FBB03B"/>
                  </a:outerShdw>
                </a:effectLst>
                <a:uLnTx/>
                <a:uFillTx/>
                <a:latin typeface="Times New Roman" panose="02020603050405020304" pitchFamily="18" charset="0"/>
                <a:ea typeface="+mn-ea"/>
                <a:cs typeface="Times New Roman" panose="02020603050405020304" pitchFamily="18" charset="0"/>
              </a:rPr>
              <a:t> ĐÔI</a:t>
            </a:r>
            <a:endParaRPr kumimoji="0" lang="en-US" sz="4000" b="1" i="0" u="none" strike="noStrike" kern="1200" cap="none" spc="0" normalizeH="0" baseline="0" noProof="0">
              <a:ln w="6600">
                <a:solidFill>
                  <a:srgbClr val="FBB03B"/>
                </a:solidFill>
                <a:prstDash val="solid"/>
              </a:ln>
              <a:solidFill>
                <a:srgbClr val="FF0000"/>
              </a:solidFill>
              <a:effectLst>
                <a:outerShdw dist="38100" dir="2700000" algn="tl" rotWithShape="0">
                  <a:srgbClr val="FBB03B"/>
                </a:outerShdw>
              </a:effectLst>
              <a:uLnTx/>
              <a:uFillTx/>
              <a:latin typeface="Times New Roman" panose="02020603050405020304" pitchFamily="18" charset="0"/>
              <a:ea typeface="+mn-ea"/>
              <a:cs typeface="Times New Roman" panose="02020603050405020304" pitchFamily="18" charset="0"/>
            </a:endParaRPr>
          </a:p>
        </p:txBody>
      </p:sp>
      <p:sp>
        <p:nvSpPr>
          <p:cNvPr id="10" name="Rectangle 9">
            <a:extLst>
              <a:ext uri="{FF2B5EF4-FFF2-40B4-BE49-F238E27FC236}">
                <a16:creationId xmlns:a16="http://schemas.microsoft.com/office/drawing/2014/main" id="{7BD67186-3B8C-104F-ACFB-818FC09BE374}"/>
              </a:ext>
            </a:extLst>
          </p:cNvPr>
          <p:cNvSpPr/>
          <p:nvPr/>
        </p:nvSpPr>
        <p:spPr>
          <a:xfrm>
            <a:off x="6478763" y="3972544"/>
            <a:ext cx="5548205" cy="1938992"/>
          </a:xfrm>
          <a:prstGeom prst="rect">
            <a:avLst/>
          </a:prstGeom>
        </p:spPr>
        <p:txBody>
          <a:bodyPr wrap="square">
            <a:spAutoFit/>
          </a:bodyPr>
          <a:lstStyle/>
          <a:p>
            <a:pPr lvl="0" algn="ctr"/>
            <a:r>
              <a:rPr kumimoji="0" lang="en-US" sz="4000" b="1" i="0" u="none" strike="noStrike" kern="1200" cap="none" spc="0" normalizeH="0" baseline="0" noProof="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Liệt</a:t>
            </a:r>
            <a:r>
              <a:rPr kumimoji="0" lang="en-US" sz="4000" b="1" i="0" u="none" strike="noStrike" kern="1200" cap="none" spc="0" normalizeH="0" noProof="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kê</a:t>
            </a:r>
            <a:r>
              <a:rPr lang="en-US" sz="4000" b="1">
                <a:solidFill>
                  <a:srgbClr val="002060"/>
                </a:solidFill>
                <a:latin typeface="Times New Roman" panose="02020603050405020304" pitchFamily="18" charset="0"/>
                <a:ea typeface="Calibri" panose="020F0502020204030204" pitchFamily="34" charset="0"/>
                <a:cs typeface="Times New Roman" panose="02020603050405020304" pitchFamily="18" charset="0"/>
              </a:rPr>
              <a:t> 4 hệ quả xung đột Nam – Bắc triều và Trịnh – Nguyễn </a:t>
            </a:r>
            <a:endParaRPr kumimoji="0" lang="en-VN" sz="40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B2B11337-4ED3-D4AD-49D3-9EBBC728CE7F}"/>
              </a:ext>
            </a:extLst>
          </p:cNvPr>
          <p:cNvSpPr/>
          <p:nvPr/>
        </p:nvSpPr>
        <p:spPr>
          <a:xfrm>
            <a:off x="-44258" y="130146"/>
            <a:ext cx="12192000" cy="523220"/>
          </a:xfrm>
          <a:prstGeom prst="rect">
            <a:avLst/>
          </a:prstGeom>
        </p:spPr>
        <p:txBody>
          <a:bodyPr wrap="square">
            <a:spAutoFit/>
          </a:bodyPr>
          <a:lstStyle/>
          <a:p>
            <a:pPr lvl="0" algn="ctr" fontAlgn="base">
              <a:spcBef>
                <a:spcPct val="50000"/>
              </a:spcBef>
              <a:spcAft>
                <a:spcPct val="0"/>
              </a:spcAft>
            </a:pPr>
            <a:r>
              <a:rPr lang="en-US" altLang="en-VN" sz="2800" b="1">
                <a:solidFill>
                  <a:srgbClr val="C00000"/>
                </a:solidFill>
                <a:latin typeface="Times New Roman" panose="02020603050405020304" pitchFamily="18" charset="0"/>
                <a:cs typeface="Times New Roman" panose="02020603050405020304" pitchFamily="18" charset="0"/>
              </a:rPr>
              <a:t>BÀI 5:  CUỘC XUNG ĐỘT NAM – BẮC TRIỀU VÀ TRỊNH - NGUYỄN (T1)</a:t>
            </a:r>
          </a:p>
        </p:txBody>
      </p:sp>
    </p:spTree>
    <p:extLst>
      <p:ext uri="{BB962C8B-B14F-4D97-AF65-F5344CB8AC3E}">
        <p14:creationId xmlns:p14="http://schemas.microsoft.com/office/powerpoint/2010/main" val="7103108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2"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2)">
                                      <p:cBhvr>
                                        <p:cTn id="7" dur="2000"/>
                                        <p:tgtEl>
                                          <p:spTgt spid="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6">
            <a:extLst>
              <a:ext uri="{FF2B5EF4-FFF2-40B4-BE49-F238E27FC236}">
                <a16:creationId xmlns:a16="http://schemas.microsoft.com/office/drawing/2014/main" id="{26800E0E-C697-B9AA-0AEF-63C1E9C311CC}"/>
              </a:ext>
            </a:extLst>
          </p:cNvPr>
          <p:cNvGrpSpPr/>
          <p:nvPr/>
        </p:nvGrpSpPr>
        <p:grpSpPr>
          <a:xfrm>
            <a:off x="1434139" y="139086"/>
            <a:ext cx="10524995" cy="2017477"/>
            <a:chOff x="1112720" y="3244694"/>
            <a:chExt cx="10380780" cy="1281275"/>
          </a:xfrm>
          <a:noFill/>
        </p:grpSpPr>
        <p:sp>
          <p:nvSpPr>
            <p:cNvPr id="3" name="Arrow: Pentagon 7">
              <a:extLst>
                <a:ext uri="{FF2B5EF4-FFF2-40B4-BE49-F238E27FC236}">
                  <a16:creationId xmlns:a16="http://schemas.microsoft.com/office/drawing/2014/main" id="{C8BB4B08-4409-AE8F-627F-63CA41F1FF30}"/>
                </a:ext>
              </a:extLst>
            </p:cNvPr>
            <p:cNvSpPr/>
            <p:nvPr/>
          </p:nvSpPr>
          <p:spPr>
            <a:xfrm>
              <a:off x="1112720" y="3244694"/>
              <a:ext cx="10380780" cy="914400"/>
            </a:xfrm>
            <a:prstGeom prst="homePlate">
              <a:avLst/>
            </a:prstGeom>
            <a:grpFill/>
            <a:ln w="19050">
              <a:solidFill>
                <a:srgbClr val="FF33C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70C0"/>
                </a:solidFill>
                <a:effectLst/>
                <a:uLnTx/>
                <a:uFillTx/>
                <a:latin typeface="#9Slide02 Noi dung rat dai" panose="02000000000000000000" pitchFamily="2" charset="0"/>
                <a:ea typeface="#9Slide02 Noi dung rat dai" panose="02000000000000000000" pitchFamily="2" charset="0"/>
                <a:cs typeface="Times New Roman" panose="02020603050405020304" pitchFamily="18" charset="0"/>
              </a:endParaRPr>
            </a:p>
          </p:txBody>
        </p:sp>
        <p:sp>
          <p:nvSpPr>
            <p:cNvPr id="4" name="TextBox 11">
              <a:extLst>
                <a:ext uri="{FF2B5EF4-FFF2-40B4-BE49-F238E27FC236}">
                  <a16:creationId xmlns:a16="http://schemas.microsoft.com/office/drawing/2014/main" id="{F9DE31DE-8FB9-250C-920E-531B71E32F92}"/>
                </a:ext>
              </a:extLst>
            </p:cNvPr>
            <p:cNvSpPr txBox="1"/>
            <p:nvPr/>
          </p:nvSpPr>
          <p:spPr>
            <a:xfrm>
              <a:off x="1512421" y="3294539"/>
              <a:ext cx="9581377" cy="1231430"/>
            </a:xfrm>
            <a:prstGeom prst="rect">
              <a:avLst/>
            </a:prstGeom>
            <a:grpFill/>
            <a:ln w="19050">
              <a:noFill/>
              <a:prstDash val="sys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70C0"/>
                  </a:solidFill>
                  <a:effectLst/>
                  <a:uLnTx/>
                  <a:uFillTx/>
                  <a:latin typeface="#9Slide02 Noi dung rat dai" panose="02000000000000000000" pitchFamily="2" charset="0"/>
                  <a:ea typeface="#9Slide02 Noi dung rat dai" panose="02000000000000000000" pitchFamily="2" charset="0"/>
                  <a:cs typeface="Times New Roman" panose="02020603050405020304" pitchFamily="18" charset="0"/>
                </a:rPr>
                <a:t>Gần nữa thế kỉ</a:t>
              </a:r>
              <a:r>
                <a:rPr kumimoji="0" lang="vi-VN" sz="4000" b="1" i="0" u="none" strike="noStrike" kern="1200" cap="none" spc="0" normalizeH="0" baseline="0" noProof="0">
                  <a:ln>
                    <a:noFill/>
                  </a:ln>
                  <a:solidFill>
                    <a:srgbClr val="0070C0"/>
                  </a:solidFill>
                  <a:effectLst/>
                  <a:uLnTx/>
                  <a:uFillTx/>
                  <a:latin typeface="#9Slide02 Noi dung rat dai" panose="02000000000000000000" pitchFamily="2" charset="0"/>
                  <a:ea typeface="#9Slide02 Noi dung rat dai" panose="02000000000000000000" pitchFamily="2" charset="0"/>
                  <a:cs typeface="Times New Roman" panose="02020603050405020304" pitchFamily="18" charset="0"/>
                </a:rPr>
                <a:t> xung đột tương tàn, nhân dân khốn khổ, đặc biệt ở vùng xảy ra chiến sự.</a:t>
              </a:r>
              <a:endParaRPr kumimoji="0" lang="vi-VN" sz="3600" b="1" i="0" u="none" strike="noStrike" kern="1200" cap="none" spc="0" normalizeH="0" baseline="0" noProof="0" dirty="0">
                <a:ln>
                  <a:noFill/>
                </a:ln>
                <a:solidFill>
                  <a:srgbClr val="0070C0"/>
                </a:solidFill>
                <a:effectLst/>
                <a:uLnTx/>
                <a:uFillTx/>
                <a:latin typeface="#9Slide02 Noi dung rat dai" panose="02000000000000000000" pitchFamily="2" charset="0"/>
                <a:ea typeface="#9Slide02 Noi dung rat dai" panose="02000000000000000000" pitchFamily="2" charset="0"/>
                <a:cs typeface="Times New Roman" panose="02020603050405020304" pitchFamily="18" charset="0"/>
              </a:endParaRPr>
            </a:p>
          </p:txBody>
        </p:sp>
      </p:grpSp>
      <p:pic>
        <p:nvPicPr>
          <p:cNvPr id="5" name="Picture 2" descr="Mục Tiêu Đích Kỹ Thuật Số - Miễn Phí vector hình ảnh trên Pixabay">
            <a:extLst>
              <a:ext uri="{FF2B5EF4-FFF2-40B4-BE49-F238E27FC236}">
                <a16:creationId xmlns:a16="http://schemas.microsoft.com/office/drawing/2014/main" id="{6A2F515F-3916-F4FF-2F91-B4A15048EAB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6909" y="3473"/>
            <a:ext cx="1638805" cy="163880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ình ảnh Bản đồ Vị Trí Vector, Vectơ, Định Vị., Bản đồ miễn phí tải tập tin  PNG PSDComment và Vector">
            <a:extLst>
              <a:ext uri="{FF2B5EF4-FFF2-40B4-BE49-F238E27FC236}">
                <a16:creationId xmlns:a16="http://schemas.microsoft.com/office/drawing/2014/main" id="{4B7DC62F-0D2D-CC75-BDC5-242F0853AC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287" y="255845"/>
            <a:ext cx="1275961" cy="1275961"/>
          </a:xfrm>
          <a:prstGeom prst="ellipse">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1594E693-3A83-EEB7-AB86-900B995B065E}"/>
              </a:ext>
            </a:extLst>
          </p:cNvPr>
          <p:cNvPicPr>
            <a:picLocks noChangeAspect="1"/>
          </p:cNvPicPr>
          <p:nvPr/>
        </p:nvPicPr>
        <p:blipFill>
          <a:blip r:embed="rId4"/>
          <a:stretch>
            <a:fillRect/>
          </a:stretch>
        </p:blipFill>
        <p:spPr>
          <a:xfrm>
            <a:off x="0" y="1642278"/>
            <a:ext cx="6096000" cy="5194242"/>
          </a:xfrm>
          <a:prstGeom prst="rect">
            <a:avLst/>
          </a:prstGeom>
        </p:spPr>
      </p:pic>
      <p:pic>
        <p:nvPicPr>
          <p:cNvPr id="16" name="Picture 15">
            <a:extLst>
              <a:ext uri="{FF2B5EF4-FFF2-40B4-BE49-F238E27FC236}">
                <a16:creationId xmlns:a16="http://schemas.microsoft.com/office/drawing/2014/main" id="{54154160-59A3-54FF-CCE7-49669B6D4EDF}"/>
              </a:ext>
            </a:extLst>
          </p:cNvPr>
          <p:cNvPicPr>
            <a:picLocks noChangeAspect="1"/>
          </p:cNvPicPr>
          <p:nvPr/>
        </p:nvPicPr>
        <p:blipFill>
          <a:blip r:embed="rId5"/>
          <a:stretch>
            <a:fillRect/>
          </a:stretch>
        </p:blipFill>
        <p:spPr>
          <a:xfrm>
            <a:off x="6096000" y="1689359"/>
            <a:ext cx="6096000" cy="5212532"/>
          </a:xfrm>
          <a:prstGeom prst="rect">
            <a:avLst/>
          </a:prstGeom>
        </p:spPr>
      </p:pic>
      <p:pic>
        <p:nvPicPr>
          <p:cNvPr id="7" name="Picture 6">
            <a:extLst>
              <a:ext uri="{FF2B5EF4-FFF2-40B4-BE49-F238E27FC236}">
                <a16:creationId xmlns:a16="http://schemas.microsoft.com/office/drawing/2014/main" id="{27A4B0E9-04A9-6287-75ED-3AC94C93BA49}"/>
              </a:ext>
            </a:extLst>
          </p:cNvPr>
          <p:cNvPicPr>
            <a:picLocks noChangeAspect="1"/>
          </p:cNvPicPr>
          <p:nvPr/>
        </p:nvPicPr>
        <p:blipFill>
          <a:blip r:embed="rId4"/>
          <a:stretch>
            <a:fillRect/>
          </a:stretch>
        </p:blipFill>
        <p:spPr>
          <a:xfrm>
            <a:off x="146909" y="1609593"/>
            <a:ext cx="6096000" cy="5194242"/>
          </a:xfrm>
          <a:prstGeom prst="rect">
            <a:avLst/>
          </a:prstGeom>
        </p:spPr>
      </p:pic>
      <p:pic>
        <p:nvPicPr>
          <p:cNvPr id="8" name="Picture 7">
            <a:extLst>
              <a:ext uri="{FF2B5EF4-FFF2-40B4-BE49-F238E27FC236}">
                <a16:creationId xmlns:a16="http://schemas.microsoft.com/office/drawing/2014/main" id="{7081DAF2-7EB6-DF46-C341-732AFD3FE325}"/>
              </a:ext>
            </a:extLst>
          </p:cNvPr>
          <p:cNvPicPr>
            <a:picLocks noChangeAspect="1"/>
          </p:cNvPicPr>
          <p:nvPr/>
        </p:nvPicPr>
        <p:blipFill>
          <a:blip r:embed="rId5"/>
          <a:stretch>
            <a:fillRect/>
          </a:stretch>
        </p:blipFill>
        <p:spPr>
          <a:xfrm>
            <a:off x="6242909" y="1656674"/>
            <a:ext cx="6096000" cy="5212532"/>
          </a:xfrm>
          <a:prstGeom prst="rect">
            <a:avLst/>
          </a:prstGeom>
        </p:spPr>
      </p:pic>
    </p:spTree>
    <p:extLst>
      <p:ext uri="{BB962C8B-B14F-4D97-AF65-F5344CB8AC3E}">
        <p14:creationId xmlns:p14="http://schemas.microsoft.com/office/powerpoint/2010/main" val="190614720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500"/>
                                        <p:tgtEl>
                                          <p:spTgt spid="7"/>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6">
            <a:extLst>
              <a:ext uri="{FF2B5EF4-FFF2-40B4-BE49-F238E27FC236}">
                <a16:creationId xmlns:a16="http://schemas.microsoft.com/office/drawing/2014/main" id="{26800E0E-C697-B9AA-0AEF-63C1E9C311CC}"/>
              </a:ext>
            </a:extLst>
          </p:cNvPr>
          <p:cNvGrpSpPr/>
          <p:nvPr/>
        </p:nvGrpSpPr>
        <p:grpSpPr>
          <a:xfrm>
            <a:off x="1434139" y="139086"/>
            <a:ext cx="10524995" cy="1439801"/>
            <a:chOff x="1112720" y="3244694"/>
            <a:chExt cx="10380780" cy="914400"/>
          </a:xfrm>
          <a:noFill/>
        </p:grpSpPr>
        <p:sp>
          <p:nvSpPr>
            <p:cNvPr id="3" name="Arrow: Pentagon 7">
              <a:extLst>
                <a:ext uri="{FF2B5EF4-FFF2-40B4-BE49-F238E27FC236}">
                  <a16:creationId xmlns:a16="http://schemas.microsoft.com/office/drawing/2014/main" id="{C8BB4B08-4409-AE8F-627F-63CA41F1FF30}"/>
                </a:ext>
              </a:extLst>
            </p:cNvPr>
            <p:cNvSpPr/>
            <p:nvPr/>
          </p:nvSpPr>
          <p:spPr>
            <a:xfrm>
              <a:off x="1112720" y="3244694"/>
              <a:ext cx="10380780" cy="914400"/>
            </a:xfrm>
            <a:prstGeom prst="homePlate">
              <a:avLst/>
            </a:prstGeom>
            <a:grpFill/>
            <a:ln w="19050">
              <a:solidFill>
                <a:srgbClr val="FF33C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70C0"/>
                </a:solidFill>
                <a:effectLst/>
                <a:uLnTx/>
                <a:uFillTx/>
                <a:latin typeface="#9Slide02 Noi dung rat dai" panose="02000000000000000000" pitchFamily="2" charset="0"/>
                <a:ea typeface="#9Slide02 Noi dung rat dai" panose="02000000000000000000" pitchFamily="2" charset="0"/>
                <a:cs typeface="Times New Roman" panose="02020603050405020304" pitchFamily="18" charset="0"/>
              </a:endParaRPr>
            </a:p>
          </p:txBody>
        </p:sp>
        <p:sp>
          <p:nvSpPr>
            <p:cNvPr id="4" name="TextBox 11">
              <a:extLst>
                <a:ext uri="{FF2B5EF4-FFF2-40B4-BE49-F238E27FC236}">
                  <a16:creationId xmlns:a16="http://schemas.microsoft.com/office/drawing/2014/main" id="{F9DE31DE-8FB9-250C-920E-531B71E32F92}"/>
                </a:ext>
              </a:extLst>
            </p:cNvPr>
            <p:cNvSpPr txBox="1"/>
            <p:nvPr/>
          </p:nvSpPr>
          <p:spPr>
            <a:xfrm>
              <a:off x="1459478" y="3381956"/>
              <a:ext cx="9581377" cy="684128"/>
            </a:xfrm>
            <a:prstGeom prst="rect">
              <a:avLst/>
            </a:prstGeom>
            <a:grpFill/>
            <a:ln w="19050">
              <a:noFill/>
              <a:prstDash val="sys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srgbClr val="0070C0"/>
                  </a:solidFill>
                  <a:effectLst/>
                  <a:uLnTx/>
                  <a:uFillTx/>
                  <a:latin typeface="#9Slide02 Noi dung rat dai" panose="02000000000000000000" pitchFamily="2" charset="0"/>
                  <a:ea typeface="#9Slide02 Noi dung rat dai" panose="02000000000000000000" pitchFamily="2" charset="0"/>
                  <a:cs typeface="Times New Roman" panose="02020603050405020304" pitchFamily="18" charset="0"/>
                </a:rPr>
                <a:t>Xung đột </a:t>
              </a:r>
              <a:r>
                <a:rPr kumimoji="0" lang="en-US" sz="3200" b="1" i="0" u="none" strike="noStrike" kern="1200" cap="none" spc="0" normalizeH="0" baseline="0" noProof="0">
                  <a:ln>
                    <a:noFill/>
                  </a:ln>
                  <a:solidFill>
                    <a:srgbClr val="0070C0"/>
                  </a:solidFill>
                  <a:effectLst/>
                  <a:uLnTx/>
                  <a:uFillTx/>
                  <a:latin typeface="#9Slide02 Noi dung rat dai" panose="02000000000000000000" pitchFamily="2" charset="0"/>
                  <a:ea typeface="#9Slide02 Noi dung rat dai" panose="02000000000000000000" pitchFamily="2" charset="0"/>
                  <a:cs typeface="Times New Roman" panose="02020603050405020304" pitchFamily="18" charset="0"/>
                </a:rPr>
                <a:t>Trịnh – Nguyễn </a:t>
              </a:r>
              <a:r>
                <a:rPr kumimoji="0" lang="vi-VN" sz="3200" b="1" i="0" u="none" strike="noStrike" kern="1200" cap="none" spc="0" normalizeH="0" baseline="0" noProof="0">
                  <a:ln>
                    <a:noFill/>
                  </a:ln>
                  <a:solidFill>
                    <a:srgbClr val="0070C0"/>
                  </a:solidFill>
                  <a:effectLst/>
                  <a:uLnTx/>
                  <a:uFillTx/>
                  <a:latin typeface="#9Slide02 Noi dung rat dai" panose="02000000000000000000" pitchFamily="2" charset="0"/>
                  <a:ea typeface="#9Slide02 Noi dung rat dai" panose="02000000000000000000" pitchFamily="2" charset="0"/>
                  <a:cs typeface="Times New Roman" panose="02020603050405020304" pitchFamily="18" charset="0"/>
                </a:rPr>
                <a:t>kéo dài gần nửa thế kỷ dẫn đến chia cắt đất nước</a:t>
              </a:r>
              <a:r>
                <a:rPr kumimoji="0" lang="en-US" sz="3200" b="1" i="0" u="none" strike="noStrike" kern="1200" cap="none" spc="0" normalizeH="0" baseline="0" noProof="0">
                  <a:ln>
                    <a:noFill/>
                  </a:ln>
                  <a:solidFill>
                    <a:srgbClr val="0070C0"/>
                  </a:solidFill>
                  <a:effectLst/>
                  <a:uLnTx/>
                  <a:uFillTx/>
                  <a:latin typeface="#9Slide02 Noi dung rat dai" panose="02000000000000000000" pitchFamily="2" charset="0"/>
                  <a:ea typeface="#9Slide02 Noi dung rat dai" panose="02000000000000000000" pitchFamily="2" charset="0"/>
                  <a:cs typeface="Times New Roman" panose="02020603050405020304" pitchFamily="18" charset="0"/>
                </a:rPr>
                <a:t> thành Đàng Trong và Đàng Ngoài</a:t>
              </a:r>
              <a:endParaRPr kumimoji="0" lang="vi-VN" sz="3200" b="1" i="0" u="none" strike="noStrike" kern="1200" cap="none" spc="0" normalizeH="0" baseline="0" noProof="0" dirty="0">
                <a:ln>
                  <a:noFill/>
                </a:ln>
                <a:solidFill>
                  <a:srgbClr val="0070C0"/>
                </a:solidFill>
                <a:effectLst/>
                <a:uLnTx/>
                <a:uFillTx/>
                <a:latin typeface="#9Slide02 Noi dung rat dai" panose="02000000000000000000" pitchFamily="2" charset="0"/>
                <a:ea typeface="#9Slide02 Noi dung rat dai" panose="02000000000000000000" pitchFamily="2" charset="0"/>
                <a:cs typeface="Times New Roman" panose="02020603050405020304" pitchFamily="18" charset="0"/>
              </a:endParaRPr>
            </a:p>
          </p:txBody>
        </p:sp>
      </p:grpSp>
      <p:pic>
        <p:nvPicPr>
          <p:cNvPr id="5" name="Picture 2" descr="Mục Tiêu Đích Kỹ Thuật Số - Miễn Phí vector hình ảnh trên Pixabay">
            <a:extLst>
              <a:ext uri="{FF2B5EF4-FFF2-40B4-BE49-F238E27FC236}">
                <a16:creationId xmlns:a16="http://schemas.microsoft.com/office/drawing/2014/main" id="{6A2F515F-3916-F4FF-2F91-B4A15048EAB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6909" y="3473"/>
            <a:ext cx="1638805" cy="163880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ình ảnh Bản đồ Vị Trí Vector, Vectơ, Định Vị., Bản đồ miễn phí tải tập tin  PNG PSDComment và Vector">
            <a:extLst>
              <a:ext uri="{FF2B5EF4-FFF2-40B4-BE49-F238E27FC236}">
                <a16:creationId xmlns:a16="http://schemas.microsoft.com/office/drawing/2014/main" id="{4B7DC62F-0D2D-CC75-BDC5-242F0853AC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287" y="255845"/>
            <a:ext cx="1275961" cy="1275961"/>
          </a:xfrm>
          <a:prstGeom prst="ellipse">
            <a:avLst/>
          </a:prstGeom>
          <a:noFill/>
          <a:extLst>
            <a:ext uri="{909E8E84-426E-40DD-AFC4-6F175D3DCCD1}">
              <a14:hiddenFill xmlns:a14="http://schemas.microsoft.com/office/drawing/2010/main">
                <a:solidFill>
                  <a:srgbClr val="FFFFFF"/>
                </a:solidFill>
              </a14:hiddenFill>
            </a:ext>
          </a:extLst>
        </p:spPr>
      </p:pic>
      <p:pic>
        <p:nvPicPr>
          <p:cNvPr id="8" name="Picture 7" descr="Map&#10;&#10;Description automatically generated">
            <a:extLst>
              <a:ext uri="{FF2B5EF4-FFF2-40B4-BE49-F238E27FC236}">
                <a16:creationId xmlns:a16="http://schemas.microsoft.com/office/drawing/2014/main" id="{E9CB8C7B-C615-9D09-B7E2-CED8DB95AA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657371"/>
            <a:ext cx="5086349" cy="5156835"/>
          </a:xfrm>
          <a:prstGeom prst="rect">
            <a:avLst/>
          </a:prstGeom>
        </p:spPr>
      </p:pic>
      <p:pic>
        <p:nvPicPr>
          <p:cNvPr id="9" name="Picture 8">
            <a:extLst>
              <a:ext uri="{FF2B5EF4-FFF2-40B4-BE49-F238E27FC236}">
                <a16:creationId xmlns:a16="http://schemas.microsoft.com/office/drawing/2014/main" id="{C0924C9E-72C3-2755-18ED-57371B28C257}"/>
              </a:ext>
            </a:extLst>
          </p:cNvPr>
          <p:cNvPicPr>
            <a:picLocks noChangeAspect="1"/>
          </p:cNvPicPr>
          <p:nvPr/>
        </p:nvPicPr>
        <p:blipFill>
          <a:blip r:embed="rId5"/>
          <a:stretch>
            <a:fillRect/>
          </a:stretch>
        </p:blipFill>
        <p:spPr>
          <a:xfrm>
            <a:off x="5086350" y="1657371"/>
            <a:ext cx="7105649" cy="5200629"/>
          </a:xfrm>
          <a:prstGeom prst="rect">
            <a:avLst/>
          </a:prstGeom>
        </p:spPr>
      </p:pic>
    </p:spTree>
    <p:extLst>
      <p:ext uri="{BB962C8B-B14F-4D97-AF65-F5344CB8AC3E}">
        <p14:creationId xmlns:p14="http://schemas.microsoft.com/office/powerpoint/2010/main" val="351407280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grpSp>
        <p:nvGrpSpPr>
          <p:cNvPr id="331" name="Google Shape;331;p41"/>
          <p:cNvGrpSpPr/>
          <p:nvPr/>
        </p:nvGrpSpPr>
        <p:grpSpPr>
          <a:xfrm rot="2925974" flipH="1">
            <a:off x="10489432" y="-831297"/>
            <a:ext cx="2415581" cy="2341679"/>
            <a:chOff x="-27619" y="-85186"/>
            <a:chExt cx="1786567" cy="1731908"/>
          </a:xfrm>
        </p:grpSpPr>
        <p:sp>
          <p:nvSpPr>
            <p:cNvPr id="332" name="Google Shape;332;p41"/>
            <p:cNvSpPr/>
            <p:nvPr/>
          </p:nvSpPr>
          <p:spPr>
            <a:xfrm rot="356449">
              <a:off x="782262" y="159086"/>
              <a:ext cx="137628" cy="312937"/>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3" name="Google Shape;333;p41"/>
            <p:cNvSpPr/>
            <p:nvPr/>
          </p:nvSpPr>
          <p:spPr>
            <a:xfrm rot="-9612816">
              <a:off x="349308" y="163306"/>
              <a:ext cx="133330" cy="408687"/>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4" name="Google Shape;334;p41"/>
            <p:cNvSpPr/>
            <p:nvPr/>
          </p:nvSpPr>
          <p:spPr>
            <a:xfrm rot="8610207">
              <a:off x="828552" y="282207"/>
              <a:ext cx="458974" cy="360174"/>
            </a:xfrm>
            <a:custGeom>
              <a:avLst/>
              <a:gdLst/>
              <a:ahLst/>
              <a:cxnLst/>
              <a:rect l="l" t="t" r="r" b="b"/>
              <a:pathLst>
                <a:path w="14991" h="11764" extrusionOk="0">
                  <a:moveTo>
                    <a:pt x="1" y="1"/>
                  </a:moveTo>
                  <a:cubicBezTo>
                    <a:pt x="264" y="3310"/>
                    <a:pt x="1842" y="6378"/>
                    <a:pt x="4384" y="8504"/>
                  </a:cubicBezTo>
                  <a:cubicBezTo>
                    <a:pt x="6048" y="9900"/>
                    <a:pt x="9331" y="11764"/>
                    <a:pt x="11888" y="11764"/>
                  </a:cubicBezTo>
                  <a:cubicBezTo>
                    <a:pt x="12261" y="11764"/>
                    <a:pt x="12618" y="11724"/>
                    <a:pt x="12953" y="11638"/>
                  </a:cubicBezTo>
                  <a:cubicBezTo>
                    <a:pt x="14991" y="11134"/>
                    <a:pt x="13259" y="9928"/>
                    <a:pt x="12164" y="8657"/>
                  </a:cubicBezTo>
                  <a:cubicBezTo>
                    <a:pt x="10937" y="7211"/>
                    <a:pt x="9600" y="5852"/>
                    <a:pt x="8197" y="4581"/>
                  </a:cubicBezTo>
                  <a:cubicBezTo>
                    <a:pt x="5808" y="2477"/>
                    <a:pt x="3069" y="768"/>
                    <a:pt x="1"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5" name="Google Shape;335;p41"/>
            <p:cNvSpPr/>
            <p:nvPr/>
          </p:nvSpPr>
          <p:spPr>
            <a:xfrm rot="8100000">
              <a:off x="184927" y="50015"/>
              <a:ext cx="631236" cy="600726"/>
            </a:xfrm>
            <a:custGeom>
              <a:avLst/>
              <a:gdLst/>
              <a:ahLst/>
              <a:cxnLst/>
              <a:rect l="l" t="t" r="r" b="b"/>
              <a:pathLst>
                <a:path w="16262" h="15476" extrusionOk="0">
                  <a:moveTo>
                    <a:pt x="16262" y="1"/>
                  </a:moveTo>
                  <a:cubicBezTo>
                    <a:pt x="13238" y="1513"/>
                    <a:pt x="10433" y="3419"/>
                    <a:pt x="7934" y="5699"/>
                  </a:cubicBezTo>
                  <a:cubicBezTo>
                    <a:pt x="5765" y="7671"/>
                    <a:pt x="3836" y="9906"/>
                    <a:pt x="2214" y="12317"/>
                  </a:cubicBezTo>
                  <a:cubicBezTo>
                    <a:pt x="1930" y="12733"/>
                    <a:pt x="1" y="15275"/>
                    <a:pt x="834" y="15473"/>
                  </a:cubicBezTo>
                  <a:cubicBezTo>
                    <a:pt x="842" y="15475"/>
                    <a:pt x="851" y="15476"/>
                    <a:pt x="860" y="15476"/>
                  </a:cubicBezTo>
                  <a:cubicBezTo>
                    <a:pt x="1350" y="15476"/>
                    <a:pt x="2835" y="12638"/>
                    <a:pt x="3222" y="12207"/>
                  </a:cubicBezTo>
                  <a:cubicBezTo>
                    <a:pt x="8504" y="6466"/>
                    <a:pt x="9381" y="5633"/>
                    <a:pt x="16262"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6" name="Google Shape;336;p41"/>
            <p:cNvSpPr/>
            <p:nvPr/>
          </p:nvSpPr>
          <p:spPr>
            <a:xfrm rot="8100000">
              <a:off x="692405" y="-163300"/>
              <a:ext cx="210153" cy="1061829"/>
            </a:xfrm>
            <a:custGeom>
              <a:avLst/>
              <a:gdLst/>
              <a:ahLst/>
              <a:cxnLst/>
              <a:rect l="l" t="t" r="r" b="b"/>
              <a:pathLst>
                <a:path w="5414" h="27355" extrusionOk="0">
                  <a:moveTo>
                    <a:pt x="4060" y="1"/>
                  </a:moveTo>
                  <a:cubicBezTo>
                    <a:pt x="2191" y="1"/>
                    <a:pt x="2896" y="6640"/>
                    <a:pt x="3091" y="7763"/>
                  </a:cubicBezTo>
                  <a:cubicBezTo>
                    <a:pt x="3398" y="9428"/>
                    <a:pt x="3967" y="11094"/>
                    <a:pt x="3989" y="12781"/>
                  </a:cubicBezTo>
                  <a:cubicBezTo>
                    <a:pt x="4033" y="14644"/>
                    <a:pt x="3463" y="16463"/>
                    <a:pt x="2893" y="18238"/>
                  </a:cubicBezTo>
                  <a:lnTo>
                    <a:pt x="1" y="27355"/>
                  </a:lnTo>
                  <a:cubicBezTo>
                    <a:pt x="1075" y="26522"/>
                    <a:pt x="1644" y="25207"/>
                    <a:pt x="2192" y="23958"/>
                  </a:cubicBezTo>
                  <a:cubicBezTo>
                    <a:pt x="3310" y="21306"/>
                    <a:pt x="4428" y="18611"/>
                    <a:pt x="5085" y="15806"/>
                  </a:cubicBezTo>
                  <a:cubicBezTo>
                    <a:pt x="5304" y="14929"/>
                    <a:pt x="5414" y="14052"/>
                    <a:pt x="5392" y="13154"/>
                  </a:cubicBezTo>
                  <a:cubicBezTo>
                    <a:pt x="5304" y="11992"/>
                    <a:pt x="4888" y="10875"/>
                    <a:pt x="4537" y="9757"/>
                  </a:cubicBezTo>
                  <a:cubicBezTo>
                    <a:pt x="3551" y="6404"/>
                    <a:pt x="3945" y="3402"/>
                    <a:pt x="4143" y="5"/>
                  </a:cubicBezTo>
                  <a:cubicBezTo>
                    <a:pt x="4115" y="2"/>
                    <a:pt x="4087" y="1"/>
                    <a:pt x="4060"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7" name="Google Shape;337;p41"/>
            <p:cNvSpPr/>
            <p:nvPr/>
          </p:nvSpPr>
          <p:spPr>
            <a:xfrm rot="8100000">
              <a:off x="110063" y="762111"/>
              <a:ext cx="780952" cy="712906"/>
            </a:xfrm>
            <a:custGeom>
              <a:avLst/>
              <a:gdLst/>
              <a:ahLst/>
              <a:cxnLst/>
              <a:rect l="l" t="t" r="r" b="b"/>
              <a:pathLst>
                <a:path w="20119" h="18366" extrusionOk="0">
                  <a:moveTo>
                    <a:pt x="20118" y="1"/>
                  </a:moveTo>
                  <a:lnTo>
                    <a:pt x="20118" y="1"/>
                  </a:lnTo>
                  <a:cubicBezTo>
                    <a:pt x="14859" y="2148"/>
                    <a:pt x="9972" y="5348"/>
                    <a:pt x="6356" y="9709"/>
                  </a:cubicBezTo>
                  <a:cubicBezTo>
                    <a:pt x="4077" y="12470"/>
                    <a:pt x="2236" y="15582"/>
                    <a:pt x="0" y="18366"/>
                  </a:cubicBezTo>
                  <a:cubicBezTo>
                    <a:pt x="1995" y="17533"/>
                    <a:pt x="4077" y="16503"/>
                    <a:pt x="6137" y="15692"/>
                  </a:cubicBezTo>
                  <a:cubicBezTo>
                    <a:pt x="9599" y="14355"/>
                    <a:pt x="12887" y="12470"/>
                    <a:pt x="15472" y="9819"/>
                  </a:cubicBezTo>
                  <a:cubicBezTo>
                    <a:pt x="18058" y="7167"/>
                    <a:pt x="19877" y="3683"/>
                    <a:pt x="20118"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8" name="Google Shape;338;p41"/>
            <p:cNvSpPr/>
            <p:nvPr/>
          </p:nvSpPr>
          <p:spPr>
            <a:xfrm rot="8100000">
              <a:off x="1149667" y="636926"/>
              <a:ext cx="366701" cy="838012"/>
            </a:xfrm>
            <a:custGeom>
              <a:avLst/>
              <a:gdLst/>
              <a:ahLst/>
              <a:cxnLst/>
              <a:rect l="l" t="t" r="r" b="b"/>
              <a:pathLst>
                <a:path w="9447" h="21589" extrusionOk="0">
                  <a:moveTo>
                    <a:pt x="8197" y="0"/>
                  </a:moveTo>
                  <a:lnTo>
                    <a:pt x="8197" y="0"/>
                  </a:lnTo>
                  <a:cubicBezTo>
                    <a:pt x="6992" y="1162"/>
                    <a:pt x="5896" y="2433"/>
                    <a:pt x="4954" y="3792"/>
                  </a:cubicBezTo>
                  <a:cubicBezTo>
                    <a:pt x="2740" y="6991"/>
                    <a:pt x="1381" y="10673"/>
                    <a:pt x="943" y="14508"/>
                  </a:cubicBezTo>
                  <a:cubicBezTo>
                    <a:pt x="768" y="16042"/>
                    <a:pt x="1" y="21477"/>
                    <a:pt x="2258" y="21587"/>
                  </a:cubicBezTo>
                  <a:cubicBezTo>
                    <a:pt x="2289" y="21588"/>
                    <a:pt x="2319" y="21589"/>
                    <a:pt x="2349" y="21589"/>
                  </a:cubicBezTo>
                  <a:cubicBezTo>
                    <a:pt x="4346" y="21589"/>
                    <a:pt x="5974" y="18781"/>
                    <a:pt x="6816" y="17335"/>
                  </a:cubicBezTo>
                  <a:cubicBezTo>
                    <a:pt x="7320" y="16480"/>
                    <a:pt x="7715" y="15560"/>
                    <a:pt x="8000" y="14596"/>
                  </a:cubicBezTo>
                  <a:cubicBezTo>
                    <a:pt x="9446" y="9709"/>
                    <a:pt x="8482" y="4734"/>
                    <a:pt x="8197"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9" name="Google Shape;339;p41"/>
            <p:cNvSpPr/>
            <p:nvPr/>
          </p:nvSpPr>
          <p:spPr>
            <a:xfrm rot="8100000">
              <a:off x="615728" y="518363"/>
              <a:ext cx="221837" cy="679912"/>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grpSp>
      <p:sp>
        <p:nvSpPr>
          <p:cNvPr id="12" name="Rectangle 11">
            <a:extLst>
              <a:ext uri="{FF2B5EF4-FFF2-40B4-BE49-F238E27FC236}">
                <a16:creationId xmlns:a16="http://schemas.microsoft.com/office/drawing/2014/main" id="{BE3F2A7E-71A9-E5F0-6C7D-A6388A02A8AA}"/>
              </a:ext>
            </a:extLst>
          </p:cNvPr>
          <p:cNvSpPr/>
          <p:nvPr/>
        </p:nvSpPr>
        <p:spPr>
          <a:xfrm>
            <a:off x="17161" y="2344133"/>
            <a:ext cx="11887972" cy="584775"/>
          </a:xfrm>
          <a:prstGeom prst="rect">
            <a:avLst/>
          </a:prstGeom>
        </p:spPr>
        <p:txBody>
          <a:bodyPr wrap="square">
            <a:spAutoFit/>
          </a:bodyPr>
          <a:lstStyle/>
          <a:p>
            <a:pPr lvl="0" algn="just"/>
            <a:r>
              <a:rPr lang="en-US" sz="320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Đất nước bị</a:t>
            </a:r>
            <a:r>
              <a:rPr lang="vi-VN" sz="320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chia cắt đất nước thành Đàng Trong và Đàng Ngoài</a:t>
            </a:r>
          </a:p>
        </p:txBody>
      </p:sp>
      <p:pic>
        <p:nvPicPr>
          <p:cNvPr id="25" name="Picture 24" descr="A picture containing text&#10;&#10;Description automatically generated">
            <a:extLst>
              <a:ext uri="{FF2B5EF4-FFF2-40B4-BE49-F238E27FC236}">
                <a16:creationId xmlns:a16="http://schemas.microsoft.com/office/drawing/2014/main" id="{E11BFB11-8FC4-76FA-4CE1-E84A5C1C0C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7056" y="5974592"/>
            <a:ext cx="1095528" cy="1105054"/>
          </a:xfrm>
          <a:prstGeom prst="rect">
            <a:avLst/>
          </a:prstGeom>
        </p:spPr>
      </p:pic>
      <p:sp>
        <p:nvSpPr>
          <p:cNvPr id="3" name="Rectangle 2">
            <a:extLst>
              <a:ext uri="{FF2B5EF4-FFF2-40B4-BE49-F238E27FC236}">
                <a16:creationId xmlns:a16="http://schemas.microsoft.com/office/drawing/2014/main" id="{790087EE-B14F-46B3-6BD0-9D60698F76AA}"/>
              </a:ext>
            </a:extLst>
          </p:cNvPr>
          <p:cNvSpPr/>
          <p:nvPr/>
        </p:nvSpPr>
        <p:spPr>
          <a:xfrm>
            <a:off x="0" y="882902"/>
            <a:ext cx="5625916"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3</a:t>
            </a:r>
            <a:r>
              <a:rPr kumimoji="0" lang="en-VN" sz="3200" b="1" i="0" u="none" strike="noStrike" kern="1200" cap="none" spc="0" normalizeH="0" baseline="0" noProof="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lang="en-US" sz="32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X</a:t>
            </a: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ung đột </a:t>
            </a:r>
            <a:r>
              <a:rPr kumimoji="0" lang="en-VN" sz="3200" b="1" i="0" u="none" strike="noStrike" kern="1200" cap="none" spc="0" normalizeH="0" baseline="0" noProof="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Trịnh Nguyễn.</a:t>
            </a:r>
            <a:r>
              <a:rPr kumimoji="0" lang="en-VN"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 </a:t>
            </a:r>
            <a:endParaRPr kumimoji="0" lang="en-VN"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4" name="Rectangle 3">
            <a:extLst>
              <a:ext uri="{FF2B5EF4-FFF2-40B4-BE49-F238E27FC236}">
                <a16:creationId xmlns:a16="http://schemas.microsoft.com/office/drawing/2014/main" id="{4E75C76B-14BD-1A57-059F-BE0300E1734F}"/>
              </a:ext>
            </a:extLst>
          </p:cNvPr>
          <p:cNvSpPr/>
          <p:nvPr/>
        </p:nvSpPr>
        <p:spPr>
          <a:xfrm>
            <a:off x="0" y="1578917"/>
            <a:ext cx="3130366"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b. Hệ quả</a:t>
            </a:r>
            <a:endParaRPr kumimoji="0" lang="en-VN"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5" name="Rectangle 4">
            <a:extLst>
              <a:ext uri="{FF2B5EF4-FFF2-40B4-BE49-F238E27FC236}">
                <a16:creationId xmlns:a16="http://schemas.microsoft.com/office/drawing/2014/main" id="{33C465B3-A422-D484-7DCA-A6A45CF18EEB}"/>
              </a:ext>
            </a:extLst>
          </p:cNvPr>
          <p:cNvSpPr/>
          <p:nvPr/>
        </p:nvSpPr>
        <p:spPr>
          <a:xfrm>
            <a:off x="-44258" y="130146"/>
            <a:ext cx="12192000" cy="523220"/>
          </a:xfrm>
          <a:prstGeom prst="rect">
            <a:avLst/>
          </a:prstGeom>
        </p:spPr>
        <p:txBody>
          <a:bodyPr wrap="square">
            <a:spAutoFit/>
          </a:bodyPr>
          <a:lstStyle/>
          <a:p>
            <a:pPr lvl="0" algn="ctr" fontAlgn="base">
              <a:spcBef>
                <a:spcPct val="50000"/>
              </a:spcBef>
              <a:spcAft>
                <a:spcPct val="0"/>
              </a:spcAft>
            </a:pPr>
            <a:r>
              <a:rPr lang="en-US" altLang="en-VN" sz="2800" b="1">
                <a:solidFill>
                  <a:srgbClr val="C00000"/>
                </a:solidFill>
                <a:latin typeface="Times New Roman" panose="02020603050405020304" pitchFamily="18" charset="0"/>
                <a:cs typeface="Times New Roman" panose="02020603050405020304" pitchFamily="18" charset="0"/>
              </a:rPr>
              <a:t>BÀI 5:  CUỘC XUNG ĐỘT NAM – BẮC TRIỀU VÀ TRỊNH - NGUYỄN (T1)</a:t>
            </a:r>
          </a:p>
        </p:txBody>
      </p:sp>
      <p:sp>
        <p:nvSpPr>
          <p:cNvPr id="6" name="Rectangle 5">
            <a:extLst>
              <a:ext uri="{FF2B5EF4-FFF2-40B4-BE49-F238E27FC236}">
                <a16:creationId xmlns:a16="http://schemas.microsoft.com/office/drawing/2014/main" id="{D0F5DF7E-D704-6767-683B-0DCCC7EE0133}"/>
              </a:ext>
            </a:extLst>
          </p:cNvPr>
          <p:cNvSpPr/>
          <p:nvPr/>
        </p:nvSpPr>
        <p:spPr>
          <a:xfrm>
            <a:off x="0" y="3261085"/>
            <a:ext cx="11887972" cy="1077218"/>
          </a:xfrm>
          <a:prstGeom prst="rect">
            <a:avLst/>
          </a:prstGeom>
        </p:spPr>
        <p:txBody>
          <a:bodyPr wrap="square">
            <a:spAutoFit/>
          </a:bodyPr>
          <a:lstStyle/>
          <a:p>
            <a:pPr lvl="0" algn="just"/>
            <a:r>
              <a:rPr lang="en-US" sz="320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Gây nhiều đâu thương và tổn thất cho nhân dân và tổn hại đến sự phát triển chung của quốc gia dân tộc.</a:t>
            </a:r>
            <a:endParaRPr lang="vi-VN" sz="3200">
              <a:solidFill>
                <a:srgbClr val="0070C0"/>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281116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920FA6F-7851-854F-CCE9-E0178DA2EBF3}"/>
              </a:ext>
            </a:extLst>
          </p:cNvPr>
          <p:cNvSpPr/>
          <p:nvPr/>
        </p:nvSpPr>
        <p:spPr>
          <a:xfrm>
            <a:off x="0" y="5965371"/>
            <a:ext cx="12192000" cy="892629"/>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z="2800">
                <a:latin typeface="Times New Roman" panose="02020603050405020304" pitchFamily="18" charset="0"/>
                <a:cs typeface="Times New Roman" panose="02020603050405020304" pitchFamily="18" charset="0"/>
              </a:rPr>
              <a:t>Xem video và cho biết địa danh lịch sử nào đang được nhắc trong đoạn video trên? </a:t>
            </a:r>
          </a:p>
        </p:txBody>
      </p:sp>
      <p:pic>
        <p:nvPicPr>
          <p:cNvPr id="3" name="luy thay">
            <a:hlinkClick r:id="" action="ppaction://media"/>
            <a:extLst>
              <a:ext uri="{FF2B5EF4-FFF2-40B4-BE49-F238E27FC236}">
                <a16:creationId xmlns:a16="http://schemas.microsoft.com/office/drawing/2014/main" id="{852C4512-F21F-D2FF-CA01-53968AA5D26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0"/>
            <a:ext cx="12191999" cy="5856514"/>
          </a:xfrm>
          <a:prstGeom prst="rect">
            <a:avLst/>
          </a:prstGeom>
        </p:spPr>
      </p:pic>
    </p:spTree>
    <p:extLst>
      <p:ext uri="{BB962C8B-B14F-4D97-AF65-F5344CB8AC3E}">
        <p14:creationId xmlns:p14="http://schemas.microsoft.com/office/powerpoint/2010/main" val="303196589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54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4BE39C6-C142-83CE-2800-A203271EBAAD}"/>
              </a:ext>
            </a:extLst>
          </p:cNvPr>
          <p:cNvSpPr>
            <a:spLocks noGrp="1"/>
          </p:cNvSpPr>
          <p:nvPr>
            <p:ph type="sldNum" idx="12"/>
          </p:nvPr>
        </p:nvSpPr>
        <p:spPr/>
        <p:txBody>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 sz="1600" b="0" i="0" u="none" strike="noStrike" kern="0" cap="none" spc="0" normalizeH="0" baseline="0" noProof="0">
                <a:ln>
                  <a:noFill/>
                </a:ln>
                <a:solidFill>
                  <a:srgbClr val="A1BECC"/>
                </a:solidFill>
                <a:effectLst/>
                <a:uLnTx/>
                <a:uFillTx/>
                <a:latin typeface="Nixie One"/>
                <a:sym typeface="Nixie One"/>
              </a:rPr>
              <a:pPr marL="0" marR="0" lvl="0" indent="0" algn="ctr" defTabSz="1219170" rtl="0" eaLnBrk="1" fontAlgn="auto" latinLnBrk="0" hangingPunct="1">
                <a:lnSpc>
                  <a:spcPct val="100000"/>
                </a:lnSpc>
                <a:spcBef>
                  <a:spcPts val="0"/>
                </a:spcBef>
                <a:spcAft>
                  <a:spcPts val="0"/>
                </a:spcAft>
                <a:buClr>
                  <a:srgbClr val="000000"/>
                </a:buClr>
                <a:buSzTx/>
                <a:buFontTx/>
                <a:buNone/>
                <a:tabLst/>
                <a:defRPr/>
              </a:pPr>
              <a:t>20</a:t>
            </a:fld>
            <a:endParaRPr kumimoji="0" lang="en" sz="1600" b="0" i="0" u="none" strike="noStrike" kern="0" cap="none" spc="0" normalizeH="0" baseline="0" noProof="0">
              <a:ln>
                <a:noFill/>
              </a:ln>
              <a:solidFill>
                <a:srgbClr val="A1BECC"/>
              </a:solidFill>
              <a:effectLst/>
              <a:uLnTx/>
              <a:uFillTx/>
              <a:latin typeface="Nixie One"/>
              <a:sym typeface="Nixie One"/>
            </a:endParaRPr>
          </a:p>
        </p:txBody>
      </p:sp>
      <p:sp>
        <p:nvSpPr>
          <p:cNvPr id="5" name="Rectangle 4">
            <a:extLst>
              <a:ext uri="{FF2B5EF4-FFF2-40B4-BE49-F238E27FC236}">
                <a16:creationId xmlns:a16="http://schemas.microsoft.com/office/drawing/2014/main" id="{981CEB82-7ABF-980D-F61F-DEC287E2E8E6}"/>
              </a:ext>
            </a:extLst>
          </p:cNvPr>
          <p:cNvSpPr/>
          <p:nvPr/>
        </p:nvSpPr>
        <p:spPr>
          <a:xfrm>
            <a:off x="2728418" y="2420156"/>
            <a:ext cx="6735177" cy="1477328"/>
          </a:xfrm>
          <a:prstGeom prst="rect">
            <a:avLst/>
          </a:prstGeom>
          <a:noFill/>
        </p:spPr>
        <p:txBody>
          <a:bodyPr wrap="none" lIns="121920" tIns="60960" rIns="121920" bIns="6096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8800" b="1" i="0" u="none" strike="noStrike" kern="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sym typeface="Arial"/>
              </a:rPr>
              <a:t>LUYỆN TẬP</a:t>
            </a:r>
          </a:p>
        </p:txBody>
      </p:sp>
      <p:pic>
        <p:nvPicPr>
          <p:cNvPr id="2" name="Picture 1" descr="A picture containing text&#10;&#10;Description automatically generated">
            <a:extLst>
              <a:ext uri="{FF2B5EF4-FFF2-40B4-BE49-F238E27FC236}">
                <a16:creationId xmlns:a16="http://schemas.microsoft.com/office/drawing/2014/main" id="{5D303520-BDE0-EFEC-058C-5120382F82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7056" y="5974592"/>
            <a:ext cx="1095528" cy="1105054"/>
          </a:xfrm>
          <a:prstGeom prst="rect">
            <a:avLst/>
          </a:prstGeom>
        </p:spPr>
      </p:pic>
    </p:spTree>
    <p:extLst>
      <p:ext uri="{BB962C8B-B14F-4D97-AF65-F5344CB8AC3E}">
        <p14:creationId xmlns:p14="http://schemas.microsoft.com/office/powerpoint/2010/main" val="14902065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nodeType="withEffect">
                                  <p:stCondLst>
                                    <p:cond delay="0"/>
                                  </p:stCondLst>
                                  <p:childTnLst>
                                    <p:animScale>
                                      <p:cBhvr>
                                        <p:cTn id="6" dur="1000" fill="hold"/>
                                        <p:tgtEl>
                                          <p:spTgt spid="5"/>
                                        </p:tgtEl>
                                      </p:cBhvr>
                                      <p:by x="150000" y="150000"/>
                                    </p:animScale>
                                  </p:childTnLst>
                                  <p:subTnLst>
                                    <p:audio>
                                      <p:cMediaNode>
                                        <p:cTn display="0" masterRel="sameClick">
                                          <p:stCondLst>
                                            <p:cond evt="begin" delay="0">
                                              <p:tn val="5"/>
                                            </p:cond>
                                          </p:stCondLst>
                                          <p:endCondLst>
                                            <p:cond evt="onStopAudio" delay="0">
                                              <p:tgtEl>
                                                <p:sldTgt/>
                                              </p:tgtEl>
                                            </p:cond>
                                          </p:endCondLst>
                                        </p:cTn>
                                        <p:tgtEl>
                                          <p:sndTgt r:embed="rId2" name="yt1s (mp3cut.ne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Trao thuong_Beethoven Viru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451857" y="4064975"/>
            <a:ext cx="233699" cy="233699"/>
          </a:xfrm>
          <a:prstGeom prst="rect">
            <a:avLst/>
          </a:prstGeom>
        </p:spPr>
      </p:pic>
      <p:sp>
        <p:nvSpPr>
          <p:cNvPr id="6" name="Rectangle 5"/>
          <p:cNvSpPr/>
          <p:nvPr/>
        </p:nvSpPr>
        <p:spPr>
          <a:xfrm>
            <a:off x="815868" y="2390755"/>
            <a:ext cx="10560263" cy="3703450"/>
          </a:xfrm>
          <a:prstGeom prst="rect">
            <a:avLst/>
          </a:prstGeom>
          <a:noFill/>
        </p:spPr>
        <p:txBody>
          <a:bodyPr wrap="none" lIns="91440" tIns="45720" rIns="91440" bIns="4572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66" b="1" i="0" u="none" strike="noStrike" kern="1200" cap="none" spc="0" normalizeH="0" baseline="0" noProof="0" dirty="0">
                <a:ln w="9525">
                  <a:noFill/>
                  <a:prstDash val="solid"/>
                </a:ln>
                <a:solidFill>
                  <a:prstClr val="white"/>
                </a:solidFill>
                <a:effectLst>
                  <a:glow rad="228600">
                    <a:srgbClr val="4472C4">
                      <a:satMod val="175000"/>
                      <a:alpha val="40000"/>
                    </a:srgbClr>
                  </a:glow>
                </a:effectLst>
                <a:uLnTx/>
                <a:uFillTx/>
                <a:latin typeface="UTM Avenida" panose="02040603050506020204" pitchFamily="18" charset="0"/>
                <a:ea typeface="+mn-ea"/>
                <a:cs typeface="Arial"/>
                <a:sym typeface="Arial"/>
              </a:rPr>
              <a:t>ĐƯỜNG LÊN ĐỈNH</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800" b="1" i="0" u="none" strike="noStrike" kern="1200" cap="none" spc="0" normalizeH="0" baseline="0" noProof="0" dirty="0">
                <a:ln w="9525">
                  <a:noFill/>
                  <a:prstDash val="solid"/>
                </a:ln>
                <a:solidFill>
                  <a:prstClr val="white"/>
                </a:solidFill>
                <a:effectLst>
                  <a:glow rad="228600">
                    <a:srgbClr val="4472C4">
                      <a:satMod val="175000"/>
                      <a:alpha val="40000"/>
                    </a:srgbClr>
                  </a:glow>
                </a:effectLst>
                <a:uLnTx/>
                <a:uFillTx/>
                <a:latin typeface="UTM Avenida" panose="02040603050506020204" pitchFamily="18" charset="0"/>
                <a:ea typeface="+mn-ea"/>
                <a:cs typeface="Arial"/>
                <a:sym typeface="Arial"/>
              </a:rPr>
              <a:t>OLYMPIA</a:t>
            </a:r>
          </a:p>
        </p:txBody>
      </p:sp>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31454" y="0"/>
            <a:ext cx="3182119" cy="2390755"/>
          </a:xfrm>
          <a:prstGeom prst="rect">
            <a:avLst/>
          </a:prstGeom>
          <a:noFill/>
        </p:spPr>
      </p:pic>
    </p:spTree>
    <p:extLst>
      <p:ext uri="{BB962C8B-B14F-4D97-AF65-F5344CB8AC3E}">
        <p14:creationId xmlns:p14="http://schemas.microsoft.com/office/powerpoint/2010/main" val="22671336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4992" fill="hold"/>
                                        <p:tgtEl>
                                          <p:spTgt spid="5"/>
                                        </p:tgtEl>
                                      </p:cBhvr>
                                    </p:cmd>
                                  </p:childTnLst>
                                </p:cTn>
                              </p:par>
                              <p:par>
                                <p:cTn id="7" presetID="2" presetClass="entr" presetSubtype="4" fill="hold" nodeType="withEffect">
                                  <p:stCondLst>
                                    <p:cond delay="0"/>
                                  </p:stCondLst>
                                  <p:childTnLst>
                                    <p:set>
                                      <p:cBhvr>
                                        <p:cTn id="8" dur="1" fill="hold">
                                          <p:stCondLst>
                                            <p:cond delay="0"/>
                                          </p:stCondLst>
                                        </p:cTn>
                                        <p:tgtEl>
                                          <p:spTgt spid="8"/>
                                        </p:tgtEl>
                                        <p:attrNameLst>
                                          <p:attrName>style.visibility</p:attrName>
                                        </p:attrNameLst>
                                      </p:cBhvr>
                                      <p:to>
                                        <p:strVal val="visible"/>
                                      </p:to>
                                    </p:set>
                                    <p:anim calcmode="lin" valueType="num">
                                      <p:cBhvr additive="base">
                                        <p:cTn id="9" dur="5000" fill="hold"/>
                                        <p:tgtEl>
                                          <p:spTgt spid="8"/>
                                        </p:tgtEl>
                                        <p:attrNameLst>
                                          <p:attrName>ppt_x</p:attrName>
                                        </p:attrNameLst>
                                      </p:cBhvr>
                                      <p:tavLst>
                                        <p:tav tm="0">
                                          <p:val>
                                            <p:strVal val="#ppt_x"/>
                                          </p:val>
                                        </p:tav>
                                        <p:tav tm="100000">
                                          <p:val>
                                            <p:strVal val="#ppt_x"/>
                                          </p:val>
                                        </p:tav>
                                      </p:tavLst>
                                    </p:anim>
                                    <p:anim calcmode="lin" valueType="num">
                                      <p:cBhvr additive="base">
                                        <p:cTn id="10" dur="5000" fill="hold"/>
                                        <p:tgtEl>
                                          <p:spTgt spid="8"/>
                                        </p:tgtEl>
                                        <p:attrNameLst>
                                          <p:attrName>ppt_y</p:attrName>
                                        </p:attrNameLst>
                                      </p:cBhvr>
                                      <p:tavLst>
                                        <p:tav tm="0">
                                          <p:val>
                                            <p:strVal val="1+#ppt_h/2"/>
                                          </p:val>
                                        </p:tav>
                                        <p:tav tm="100000">
                                          <p:val>
                                            <p:strVal val="#ppt_y"/>
                                          </p:val>
                                        </p:tav>
                                      </p:tavLst>
                                    </p:anim>
                                  </p:childTnLst>
                                </p:cTn>
                              </p:par>
                              <p:par>
                                <p:cTn id="11" presetID="42"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0"/>
                                        <p:tgtEl>
                                          <p:spTgt spid="6"/>
                                        </p:tgtEl>
                                      </p:cBhvr>
                                    </p:animEffect>
                                    <p:anim calcmode="lin" valueType="num">
                                      <p:cBhvr>
                                        <p:cTn id="14" dur="5000" fill="hold"/>
                                        <p:tgtEl>
                                          <p:spTgt spid="6"/>
                                        </p:tgtEl>
                                        <p:attrNameLst>
                                          <p:attrName>ppt_x</p:attrName>
                                        </p:attrNameLst>
                                      </p:cBhvr>
                                      <p:tavLst>
                                        <p:tav tm="0">
                                          <p:val>
                                            <p:strVal val="#ppt_x"/>
                                          </p:val>
                                        </p:tav>
                                        <p:tav tm="100000">
                                          <p:val>
                                            <p:strVal val="#ppt_x"/>
                                          </p:val>
                                        </p:tav>
                                      </p:tavLst>
                                    </p:anim>
                                    <p:anim calcmode="lin" valueType="num">
                                      <p:cBhvr>
                                        <p:cTn id="15" dur="5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5"/>
                </p:tgtEl>
              </p:cMediaNode>
            </p:audio>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2931599" y="282731"/>
            <a:ext cx="9260401" cy="3891479"/>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377"/>
            <a:r>
              <a:rPr kumimoji="0" lang="vi-VN" sz="3200" b="0" i="1"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Câu 1: </a:t>
            </a:r>
            <a:r>
              <a:rPr lang="vi-VN" sz="3200" i="1">
                <a:solidFill>
                  <a:srgbClr val="FFFF00"/>
                </a:solidFill>
                <a:latin typeface="Times New Roman" panose="02020603050405020304" pitchFamily="18" charset="0"/>
                <a:cs typeface="Times New Roman" panose="02020603050405020304" pitchFamily="18" charset="0"/>
                <a:sym typeface="Arial"/>
              </a:rPr>
              <a:t>Chiến tranh Nam – Bắc triều đã ảnh hưởng như thế nào đối với đời sống nhân dân?</a:t>
            </a:r>
            <a:endParaRPr lang="en-US" sz="3200" i="1">
              <a:solidFill>
                <a:srgbClr val="FFFF00"/>
              </a:solidFill>
              <a:latin typeface="Times New Roman" panose="02020603050405020304" pitchFamily="18" charset="0"/>
              <a:cs typeface="Times New Roman" panose="02020603050405020304" pitchFamily="18" charset="0"/>
              <a:sym typeface="Arial"/>
            </a:endParaRPr>
          </a:p>
          <a:p>
            <a:pPr lvl="0" defTabSz="914377"/>
            <a:r>
              <a:rPr lang="vi-VN" sz="2800" i="1">
                <a:solidFill>
                  <a:prstClr val="white"/>
                </a:solidFill>
                <a:latin typeface="Times New Roman" panose="02020603050405020304" pitchFamily="18" charset="0"/>
                <a:cs typeface="Times New Roman" panose="02020603050405020304" pitchFamily="18" charset="0"/>
                <a:sym typeface="Arial"/>
              </a:rPr>
              <a:t>a. Mùa màng bị tàn phá nặng nề, ruộng đồng bị bỏ hoang, nhiều người chết đói.</a:t>
            </a:r>
          </a:p>
          <a:p>
            <a:pPr lvl="0" defTabSz="914377"/>
            <a:r>
              <a:rPr lang="vi-VN" sz="2800" i="1">
                <a:solidFill>
                  <a:prstClr val="white"/>
                </a:solidFill>
                <a:latin typeface="Times New Roman" panose="02020603050405020304" pitchFamily="18" charset="0"/>
                <a:cs typeface="Times New Roman" panose="02020603050405020304" pitchFamily="18" charset="0"/>
                <a:sym typeface="Arial"/>
              </a:rPr>
              <a:t>b. Đất nước bị chia cắt.</a:t>
            </a:r>
          </a:p>
          <a:p>
            <a:pPr lvl="0" defTabSz="914377"/>
            <a:r>
              <a:rPr lang="vi-VN" sz="2800" i="1">
                <a:solidFill>
                  <a:prstClr val="white"/>
                </a:solidFill>
                <a:latin typeface="Times New Roman" panose="02020603050405020304" pitchFamily="18" charset="0"/>
                <a:cs typeface="Times New Roman" panose="02020603050405020304" pitchFamily="18" charset="0"/>
                <a:sym typeface="Arial"/>
              </a:rPr>
              <a:t>c. Nông dân không tham gia vào chiến tranh nên không bị ảnh hưởng gì.</a:t>
            </a:r>
          </a:p>
          <a:p>
            <a:pPr lvl="0" defTabSz="914377"/>
            <a:r>
              <a:rPr lang="vi-VN" sz="2800" i="1">
                <a:solidFill>
                  <a:prstClr val="white"/>
                </a:solidFill>
                <a:latin typeface="Times New Roman" panose="02020603050405020304" pitchFamily="18" charset="0"/>
                <a:cs typeface="Times New Roman" panose="02020603050405020304" pitchFamily="18" charset="0"/>
                <a:sym typeface="Arial"/>
              </a:rPr>
              <a:t>d. Nông dân nhân cơ hội này đứng lên lật đổ chính quyền nhà Mạc.</a:t>
            </a:r>
            <a:endParaRPr kumimoji="0" lang="vi-VN" sz="28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grpSp>
        <p:nvGrpSpPr>
          <p:cNvPr id="61" name="Group 60"/>
          <p:cNvGrpSpPr/>
          <p:nvPr/>
        </p:nvGrpSpPr>
        <p:grpSpPr>
          <a:xfrm>
            <a:off x="2704464" y="178118"/>
            <a:ext cx="387791" cy="3977571"/>
            <a:chOff x="1322576" y="181189"/>
            <a:chExt cx="387790" cy="2666783"/>
          </a:xfrm>
        </p:grpSpPr>
        <p:grpSp>
          <p:nvGrpSpPr>
            <p:cNvPr id="53" name="Group 52"/>
            <p:cNvGrpSpPr/>
            <p:nvPr/>
          </p:nvGrpSpPr>
          <p:grpSpPr>
            <a:xfrm>
              <a:off x="1322576" y="1379570"/>
              <a:ext cx="286946" cy="286946"/>
              <a:chOff x="505017" y="3662327"/>
              <a:chExt cx="286946" cy="286946"/>
            </a:xfrm>
          </p:grpSpPr>
          <p:sp>
            <p:nvSpPr>
              <p:cNvPr id="54" name="Oval 53"/>
              <p:cNvSpPr/>
              <p:nvPr/>
            </p:nvSpPr>
            <p:spPr>
              <a:xfrm>
                <a:off x="505017" y="3662327"/>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sym typeface="Arial"/>
                </a:endParaRPr>
              </a:p>
            </p:txBody>
          </p:sp>
          <p:sp>
            <p:nvSpPr>
              <p:cNvPr id="55" name="Oval 54"/>
              <p:cNvSpPr/>
              <p:nvPr/>
            </p:nvSpPr>
            <p:spPr>
              <a:xfrm>
                <a:off x="587032" y="3741662"/>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grpSp>
        <p:sp>
          <p:nvSpPr>
            <p:cNvPr id="57" name="Left Bracket 56"/>
            <p:cNvSpPr/>
            <p:nvPr/>
          </p:nvSpPr>
          <p:spPr>
            <a:xfrm>
              <a:off x="1461286" y="181189"/>
              <a:ext cx="249080"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sym typeface="Arial"/>
              </a:endParaRPr>
            </a:p>
          </p:txBody>
        </p:sp>
      </p:grpSp>
      <p:grpSp>
        <p:nvGrpSpPr>
          <p:cNvPr id="8" name="Group 7"/>
          <p:cNvGrpSpPr/>
          <p:nvPr/>
        </p:nvGrpSpPr>
        <p:grpSpPr>
          <a:xfrm>
            <a:off x="1917014" y="1374974"/>
            <a:ext cx="455948" cy="3255185"/>
            <a:chOff x="393013" y="1032069"/>
            <a:chExt cx="455948" cy="3255185"/>
          </a:xfrm>
        </p:grpSpPr>
        <p:cxnSp>
          <p:nvCxnSpPr>
            <p:cNvPr id="13" name="Straight Connector 12"/>
            <p:cNvCxnSpPr>
              <a:stCxn id="29" idx="4"/>
              <a:endCxn id="64" idx="0"/>
            </p:cNvCxnSpPr>
            <p:nvPr/>
          </p:nvCxnSpPr>
          <p:spPr>
            <a:xfrm flipH="1">
              <a:off x="620987" y="1032069"/>
              <a:ext cx="14515" cy="2799237"/>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93013" y="3831306"/>
              <a:ext cx="455948" cy="455948"/>
              <a:chOff x="268476" y="3198923"/>
              <a:chExt cx="286946" cy="286946"/>
            </a:xfrm>
          </p:grpSpPr>
          <p:sp>
            <p:nvSpPr>
              <p:cNvPr id="64" name="Oval 63"/>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sym typeface="Arial"/>
                </a:endParaRPr>
              </a:p>
            </p:txBody>
          </p:sp>
          <p:sp>
            <p:nvSpPr>
              <p:cNvPr id="65" name="Oval 64"/>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grpSp>
      </p:grpSp>
      <p:grpSp>
        <p:nvGrpSpPr>
          <p:cNvPr id="31" name="Group 30"/>
          <p:cNvGrpSpPr/>
          <p:nvPr/>
        </p:nvGrpSpPr>
        <p:grpSpPr>
          <a:xfrm>
            <a:off x="2057751" y="4155689"/>
            <a:ext cx="9677049" cy="2654675"/>
            <a:chOff x="560434" y="3549113"/>
            <a:chExt cx="7672438" cy="2654675"/>
          </a:xfrm>
        </p:grpSpPr>
        <p:grpSp>
          <p:nvGrpSpPr>
            <p:cNvPr id="23" name="Group 22"/>
            <p:cNvGrpSpPr/>
            <p:nvPr/>
          </p:nvGrpSpPr>
          <p:grpSpPr>
            <a:xfrm>
              <a:off x="620986" y="3549113"/>
              <a:ext cx="7597821" cy="2654675"/>
              <a:chOff x="1139780" y="2611241"/>
              <a:chExt cx="4733934" cy="2462475"/>
            </a:xfrm>
          </p:grpSpPr>
          <p:sp>
            <p:nvSpPr>
              <p:cNvPr id="18" name="Parallelogram 17"/>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7" name="Parallelogram 6"/>
              <p:cNvSpPr/>
              <p:nvPr/>
            </p:nvSpPr>
            <p:spPr>
              <a:xfrm flipH="1">
                <a:off x="1357102" y="2611241"/>
                <a:ext cx="1403156" cy="534468"/>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ĐÁP ÁN</a:t>
                </a:r>
              </a:p>
            </p:txBody>
          </p:sp>
          <p:sp>
            <p:nvSpPr>
              <p:cNvPr id="22" name="Rectangle 21"/>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grpSp>
        <p:cxnSp>
          <p:nvCxnSpPr>
            <p:cNvPr id="75" name="Straight Connector 74"/>
            <p:cNvCxnSpPr>
              <a:stCxn id="15" idx="3"/>
              <a:endCxn id="15" idx="1"/>
            </p:cNvCxnSpPr>
            <p:nvPr/>
          </p:nvCxnSpPr>
          <p:spPr>
            <a:xfrm>
              <a:off x="3221801" y="4031549"/>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p:cNvSpPr/>
            <p:nvPr/>
          </p:nvSpPr>
          <p:spPr>
            <a:xfrm>
              <a:off x="560434" y="4031549"/>
              <a:ext cx="7672438" cy="206762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377"/>
              <a:r>
                <a:rPr lang="vi-VN" sz="3600" i="1">
                  <a:solidFill>
                    <a:prstClr val="white"/>
                  </a:solidFill>
                  <a:latin typeface="Times New Roman" panose="02020603050405020304" pitchFamily="18" charset="0"/>
                  <a:cs typeface="Times New Roman" panose="02020603050405020304" pitchFamily="18" charset="0"/>
                  <a:sym typeface="Arial"/>
                </a:rPr>
                <a:t>a. Mùa màng bị tàn phá nặng nề, ruộng đồng bị bỏ hoang, nhiều người chết đói.</a:t>
              </a:r>
            </a:p>
          </p:txBody>
        </p:sp>
        <p:pic>
          <p:nvPicPr>
            <p:cNvPr id="15" name="Picture 14"/>
            <p:cNvPicPr>
              <a:picLocks noChangeAspect="1"/>
            </p:cNvPicPr>
            <p:nvPr/>
          </p:nvPicPr>
          <p:blipFill>
            <a:blip r:embed="rId7"/>
            <a:stretch>
              <a:fillRect/>
            </a:stretch>
          </p:blipFill>
          <p:spPr>
            <a:xfrm rot="10800000">
              <a:off x="3221801" y="3879674"/>
              <a:ext cx="4997003" cy="303750"/>
            </a:xfrm>
            <a:prstGeom prst="rect">
              <a:avLst/>
            </a:prstGeom>
          </p:spPr>
        </p:pic>
      </p:grpSp>
      <p:grpSp>
        <p:nvGrpSpPr>
          <p:cNvPr id="28" name="Group 27"/>
          <p:cNvGrpSpPr/>
          <p:nvPr/>
        </p:nvGrpSpPr>
        <p:grpSpPr>
          <a:xfrm>
            <a:off x="1622176" y="304399"/>
            <a:ext cx="1082288" cy="1082288"/>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srgbClr val="008CF5"/>
                </a:solidFill>
                <a:effectLst/>
                <a:uLnTx/>
                <a:uFillTx/>
                <a:latin typeface="Arial" panose="020B0604020202020204" pitchFamily="34" charset="0"/>
                <a:ea typeface="+mn-ea"/>
                <a:cs typeface="Arial" panose="020B0604020202020204" pitchFamily="34" charset="0"/>
                <a:sym typeface="Arial"/>
              </a:endParaRPr>
            </a:p>
          </p:txBody>
        </p:sp>
        <p:pic>
          <p:nvPicPr>
            <p:cNvPr id="32" name="Picture 31"/>
            <p:cNvPicPr>
              <a:picLocks noChangeAspect="1"/>
            </p:cNvPicPr>
            <p:nvPr/>
          </p:nvPicPr>
          <p:blipFill>
            <a:blip r:embed="rId8"/>
            <a:stretch>
              <a:fillRect/>
            </a:stretch>
          </p:blipFill>
          <p:spPr>
            <a:xfrm>
              <a:off x="83662" y="159259"/>
              <a:ext cx="1082288" cy="1082288"/>
            </a:xfrm>
            <a:prstGeom prst="rect">
              <a:avLst/>
            </a:prstGeom>
          </p:spPr>
        </p:pic>
        <p:pic>
          <p:nvPicPr>
            <p:cNvPr id="33" name="Picture 32"/>
            <p:cNvPicPr>
              <a:picLocks noChangeAspect="1"/>
            </p:cNvPicPr>
            <p:nvPr/>
          </p:nvPicPr>
          <p:blipFill>
            <a:blip r:embed="rId9"/>
            <a:stretch>
              <a:fillRect/>
            </a:stretch>
          </p:blipFill>
          <p:spPr>
            <a:xfrm>
              <a:off x="140649" y="240741"/>
              <a:ext cx="757177" cy="937456"/>
            </a:xfrm>
            <a:prstGeom prst="rect">
              <a:avLst/>
            </a:prstGeom>
          </p:spPr>
        </p:pic>
        <p:sp>
          <p:nvSpPr>
            <p:cNvPr id="34" name="TextBox 33"/>
            <p:cNvSpPr txBox="1"/>
            <p:nvPr/>
          </p:nvSpPr>
          <p:spPr>
            <a:xfrm>
              <a:off x="354552" y="277250"/>
              <a:ext cx="540533" cy="861774"/>
            </a:xfrm>
            <a:prstGeom prst="rect">
              <a:avLst/>
            </a:prstGeom>
            <a:noFill/>
          </p:spPr>
          <p:txBody>
            <a:bodyPr wrap="non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srgbClr val="00FF4E"/>
                  </a:solidFill>
                  <a:effectLst>
                    <a:glow rad="88900">
                      <a:srgbClr val="00FF4E">
                        <a:alpha val="60000"/>
                      </a:srgbClr>
                    </a:glow>
                  </a:effectLst>
                  <a:uLnTx/>
                  <a:uFillTx/>
                  <a:latin typeface="Arial" panose="020B0604020202020204" pitchFamily="34" charset="0"/>
                  <a:ea typeface="+mn-ea"/>
                  <a:cs typeface="Arial" panose="020B0604020202020204" pitchFamily="34" charset="0"/>
                  <a:sym typeface="Arial"/>
                </a:rPr>
                <a:t>1</a:t>
              </a:r>
            </a:p>
          </p:txBody>
        </p:sp>
      </p:grpSp>
      <p:pic>
        <p:nvPicPr>
          <p:cNvPr id="38" name="Picture 115" descr="ALRMCLOK"/>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750981" y="2220873"/>
            <a:ext cx="864427" cy="1045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Oval 176"/>
          <p:cNvSpPr>
            <a:spLocks noChangeArrowheads="1"/>
          </p:cNvSpPr>
          <p:nvPr/>
        </p:nvSpPr>
        <p:spPr bwMode="auto">
          <a:xfrm>
            <a:off x="1912724" y="252070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sym typeface="Arial"/>
              </a:rPr>
              <a:t>10</a:t>
            </a:r>
          </a:p>
        </p:txBody>
      </p:sp>
      <p:sp>
        <p:nvSpPr>
          <p:cNvPr id="45" name="Oval 176"/>
          <p:cNvSpPr>
            <a:spLocks noChangeArrowheads="1"/>
          </p:cNvSpPr>
          <p:nvPr/>
        </p:nvSpPr>
        <p:spPr bwMode="auto">
          <a:xfrm>
            <a:off x="1916823" y="2493275"/>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sym typeface="Arial"/>
              </a:rPr>
              <a:t>9</a:t>
            </a:r>
          </a:p>
        </p:txBody>
      </p:sp>
      <p:sp>
        <p:nvSpPr>
          <p:cNvPr id="46" name="Oval 176"/>
          <p:cNvSpPr>
            <a:spLocks noChangeArrowheads="1"/>
          </p:cNvSpPr>
          <p:nvPr/>
        </p:nvSpPr>
        <p:spPr bwMode="auto">
          <a:xfrm>
            <a:off x="1912396" y="253420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sym typeface="Arial"/>
              </a:rPr>
              <a:t>8</a:t>
            </a:r>
          </a:p>
        </p:txBody>
      </p:sp>
      <p:sp>
        <p:nvSpPr>
          <p:cNvPr id="47" name="Oval 176"/>
          <p:cNvSpPr>
            <a:spLocks noChangeArrowheads="1"/>
          </p:cNvSpPr>
          <p:nvPr/>
        </p:nvSpPr>
        <p:spPr bwMode="auto">
          <a:xfrm>
            <a:off x="1929580" y="251011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sym typeface="Arial"/>
              </a:rPr>
              <a:t>7</a:t>
            </a:r>
          </a:p>
        </p:txBody>
      </p:sp>
      <p:sp>
        <p:nvSpPr>
          <p:cNvPr id="48" name="Oval 176"/>
          <p:cNvSpPr>
            <a:spLocks noChangeArrowheads="1"/>
          </p:cNvSpPr>
          <p:nvPr/>
        </p:nvSpPr>
        <p:spPr bwMode="auto">
          <a:xfrm>
            <a:off x="1916823" y="252401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sym typeface="Arial"/>
              </a:rPr>
              <a:t>6</a:t>
            </a:r>
          </a:p>
        </p:txBody>
      </p:sp>
      <p:sp>
        <p:nvSpPr>
          <p:cNvPr id="49" name="Oval 176"/>
          <p:cNvSpPr>
            <a:spLocks noChangeArrowheads="1"/>
          </p:cNvSpPr>
          <p:nvPr/>
        </p:nvSpPr>
        <p:spPr bwMode="auto">
          <a:xfrm>
            <a:off x="1928229" y="25204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sym typeface="Arial"/>
              </a:rPr>
              <a:t>5</a:t>
            </a:r>
          </a:p>
        </p:txBody>
      </p:sp>
      <p:sp>
        <p:nvSpPr>
          <p:cNvPr id="50" name="Oval 176"/>
          <p:cNvSpPr>
            <a:spLocks noChangeArrowheads="1"/>
          </p:cNvSpPr>
          <p:nvPr/>
        </p:nvSpPr>
        <p:spPr bwMode="auto">
          <a:xfrm>
            <a:off x="1893065" y="252267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sym typeface="Arial"/>
              </a:rPr>
              <a:t>4</a:t>
            </a:r>
          </a:p>
        </p:txBody>
      </p:sp>
      <p:sp>
        <p:nvSpPr>
          <p:cNvPr id="51" name="Oval 176"/>
          <p:cNvSpPr>
            <a:spLocks noChangeArrowheads="1"/>
          </p:cNvSpPr>
          <p:nvPr/>
        </p:nvSpPr>
        <p:spPr bwMode="auto">
          <a:xfrm>
            <a:off x="1899967" y="24966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sym typeface="Arial"/>
              </a:rPr>
              <a:t>3</a:t>
            </a:r>
          </a:p>
        </p:txBody>
      </p:sp>
      <p:sp>
        <p:nvSpPr>
          <p:cNvPr id="52" name="Oval 176"/>
          <p:cNvSpPr>
            <a:spLocks noChangeArrowheads="1"/>
          </p:cNvSpPr>
          <p:nvPr/>
        </p:nvSpPr>
        <p:spPr bwMode="auto">
          <a:xfrm>
            <a:off x="1917853" y="251475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sym typeface="Arial"/>
              </a:rPr>
              <a:t>2</a:t>
            </a:r>
          </a:p>
        </p:txBody>
      </p:sp>
      <p:sp>
        <p:nvSpPr>
          <p:cNvPr id="56" name="Oval 176"/>
          <p:cNvSpPr>
            <a:spLocks noChangeArrowheads="1"/>
          </p:cNvSpPr>
          <p:nvPr/>
        </p:nvSpPr>
        <p:spPr bwMode="auto">
          <a:xfrm>
            <a:off x="1928229" y="247299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sym typeface="Arial"/>
              </a:rPr>
              <a:t>1</a:t>
            </a:r>
          </a:p>
        </p:txBody>
      </p:sp>
      <p:sp>
        <p:nvSpPr>
          <p:cNvPr id="59" name="Oval 176"/>
          <p:cNvSpPr>
            <a:spLocks noChangeArrowheads="1"/>
          </p:cNvSpPr>
          <p:nvPr/>
        </p:nvSpPr>
        <p:spPr bwMode="auto">
          <a:xfrm>
            <a:off x="1886321" y="250232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Arial"/>
                <a:sym typeface="Arial"/>
              </a:rPr>
              <a:t>0</a:t>
            </a:r>
          </a:p>
        </p:txBody>
      </p:sp>
    </p:spTree>
    <p:extLst>
      <p:ext uri="{BB962C8B-B14F-4D97-AF65-F5344CB8AC3E}">
        <p14:creationId xmlns:p14="http://schemas.microsoft.com/office/powerpoint/2010/main" val="31625997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3"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dissolve">
                                      <p:cBhvr>
                                        <p:cTn id="13" dur="200"/>
                                        <p:tgtEl>
                                          <p:spTgt spid="61"/>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60"/>
                                        </p:tgtEl>
                                        <p:attrNameLst>
                                          <p:attrName>style.visibility</p:attrName>
                                        </p:attrNameLst>
                                      </p:cBhvr>
                                      <p:to>
                                        <p:strVal val="visible"/>
                                      </p:to>
                                    </p:set>
                                    <p:animEffect transition="in" filter="randombar(horizontal)">
                                      <p:cBhvr>
                                        <p:cTn id="16" dur="300"/>
                                        <p:tgtEl>
                                          <p:spTgt spid="60"/>
                                        </p:tgtEl>
                                      </p:cBhvr>
                                    </p:animEffect>
                                  </p:childTnLst>
                                </p:cTn>
                              </p:par>
                            </p:childTnLst>
                          </p:cTn>
                        </p:par>
                        <p:par>
                          <p:cTn id="17" fill="hold">
                            <p:stCondLst>
                              <p:cond delay="300"/>
                            </p:stCondLst>
                            <p:childTnLst>
                              <p:par>
                                <p:cTn id="18" presetID="10" presetClass="entr" presetSubtype="0" fill="hold" nodeType="afterEffect">
                                  <p:stCondLst>
                                    <p:cond delay="0"/>
                                  </p:stCondLst>
                                  <p:childTnLst>
                                    <p:set>
                                      <p:cBhvr>
                                        <p:cTn id="19" dur="1" fill="hold">
                                          <p:stCondLst>
                                            <p:cond delay="0"/>
                                          </p:stCondLst>
                                        </p:cTn>
                                        <p:tgtEl>
                                          <p:spTgt spid="38"/>
                                        </p:tgtEl>
                                        <p:attrNameLst>
                                          <p:attrName>style.visibility</p:attrName>
                                        </p:attrNameLst>
                                      </p:cBhvr>
                                      <p:to>
                                        <p:strVal val="visible"/>
                                      </p:to>
                                    </p:set>
                                    <p:animEffect transition="in" filter="fade">
                                      <p:cBhvr>
                                        <p:cTn id="20" dur="500"/>
                                        <p:tgtEl>
                                          <p:spTgt spid="38"/>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4" name="beep.wav"/>
                                        </p:tgtEl>
                                      </p:cMediaNode>
                                    </p:audio>
                                  </p:subTnLst>
                                </p:cTn>
                              </p:par>
                            </p:childTnLst>
                          </p:cTn>
                        </p:par>
                        <p:par>
                          <p:cTn id="25" fill="hold">
                            <p:stCondLst>
                              <p:cond delay="0"/>
                            </p:stCondLst>
                            <p:childTnLst>
                              <p:par>
                                <p:cTn id="26" presetID="1" presetClass="entr" presetSubtype="0" fill="hold" grpId="0" nodeType="afterEffect">
                                  <p:stCondLst>
                                    <p:cond delay="1000"/>
                                  </p:stCondLst>
                                  <p:childTnLst>
                                    <p:set>
                                      <p:cBhvr>
                                        <p:cTn id="27"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4" name="beep.wav"/>
                                        </p:tgtEl>
                                      </p:cMediaNode>
                                    </p:audio>
                                  </p:subTnLst>
                                </p:cTn>
                              </p:par>
                            </p:childTnLst>
                          </p:cTn>
                        </p:par>
                        <p:par>
                          <p:cTn id="28" fill="hold">
                            <p:stCondLst>
                              <p:cond delay="1000"/>
                            </p:stCondLst>
                            <p:childTnLst>
                              <p:par>
                                <p:cTn id="29" presetID="1" presetClass="entr" presetSubtype="0" fill="hold" grpId="0" nodeType="afterEffect">
                                  <p:stCondLst>
                                    <p:cond delay="1000"/>
                                  </p:stCondLst>
                                  <p:childTnLst>
                                    <p:set>
                                      <p:cBhvr>
                                        <p:cTn id="30"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4" name="beep.wav"/>
                                        </p:tgtEl>
                                      </p:cMediaNode>
                                    </p:audio>
                                  </p:subTnLst>
                                </p:cTn>
                              </p:par>
                            </p:childTnLst>
                          </p:cTn>
                        </p:par>
                        <p:par>
                          <p:cTn id="31" fill="hold">
                            <p:stCondLst>
                              <p:cond delay="2000"/>
                            </p:stCondLst>
                            <p:childTnLst>
                              <p:par>
                                <p:cTn id="32" presetID="1" presetClass="entr" presetSubtype="0" fill="hold" grpId="0" nodeType="afterEffect">
                                  <p:stCondLst>
                                    <p:cond delay="1000"/>
                                  </p:stCondLst>
                                  <p:childTnLst>
                                    <p:set>
                                      <p:cBhvr>
                                        <p:cTn id="33"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4" name="beep.wav"/>
                                        </p:tgtEl>
                                      </p:cMediaNode>
                                    </p:audio>
                                  </p:subTnLst>
                                </p:cTn>
                              </p:par>
                            </p:childTnLst>
                          </p:cTn>
                        </p:par>
                        <p:par>
                          <p:cTn id="34" fill="hold">
                            <p:stCondLst>
                              <p:cond delay="3000"/>
                            </p:stCondLst>
                            <p:childTnLst>
                              <p:par>
                                <p:cTn id="35" presetID="1" presetClass="entr" presetSubtype="0" fill="hold" grpId="0" nodeType="afterEffect">
                                  <p:stCondLst>
                                    <p:cond delay="1000"/>
                                  </p:stCondLst>
                                  <p:childTnLst>
                                    <p:set>
                                      <p:cBhvr>
                                        <p:cTn id="36"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4" name="beep.wav"/>
                                        </p:tgtEl>
                                      </p:cMediaNode>
                                    </p:audio>
                                  </p:subTnLst>
                                </p:cTn>
                              </p:par>
                            </p:childTnLst>
                          </p:cTn>
                        </p:par>
                        <p:par>
                          <p:cTn id="37" fill="hold">
                            <p:stCondLst>
                              <p:cond delay="4000"/>
                            </p:stCondLst>
                            <p:childTnLst>
                              <p:par>
                                <p:cTn id="38" presetID="1" presetClass="entr" presetSubtype="0" fill="hold" grpId="0" nodeType="afterEffect">
                                  <p:stCondLst>
                                    <p:cond delay="1000"/>
                                  </p:stCondLst>
                                  <p:childTnLst>
                                    <p:set>
                                      <p:cBhvr>
                                        <p:cTn id="39"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4" name="beep.wav"/>
                                        </p:tgtEl>
                                      </p:cMediaNode>
                                    </p:audio>
                                  </p:subTnLst>
                                </p:cTn>
                              </p:par>
                            </p:childTnLst>
                          </p:cTn>
                        </p:par>
                        <p:par>
                          <p:cTn id="40" fill="hold">
                            <p:stCondLst>
                              <p:cond delay="5000"/>
                            </p:stCondLst>
                            <p:childTnLst>
                              <p:par>
                                <p:cTn id="41" presetID="1" presetClass="entr" presetSubtype="0" fill="hold" grpId="0" nodeType="afterEffect">
                                  <p:stCondLst>
                                    <p:cond delay="1000"/>
                                  </p:stCondLst>
                                  <p:childTnLst>
                                    <p:set>
                                      <p:cBhvr>
                                        <p:cTn id="42"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4" name="beep.wav"/>
                                        </p:tgtEl>
                                      </p:cMediaNode>
                                    </p:audio>
                                  </p:subTnLst>
                                </p:cTn>
                              </p:par>
                            </p:childTnLst>
                          </p:cTn>
                        </p:par>
                        <p:par>
                          <p:cTn id="43" fill="hold">
                            <p:stCondLst>
                              <p:cond delay="6000"/>
                            </p:stCondLst>
                            <p:childTnLst>
                              <p:par>
                                <p:cTn id="44" presetID="1" presetClass="entr" presetSubtype="0" fill="hold" grpId="0" nodeType="afterEffect">
                                  <p:stCondLst>
                                    <p:cond delay="1000"/>
                                  </p:stCondLst>
                                  <p:childTnLst>
                                    <p:set>
                                      <p:cBhvr>
                                        <p:cTn id="45"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4" name="beep.wav"/>
                                        </p:tgtEl>
                                      </p:cMediaNode>
                                    </p:audio>
                                  </p:subTnLst>
                                </p:cTn>
                              </p:par>
                            </p:childTnLst>
                          </p:cTn>
                        </p:par>
                        <p:par>
                          <p:cTn id="46" fill="hold">
                            <p:stCondLst>
                              <p:cond delay="7000"/>
                            </p:stCondLst>
                            <p:childTnLst>
                              <p:par>
                                <p:cTn id="47" presetID="1" presetClass="entr" presetSubtype="0" fill="hold" grpId="0" nodeType="afterEffect">
                                  <p:stCondLst>
                                    <p:cond delay="1000"/>
                                  </p:stCondLst>
                                  <p:childTnLst>
                                    <p:set>
                                      <p:cBhvr>
                                        <p:cTn id="48"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4" name="beep.wav"/>
                                        </p:tgtEl>
                                      </p:cMediaNode>
                                    </p:audio>
                                  </p:subTnLst>
                                </p:cTn>
                              </p:par>
                            </p:childTnLst>
                          </p:cTn>
                        </p:par>
                        <p:par>
                          <p:cTn id="49" fill="hold">
                            <p:stCondLst>
                              <p:cond delay="8000"/>
                            </p:stCondLst>
                            <p:childTnLst>
                              <p:par>
                                <p:cTn id="50" presetID="1" presetClass="entr" presetSubtype="0" fill="hold" grpId="0" nodeType="afterEffect">
                                  <p:stCondLst>
                                    <p:cond delay="1000"/>
                                  </p:stCondLst>
                                  <p:childTnLst>
                                    <p:set>
                                      <p:cBhvr>
                                        <p:cTn id="51"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4" name="beep.wav"/>
                                        </p:tgtEl>
                                      </p:cMediaNode>
                                    </p:audio>
                                  </p:subTnLst>
                                </p:cTn>
                              </p:par>
                            </p:childTnLst>
                          </p:cTn>
                        </p:par>
                        <p:par>
                          <p:cTn id="52" fill="hold">
                            <p:stCondLst>
                              <p:cond delay="9000"/>
                            </p:stCondLst>
                            <p:childTnLst>
                              <p:par>
                                <p:cTn id="53" presetID="1" presetClass="entr" presetSubtype="0" fill="hold" grpId="0" nodeType="afterEffect">
                                  <p:stCondLst>
                                    <p:cond delay="1000"/>
                                  </p:stCondLst>
                                  <p:childTnLst>
                                    <p:set>
                                      <p:cBhvr>
                                        <p:cTn id="54"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5" name="GUN.wav"/>
                                        </p:tgtEl>
                                      </p:cMediaNode>
                                    </p:audio>
                                  </p:subTnLst>
                                </p:cTn>
                              </p:par>
                            </p:childTnLst>
                          </p:cTn>
                        </p:par>
                      </p:childTnLst>
                    </p:cTn>
                  </p:par>
                  <p:par>
                    <p:cTn id="55" fill="hold">
                      <p:stCondLst>
                        <p:cond delay="indefinite"/>
                      </p:stCondLst>
                      <p:childTnLst>
                        <p:par>
                          <p:cTn id="56" fill="hold">
                            <p:stCondLst>
                              <p:cond delay="0"/>
                            </p:stCondLst>
                            <p:childTnLst>
                              <p:par>
                                <p:cTn id="57" presetID="22" presetClass="entr" presetSubtype="1" fill="hold" nodeType="clickEffect">
                                  <p:stCondLst>
                                    <p:cond delay="0"/>
                                  </p:stCondLst>
                                  <p:childTnLst>
                                    <p:set>
                                      <p:cBhvr>
                                        <p:cTn id="58" dur="1" fill="hold">
                                          <p:stCondLst>
                                            <p:cond delay="0"/>
                                          </p:stCondLst>
                                        </p:cTn>
                                        <p:tgtEl>
                                          <p:spTgt spid="8"/>
                                        </p:tgtEl>
                                        <p:attrNameLst>
                                          <p:attrName>style.visibility</p:attrName>
                                        </p:attrNameLst>
                                      </p:cBhvr>
                                      <p:to>
                                        <p:strVal val="visible"/>
                                      </p:to>
                                    </p:set>
                                    <p:animEffect transition="in" filter="wipe(up)">
                                      <p:cBhvr>
                                        <p:cTn id="59" dur="200"/>
                                        <p:tgtEl>
                                          <p:spTgt spid="8"/>
                                        </p:tgtEl>
                                      </p:cBhvr>
                                    </p:animEffect>
                                  </p:childTnLst>
                                </p:cTn>
                              </p:par>
                            </p:childTnLst>
                          </p:cTn>
                        </p:par>
                        <p:par>
                          <p:cTn id="60" fill="hold">
                            <p:stCondLst>
                              <p:cond delay="200"/>
                            </p:stCondLst>
                            <p:childTnLst>
                              <p:par>
                                <p:cTn id="61" presetID="17" presetClass="entr" presetSubtype="8" fill="hold" nodeType="afterEffect">
                                  <p:stCondLst>
                                    <p:cond delay="0"/>
                                  </p:stCondLst>
                                  <p:childTnLst>
                                    <p:set>
                                      <p:cBhvr>
                                        <p:cTn id="62" dur="1" fill="hold">
                                          <p:stCondLst>
                                            <p:cond delay="0"/>
                                          </p:stCondLst>
                                        </p:cTn>
                                        <p:tgtEl>
                                          <p:spTgt spid="31"/>
                                        </p:tgtEl>
                                        <p:attrNameLst>
                                          <p:attrName>style.visibility</p:attrName>
                                        </p:attrNameLst>
                                      </p:cBhvr>
                                      <p:to>
                                        <p:strVal val="visible"/>
                                      </p:to>
                                    </p:set>
                                    <p:anim calcmode="lin" valueType="num">
                                      <p:cBhvr>
                                        <p:cTn id="63" dur="300" fill="hold"/>
                                        <p:tgtEl>
                                          <p:spTgt spid="31"/>
                                        </p:tgtEl>
                                        <p:attrNameLst>
                                          <p:attrName>ppt_x</p:attrName>
                                        </p:attrNameLst>
                                      </p:cBhvr>
                                      <p:tavLst>
                                        <p:tav tm="0">
                                          <p:val>
                                            <p:strVal val="#ppt_x-#ppt_w/2"/>
                                          </p:val>
                                        </p:tav>
                                        <p:tav tm="100000">
                                          <p:val>
                                            <p:strVal val="#ppt_x"/>
                                          </p:val>
                                        </p:tav>
                                      </p:tavLst>
                                    </p:anim>
                                    <p:anim calcmode="lin" valueType="num">
                                      <p:cBhvr>
                                        <p:cTn id="64" dur="300" fill="hold"/>
                                        <p:tgtEl>
                                          <p:spTgt spid="31"/>
                                        </p:tgtEl>
                                        <p:attrNameLst>
                                          <p:attrName>ppt_y</p:attrName>
                                        </p:attrNameLst>
                                      </p:cBhvr>
                                      <p:tavLst>
                                        <p:tav tm="0">
                                          <p:val>
                                            <p:strVal val="#ppt_y"/>
                                          </p:val>
                                        </p:tav>
                                        <p:tav tm="100000">
                                          <p:val>
                                            <p:strVal val="#ppt_y"/>
                                          </p:val>
                                        </p:tav>
                                      </p:tavLst>
                                    </p:anim>
                                    <p:anim calcmode="lin" valueType="num">
                                      <p:cBhvr>
                                        <p:cTn id="65" dur="300" fill="hold"/>
                                        <p:tgtEl>
                                          <p:spTgt spid="31"/>
                                        </p:tgtEl>
                                        <p:attrNameLst>
                                          <p:attrName>ppt_w</p:attrName>
                                        </p:attrNameLst>
                                      </p:cBhvr>
                                      <p:tavLst>
                                        <p:tav tm="0">
                                          <p:val>
                                            <p:fltVal val="0"/>
                                          </p:val>
                                        </p:tav>
                                        <p:tav tm="100000">
                                          <p:val>
                                            <p:strVal val="#ppt_w"/>
                                          </p:val>
                                        </p:tav>
                                      </p:tavLst>
                                    </p:anim>
                                    <p:anim calcmode="lin" valueType="num">
                                      <p:cBhvr>
                                        <p:cTn id="66" dur="300" fill="hold"/>
                                        <p:tgtEl>
                                          <p:spTgt spid="3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61"/>
                                            </p:cond>
                                          </p:stCondLst>
                                          <p:endCondLst>
                                            <p:cond evt="onStopAudio" delay="0">
                                              <p:tgtEl>
                                                <p:sldTgt/>
                                              </p:tgtEl>
                                            </p:cond>
                                          </p:endCondLst>
                                        </p:cTn>
                                        <p:tgtEl>
                                          <p:sndTgt r:embed="rId6" name="fins__success-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44" grpId="0" animBg="1"/>
      <p:bldP spid="45" grpId="0" animBg="1"/>
      <p:bldP spid="46" grpId="0" animBg="1"/>
      <p:bldP spid="47" grpId="0" animBg="1"/>
      <p:bldP spid="48" grpId="0" animBg="1"/>
      <p:bldP spid="49" grpId="0" animBg="1"/>
      <p:bldP spid="50" grpId="0" animBg="1"/>
      <p:bldP spid="51" grpId="0" animBg="1"/>
      <p:bldP spid="52" grpId="0" animBg="1"/>
      <p:bldP spid="56" grpId="0" animBg="1"/>
      <p:bldP spid="5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3077529" y="171440"/>
            <a:ext cx="8684167" cy="3749145"/>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377">
              <a:defRPr/>
            </a:pPr>
            <a:r>
              <a:rPr kumimoji="0" lang="vi-VN" sz="36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Câu 2: </a:t>
            </a:r>
            <a:r>
              <a:rPr lang="vi-VN" sz="3600" b="1">
                <a:solidFill>
                  <a:srgbClr val="FFFF00"/>
                </a:solidFill>
                <a:latin typeface="Times New Roman" panose="02020603050405020304" pitchFamily="18" charset="0"/>
                <a:cs typeface="Times New Roman" panose="02020603050405020304" pitchFamily="18" charset="0"/>
                <a:sym typeface="Arial"/>
              </a:rPr>
              <a:t>Đây là ranh giới chia đất nước ta thành Đàng Ngoài và Đàng Trong ở thế kỉ XVII?</a:t>
            </a:r>
            <a:endParaRPr lang="en-US" sz="3600" b="1">
              <a:solidFill>
                <a:srgbClr val="FFFF00"/>
              </a:solidFill>
              <a:latin typeface="Times New Roman" panose="02020603050405020304" pitchFamily="18" charset="0"/>
              <a:cs typeface="Times New Roman" panose="02020603050405020304" pitchFamily="18" charset="0"/>
              <a:sym typeface="Arial"/>
            </a:endParaRPr>
          </a:p>
          <a:p>
            <a:pPr lvl="0" defTabSz="914377">
              <a:defRPr/>
            </a:pPr>
            <a:r>
              <a:rPr lang="vi-VN" sz="2800">
                <a:solidFill>
                  <a:prstClr val="white"/>
                </a:solidFill>
                <a:latin typeface="Times New Roman" panose="02020603050405020304" pitchFamily="18" charset="0"/>
                <a:cs typeface="Times New Roman" panose="02020603050405020304" pitchFamily="18" charset="0"/>
              </a:rPr>
              <a:t>a. Sông Bến Hải (Quảng Trị)</a:t>
            </a:r>
          </a:p>
          <a:p>
            <a:pPr lvl="0" defTabSz="914377">
              <a:defRPr/>
            </a:pPr>
            <a:r>
              <a:rPr lang="vi-VN" sz="2800">
                <a:solidFill>
                  <a:prstClr val="white"/>
                </a:solidFill>
                <a:latin typeface="Times New Roman" panose="02020603050405020304" pitchFamily="18" charset="0"/>
                <a:cs typeface="Times New Roman" panose="02020603050405020304" pitchFamily="18" charset="0"/>
              </a:rPr>
              <a:t>b. Sông La (Hà Tĩnh)</a:t>
            </a:r>
          </a:p>
          <a:p>
            <a:pPr lvl="0" defTabSz="914377">
              <a:defRPr/>
            </a:pPr>
            <a:r>
              <a:rPr lang="vi-VN" sz="2800">
                <a:solidFill>
                  <a:prstClr val="white"/>
                </a:solidFill>
                <a:latin typeface="Times New Roman" panose="02020603050405020304" pitchFamily="18" charset="0"/>
                <a:cs typeface="Times New Roman" panose="02020603050405020304" pitchFamily="18" charset="0"/>
              </a:rPr>
              <a:t>c. Sông Gianh (Quảng Bình)</a:t>
            </a:r>
          </a:p>
          <a:p>
            <a:pPr lvl="0" defTabSz="914377">
              <a:defRPr/>
            </a:pPr>
            <a:r>
              <a:rPr lang="vi-VN" sz="2800">
                <a:solidFill>
                  <a:prstClr val="white"/>
                </a:solidFill>
                <a:latin typeface="Times New Roman" panose="02020603050405020304" pitchFamily="18" charset="0"/>
                <a:cs typeface="Times New Roman" panose="02020603050405020304" pitchFamily="18" charset="0"/>
              </a:rPr>
              <a:t>d. Không phải các vùng trên</a:t>
            </a:r>
            <a:endParaRPr kumimoji="0" lang="vi-VN"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nvGrpSpPr>
          <p:cNvPr id="61" name="Group 60"/>
          <p:cNvGrpSpPr/>
          <p:nvPr/>
        </p:nvGrpSpPr>
        <p:grpSpPr>
          <a:xfrm>
            <a:off x="2819978" y="66828"/>
            <a:ext cx="387791" cy="3689248"/>
            <a:chOff x="1322576" y="181189"/>
            <a:chExt cx="387790" cy="2666783"/>
          </a:xfrm>
        </p:grpSpPr>
        <p:grpSp>
          <p:nvGrpSpPr>
            <p:cNvPr id="53" name="Group 52"/>
            <p:cNvGrpSpPr/>
            <p:nvPr/>
          </p:nvGrpSpPr>
          <p:grpSpPr>
            <a:xfrm>
              <a:off x="1322576" y="1379570"/>
              <a:ext cx="286946" cy="286946"/>
              <a:chOff x="505017" y="3662327"/>
              <a:chExt cx="286946" cy="286946"/>
            </a:xfrm>
          </p:grpSpPr>
          <p:sp>
            <p:nvSpPr>
              <p:cNvPr id="54" name="Oval 53"/>
              <p:cNvSpPr/>
              <p:nvPr/>
            </p:nvSpPr>
            <p:spPr>
              <a:xfrm>
                <a:off x="505017" y="3662327"/>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sym typeface="Arial"/>
                </a:endParaRPr>
              </a:p>
            </p:txBody>
          </p:sp>
          <p:sp>
            <p:nvSpPr>
              <p:cNvPr id="55" name="Oval 54"/>
              <p:cNvSpPr/>
              <p:nvPr/>
            </p:nvSpPr>
            <p:spPr>
              <a:xfrm>
                <a:off x="587032" y="3741662"/>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grpSp>
        <p:sp>
          <p:nvSpPr>
            <p:cNvPr id="57" name="Left Bracket 56"/>
            <p:cNvSpPr/>
            <p:nvPr/>
          </p:nvSpPr>
          <p:spPr>
            <a:xfrm>
              <a:off x="1461286" y="181189"/>
              <a:ext cx="249080"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sym typeface="Arial"/>
              </a:endParaRPr>
            </a:p>
          </p:txBody>
        </p:sp>
      </p:grpSp>
      <p:sp>
        <p:nvSpPr>
          <p:cNvPr id="58" name="Left Bracket 57"/>
          <p:cNvSpPr/>
          <p:nvPr/>
        </p:nvSpPr>
        <p:spPr>
          <a:xfrm flipH="1">
            <a:off x="11597777" y="66828"/>
            <a:ext cx="216539" cy="3853757"/>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sym typeface="Arial"/>
            </a:endParaRPr>
          </a:p>
        </p:txBody>
      </p:sp>
      <p:grpSp>
        <p:nvGrpSpPr>
          <p:cNvPr id="8" name="Group 7"/>
          <p:cNvGrpSpPr/>
          <p:nvPr/>
        </p:nvGrpSpPr>
        <p:grpSpPr>
          <a:xfrm>
            <a:off x="1917014" y="1374973"/>
            <a:ext cx="455948" cy="3689243"/>
            <a:chOff x="393013" y="1032069"/>
            <a:chExt cx="455948" cy="3255185"/>
          </a:xfrm>
        </p:grpSpPr>
        <p:cxnSp>
          <p:nvCxnSpPr>
            <p:cNvPr id="13" name="Straight Connector 12"/>
            <p:cNvCxnSpPr>
              <a:stCxn id="29" idx="4"/>
              <a:endCxn id="64" idx="0"/>
            </p:cNvCxnSpPr>
            <p:nvPr/>
          </p:nvCxnSpPr>
          <p:spPr>
            <a:xfrm flipH="1">
              <a:off x="620987" y="1032069"/>
              <a:ext cx="14515" cy="2799237"/>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93013" y="3831306"/>
              <a:ext cx="455948" cy="455948"/>
              <a:chOff x="268476" y="3198923"/>
              <a:chExt cx="286946" cy="286946"/>
            </a:xfrm>
          </p:grpSpPr>
          <p:sp>
            <p:nvSpPr>
              <p:cNvPr id="64" name="Oval 63"/>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sym typeface="Arial"/>
                </a:endParaRPr>
              </a:p>
            </p:txBody>
          </p:sp>
          <p:sp>
            <p:nvSpPr>
              <p:cNvPr id="65" name="Oval 64"/>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grpSp>
      </p:grpSp>
      <p:grpSp>
        <p:nvGrpSpPr>
          <p:cNvPr id="31" name="Group 30"/>
          <p:cNvGrpSpPr/>
          <p:nvPr/>
        </p:nvGrpSpPr>
        <p:grpSpPr>
          <a:xfrm>
            <a:off x="2057751" y="4047835"/>
            <a:ext cx="7672439" cy="2654675"/>
            <a:chOff x="560434" y="3549113"/>
            <a:chExt cx="7672438" cy="2654675"/>
          </a:xfrm>
        </p:grpSpPr>
        <p:grpSp>
          <p:nvGrpSpPr>
            <p:cNvPr id="23" name="Group 22"/>
            <p:cNvGrpSpPr/>
            <p:nvPr/>
          </p:nvGrpSpPr>
          <p:grpSpPr>
            <a:xfrm>
              <a:off x="620986" y="3549113"/>
              <a:ext cx="7597821" cy="2654675"/>
              <a:chOff x="1139780" y="2611241"/>
              <a:chExt cx="4733934" cy="2462475"/>
            </a:xfrm>
          </p:grpSpPr>
          <p:sp>
            <p:nvSpPr>
              <p:cNvPr id="18" name="Parallelogram 17"/>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7" name="Parallelogram 6"/>
              <p:cNvSpPr/>
              <p:nvPr/>
            </p:nvSpPr>
            <p:spPr>
              <a:xfrm flipH="1">
                <a:off x="1357102" y="2611241"/>
                <a:ext cx="1403156" cy="534468"/>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ĐÁP ÁN</a:t>
                </a:r>
              </a:p>
            </p:txBody>
          </p:sp>
          <p:sp>
            <p:nvSpPr>
              <p:cNvPr id="22" name="Rectangle 21"/>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grpSp>
        <p:cxnSp>
          <p:nvCxnSpPr>
            <p:cNvPr id="75" name="Straight Connector 74"/>
            <p:cNvCxnSpPr>
              <a:stCxn id="15" idx="3"/>
              <a:endCxn id="15" idx="1"/>
            </p:cNvCxnSpPr>
            <p:nvPr/>
          </p:nvCxnSpPr>
          <p:spPr>
            <a:xfrm>
              <a:off x="3221801" y="4031549"/>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p:cNvSpPr/>
            <p:nvPr/>
          </p:nvSpPr>
          <p:spPr>
            <a:xfrm>
              <a:off x="560434" y="4031549"/>
              <a:ext cx="7672438" cy="206762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377">
                <a:defRPr/>
              </a:pPr>
              <a:r>
                <a:rPr lang="vi-VN" sz="3600">
                  <a:solidFill>
                    <a:prstClr val="white"/>
                  </a:solidFill>
                  <a:latin typeface="Times New Roman" panose="02020603050405020304" pitchFamily="18" charset="0"/>
                  <a:cs typeface="Times New Roman" panose="02020603050405020304" pitchFamily="18" charset="0"/>
                </a:rPr>
                <a:t>c. Sông Gianh (Quảng Bình)</a:t>
              </a:r>
            </a:p>
          </p:txBody>
        </p:sp>
        <p:pic>
          <p:nvPicPr>
            <p:cNvPr id="15" name="Picture 14"/>
            <p:cNvPicPr>
              <a:picLocks noChangeAspect="1"/>
            </p:cNvPicPr>
            <p:nvPr/>
          </p:nvPicPr>
          <p:blipFill>
            <a:blip r:embed="rId7"/>
            <a:stretch>
              <a:fillRect/>
            </a:stretch>
          </p:blipFill>
          <p:spPr>
            <a:xfrm rot="10800000">
              <a:off x="3221801" y="3879674"/>
              <a:ext cx="4997003" cy="303750"/>
            </a:xfrm>
            <a:prstGeom prst="rect">
              <a:avLst/>
            </a:prstGeom>
          </p:spPr>
        </p:pic>
      </p:grpSp>
      <p:grpSp>
        <p:nvGrpSpPr>
          <p:cNvPr id="28" name="Group 27"/>
          <p:cNvGrpSpPr/>
          <p:nvPr/>
        </p:nvGrpSpPr>
        <p:grpSpPr>
          <a:xfrm>
            <a:off x="1622176" y="304399"/>
            <a:ext cx="1082288" cy="1082288"/>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srgbClr val="008CF5"/>
                </a:solidFill>
                <a:effectLst/>
                <a:uLnTx/>
                <a:uFillTx/>
                <a:latin typeface="Arial" panose="020B0604020202020204" pitchFamily="34" charset="0"/>
                <a:ea typeface="+mn-ea"/>
                <a:cs typeface="Arial" panose="020B0604020202020204" pitchFamily="34" charset="0"/>
                <a:sym typeface="Arial"/>
              </a:endParaRPr>
            </a:p>
          </p:txBody>
        </p:sp>
        <p:pic>
          <p:nvPicPr>
            <p:cNvPr id="32" name="Picture 31"/>
            <p:cNvPicPr>
              <a:picLocks noChangeAspect="1"/>
            </p:cNvPicPr>
            <p:nvPr/>
          </p:nvPicPr>
          <p:blipFill>
            <a:blip r:embed="rId8"/>
            <a:stretch>
              <a:fillRect/>
            </a:stretch>
          </p:blipFill>
          <p:spPr>
            <a:xfrm>
              <a:off x="83662" y="159259"/>
              <a:ext cx="1082288" cy="1082288"/>
            </a:xfrm>
            <a:prstGeom prst="rect">
              <a:avLst/>
            </a:prstGeom>
          </p:spPr>
        </p:pic>
        <p:pic>
          <p:nvPicPr>
            <p:cNvPr id="33" name="Picture 32"/>
            <p:cNvPicPr>
              <a:picLocks noChangeAspect="1"/>
            </p:cNvPicPr>
            <p:nvPr/>
          </p:nvPicPr>
          <p:blipFill>
            <a:blip r:embed="rId9"/>
            <a:stretch>
              <a:fillRect/>
            </a:stretch>
          </p:blipFill>
          <p:spPr>
            <a:xfrm>
              <a:off x="140649" y="240741"/>
              <a:ext cx="757177" cy="937456"/>
            </a:xfrm>
            <a:prstGeom prst="rect">
              <a:avLst/>
            </a:prstGeom>
          </p:spPr>
        </p:pic>
        <p:sp>
          <p:nvSpPr>
            <p:cNvPr id="34" name="TextBox 33"/>
            <p:cNvSpPr txBox="1"/>
            <p:nvPr/>
          </p:nvSpPr>
          <p:spPr>
            <a:xfrm>
              <a:off x="354552" y="277250"/>
              <a:ext cx="540533" cy="861774"/>
            </a:xfrm>
            <a:prstGeom prst="rect">
              <a:avLst/>
            </a:prstGeom>
            <a:noFill/>
          </p:spPr>
          <p:txBody>
            <a:bodyPr wrap="non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srgbClr val="00FF4E"/>
                  </a:solidFill>
                  <a:effectLst>
                    <a:glow rad="88900">
                      <a:srgbClr val="00FF4E">
                        <a:alpha val="60000"/>
                      </a:srgbClr>
                    </a:glow>
                  </a:effectLst>
                  <a:uLnTx/>
                  <a:uFillTx/>
                  <a:latin typeface="Arial" panose="020B0604020202020204" pitchFamily="34" charset="0"/>
                  <a:ea typeface="+mn-ea"/>
                  <a:cs typeface="Arial" panose="020B0604020202020204" pitchFamily="34" charset="0"/>
                  <a:sym typeface="Arial"/>
                </a:rPr>
                <a:t>2</a:t>
              </a:r>
            </a:p>
          </p:txBody>
        </p:sp>
      </p:grpSp>
      <p:pic>
        <p:nvPicPr>
          <p:cNvPr id="38" name="Picture 115" descr="ALRMCLOK"/>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750981" y="2220873"/>
            <a:ext cx="864427" cy="1045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Oval 176"/>
          <p:cNvSpPr>
            <a:spLocks noChangeArrowheads="1"/>
          </p:cNvSpPr>
          <p:nvPr/>
        </p:nvSpPr>
        <p:spPr bwMode="auto">
          <a:xfrm>
            <a:off x="1912724" y="252070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sym typeface="Arial"/>
              </a:rPr>
              <a:t>10</a:t>
            </a:r>
          </a:p>
        </p:txBody>
      </p:sp>
      <p:sp>
        <p:nvSpPr>
          <p:cNvPr id="45" name="Oval 176"/>
          <p:cNvSpPr>
            <a:spLocks noChangeArrowheads="1"/>
          </p:cNvSpPr>
          <p:nvPr/>
        </p:nvSpPr>
        <p:spPr bwMode="auto">
          <a:xfrm>
            <a:off x="1916823" y="2493275"/>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sym typeface="Arial"/>
              </a:rPr>
              <a:t>9</a:t>
            </a:r>
          </a:p>
        </p:txBody>
      </p:sp>
      <p:sp>
        <p:nvSpPr>
          <p:cNvPr id="46" name="Oval 176"/>
          <p:cNvSpPr>
            <a:spLocks noChangeArrowheads="1"/>
          </p:cNvSpPr>
          <p:nvPr/>
        </p:nvSpPr>
        <p:spPr bwMode="auto">
          <a:xfrm>
            <a:off x="1912396" y="253420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sym typeface="Arial"/>
              </a:rPr>
              <a:t>8</a:t>
            </a:r>
          </a:p>
        </p:txBody>
      </p:sp>
      <p:sp>
        <p:nvSpPr>
          <p:cNvPr id="47" name="Oval 176"/>
          <p:cNvSpPr>
            <a:spLocks noChangeArrowheads="1"/>
          </p:cNvSpPr>
          <p:nvPr/>
        </p:nvSpPr>
        <p:spPr bwMode="auto">
          <a:xfrm>
            <a:off x="1929580" y="251011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sym typeface="Arial"/>
              </a:rPr>
              <a:t>7</a:t>
            </a:r>
          </a:p>
        </p:txBody>
      </p:sp>
      <p:sp>
        <p:nvSpPr>
          <p:cNvPr id="48" name="Oval 176"/>
          <p:cNvSpPr>
            <a:spLocks noChangeArrowheads="1"/>
          </p:cNvSpPr>
          <p:nvPr/>
        </p:nvSpPr>
        <p:spPr bwMode="auto">
          <a:xfrm>
            <a:off x="1916823" y="252401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sym typeface="Arial"/>
              </a:rPr>
              <a:t>6</a:t>
            </a:r>
          </a:p>
        </p:txBody>
      </p:sp>
      <p:sp>
        <p:nvSpPr>
          <p:cNvPr id="49" name="Oval 176"/>
          <p:cNvSpPr>
            <a:spLocks noChangeArrowheads="1"/>
          </p:cNvSpPr>
          <p:nvPr/>
        </p:nvSpPr>
        <p:spPr bwMode="auto">
          <a:xfrm>
            <a:off x="1928229" y="25204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sym typeface="Arial"/>
              </a:rPr>
              <a:t>5</a:t>
            </a:r>
          </a:p>
        </p:txBody>
      </p:sp>
      <p:sp>
        <p:nvSpPr>
          <p:cNvPr id="50" name="Oval 176"/>
          <p:cNvSpPr>
            <a:spLocks noChangeArrowheads="1"/>
          </p:cNvSpPr>
          <p:nvPr/>
        </p:nvSpPr>
        <p:spPr bwMode="auto">
          <a:xfrm>
            <a:off x="1893065" y="252267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sym typeface="Arial"/>
              </a:rPr>
              <a:t>4</a:t>
            </a:r>
          </a:p>
        </p:txBody>
      </p:sp>
      <p:sp>
        <p:nvSpPr>
          <p:cNvPr id="51" name="Oval 176"/>
          <p:cNvSpPr>
            <a:spLocks noChangeArrowheads="1"/>
          </p:cNvSpPr>
          <p:nvPr/>
        </p:nvSpPr>
        <p:spPr bwMode="auto">
          <a:xfrm>
            <a:off x="1899967" y="24966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sym typeface="Arial"/>
              </a:rPr>
              <a:t>3</a:t>
            </a:r>
          </a:p>
        </p:txBody>
      </p:sp>
      <p:sp>
        <p:nvSpPr>
          <p:cNvPr id="52" name="Oval 176"/>
          <p:cNvSpPr>
            <a:spLocks noChangeArrowheads="1"/>
          </p:cNvSpPr>
          <p:nvPr/>
        </p:nvSpPr>
        <p:spPr bwMode="auto">
          <a:xfrm>
            <a:off x="1917853" y="251475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sym typeface="Arial"/>
              </a:rPr>
              <a:t>2</a:t>
            </a:r>
          </a:p>
        </p:txBody>
      </p:sp>
      <p:sp>
        <p:nvSpPr>
          <p:cNvPr id="56" name="Oval 176"/>
          <p:cNvSpPr>
            <a:spLocks noChangeArrowheads="1"/>
          </p:cNvSpPr>
          <p:nvPr/>
        </p:nvSpPr>
        <p:spPr bwMode="auto">
          <a:xfrm>
            <a:off x="1928229" y="247299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sym typeface="Arial"/>
              </a:rPr>
              <a:t>1</a:t>
            </a:r>
          </a:p>
        </p:txBody>
      </p:sp>
      <p:sp>
        <p:nvSpPr>
          <p:cNvPr id="59" name="Oval 176"/>
          <p:cNvSpPr>
            <a:spLocks noChangeArrowheads="1"/>
          </p:cNvSpPr>
          <p:nvPr/>
        </p:nvSpPr>
        <p:spPr bwMode="auto">
          <a:xfrm>
            <a:off x="1886321" y="250232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Arial"/>
                <a:sym typeface="Arial"/>
              </a:rPr>
              <a:t>0</a:t>
            </a:r>
          </a:p>
        </p:txBody>
      </p:sp>
    </p:spTree>
    <p:extLst>
      <p:ext uri="{BB962C8B-B14F-4D97-AF65-F5344CB8AC3E}">
        <p14:creationId xmlns:p14="http://schemas.microsoft.com/office/powerpoint/2010/main" val="17358975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3"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dissolve">
                                      <p:cBhvr>
                                        <p:cTn id="13" dur="200"/>
                                        <p:tgtEl>
                                          <p:spTgt spid="61"/>
                                        </p:tgtEl>
                                      </p:cBhvr>
                                    </p:animEffect>
                                  </p:childTnLst>
                                </p:cTn>
                              </p:par>
                            </p:childTnLst>
                          </p:cTn>
                        </p:par>
                        <p:par>
                          <p:cTn id="14" fill="hold">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additive="base">
                                        <p:cTn id="17" dur="200" fill="hold"/>
                                        <p:tgtEl>
                                          <p:spTgt spid="58"/>
                                        </p:tgtEl>
                                        <p:attrNameLst>
                                          <p:attrName>ppt_x</p:attrName>
                                        </p:attrNameLst>
                                      </p:cBhvr>
                                      <p:tavLst>
                                        <p:tav tm="0">
                                          <p:val>
                                            <p:strVal val="0-#ppt_w/2"/>
                                          </p:val>
                                        </p:tav>
                                        <p:tav tm="100000">
                                          <p:val>
                                            <p:strVal val="#ppt_x"/>
                                          </p:val>
                                        </p:tav>
                                      </p:tavLst>
                                    </p:anim>
                                    <p:anim calcmode="lin" valueType="num">
                                      <p:cBhvr additive="base">
                                        <p:cTn id="18" dur="200" fill="hold"/>
                                        <p:tgtEl>
                                          <p:spTgt spid="58"/>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randombar(horizontal)">
                                      <p:cBhvr>
                                        <p:cTn id="21" dur="300"/>
                                        <p:tgtEl>
                                          <p:spTgt spid="60"/>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beep.wav"/>
                                        </p:tgtEl>
                                      </p:cMediaNode>
                                    </p:audio>
                                  </p:subTnLst>
                                </p:cTn>
                              </p:par>
                            </p:childTnLst>
                          </p:cTn>
                        </p:par>
                        <p:par>
                          <p:cTn id="30" fill="hold">
                            <p:stCondLst>
                              <p:cond delay="0"/>
                            </p:stCondLst>
                            <p:childTnLst>
                              <p:par>
                                <p:cTn id="31" presetID="1" presetClass="entr" presetSubtype="0" fill="hold" grpId="0" nodeType="afterEffect">
                                  <p:stCondLst>
                                    <p:cond delay="1000"/>
                                  </p:stCondLst>
                                  <p:childTnLst>
                                    <p:set>
                                      <p:cBhvr>
                                        <p:cTn id="32"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beep.wav"/>
                                        </p:tgtEl>
                                      </p:cMediaNode>
                                    </p:audio>
                                  </p:subTnLst>
                                </p:cTn>
                              </p:par>
                            </p:childTnLst>
                          </p:cTn>
                        </p:par>
                        <p:par>
                          <p:cTn id="33" fill="hold">
                            <p:stCondLst>
                              <p:cond delay="1000"/>
                            </p:stCondLst>
                            <p:childTnLst>
                              <p:par>
                                <p:cTn id="34" presetID="1" presetClass="entr" presetSubtype="0" fill="hold" grpId="0" nodeType="afterEffect">
                                  <p:stCondLst>
                                    <p:cond delay="1000"/>
                                  </p:stCondLst>
                                  <p:childTnLst>
                                    <p:set>
                                      <p:cBhvr>
                                        <p:cTn id="35"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beep.wav"/>
                                        </p:tgtEl>
                                      </p:cMediaNode>
                                    </p:audio>
                                  </p:subTnLst>
                                </p:cTn>
                              </p:par>
                            </p:childTnLst>
                          </p:cTn>
                        </p:par>
                        <p:par>
                          <p:cTn id="36" fill="hold">
                            <p:stCondLst>
                              <p:cond delay="2000"/>
                            </p:stCondLst>
                            <p:childTnLst>
                              <p:par>
                                <p:cTn id="37" presetID="1" presetClass="entr" presetSubtype="0" fill="hold" grpId="0" nodeType="afterEffect">
                                  <p:stCondLst>
                                    <p:cond delay="1000"/>
                                  </p:stCondLst>
                                  <p:childTnLst>
                                    <p:set>
                                      <p:cBhvr>
                                        <p:cTn id="38"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beep.wav"/>
                                        </p:tgtEl>
                                      </p:cMediaNode>
                                    </p:audio>
                                  </p:subTnLst>
                                </p:cTn>
                              </p:par>
                            </p:childTnLst>
                          </p:cTn>
                        </p:par>
                        <p:par>
                          <p:cTn id="39" fill="hold">
                            <p:stCondLst>
                              <p:cond delay="3000"/>
                            </p:stCondLst>
                            <p:childTnLst>
                              <p:par>
                                <p:cTn id="40" presetID="1" presetClass="entr" presetSubtype="0" fill="hold" grpId="0" nodeType="afterEffect">
                                  <p:stCondLst>
                                    <p:cond delay="1000"/>
                                  </p:stCondLst>
                                  <p:childTnLst>
                                    <p:set>
                                      <p:cBhvr>
                                        <p:cTn id="41"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beep.wav"/>
                                        </p:tgtEl>
                                      </p:cMediaNode>
                                    </p:audio>
                                  </p:subTnLst>
                                </p:cTn>
                              </p:par>
                            </p:childTnLst>
                          </p:cTn>
                        </p:par>
                        <p:par>
                          <p:cTn id="42" fill="hold">
                            <p:stCondLst>
                              <p:cond delay="4000"/>
                            </p:stCondLst>
                            <p:childTnLst>
                              <p:par>
                                <p:cTn id="43" presetID="1" presetClass="entr" presetSubtype="0" fill="hold" grpId="0" nodeType="afterEffect">
                                  <p:stCondLst>
                                    <p:cond delay="1000"/>
                                  </p:stCondLst>
                                  <p:childTnLst>
                                    <p:set>
                                      <p:cBhvr>
                                        <p:cTn id="44"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beep.wav"/>
                                        </p:tgtEl>
                                      </p:cMediaNode>
                                    </p:audio>
                                  </p:subTnLst>
                                </p:cTn>
                              </p:par>
                            </p:childTnLst>
                          </p:cTn>
                        </p:par>
                        <p:par>
                          <p:cTn id="45" fill="hold">
                            <p:stCondLst>
                              <p:cond delay="5000"/>
                            </p:stCondLst>
                            <p:childTnLst>
                              <p:par>
                                <p:cTn id="46" presetID="1" presetClass="entr" presetSubtype="0" fill="hold" grpId="0" nodeType="afterEffect">
                                  <p:stCondLst>
                                    <p:cond delay="1000"/>
                                  </p:stCondLst>
                                  <p:childTnLst>
                                    <p:set>
                                      <p:cBhvr>
                                        <p:cTn id="47"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4" name="beep.wav"/>
                                        </p:tgtEl>
                                      </p:cMediaNode>
                                    </p:audio>
                                  </p:subTnLst>
                                </p:cTn>
                              </p:par>
                            </p:childTnLst>
                          </p:cTn>
                        </p:par>
                        <p:par>
                          <p:cTn id="48" fill="hold">
                            <p:stCondLst>
                              <p:cond delay="6000"/>
                            </p:stCondLst>
                            <p:childTnLst>
                              <p:par>
                                <p:cTn id="49" presetID="1" presetClass="entr" presetSubtype="0" fill="hold" grpId="0" nodeType="afterEffect">
                                  <p:stCondLst>
                                    <p:cond delay="1000"/>
                                  </p:stCondLst>
                                  <p:childTnLst>
                                    <p:set>
                                      <p:cBhvr>
                                        <p:cTn id="50"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4" name="beep.wav"/>
                                        </p:tgtEl>
                                      </p:cMediaNode>
                                    </p:audio>
                                  </p:subTnLst>
                                </p:cTn>
                              </p:par>
                            </p:childTnLst>
                          </p:cTn>
                        </p:par>
                        <p:par>
                          <p:cTn id="51" fill="hold">
                            <p:stCondLst>
                              <p:cond delay="7000"/>
                            </p:stCondLst>
                            <p:childTnLst>
                              <p:par>
                                <p:cTn id="52" presetID="1" presetClass="entr" presetSubtype="0" fill="hold" grpId="0" nodeType="afterEffect">
                                  <p:stCondLst>
                                    <p:cond delay="1000"/>
                                  </p:stCondLst>
                                  <p:childTnLst>
                                    <p:set>
                                      <p:cBhvr>
                                        <p:cTn id="53"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4" name="beep.wav"/>
                                        </p:tgtEl>
                                      </p:cMediaNode>
                                    </p:audio>
                                  </p:subTnLst>
                                </p:cTn>
                              </p:par>
                            </p:childTnLst>
                          </p:cTn>
                        </p:par>
                        <p:par>
                          <p:cTn id="54" fill="hold">
                            <p:stCondLst>
                              <p:cond delay="8000"/>
                            </p:stCondLst>
                            <p:childTnLst>
                              <p:par>
                                <p:cTn id="55" presetID="1" presetClass="entr" presetSubtype="0" fill="hold" grpId="0" nodeType="afterEffect">
                                  <p:stCondLst>
                                    <p:cond delay="1000"/>
                                  </p:stCondLst>
                                  <p:childTnLst>
                                    <p:set>
                                      <p:cBhvr>
                                        <p:cTn id="56"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beep.wav"/>
                                        </p:tgtEl>
                                      </p:cMediaNode>
                                    </p:audio>
                                  </p:subTnLst>
                                </p:cTn>
                              </p:par>
                            </p:childTnLst>
                          </p:cTn>
                        </p:par>
                        <p:par>
                          <p:cTn id="57" fill="hold">
                            <p:stCondLst>
                              <p:cond delay="9000"/>
                            </p:stCondLst>
                            <p:childTnLst>
                              <p:par>
                                <p:cTn id="58" presetID="1" presetClass="entr" presetSubtype="0" fill="hold" grpId="0" nodeType="afterEffect">
                                  <p:stCondLst>
                                    <p:cond delay="1000"/>
                                  </p:stCondLst>
                                  <p:childTnLst>
                                    <p:set>
                                      <p:cBhvr>
                                        <p:cTn id="59"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5" name="GUN.wav"/>
                                        </p:tgtEl>
                                      </p:cMediaNode>
                                    </p:audio>
                                  </p:subTnLst>
                                </p:cTn>
                              </p:par>
                            </p:childTnLst>
                          </p:cTn>
                        </p:par>
                      </p:childTnLst>
                    </p:cTn>
                  </p:par>
                  <p:par>
                    <p:cTn id="60" fill="hold">
                      <p:stCondLst>
                        <p:cond delay="indefinite"/>
                      </p:stCondLst>
                      <p:childTnLst>
                        <p:par>
                          <p:cTn id="61" fill="hold">
                            <p:stCondLst>
                              <p:cond delay="0"/>
                            </p:stCondLst>
                            <p:childTnLst>
                              <p:par>
                                <p:cTn id="62" presetID="22" presetClass="entr" presetSubtype="1" fill="hold" nodeType="clickEffect">
                                  <p:stCondLst>
                                    <p:cond delay="0"/>
                                  </p:stCondLst>
                                  <p:childTnLst>
                                    <p:set>
                                      <p:cBhvr>
                                        <p:cTn id="63" dur="1" fill="hold">
                                          <p:stCondLst>
                                            <p:cond delay="0"/>
                                          </p:stCondLst>
                                        </p:cTn>
                                        <p:tgtEl>
                                          <p:spTgt spid="8"/>
                                        </p:tgtEl>
                                        <p:attrNameLst>
                                          <p:attrName>style.visibility</p:attrName>
                                        </p:attrNameLst>
                                      </p:cBhvr>
                                      <p:to>
                                        <p:strVal val="visible"/>
                                      </p:to>
                                    </p:set>
                                    <p:animEffect transition="in" filter="wipe(up)">
                                      <p:cBhvr>
                                        <p:cTn id="64" dur="200"/>
                                        <p:tgtEl>
                                          <p:spTgt spid="8"/>
                                        </p:tgtEl>
                                      </p:cBhvr>
                                    </p:animEffect>
                                  </p:childTnLst>
                                </p:cTn>
                              </p:par>
                            </p:childTnLst>
                          </p:cTn>
                        </p:par>
                        <p:par>
                          <p:cTn id="65" fill="hold">
                            <p:stCondLst>
                              <p:cond delay="200"/>
                            </p:stCondLst>
                            <p:childTnLst>
                              <p:par>
                                <p:cTn id="66" presetID="17" presetClass="entr" presetSubtype="8" fill="hold" nodeType="afterEffect">
                                  <p:stCondLst>
                                    <p:cond delay="0"/>
                                  </p:stCondLst>
                                  <p:childTnLst>
                                    <p:set>
                                      <p:cBhvr>
                                        <p:cTn id="67" dur="1" fill="hold">
                                          <p:stCondLst>
                                            <p:cond delay="0"/>
                                          </p:stCondLst>
                                        </p:cTn>
                                        <p:tgtEl>
                                          <p:spTgt spid="31"/>
                                        </p:tgtEl>
                                        <p:attrNameLst>
                                          <p:attrName>style.visibility</p:attrName>
                                        </p:attrNameLst>
                                      </p:cBhvr>
                                      <p:to>
                                        <p:strVal val="visible"/>
                                      </p:to>
                                    </p:set>
                                    <p:anim calcmode="lin" valueType="num">
                                      <p:cBhvr>
                                        <p:cTn id="68" dur="300" fill="hold"/>
                                        <p:tgtEl>
                                          <p:spTgt spid="31"/>
                                        </p:tgtEl>
                                        <p:attrNameLst>
                                          <p:attrName>ppt_x</p:attrName>
                                        </p:attrNameLst>
                                      </p:cBhvr>
                                      <p:tavLst>
                                        <p:tav tm="0">
                                          <p:val>
                                            <p:strVal val="#ppt_x-#ppt_w/2"/>
                                          </p:val>
                                        </p:tav>
                                        <p:tav tm="100000">
                                          <p:val>
                                            <p:strVal val="#ppt_x"/>
                                          </p:val>
                                        </p:tav>
                                      </p:tavLst>
                                    </p:anim>
                                    <p:anim calcmode="lin" valueType="num">
                                      <p:cBhvr>
                                        <p:cTn id="69" dur="300" fill="hold"/>
                                        <p:tgtEl>
                                          <p:spTgt spid="31"/>
                                        </p:tgtEl>
                                        <p:attrNameLst>
                                          <p:attrName>ppt_y</p:attrName>
                                        </p:attrNameLst>
                                      </p:cBhvr>
                                      <p:tavLst>
                                        <p:tav tm="0">
                                          <p:val>
                                            <p:strVal val="#ppt_y"/>
                                          </p:val>
                                        </p:tav>
                                        <p:tav tm="100000">
                                          <p:val>
                                            <p:strVal val="#ppt_y"/>
                                          </p:val>
                                        </p:tav>
                                      </p:tavLst>
                                    </p:anim>
                                    <p:anim calcmode="lin" valueType="num">
                                      <p:cBhvr>
                                        <p:cTn id="70" dur="300" fill="hold"/>
                                        <p:tgtEl>
                                          <p:spTgt spid="31"/>
                                        </p:tgtEl>
                                        <p:attrNameLst>
                                          <p:attrName>ppt_w</p:attrName>
                                        </p:attrNameLst>
                                      </p:cBhvr>
                                      <p:tavLst>
                                        <p:tav tm="0">
                                          <p:val>
                                            <p:fltVal val="0"/>
                                          </p:val>
                                        </p:tav>
                                        <p:tav tm="100000">
                                          <p:val>
                                            <p:strVal val="#ppt_w"/>
                                          </p:val>
                                        </p:tav>
                                      </p:tavLst>
                                    </p:anim>
                                    <p:anim calcmode="lin" valueType="num">
                                      <p:cBhvr>
                                        <p:cTn id="71" dur="300" fill="hold"/>
                                        <p:tgtEl>
                                          <p:spTgt spid="3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6" name="fins__success-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58" grpId="0" animBg="1"/>
      <p:bldP spid="44" grpId="0" animBg="1"/>
      <p:bldP spid="45" grpId="0" animBg="1"/>
      <p:bldP spid="46" grpId="0" animBg="1"/>
      <p:bldP spid="47" grpId="0" animBg="1"/>
      <p:bldP spid="48" grpId="0" animBg="1"/>
      <p:bldP spid="49" grpId="0" animBg="1"/>
      <p:bldP spid="50" grpId="0" animBg="1"/>
      <p:bldP spid="51" grpId="0" animBg="1"/>
      <p:bldP spid="52" grpId="0" animBg="1"/>
      <p:bldP spid="56" grpId="0" animBg="1"/>
      <p:bldP spid="5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3077529" y="282732"/>
            <a:ext cx="8684167" cy="3353768"/>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377"/>
            <a:r>
              <a:rPr kumimoji="0" lang="vi-VN" sz="3200" b="1" i="1"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Câu 3: </a:t>
            </a:r>
            <a:r>
              <a:rPr lang="vi-VN" sz="3200" b="1" i="1">
                <a:solidFill>
                  <a:srgbClr val="FFFF00"/>
                </a:solidFill>
                <a:latin typeface="Times New Roman" panose="02020603050405020304" pitchFamily="18" charset="0"/>
                <a:cs typeface="Times New Roman" panose="02020603050405020304" pitchFamily="18" charset="0"/>
                <a:sym typeface="Arial"/>
              </a:rPr>
              <a:t> Chiến tranh Trịnh – Nguyễn kết thúc với kết quả như thế nào?</a:t>
            </a:r>
            <a:endParaRPr lang="en-US" sz="3200" b="1" i="1">
              <a:solidFill>
                <a:srgbClr val="FFFF00"/>
              </a:solidFill>
              <a:latin typeface="Times New Roman" panose="02020603050405020304" pitchFamily="18" charset="0"/>
              <a:cs typeface="Times New Roman" panose="02020603050405020304" pitchFamily="18" charset="0"/>
              <a:sym typeface="Arial"/>
            </a:endParaRPr>
          </a:p>
          <a:p>
            <a:pPr lvl="0" algn="ctr" defTabSz="914377"/>
            <a:r>
              <a:rPr lang="vi-VN" sz="2800">
                <a:solidFill>
                  <a:prstClr val="white"/>
                </a:solidFill>
                <a:latin typeface="Times New Roman" panose="02020603050405020304" pitchFamily="18" charset="0"/>
                <a:cs typeface="Times New Roman" panose="02020603050405020304" pitchFamily="18" charset="0"/>
                <a:sym typeface="Arial"/>
              </a:rPr>
              <a:t>a. Chiến thắng thuộc về họ Trịnh, họ Nguyễn bị lật đổ.</a:t>
            </a:r>
          </a:p>
          <a:p>
            <a:pPr lvl="0" algn="ctr" defTabSz="914377"/>
            <a:r>
              <a:rPr lang="vi-VN" sz="2800">
                <a:solidFill>
                  <a:prstClr val="white"/>
                </a:solidFill>
                <a:latin typeface="Times New Roman" panose="02020603050405020304" pitchFamily="18" charset="0"/>
                <a:cs typeface="Times New Roman" panose="02020603050405020304" pitchFamily="18" charset="0"/>
                <a:sym typeface="Arial"/>
              </a:rPr>
              <a:t>b. Chiến thắng thuộc về họ Nguyễn, họ Trịnh bị lật đổ.</a:t>
            </a:r>
          </a:p>
          <a:p>
            <a:pPr lvl="0" algn="ctr" defTabSz="914377"/>
            <a:r>
              <a:rPr lang="vi-VN" sz="2800">
                <a:solidFill>
                  <a:prstClr val="white"/>
                </a:solidFill>
                <a:latin typeface="Times New Roman" panose="02020603050405020304" pitchFamily="18" charset="0"/>
                <a:cs typeface="Times New Roman" panose="02020603050405020304" pitchFamily="18" charset="0"/>
                <a:sym typeface="Arial"/>
              </a:rPr>
              <a:t>c. Hai bên không phân thắng bại, lấy sông Gianh làm ranh giới phân chia đất nước làm hai đàng.</a:t>
            </a:r>
          </a:p>
          <a:p>
            <a:pPr lvl="0" algn="ctr" defTabSz="914377"/>
            <a:r>
              <a:rPr lang="vi-VN" sz="2800">
                <a:solidFill>
                  <a:prstClr val="white"/>
                </a:solidFill>
                <a:latin typeface="Times New Roman" panose="02020603050405020304" pitchFamily="18" charset="0"/>
                <a:cs typeface="Times New Roman" panose="02020603050405020304" pitchFamily="18" charset="0"/>
                <a:sym typeface="Arial"/>
              </a:rPr>
              <a:t>d. Hai thế lực phong kiến Trịnh và Nguyễn lần lượt bị nhà Tây Sơn đánh bại.</a:t>
            </a:r>
            <a:endParaRPr kumimoji="0" lang="vi-VN" sz="280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endParaRPr>
          </a:p>
        </p:txBody>
      </p:sp>
      <p:grpSp>
        <p:nvGrpSpPr>
          <p:cNvPr id="61" name="Group 60"/>
          <p:cNvGrpSpPr/>
          <p:nvPr/>
        </p:nvGrpSpPr>
        <p:grpSpPr>
          <a:xfrm>
            <a:off x="2819978" y="631466"/>
            <a:ext cx="387791" cy="3124609"/>
            <a:chOff x="1322576" y="181189"/>
            <a:chExt cx="387790" cy="2666783"/>
          </a:xfrm>
        </p:grpSpPr>
        <p:grpSp>
          <p:nvGrpSpPr>
            <p:cNvPr id="53" name="Group 52"/>
            <p:cNvGrpSpPr/>
            <p:nvPr/>
          </p:nvGrpSpPr>
          <p:grpSpPr>
            <a:xfrm>
              <a:off x="1322576" y="1379570"/>
              <a:ext cx="286946" cy="286946"/>
              <a:chOff x="505017" y="3662327"/>
              <a:chExt cx="286946" cy="286946"/>
            </a:xfrm>
          </p:grpSpPr>
          <p:sp>
            <p:nvSpPr>
              <p:cNvPr id="54" name="Oval 53"/>
              <p:cNvSpPr/>
              <p:nvPr/>
            </p:nvSpPr>
            <p:spPr>
              <a:xfrm>
                <a:off x="505017" y="3662327"/>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sym typeface="Arial"/>
                </a:endParaRPr>
              </a:p>
            </p:txBody>
          </p:sp>
          <p:sp>
            <p:nvSpPr>
              <p:cNvPr id="55" name="Oval 54"/>
              <p:cNvSpPr/>
              <p:nvPr/>
            </p:nvSpPr>
            <p:spPr>
              <a:xfrm>
                <a:off x="587032" y="3741662"/>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grpSp>
        <p:sp>
          <p:nvSpPr>
            <p:cNvPr id="57" name="Left Bracket 56"/>
            <p:cNvSpPr/>
            <p:nvPr/>
          </p:nvSpPr>
          <p:spPr>
            <a:xfrm>
              <a:off x="1461286" y="181189"/>
              <a:ext cx="249080"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sym typeface="Arial"/>
              </a:endParaRPr>
            </a:p>
          </p:txBody>
        </p:sp>
      </p:grpSp>
      <p:sp>
        <p:nvSpPr>
          <p:cNvPr id="58" name="Left Bracket 57"/>
          <p:cNvSpPr/>
          <p:nvPr/>
        </p:nvSpPr>
        <p:spPr>
          <a:xfrm flipH="1">
            <a:off x="11722317" y="276047"/>
            <a:ext cx="249080" cy="3353768"/>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sym typeface="Arial"/>
            </a:endParaRPr>
          </a:p>
        </p:txBody>
      </p:sp>
      <p:grpSp>
        <p:nvGrpSpPr>
          <p:cNvPr id="8" name="Group 7"/>
          <p:cNvGrpSpPr/>
          <p:nvPr/>
        </p:nvGrpSpPr>
        <p:grpSpPr>
          <a:xfrm>
            <a:off x="1917014" y="1374974"/>
            <a:ext cx="455948" cy="3255185"/>
            <a:chOff x="393013" y="1032069"/>
            <a:chExt cx="455948" cy="3255185"/>
          </a:xfrm>
        </p:grpSpPr>
        <p:cxnSp>
          <p:nvCxnSpPr>
            <p:cNvPr id="13" name="Straight Connector 12"/>
            <p:cNvCxnSpPr>
              <a:stCxn id="29" idx="4"/>
              <a:endCxn id="64" idx="0"/>
            </p:cNvCxnSpPr>
            <p:nvPr/>
          </p:nvCxnSpPr>
          <p:spPr>
            <a:xfrm flipH="1">
              <a:off x="620987" y="1032069"/>
              <a:ext cx="14515" cy="2799237"/>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93013" y="3831306"/>
              <a:ext cx="455948" cy="455948"/>
              <a:chOff x="268476" y="3198923"/>
              <a:chExt cx="286946" cy="286946"/>
            </a:xfrm>
          </p:grpSpPr>
          <p:sp>
            <p:nvSpPr>
              <p:cNvPr id="64" name="Oval 63"/>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sym typeface="Arial"/>
                </a:endParaRPr>
              </a:p>
            </p:txBody>
          </p:sp>
          <p:sp>
            <p:nvSpPr>
              <p:cNvPr id="65" name="Oval 64"/>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grpSp>
      </p:grpSp>
      <p:grpSp>
        <p:nvGrpSpPr>
          <p:cNvPr id="31" name="Group 30"/>
          <p:cNvGrpSpPr/>
          <p:nvPr/>
        </p:nvGrpSpPr>
        <p:grpSpPr>
          <a:xfrm>
            <a:off x="2084434" y="3920595"/>
            <a:ext cx="7672439" cy="2654675"/>
            <a:chOff x="560434" y="3549113"/>
            <a:chExt cx="7672438" cy="2654675"/>
          </a:xfrm>
        </p:grpSpPr>
        <p:grpSp>
          <p:nvGrpSpPr>
            <p:cNvPr id="23" name="Group 22"/>
            <p:cNvGrpSpPr/>
            <p:nvPr/>
          </p:nvGrpSpPr>
          <p:grpSpPr>
            <a:xfrm>
              <a:off x="620986" y="3549113"/>
              <a:ext cx="7597821" cy="2654675"/>
              <a:chOff x="1139780" y="2611241"/>
              <a:chExt cx="4733934" cy="2462475"/>
            </a:xfrm>
          </p:grpSpPr>
          <p:sp>
            <p:nvSpPr>
              <p:cNvPr id="18" name="Parallelogram 17"/>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7" name="Parallelogram 6"/>
              <p:cNvSpPr/>
              <p:nvPr/>
            </p:nvSpPr>
            <p:spPr>
              <a:xfrm flipH="1">
                <a:off x="1357102" y="2611241"/>
                <a:ext cx="1403156" cy="534468"/>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ĐÁP ÁN</a:t>
                </a:r>
              </a:p>
            </p:txBody>
          </p:sp>
          <p:sp>
            <p:nvSpPr>
              <p:cNvPr id="22" name="Rectangle 21"/>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grpSp>
        <p:cxnSp>
          <p:nvCxnSpPr>
            <p:cNvPr id="75" name="Straight Connector 74"/>
            <p:cNvCxnSpPr>
              <a:stCxn id="15" idx="3"/>
              <a:endCxn id="15" idx="1"/>
            </p:cNvCxnSpPr>
            <p:nvPr/>
          </p:nvCxnSpPr>
          <p:spPr>
            <a:xfrm>
              <a:off x="3221801" y="4031549"/>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p:cNvSpPr/>
            <p:nvPr/>
          </p:nvSpPr>
          <p:spPr>
            <a:xfrm>
              <a:off x="560434" y="4031549"/>
              <a:ext cx="7672438" cy="206762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3200" b="1" i="1"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c. Hai bên không phân thắng bại, lấy sông Gianh làm ranh giới phân chia đất nước làm hai đàng.</a:t>
              </a:r>
            </a:p>
          </p:txBody>
        </p:sp>
        <p:pic>
          <p:nvPicPr>
            <p:cNvPr id="15" name="Picture 14"/>
            <p:cNvPicPr>
              <a:picLocks noChangeAspect="1"/>
            </p:cNvPicPr>
            <p:nvPr/>
          </p:nvPicPr>
          <p:blipFill>
            <a:blip r:embed="rId7"/>
            <a:stretch>
              <a:fillRect/>
            </a:stretch>
          </p:blipFill>
          <p:spPr>
            <a:xfrm rot="10800000">
              <a:off x="3221801" y="3879674"/>
              <a:ext cx="4997003" cy="303750"/>
            </a:xfrm>
            <a:prstGeom prst="rect">
              <a:avLst/>
            </a:prstGeom>
          </p:spPr>
        </p:pic>
      </p:grpSp>
      <p:grpSp>
        <p:nvGrpSpPr>
          <p:cNvPr id="28" name="Group 27"/>
          <p:cNvGrpSpPr/>
          <p:nvPr/>
        </p:nvGrpSpPr>
        <p:grpSpPr>
          <a:xfrm>
            <a:off x="1622176" y="304399"/>
            <a:ext cx="1082288" cy="1082288"/>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srgbClr val="008CF5"/>
                </a:solidFill>
                <a:effectLst/>
                <a:uLnTx/>
                <a:uFillTx/>
                <a:latin typeface="Arial" panose="020B0604020202020204" pitchFamily="34" charset="0"/>
                <a:ea typeface="+mn-ea"/>
                <a:cs typeface="Arial" panose="020B0604020202020204" pitchFamily="34" charset="0"/>
                <a:sym typeface="Arial"/>
              </a:endParaRPr>
            </a:p>
          </p:txBody>
        </p:sp>
        <p:pic>
          <p:nvPicPr>
            <p:cNvPr id="32" name="Picture 31"/>
            <p:cNvPicPr>
              <a:picLocks noChangeAspect="1"/>
            </p:cNvPicPr>
            <p:nvPr/>
          </p:nvPicPr>
          <p:blipFill>
            <a:blip r:embed="rId8"/>
            <a:stretch>
              <a:fillRect/>
            </a:stretch>
          </p:blipFill>
          <p:spPr>
            <a:xfrm>
              <a:off x="83662" y="159259"/>
              <a:ext cx="1082288" cy="1082288"/>
            </a:xfrm>
            <a:prstGeom prst="rect">
              <a:avLst/>
            </a:prstGeom>
          </p:spPr>
        </p:pic>
        <p:pic>
          <p:nvPicPr>
            <p:cNvPr id="33" name="Picture 32"/>
            <p:cNvPicPr>
              <a:picLocks noChangeAspect="1"/>
            </p:cNvPicPr>
            <p:nvPr/>
          </p:nvPicPr>
          <p:blipFill>
            <a:blip r:embed="rId9"/>
            <a:stretch>
              <a:fillRect/>
            </a:stretch>
          </p:blipFill>
          <p:spPr>
            <a:xfrm>
              <a:off x="140649" y="240741"/>
              <a:ext cx="757177" cy="937456"/>
            </a:xfrm>
            <a:prstGeom prst="rect">
              <a:avLst/>
            </a:prstGeom>
          </p:spPr>
        </p:pic>
        <p:sp>
          <p:nvSpPr>
            <p:cNvPr id="34" name="TextBox 33"/>
            <p:cNvSpPr txBox="1"/>
            <p:nvPr/>
          </p:nvSpPr>
          <p:spPr>
            <a:xfrm>
              <a:off x="354552" y="277250"/>
              <a:ext cx="540533" cy="861774"/>
            </a:xfrm>
            <a:prstGeom prst="rect">
              <a:avLst/>
            </a:prstGeom>
            <a:noFill/>
          </p:spPr>
          <p:txBody>
            <a:bodyPr wrap="non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srgbClr val="00FF4E"/>
                  </a:solidFill>
                  <a:effectLst>
                    <a:glow rad="88900">
                      <a:srgbClr val="00FF4E">
                        <a:alpha val="60000"/>
                      </a:srgbClr>
                    </a:glow>
                  </a:effectLst>
                  <a:uLnTx/>
                  <a:uFillTx/>
                  <a:latin typeface="Arial" panose="020B0604020202020204" pitchFamily="34" charset="0"/>
                  <a:ea typeface="+mn-ea"/>
                  <a:cs typeface="Arial" panose="020B0604020202020204" pitchFamily="34" charset="0"/>
                  <a:sym typeface="Arial"/>
                </a:rPr>
                <a:t>3</a:t>
              </a:r>
            </a:p>
          </p:txBody>
        </p:sp>
      </p:grpSp>
      <p:pic>
        <p:nvPicPr>
          <p:cNvPr id="38" name="Picture 115" descr="ALRMCLOK"/>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750981" y="2220873"/>
            <a:ext cx="864427" cy="1045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Oval 176"/>
          <p:cNvSpPr>
            <a:spLocks noChangeArrowheads="1"/>
          </p:cNvSpPr>
          <p:nvPr/>
        </p:nvSpPr>
        <p:spPr bwMode="auto">
          <a:xfrm>
            <a:off x="1912724" y="252070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sym typeface="Arial"/>
              </a:rPr>
              <a:t>10</a:t>
            </a:r>
          </a:p>
        </p:txBody>
      </p:sp>
      <p:sp>
        <p:nvSpPr>
          <p:cNvPr id="45" name="Oval 176"/>
          <p:cNvSpPr>
            <a:spLocks noChangeArrowheads="1"/>
          </p:cNvSpPr>
          <p:nvPr/>
        </p:nvSpPr>
        <p:spPr bwMode="auto">
          <a:xfrm>
            <a:off x="1916823" y="2493275"/>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sym typeface="Arial"/>
              </a:rPr>
              <a:t>9</a:t>
            </a:r>
          </a:p>
        </p:txBody>
      </p:sp>
      <p:sp>
        <p:nvSpPr>
          <p:cNvPr id="46" name="Oval 176"/>
          <p:cNvSpPr>
            <a:spLocks noChangeArrowheads="1"/>
          </p:cNvSpPr>
          <p:nvPr/>
        </p:nvSpPr>
        <p:spPr bwMode="auto">
          <a:xfrm>
            <a:off x="1912396" y="253420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sym typeface="Arial"/>
              </a:rPr>
              <a:t>8</a:t>
            </a:r>
          </a:p>
        </p:txBody>
      </p:sp>
      <p:sp>
        <p:nvSpPr>
          <p:cNvPr id="47" name="Oval 176"/>
          <p:cNvSpPr>
            <a:spLocks noChangeArrowheads="1"/>
          </p:cNvSpPr>
          <p:nvPr/>
        </p:nvSpPr>
        <p:spPr bwMode="auto">
          <a:xfrm>
            <a:off x="1929580" y="251011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sym typeface="Arial"/>
              </a:rPr>
              <a:t>7</a:t>
            </a:r>
          </a:p>
        </p:txBody>
      </p:sp>
      <p:sp>
        <p:nvSpPr>
          <p:cNvPr id="48" name="Oval 176"/>
          <p:cNvSpPr>
            <a:spLocks noChangeArrowheads="1"/>
          </p:cNvSpPr>
          <p:nvPr/>
        </p:nvSpPr>
        <p:spPr bwMode="auto">
          <a:xfrm>
            <a:off x="1916823" y="252401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sym typeface="Arial"/>
              </a:rPr>
              <a:t>6</a:t>
            </a:r>
          </a:p>
        </p:txBody>
      </p:sp>
      <p:sp>
        <p:nvSpPr>
          <p:cNvPr id="49" name="Oval 176"/>
          <p:cNvSpPr>
            <a:spLocks noChangeArrowheads="1"/>
          </p:cNvSpPr>
          <p:nvPr/>
        </p:nvSpPr>
        <p:spPr bwMode="auto">
          <a:xfrm>
            <a:off x="1928229" y="25204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sym typeface="Arial"/>
              </a:rPr>
              <a:t>5</a:t>
            </a:r>
          </a:p>
        </p:txBody>
      </p:sp>
      <p:sp>
        <p:nvSpPr>
          <p:cNvPr id="50" name="Oval 176"/>
          <p:cNvSpPr>
            <a:spLocks noChangeArrowheads="1"/>
          </p:cNvSpPr>
          <p:nvPr/>
        </p:nvSpPr>
        <p:spPr bwMode="auto">
          <a:xfrm>
            <a:off x="1893065" y="252267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sym typeface="Arial"/>
              </a:rPr>
              <a:t>4</a:t>
            </a:r>
          </a:p>
        </p:txBody>
      </p:sp>
      <p:sp>
        <p:nvSpPr>
          <p:cNvPr id="51" name="Oval 176"/>
          <p:cNvSpPr>
            <a:spLocks noChangeArrowheads="1"/>
          </p:cNvSpPr>
          <p:nvPr/>
        </p:nvSpPr>
        <p:spPr bwMode="auto">
          <a:xfrm>
            <a:off x="1899967" y="24966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sym typeface="Arial"/>
              </a:rPr>
              <a:t>3</a:t>
            </a:r>
          </a:p>
        </p:txBody>
      </p:sp>
      <p:sp>
        <p:nvSpPr>
          <p:cNvPr id="52" name="Oval 176"/>
          <p:cNvSpPr>
            <a:spLocks noChangeArrowheads="1"/>
          </p:cNvSpPr>
          <p:nvPr/>
        </p:nvSpPr>
        <p:spPr bwMode="auto">
          <a:xfrm>
            <a:off x="1917853" y="251475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sym typeface="Arial"/>
              </a:rPr>
              <a:t>2</a:t>
            </a:r>
          </a:p>
        </p:txBody>
      </p:sp>
      <p:sp>
        <p:nvSpPr>
          <p:cNvPr id="56" name="Oval 176"/>
          <p:cNvSpPr>
            <a:spLocks noChangeArrowheads="1"/>
          </p:cNvSpPr>
          <p:nvPr/>
        </p:nvSpPr>
        <p:spPr bwMode="auto">
          <a:xfrm>
            <a:off x="1928229" y="247299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sym typeface="Arial"/>
              </a:rPr>
              <a:t>1</a:t>
            </a:r>
          </a:p>
        </p:txBody>
      </p:sp>
      <p:sp>
        <p:nvSpPr>
          <p:cNvPr id="59" name="Oval 176"/>
          <p:cNvSpPr>
            <a:spLocks noChangeArrowheads="1"/>
          </p:cNvSpPr>
          <p:nvPr/>
        </p:nvSpPr>
        <p:spPr bwMode="auto">
          <a:xfrm>
            <a:off x="1886321" y="250232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Arial"/>
                <a:sym typeface="Arial"/>
              </a:rPr>
              <a:t>0</a:t>
            </a:r>
          </a:p>
        </p:txBody>
      </p:sp>
    </p:spTree>
    <p:extLst>
      <p:ext uri="{BB962C8B-B14F-4D97-AF65-F5344CB8AC3E}">
        <p14:creationId xmlns:p14="http://schemas.microsoft.com/office/powerpoint/2010/main" val="28864586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3"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dissolve">
                                      <p:cBhvr>
                                        <p:cTn id="13" dur="200"/>
                                        <p:tgtEl>
                                          <p:spTgt spid="61"/>
                                        </p:tgtEl>
                                      </p:cBhvr>
                                    </p:animEffect>
                                  </p:childTnLst>
                                </p:cTn>
                              </p:par>
                            </p:childTnLst>
                          </p:cTn>
                        </p:par>
                        <p:par>
                          <p:cTn id="14" fill="hold">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additive="base">
                                        <p:cTn id="17" dur="200" fill="hold"/>
                                        <p:tgtEl>
                                          <p:spTgt spid="58"/>
                                        </p:tgtEl>
                                        <p:attrNameLst>
                                          <p:attrName>ppt_x</p:attrName>
                                        </p:attrNameLst>
                                      </p:cBhvr>
                                      <p:tavLst>
                                        <p:tav tm="0">
                                          <p:val>
                                            <p:strVal val="0-#ppt_w/2"/>
                                          </p:val>
                                        </p:tav>
                                        <p:tav tm="100000">
                                          <p:val>
                                            <p:strVal val="#ppt_x"/>
                                          </p:val>
                                        </p:tav>
                                      </p:tavLst>
                                    </p:anim>
                                    <p:anim calcmode="lin" valueType="num">
                                      <p:cBhvr additive="base">
                                        <p:cTn id="18" dur="200" fill="hold"/>
                                        <p:tgtEl>
                                          <p:spTgt spid="58"/>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randombar(horizontal)">
                                      <p:cBhvr>
                                        <p:cTn id="21" dur="300"/>
                                        <p:tgtEl>
                                          <p:spTgt spid="60"/>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beep.wav"/>
                                        </p:tgtEl>
                                      </p:cMediaNode>
                                    </p:audio>
                                  </p:subTnLst>
                                </p:cTn>
                              </p:par>
                            </p:childTnLst>
                          </p:cTn>
                        </p:par>
                        <p:par>
                          <p:cTn id="30" fill="hold">
                            <p:stCondLst>
                              <p:cond delay="0"/>
                            </p:stCondLst>
                            <p:childTnLst>
                              <p:par>
                                <p:cTn id="31" presetID="1" presetClass="entr" presetSubtype="0" fill="hold" grpId="0" nodeType="afterEffect">
                                  <p:stCondLst>
                                    <p:cond delay="1000"/>
                                  </p:stCondLst>
                                  <p:childTnLst>
                                    <p:set>
                                      <p:cBhvr>
                                        <p:cTn id="32"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beep.wav"/>
                                        </p:tgtEl>
                                      </p:cMediaNode>
                                    </p:audio>
                                  </p:subTnLst>
                                </p:cTn>
                              </p:par>
                            </p:childTnLst>
                          </p:cTn>
                        </p:par>
                        <p:par>
                          <p:cTn id="33" fill="hold">
                            <p:stCondLst>
                              <p:cond delay="1000"/>
                            </p:stCondLst>
                            <p:childTnLst>
                              <p:par>
                                <p:cTn id="34" presetID="1" presetClass="entr" presetSubtype="0" fill="hold" grpId="0" nodeType="afterEffect">
                                  <p:stCondLst>
                                    <p:cond delay="1000"/>
                                  </p:stCondLst>
                                  <p:childTnLst>
                                    <p:set>
                                      <p:cBhvr>
                                        <p:cTn id="35"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beep.wav"/>
                                        </p:tgtEl>
                                      </p:cMediaNode>
                                    </p:audio>
                                  </p:subTnLst>
                                </p:cTn>
                              </p:par>
                            </p:childTnLst>
                          </p:cTn>
                        </p:par>
                        <p:par>
                          <p:cTn id="36" fill="hold">
                            <p:stCondLst>
                              <p:cond delay="2000"/>
                            </p:stCondLst>
                            <p:childTnLst>
                              <p:par>
                                <p:cTn id="37" presetID="1" presetClass="entr" presetSubtype="0" fill="hold" grpId="0" nodeType="afterEffect">
                                  <p:stCondLst>
                                    <p:cond delay="1000"/>
                                  </p:stCondLst>
                                  <p:childTnLst>
                                    <p:set>
                                      <p:cBhvr>
                                        <p:cTn id="38"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beep.wav"/>
                                        </p:tgtEl>
                                      </p:cMediaNode>
                                    </p:audio>
                                  </p:subTnLst>
                                </p:cTn>
                              </p:par>
                            </p:childTnLst>
                          </p:cTn>
                        </p:par>
                        <p:par>
                          <p:cTn id="39" fill="hold">
                            <p:stCondLst>
                              <p:cond delay="3000"/>
                            </p:stCondLst>
                            <p:childTnLst>
                              <p:par>
                                <p:cTn id="40" presetID="1" presetClass="entr" presetSubtype="0" fill="hold" grpId="0" nodeType="afterEffect">
                                  <p:stCondLst>
                                    <p:cond delay="1000"/>
                                  </p:stCondLst>
                                  <p:childTnLst>
                                    <p:set>
                                      <p:cBhvr>
                                        <p:cTn id="41"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beep.wav"/>
                                        </p:tgtEl>
                                      </p:cMediaNode>
                                    </p:audio>
                                  </p:subTnLst>
                                </p:cTn>
                              </p:par>
                            </p:childTnLst>
                          </p:cTn>
                        </p:par>
                        <p:par>
                          <p:cTn id="42" fill="hold">
                            <p:stCondLst>
                              <p:cond delay="4000"/>
                            </p:stCondLst>
                            <p:childTnLst>
                              <p:par>
                                <p:cTn id="43" presetID="1" presetClass="entr" presetSubtype="0" fill="hold" grpId="0" nodeType="afterEffect">
                                  <p:stCondLst>
                                    <p:cond delay="1000"/>
                                  </p:stCondLst>
                                  <p:childTnLst>
                                    <p:set>
                                      <p:cBhvr>
                                        <p:cTn id="44"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beep.wav"/>
                                        </p:tgtEl>
                                      </p:cMediaNode>
                                    </p:audio>
                                  </p:subTnLst>
                                </p:cTn>
                              </p:par>
                            </p:childTnLst>
                          </p:cTn>
                        </p:par>
                        <p:par>
                          <p:cTn id="45" fill="hold">
                            <p:stCondLst>
                              <p:cond delay="5000"/>
                            </p:stCondLst>
                            <p:childTnLst>
                              <p:par>
                                <p:cTn id="46" presetID="1" presetClass="entr" presetSubtype="0" fill="hold" grpId="0" nodeType="afterEffect">
                                  <p:stCondLst>
                                    <p:cond delay="1000"/>
                                  </p:stCondLst>
                                  <p:childTnLst>
                                    <p:set>
                                      <p:cBhvr>
                                        <p:cTn id="47"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4" name="beep.wav"/>
                                        </p:tgtEl>
                                      </p:cMediaNode>
                                    </p:audio>
                                  </p:subTnLst>
                                </p:cTn>
                              </p:par>
                            </p:childTnLst>
                          </p:cTn>
                        </p:par>
                        <p:par>
                          <p:cTn id="48" fill="hold">
                            <p:stCondLst>
                              <p:cond delay="6000"/>
                            </p:stCondLst>
                            <p:childTnLst>
                              <p:par>
                                <p:cTn id="49" presetID="1" presetClass="entr" presetSubtype="0" fill="hold" grpId="0" nodeType="afterEffect">
                                  <p:stCondLst>
                                    <p:cond delay="1000"/>
                                  </p:stCondLst>
                                  <p:childTnLst>
                                    <p:set>
                                      <p:cBhvr>
                                        <p:cTn id="50"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4" name="beep.wav"/>
                                        </p:tgtEl>
                                      </p:cMediaNode>
                                    </p:audio>
                                  </p:subTnLst>
                                </p:cTn>
                              </p:par>
                            </p:childTnLst>
                          </p:cTn>
                        </p:par>
                        <p:par>
                          <p:cTn id="51" fill="hold">
                            <p:stCondLst>
                              <p:cond delay="7000"/>
                            </p:stCondLst>
                            <p:childTnLst>
                              <p:par>
                                <p:cTn id="52" presetID="1" presetClass="entr" presetSubtype="0" fill="hold" grpId="0" nodeType="afterEffect">
                                  <p:stCondLst>
                                    <p:cond delay="1000"/>
                                  </p:stCondLst>
                                  <p:childTnLst>
                                    <p:set>
                                      <p:cBhvr>
                                        <p:cTn id="53"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4" name="beep.wav"/>
                                        </p:tgtEl>
                                      </p:cMediaNode>
                                    </p:audio>
                                  </p:subTnLst>
                                </p:cTn>
                              </p:par>
                            </p:childTnLst>
                          </p:cTn>
                        </p:par>
                        <p:par>
                          <p:cTn id="54" fill="hold">
                            <p:stCondLst>
                              <p:cond delay="8000"/>
                            </p:stCondLst>
                            <p:childTnLst>
                              <p:par>
                                <p:cTn id="55" presetID="1" presetClass="entr" presetSubtype="0" fill="hold" grpId="0" nodeType="afterEffect">
                                  <p:stCondLst>
                                    <p:cond delay="1000"/>
                                  </p:stCondLst>
                                  <p:childTnLst>
                                    <p:set>
                                      <p:cBhvr>
                                        <p:cTn id="56"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beep.wav"/>
                                        </p:tgtEl>
                                      </p:cMediaNode>
                                    </p:audio>
                                  </p:subTnLst>
                                </p:cTn>
                              </p:par>
                            </p:childTnLst>
                          </p:cTn>
                        </p:par>
                        <p:par>
                          <p:cTn id="57" fill="hold">
                            <p:stCondLst>
                              <p:cond delay="9000"/>
                            </p:stCondLst>
                            <p:childTnLst>
                              <p:par>
                                <p:cTn id="58" presetID="1" presetClass="entr" presetSubtype="0" fill="hold" grpId="0" nodeType="afterEffect">
                                  <p:stCondLst>
                                    <p:cond delay="1000"/>
                                  </p:stCondLst>
                                  <p:childTnLst>
                                    <p:set>
                                      <p:cBhvr>
                                        <p:cTn id="59"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5" name="GUN.wav"/>
                                        </p:tgtEl>
                                      </p:cMediaNode>
                                    </p:audio>
                                  </p:subTnLst>
                                </p:cTn>
                              </p:par>
                            </p:childTnLst>
                          </p:cTn>
                        </p:par>
                      </p:childTnLst>
                    </p:cTn>
                  </p:par>
                  <p:par>
                    <p:cTn id="60" fill="hold">
                      <p:stCondLst>
                        <p:cond delay="indefinite"/>
                      </p:stCondLst>
                      <p:childTnLst>
                        <p:par>
                          <p:cTn id="61" fill="hold">
                            <p:stCondLst>
                              <p:cond delay="0"/>
                            </p:stCondLst>
                            <p:childTnLst>
                              <p:par>
                                <p:cTn id="62" presetID="22" presetClass="entr" presetSubtype="1" fill="hold" nodeType="clickEffect">
                                  <p:stCondLst>
                                    <p:cond delay="0"/>
                                  </p:stCondLst>
                                  <p:childTnLst>
                                    <p:set>
                                      <p:cBhvr>
                                        <p:cTn id="63" dur="1" fill="hold">
                                          <p:stCondLst>
                                            <p:cond delay="0"/>
                                          </p:stCondLst>
                                        </p:cTn>
                                        <p:tgtEl>
                                          <p:spTgt spid="8"/>
                                        </p:tgtEl>
                                        <p:attrNameLst>
                                          <p:attrName>style.visibility</p:attrName>
                                        </p:attrNameLst>
                                      </p:cBhvr>
                                      <p:to>
                                        <p:strVal val="visible"/>
                                      </p:to>
                                    </p:set>
                                    <p:animEffect transition="in" filter="wipe(up)">
                                      <p:cBhvr>
                                        <p:cTn id="64" dur="200"/>
                                        <p:tgtEl>
                                          <p:spTgt spid="8"/>
                                        </p:tgtEl>
                                      </p:cBhvr>
                                    </p:animEffect>
                                  </p:childTnLst>
                                </p:cTn>
                              </p:par>
                            </p:childTnLst>
                          </p:cTn>
                        </p:par>
                        <p:par>
                          <p:cTn id="65" fill="hold">
                            <p:stCondLst>
                              <p:cond delay="200"/>
                            </p:stCondLst>
                            <p:childTnLst>
                              <p:par>
                                <p:cTn id="66" presetID="17" presetClass="entr" presetSubtype="8" fill="hold" nodeType="afterEffect">
                                  <p:stCondLst>
                                    <p:cond delay="0"/>
                                  </p:stCondLst>
                                  <p:childTnLst>
                                    <p:set>
                                      <p:cBhvr>
                                        <p:cTn id="67" dur="1" fill="hold">
                                          <p:stCondLst>
                                            <p:cond delay="0"/>
                                          </p:stCondLst>
                                        </p:cTn>
                                        <p:tgtEl>
                                          <p:spTgt spid="31"/>
                                        </p:tgtEl>
                                        <p:attrNameLst>
                                          <p:attrName>style.visibility</p:attrName>
                                        </p:attrNameLst>
                                      </p:cBhvr>
                                      <p:to>
                                        <p:strVal val="visible"/>
                                      </p:to>
                                    </p:set>
                                    <p:anim calcmode="lin" valueType="num">
                                      <p:cBhvr>
                                        <p:cTn id="68" dur="300" fill="hold"/>
                                        <p:tgtEl>
                                          <p:spTgt spid="31"/>
                                        </p:tgtEl>
                                        <p:attrNameLst>
                                          <p:attrName>ppt_x</p:attrName>
                                        </p:attrNameLst>
                                      </p:cBhvr>
                                      <p:tavLst>
                                        <p:tav tm="0">
                                          <p:val>
                                            <p:strVal val="#ppt_x-#ppt_w/2"/>
                                          </p:val>
                                        </p:tav>
                                        <p:tav tm="100000">
                                          <p:val>
                                            <p:strVal val="#ppt_x"/>
                                          </p:val>
                                        </p:tav>
                                      </p:tavLst>
                                    </p:anim>
                                    <p:anim calcmode="lin" valueType="num">
                                      <p:cBhvr>
                                        <p:cTn id="69" dur="300" fill="hold"/>
                                        <p:tgtEl>
                                          <p:spTgt spid="31"/>
                                        </p:tgtEl>
                                        <p:attrNameLst>
                                          <p:attrName>ppt_y</p:attrName>
                                        </p:attrNameLst>
                                      </p:cBhvr>
                                      <p:tavLst>
                                        <p:tav tm="0">
                                          <p:val>
                                            <p:strVal val="#ppt_y"/>
                                          </p:val>
                                        </p:tav>
                                        <p:tav tm="100000">
                                          <p:val>
                                            <p:strVal val="#ppt_y"/>
                                          </p:val>
                                        </p:tav>
                                      </p:tavLst>
                                    </p:anim>
                                    <p:anim calcmode="lin" valueType="num">
                                      <p:cBhvr>
                                        <p:cTn id="70" dur="300" fill="hold"/>
                                        <p:tgtEl>
                                          <p:spTgt spid="31"/>
                                        </p:tgtEl>
                                        <p:attrNameLst>
                                          <p:attrName>ppt_w</p:attrName>
                                        </p:attrNameLst>
                                      </p:cBhvr>
                                      <p:tavLst>
                                        <p:tav tm="0">
                                          <p:val>
                                            <p:fltVal val="0"/>
                                          </p:val>
                                        </p:tav>
                                        <p:tav tm="100000">
                                          <p:val>
                                            <p:strVal val="#ppt_w"/>
                                          </p:val>
                                        </p:tav>
                                      </p:tavLst>
                                    </p:anim>
                                    <p:anim calcmode="lin" valueType="num">
                                      <p:cBhvr>
                                        <p:cTn id="71" dur="300" fill="hold"/>
                                        <p:tgtEl>
                                          <p:spTgt spid="3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6" name="fins__success-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58" grpId="0" animBg="1"/>
      <p:bldP spid="44" grpId="0" animBg="1"/>
      <p:bldP spid="45" grpId="0" animBg="1"/>
      <p:bldP spid="46" grpId="0" animBg="1"/>
      <p:bldP spid="47" grpId="0" animBg="1"/>
      <p:bldP spid="48" grpId="0" animBg="1"/>
      <p:bldP spid="49" grpId="0" animBg="1"/>
      <p:bldP spid="50" grpId="0" animBg="1"/>
      <p:bldP spid="51" grpId="0" animBg="1"/>
      <p:bldP spid="52" grpId="0" animBg="1"/>
      <p:bldP spid="56" grpId="0" animBg="1"/>
      <p:bldP spid="5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3077529" y="282732"/>
            <a:ext cx="8684167" cy="3353768"/>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377"/>
            <a:r>
              <a:rPr kumimoji="0" lang="vi-VN" sz="3200" b="1" i="1"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Câu </a:t>
            </a:r>
            <a:r>
              <a:rPr kumimoji="0" lang="en-US" sz="3200" b="1" i="1"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4</a:t>
            </a:r>
            <a:r>
              <a:rPr kumimoji="0" lang="vi-VN" sz="3200" b="1" i="1"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lang="vi-VN" sz="3200" b="1" i="1">
                <a:solidFill>
                  <a:srgbClr val="FFFF00"/>
                </a:solidFill>
                <a:latin typeface="Times New Roman" panose="02020603050405020304" pitchFamily="18" charset="0"/>
                <a:cs typeface="Times New Roman" panose="02020603050405020304" pitchFamily="18" charset="0"/>
                <a:sym typeface="Arial"/>
              </a:rPr>
              <a:t>Thể chế chính trị ở Đàng Ngoài được gọi là:</a:t>
            </a:r>
            <a:endParaRPr lang="en-US" sz="3200" b="1" i="1">
              <a:solidFill>
                <a:srgbClr val="FFFF00"/>
              </a:solidFill>
              <a:latin typeface="Times New Roman" panose="02020603050405020304" pitchFamily="18" charset="0"/>
              <a:cs typeface="Times New Roman" panose="02020603050405020304" pitchFamily="18" charset="0"/>
              <a:sym typeface="Arial"/>
            </a:endParaRPr>
          </a:p>
          <a:p>
            <a:pPr lvl="0" algn="just" defTabSz="914377"/>
            <a:r>
              <a:rPr lang="vi-VN" sz="3200" b="1" i="1">
                <a:solidFill>
                  <a:prstClr val="white"/>
                </a:solidFill>
                <a:latin typeface="Times New Roman" panose="02020603050405020304" pitchFamily="18" charset="0"/>
                <a:cs typeface="Times New Roman" panose="02020603050405020304" pitchFamily="18" charset="0"/>
                <a:sym typeface="Arial"/>
              </a:rPr>
              <a:t>a. vua Lê.</a:t>
            </a:r>
          </a:p>
          <a:p>
            <a:pPr lvl="0" algn="just" defTabSz="914377"/>
            <a:r>
              <a:rPr lang="vi-VN" sz="3200" b="1" i="1">
                <a:solidFill>
                  <a:prstClr val="white"/>
                </a:solidFill>
                <a:latin typeface="Times New Roman" panose="02020603050405020304" pitchFamily="18" charset="0"/>
                <a:cs typeface="Times New Roman" panose="02020603050405020304" pitchFamily="18" charset="0"/>
                <a:sym typeface="Arial"/>
              </a:rPr>
              <a:t>b. chúa Trịnh.</a:t>
            </a:r>
          </a:p>
          <a:p>
            <a:pPr lvl="0" algn="just" defTabSz="914377"/>
            <a:r>
              <a:rPr lang="vi-VN" sz="3200" b="1" i="1">
                <a:solidFill>
                  <a:prstClr val="white"/>
                </a:solidFill>
                <a:latin typeface="Times New Roman" panose="02020603050405020304" pitchFamily="18" charset="0"/>
                <a:cs typeface="Times New Roman" panose="02020603050405020304" pitchFamily="18" charset="0"/>
                <a:sym typeface="Arial"/>
              </a:rPr>
              <a:t>c. chúa Nguyễn.</a:t>
            </a:r>
          </a:p>
          <a:p>
            <a:pPr lvl="0" algn="just" defTabSz="914377"/>
            <a:r>
              <a:rPr lang="vi-VN" sz="3200" b="1" i="1">
                <a:solidFill>
                  <a:prstClr val="white"/>
                </a:solidFill>
                <a:latin typeface="Times New Roman" panose="02020603050405020304" pitchFamily="18" charset="0"/>
                <a:cs typeface="Times New Roman" panose="02020603050405020304" pitchFamily="18" charset="0"/>
                <a:sym typeface="Arial"/>
              </a:rPr>
              <a:t>d. vua Lê – chúa Trịnh.</a:t>
            </a:r>
            <a:endParaRPr kumimoji="0" lang="vi-VN" sz="3200" b="1" i="1"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grpSp>
        <p:nvGrpSpPr>
          <p:cNvPr id="61" name="Group 60"/>
          <p:cNvGrpSpPr/>
          <p:nvPr/>
        </p:nvGrpSpPr>
        <p:grpSpPr>
          <a:xfrm>
            <a:off x="2819978" y="631466"/>
            <a:ext cx="387791" cy="3124609"/>
            <a:chOff x="1322576" y="181189"/>
            <a:chExt cx="387790" cy="2666783"/>
          </a:xfrm>
        </p:grpSpPr>
        <p:grpSp>
          <p:nvGrpSpPr>
            <p:cNvPr id="53" name="Group 52"/>
            <p:cNvGrpSpPr/>
            <p:nvPr/>
          </p:nvGrpSpPr>
          <p:grpSpPr>
            <a:xfrm>
              <a:off x="1322576" y="1379570"/>
              <a:ext cx="286946" cy="286946"/>
              <a:chOff x="505017" y="3662327"/>
              <a:chExt cx="286946" cy="286946"/>
            </a:xfrm>
          </p:grpSpPr>
          <p:sp>
            <p:nvSpPr>
              <p:cNvPr id="54" name="Oval 53"/>
              <p:cNvSpPr/>
              <p:nvPr/>
            </p:nvSpPr>
            <p:spPr>
              <a:xfrm>
                <a:off x="505017" y="3662327"/>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sym typeface="Arial"/>
                </a:endParaRPr>
              </a:p>
            </p:txBody>
          </p:sp>
          <p:sp>
            <p:nvSpPr>
              <p:cNvPr id="55" name="Oval 54"/>
              <p:cNvSpPr/>
              <p:nvPr/>
            </p:nvSpPr>
            <p:spPr>
              <a:xfrm>
                <a:off x="587032" y="3741662"/>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grpSp>
        <p:sp>
          <p:nvSpPr>
            <p:cNvPr id="57" name="Left Bracket 56"/>
            <p:cNvSpPr/>
            <p:nvPr/>
          </p:nvSpPr>
          <p:spPr>
            <a:xfrm>
              <a:off x="1461286" y="181189"/>
              <a:ext cx="249080"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sym typeface="Arial"/>
              </a:endParaRPr>
            </a:p>
          </p:txBody>
        </p:sp>
      </p:grpSp>
      <p:sp>
        <p:nvSpPr>
          <p:cNvPr id="58" name="Left Bracket 57"/>
          <p:cNvSpPr/>
          <p:nvPr/>
        </p:nvSpPr>
        <p:spPr>
          <a:xfrm flipH="1">
            <a:off x="11722317" y="276047"/>
            <a:ext cx="249080" cy="3353768"/>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sym typeface="Arial"/>
            </a:endParaRPr>
          </a:p>
        </p:txBody>
      </p:sp>
      <p:grpSp>
        <p:nvGrpSpPr>
          <p:cNvPr id="8" name="Group 7"/>
          <p:cNvGrpSpPr/>
          <p:nvPr/>
        </p:nvGrpSpPr>
        <p:grpSpPr>
          <a:xfrm>
            <a:off x="1917014" y="1374974"/>
            <a:ext cx="455948" cy="3255185"/>
            <a:chOff x="393013" y="1032069"/>
            <a:chExt cx="455948" cy="3255185"/>
          </a:xfrm>
        </p:grpSpPr>
        <p:cxnSp>
          <p:nvCxnSpPr>
            <p:cNvPr id="13" name="Straight Connector 12"/>
            <p:cNvCxnSpPr>
              <a:stCxn id="29" idx="4"/>
              <a:endCxn id="64" idx="0"/>
            </p:cNvCxnSpPr>
            <p:nvPr/>
          </p:nvCxnSpPr>
          <p:spPr>
            <a:xfrm flipH="1">
              <a:off x="620987" y="1032069"/>
              <a:ext cx="14515" cy="2799237"/>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93013" y="3831306"/>
              <a:ext cx="455948" cy="455948"/>
              <a:chOff x="268476" y="3198923"/>
              <a:chExt cx="286946" cy="286946"/>
            </a:xfrm>
          </p:grpSpPr>
          <p:sp>
            <p:nvSpPr>
              <p:cNvPr id="64" name="Oval 63"/>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sym typeface="Arial"/>
                </a:endParaRPr>
              </a:p>
            </p:txBody>
          </p:sp>
          <p:sp>
            <p:nvSpPr>
              <p:cNvPr id="65" name="Oval 64"/>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grpSp>
      </p:grpSp>
      <p:grpSp>
        <p:nvGrpSpPr>
          <p:cNvPr id="31" name="Group 30"/>
          <p:cNvGrpSpPr/>
          <p:nvPr/>
        </p:nvGrpSpPr>
        <p:grpSpPr>
          <a:xfrm>
            <a:off x="2084434" y="3920595"/>
            <a:ext cx="8393066" cy="2654675"/>
            <a:chOff x="560434" y="3549113"/>
            <a:chExt cx="7672438" cy="2654675"/>
          </a:xfrm>
        </p:grpSpPr>
        <p:grpSp>
          <p:nvGrpSpPr>
            <p:cNvPr id="23" name="Group 22"/>
            <p:cNvGrpSpPr/>
            <p:nvPr/>
          </p:nvGrpSpPr>
          <p:grpSpPr>
            <a:xfrm>
              <a:off x="620986" y="3549113"/>
              <a:ext cx="7597821" cy="2654675"/>
              <a:chOff x="1139780" y="2611241"/>
              <a:chExt cx="4733934" cy="2462475"/>
            </a:xfrm>
          </p:grpSpPr>
          <p:sp>
            <p:nvSpPr>
              <p:cNvPr id="18" name="Parallelogram 17"/>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7" name="Parallelogram 6"/>
              <p:cNvSpPr/>
              <p:nvPr/>
            </p:nvSpPr>
            <p:spPr>
              <a:xfrm flipH="1">
                <a:off x="1357102" y="2611241"/>
                <a:ext cx="1403156" cy="534468"/>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ĐÁP ÁN</a:t>
                </a:r>
              </a:p>
            </p:txBody>
          </p:sp>
          <p:sp>
            <p:nvSpPr>
              <p:cNvPr id="22" name="Rectangle 21"/>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grpSp>
        <p:cxnSp>
          <p:nvCxnSpPr>
            <p:cNvPr id="75" name="Straight Connector 74"/>
            <p:cNvCxnSpPr>
              <a:stCxn id="15" idx="3"/>
              <a:endCxn id="15" idx="1"/>
            </p:cNvCxnSpPr>
            <p:nvPr/>
          </p:nvCxnSpPr>
          <p:spPr>
            <a:xfrm>
              <a:off x="3221801" y="4031549"/>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p:cNvSpPr/>
            <p:nvPr/>
          </p:nvSpPr>
          <p:spPr>
            <a:xfrm>
              <a:off x="560434" y="4031549"/>
              <a:ext cx="7672438" cy="206762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1" i="1"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d. </a:t>
              </a:r>
              <a:r>
                <a:rPr kumimoji="0" lang="vi-VN" sz="4800" b="1" i="1"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vua Lê – chúa Trịnh.</a:t>
              </a:r>
            </a:p>
          </p:txBody>
        </p:sp>
        <p:pic>
          <p:nvPicPr>
            <p:cNvPr id="15" name="Picture 14"/>
            <p:cNvPicPr>
              <a:picLocks noChangeAspect="1"/>
            </p:cNvPicPr>
            <p:nvPr/>
          </p:nvPicPr>
          <p:blipFill>
            <a:blip r:embed="rId7"/>
            <a:stretch>
              <a:fillRect/>
            </a:stretch>
          </p:blipFill>
          <p:spPr>
            <a:xfrm rot="10800000">
              <a:off x="3221801" y="3879674"/>
              <a:ext cx="4997003" cy="303750"/>
            </a:xfrm>
            <a:prstGeom prst="rect">
              <a:avLst/>
            </a:prstGeom>
          </p:spPr>
        </p:pic>
      </p:grpSp>
      <p:grpSp>
        <p:nvGrpSpPr>
          <p:cNvPr id="28" name="Group 27"/>
          <p:cNvGrpSpPr/>
          <p:nvPr/>
        </p:nvGrpSpPr>
        <p:grpSpPr>
          <a:xfrm>
            <a:off x="1622176" y="304399"/>
            <a:ext cx="1082288" cy="1082288"/>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srgbClr val="008CF5"/>
                </a:solidFill>
                <a:effectLst/>
                <a:uLnTx/>
                <a:uFillTx/>
                <a:latin typeface="Arial" panose="020B0604020202020204" pitchFamily="34" charset="0"/>
                <a:ea typeface="+mn-ea"/>
                <a:cs typeface="Arial" panose="020B0604020202020204" pitchFamily="34" charset="0"/>
                <a:sym typeface="Arial"/>
              </a:endParaRPr>
            </a:p>
          </p:txBody>
        </p:sp>
        <p:pic>
          <p:nvPicPr>
            <p:cNvPr id="32" name="Picture 31"/>
            <p:cNvPicPr>
              <a:picLocks noChangeAspect="1"/>
            </p:cNvPicPr>
            <p:nvPr/>
          </p:nvPicPr>
          <p:blipFill>
            <a:blip r:embed="rId8"/>
            <a:stretch>
              <a:fillRect/>
            </a:stretch>
          </p:blipFill>
          <p:spPr>
            <a:xfrm>
              <a:off x="83662" y="159259"/>
              <a:ext cx="1082288" cy="1082288"/>
            </a:xfrm>
            <a:prstGeom prst="rect">
              <a:avLst/>
            </a:prstGeom>
          </p:spPr>
        </p:pic>
        <p:pic>
          <p:nvPicPr>
            <p:cNvPr id="33" name="Picture 32"/>
            <p:cNvPicPr>
              <a:picLocks noChangeAspect="1"/>
            </p:cNvPicPr>
            <p:nvPr/>
          </p:nvPicPr>
          <p:blipFill>
            <a:blip r:embed="rId9"/>
            <a:stretch>
              <a:fillRect/>
            </a:stretch>
          </p:blipFill>
          <p:spPr>
            <a:xfrm>
              <a:off x="140649" y="240741"/>
              <a:ext cx="757177" cy="937456"/>
            </a:xfrm>
            <a:prstGeom prst="rect">
              <a:avLst/>
            </a:prstGeom>
          </p:spPr>
        </p:pic>
        <p:sp>
          <p:nvSpPr>
            <p:cNvPr id="34" name="TextBox 33"/>
            <p:cNvSpPr txBox="1"/>
            <p:nvPr/>
          </p:nvSpPr>
          <p:spPr>
            <a:xfrm>
              <a:off x="354552" y="277250"/>
              <a:ext cx="540533" cy="861774"/>
            </a:xfrm>
            <a:prstGeom prst="rect">
              <a:avLst/>
            </a:prstGeom>
            <a:noFill/>
          </p:spPr>
          <p:txBody>
            <a:bodyPr wrap="non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srgbClr val="00FF4E"/>
                  </a:solidFill>
                  <a:effectLst>
                    <a:glow rad="88900">
                      <a:srgbClr val="00FF4E">
                        <a:alpha val="60000"/>
                      </a:srgbClr>
                    </a:glow>
                  </a:effectLst>
                  <a:uLnTx/>
                  <a:uFillTx/>
                  <a:latin typeface="Arial" panose="020B0604020202020204" pitchFamily="34" charset="0"/>
                  <a:ea typeface="+mn-ea"/>
                  <a:cs typeface="Arial" panose="020B0604020202020204" pitchFamily="34" charset="0"/>
                  <a:sym typeface="Arial"/>
                </a:rPr>
                <a:t>4</a:t>
              </a:r>
            </a:p>
          </p:txBody>
        </p:sp>
      </p:grpSp>
      <p:pic>
        <p:nvPicPr>
          <p:cNvPr id="38" name="Picture 115" descr="ALRMCLOK"/>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750981" y="2220873"/>
            <a:ext cx="864427" cy="1045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Oval 176"/>
          <p:cNvSpPr>
            <a:spLocks noChangeArrowheads="1"/>
          </p:cNvSpPr>
          <p:nvPr/>
        </p:nvSpPr>
        <p:spPr bwMode="auto">
          <a:xfrm>
            <a:off x="1912724" y="252070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sym typeface="Arial"/>
              </a:rPr>
              <a:t>10</a:t>
            </a:r>
          </a:p>
        </p:txBody>
      </p:sp>
      <p:sp>
        <p:nvSpPr>
          <p:cNvPr id="45" name="Oval 176"/>
          <p:cNvSpPr>
            <a:spLocks noChangeArrowheads="1"/>
          </p:cNvSpPr>
          <p:nvPr/>
        </p:nvSpPr>
        <p:spPr bwMode="auto">
          <a:xfrm>
            <a:off x="1916823" y="2493275"/>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sym typeface="Arial"/>
              </a:rPr>
              <a:t>9</a:t>
            </a:r>
          </a:p>
        </p:txBody>
      </p:sp>
      <p:sp>
        <p:nvSpPr>
          <p:cNvPr id="46" name="Oval 176"/>
          <p:cNvSpPr>
            <a:spLocks noChangeArrowheads="1"/>
          </p:cNvSpPr>
          <p:nvPr/>
        </p:nvSpPr>
        <p:spPr bwMode="auto">
          <a:xfrm>
            <a:off x="1912396" y="253420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sym typeface="Arial"/>
              </a:rPr>
              <a:t>8</a:t>
            </a:r>
          </a:p>
        </p:txBody>
      </p:sp>
      <p:sp>
        <p:nvSpPr>
          <p:cNvPr id="47" name="Oval 176"/>
          <p:cNvSpPr>
            <a:spLocks noChangeArrowheads="1"/>
          </p:cNvSpPr>
          <p:nvPr/>
        </p:nvSpPr>
        <p:spPr bwMode="auto">
          <a:xfrm>
            <a:off x="1929580" y="251011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sym typeface="Arial"/>
              </a:rPr>
              <a:t>7</a:t>
            </a:r>
          </a:p>
        </p:txBody>
      </p:sp>
      <p:sp>
        <p:nvSpPr>
          <p:cNvPr id="48" name="Oval 176"/>
          <p:cNvSpPr>
            <a:spLocks noChangeArrowheads="1"/>
          </p:cNvSpPr>
          <p:nvPr/>
        </p:nvSpPr>
        <p:spPr bwMode="auto">
          <a:xfrm>
            <a:off x="1916823" y="252401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sym typeface="Arial"/>
              </a:rPr>
              <a:t>6</a:t>
            </a:r>
          </a:p>
        </p:txBody>
      </p:sp>
      <p:sp>
        <p:nvSpPr>
          <p:cNvPr id="49" name="Oval 176"/>
          <p:cNvSpPr>
            <a:spLocks noChangeArrowheads="1"/>
          </p:cNvSpPr>
          <p:nvPr/>
        </p:nvSpPr>
        <p:spPr bwMode="auto">
          <a:xfrm>
            <a:off x="1928229" y="25204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sym typeface="Arial"/>
              </a:rPr>
              <a:t>5</a:t>
            </a:r>
          </a:p>
        </p:txBody>
      </p:sp>
      <p:sp>
        <p:nvSpPr>
          <p:cNvPr id="50" name="Oval 176"/>
          <p:cNvSpPr>
            <a:spLocks noChangeArrowheads="1"/>
          </p:cNvSpPr>
          <p:nvPr/>
        </p:nvSpPr>
        <p:spPr bwMode="auto">
          <a:xfrm>
            <a:off x="1893065" y="252267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sym typeface="Arial"/>
              </a:rPr>
              <a:t>4</a:t>
            </a:r>
          </a:p>
        </p:txBody>
      </p:sp>
      <p:sp>
        <p:nvSpPr>
          <p:cNvPr id="51" name="Oval 176"/>
          <p:cNvSpPr>
            <a:spLocks noChangeArrowheads="1"/>
          </p:cNvSpPr>
          <p:nvPr/>
        </p:nvSpPr>
        <p:spPr bwMode="auto">
          <a:xfrm>
            <a:off x="1899967" y="24966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sym typeface="Arial"/>
              </a:rPr>
              <a:t>3</a:t>
            </a:r>
          </a:p>
        </p:txBody>
      </p:sp>
      <p:sp>
        <p:nvSpPr>
          <p:cNvPr id="52" name="Oval 176"/>
          <p:cNvSpPr>
            <a:spLocks noChangeArrowheads="1"/>
          </p:cNvSpPr>
          <p:nvPr/>
        </p:nvSpPr>
        <p:spPr bwMode="auto">
          <a:xfrm>
            <a:off x="1917853" y="251475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sym typeface="Arial"/>
              </a:rPr>
              <a:t>2</a:t>
            </a:r>
          </a:p>
        </p:txBody>
      </p:sp>
      <p:sp>
        <p:nvSpPr>
          <p:cNvPr id="56" name="Oval 176"/>
          <p:cNvSpPr>
            <a:spLocks noChangeArrowheads="1"/>
          </p:cNvSpPr>
          <p:nvPr/>
        </p:nvSpPr>
        <p:spPr bwMode="auto">
          <a:xfrm>
            <a:off x="1928229" y="247299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sym typeface="Arial"/>
              </a:rPr>
              <a:t>1</a:t>
            </a:r>
          </a:p>
        </p:txBody>
      </p:sp>
      <p:sp>
        <p:nvSpPr>
          <p:cNvPr id="59" name="Oval 176"/>
          <p:cNvSpPr>
            <a:spLocks noChangeArrowheads="1"/>
          </p:cNvSpPr>
          <p:nvPr/>
        </p:nvSpPr>
        <p:spPr bwMode="auto">
          <a:xfrm>
            <a:off x="1886321" y="250232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Arial"/>
                <a:sym typeface="Arial"/>
              </a:rPr>
              <a:t>0</a:t>
            </a:r>
          </a:p>
        </p:txBody>
      </p:sp>
    </p:spTree>
    <p:extLst>
      <p:ext uri="{BB962C8B-B14F-4D97-AF65-F5344CB8AC3E}">
        <p14:creationId xmlns:p14="http://schemas.microsoft.com/office/powerpoint/2010/main" val="29674690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3"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dissolve">
                                      <p:cBhvr>
                                        <p:cTn id="13" dur="200"/>
                                        <p:tgtEl>
                                          <p:spTgt spid="61"/>
                                        </p:tgtEl>
                                      </p:cBhvr>
                                    </p:animEffect>
                                  </p:childTnLst>
                                </p:cTn>
                              </p:par>
                            </p:childTnLst>
                          </p:cTn>
                        </p:par>
                        <p:par>
                          <p:cTn id="14" fill="hold">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additive="base">
                                        <p:cTn id="17" dur="200" fill="hold"/>
                                        <p:tgtEl>
                                          <p:spTgt spid="58"/>
                                        </p:tgtEl>
                                        <p:attrNameLst>
                                          <p:attrName>ppt_x</p:attrName>
                                        </p:attrNameLst>
                                      </p:cBhvr>
                                      <p:tavLst>
                                        <p:tav tm="0">
                                          <p:val>
                                            <p:strVal val="0-#ppt_w/2"/>
                                          </p:val>
                                        </p:tav>
                                        <p:tav tm="100000">
                                          <p:val>
                                            <p:strVal val="#ppt_x"/>
                                          </p:val>
                                        </p:tav>
                                      </p:tavLst>
                                    </p:anim>
                                    <p:anim calcmode="lin" valueType="num">
                                      <p:cBhvr additive="base">
                                        <p:cTn id="18" dur="200" fill="hold"/>
                                        <p:tgtEl>
                                          <p:spTgt spid="58"/>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randombar(horizontal)">
                                      <p:cBhvr>
                                        <p:cTn id="21" dur="300"/>
                                        <p:tgtEl>
                                          <p:spTgt spid="60"/>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beep.wav"/>
                                        </p:tgtEl>
                                      </p:cMediaNode>
                                    </p:audio>
                                  </p:subTnLst>
                                </p:cTn>
                              </p:par>
                            </p:childTnLst>
                          </p:cTn>
                        </p:par>
                        <p:par>
                          <p:cTn id="30" fill="hold">
                            <p:stCondLst>
                              <p:cond delay="0"/>
                            </p:stCondLst>
                            <p:childTnLst>
                              <p:par>
                                <p:cTn id="31" presetID="1" presetClass="entr" presetSubtype="0" fill="hold" grpId="0" nodeType="afterEffect">
                                  <p:stCondLst>
                                    <p:cond delay="1000"/>
                                  </p:stCondLst>
                                  <p:childTnLst>
                                    <p:set>
                                      <p:cBhvr>
                                        <p:cTn id="32"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beep.wav"/>
                                        </p:tgtEl>
                                      </p:cMediaNode>
                                    </p:audio>
                                  </p:subTnLst>
                                </p:cTn>
                              </p:par>
                            </p:childTnLst>
                          </p:cTn>
                        </p:par>
                        <p:par>
                          <p:cTn id="33" fill="hold">
                            <p:stCondLst>
                              <p:cond delay="1000"/>
                            </p:stCondLst>
                            <p:childTnLst>
                              <p:par>
                                <p:cTn id="34" presetID="1" presetClass="entr" presetSubtype="0" fill="hold" grpId="0" nodeType="afterEffect">
                                  <p:stCondLst>
                                    <p:cond delay="1000"/>
                                  </p:stCondLst>
                                  <p:childTnLst>
                                    <p:set>
                                      <p:cBhvr>
                                        <p:cTn id="35"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beep.wav"/>
                                        </p:tgtEl>
                                      </p:cMediaNode>
                                    </p:audio>
                                  </p:subTnLst>
                                </p:cTn>
                              </p:par>
                            </p:childTnLst>
                          </p:cTn>
                        </p:par>
                        <p:par>
                          <p:cTn id="36" fill="hold">
                            <p:stCondLst>
                              <p:cond delay="2000"/>
                            </p:stCondLst>
                            <p:childTnLst>
                              <p:par>
                                <p:cTn id="37" presetID="1" presetClass="entr" presetSubtype="0" fill="hold" grpId="0" nodeType="afterEffect">
                                  <p:stCondLst>
                                    <p:cond delay="1000"/>
                                  </p:stCondLst>
                                  <p:childTnLst>
                                    <p:set>
                                      <p:cBhvr>
                                        <p:cTn id="38"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beep.wav"/>
                                        </p:tgtEl>
                                      </p:cMediaNode>
                                    </p:audio>
                                  </p:subTnLst>
                                </p:cTn>
                              </p:par>
                            </p:childTnLst>
                          </p:cTn>
                        </p:par>
                        <p:par>
                          <p:cTn id="39" fill="hold">
                            <p:stCondLst>
                              <p:cond delay="3000"/>
                            </p:stCondLst>
                            <p:childTnLst>
                              <p:par>
                                <p:cTn id="40" presetID="1" presetClass="entr" presetSubtype="0" fill="hold" grpId="0" nodeType="afterEffect">
                                  <p:stCondLst>
                                    <p:cond delay="1000"/>
                                  </p:stCondLst>
                                  <p:childTnLst>
                                    <p:set>
                                      <p:cBhvr>
                                        <p:cTn id="41"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beep.wav"/>
                                        </p:tgtEl>
                                      </p:cMediaNode>
                                    </p:audio>
                                  </p:subTnLst>
                                </p:cTn>
                              </p:par>
                            </p:childTnLst>
                          </p:cTn>
                        </p:par>
                        <p:par>
                          <p:cTn id="42" fill="hold">
                            <p:stCondLst>
                              <p:cond delay="4000"/>
                            </p:stCondLst>
                            <p:childTnLst>
                              <p:par>
                                <p:cTn id="43" presetID="1" presetClass="entr" presetSubtype="0" fill="hold" grpId="0" nodeType="afterEffect">
                                  <p:stCondLst>
                                    <p:cond delay="1000"/>
                                  </p:stCondLst>
                                  <p:childTnLst>
                                    <p:set>
                                      <p:cBhvr>
                                        <p:cTn id="44"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beep.wav"/>
                                        </p:tgtEl>
                                      </p:cMediaNode>
                                    </p:audio>
                                  </p:subTnLst>
                                </p:cTn>
                              </p:par>
                            </p:childTnLst>
                          </p:cTn>
                        </p:par>
                        <p:par>
                          <p:cTn id="45" fill="hold">
                            <p:stCondLst>
                              <p:cond delay="5000"/>
                            </p:stCondLst>
                            <p:childTnLst>
                              <p:par>
                                <p:cTn id="46" presetID="1" presetClass="entr" presetSubtype="0" fill="hold" grpId="0" nodeType="afterEffect">
                                  <p:stCondLst>
                                    <p:cond delay="1000"/>
                                  </p:stCondLst>
                                  <p:childTnLst>
                                    <p:set>
                                      <p:cBhvr>
                                        <p:cTn id="47"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4" name="beep.wav"/>
                                        </p:tgtEl>
                                      </p:cMediaNode>
                                    </p:audio>
                                  </p:subTnLst>
                                </p:cTn>
                              </p:par>
                            </p:childTnLst>
                          </p:cTn>
                        </p:par>
                        <p:par>
                          <p:cTn id="48" fill="hold">
                            <p:stCondLst>
                              <p:cond delay="6000"/>
                            </p:stCondLst>
                            <p:childTnLst>
                              <p:par>
                                <p:cTn id="49" presetID="1" presetClass="entr" presetSubtype="0" fill="hold" grpId="0" nodeType="afterEffect">
                                  <p:stCondLst>
                                    <p:cond delay="1000"/>
                                  </p:stCondLst>
                                  <p:childTnLst>
                                    <p:set>
                                      <p:cBhvr>
                                        <p:cTn id="50"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4" name="beep.wav"/>
                                        </p:tgtEl>
                                      </p:cMediaNode>
                                    </p:audio>
                                  </p:subTnLst>
                                </p:cTn>
                              </p:par>
                            </p:childTnLst>
                          </p:cTn>
                        </p:par>
                        <p:par>
                          <p:cTn id="51" fill="hold">
                            <p:stCondLst>
                              <p:cond delay="7000"/>
                            </p:stCondLst>
                            <p:childTnLst>
                              <p:par>
                                <p:cTn id="52" presetID="1" presetClass="entr" presetSubtype="0" fill="hold" grpId="0" nodeType="afterEffect">
                                  <p:stCondLst>
                                    <p:cond delay="1000"/>
                                  </p:stCondLst>
                                  <p:childTnLst>
                                    <p:set>
                                      <p:cBhvr>
                                        <p:cTn id="53"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4" name="beep.wav"/>
                                        </p:tgtEl>
                                      </p:cMediaNode>
                                    </p:audio>
                                  </p:subTnLst>
                                </p:cTn>
                              </p:par>
                            </p:childTnLst>
                          </p:cTn>
                        </p:par>
                        <p:par>
                          <p:cTn id="54" fill="hold">
                            <p:stCondLst>
                              <p:cond delay="8000"/>
                            </p:stCondLst>
                            <p:childTnLst>
                              <p:par>
                                <p:cTn id="55" presetID="1" presetClass="entr" presetSubtype="0" fill="hold" grpId="0" nodeType="afterEffect">
                                  <p:stCondLst>
                                    <p:cond delay="1000"/>
                                  </p:stCondLst>
                                  <p:childTnLst>
                                    <p:set>
                                      <p:cBhvr>
                                        <p:cTn id="56"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beep.wav"/>
                                        </p:tgtEl>
                                      </p:cMediaNode>
                                    </p:audio>
                                  </p:subTnLst>
                                </p:cTn>
                              </p:par>
                            </p:childTnLst>
                          </p:cTn>
                        </p:par>
                        <p:par>
                          <p:cTn id="57" fill="hold">
                            <p:stCondLst>
                              <p:cond delay="9000"/>
                            </p:stCondLst>
                            <p:childTnLst>
                              <p:par>
                                <p:cTn id="58" presetID="1" presetClass="entr" presetSubtype="0" fill="hold" grpId="0" nodeType="afterEffect">
                                  <p:stCondLst>
                                    <p:cond delay="1000"/>
                                  </p:stCondLst>
                                  <p:childTnLst>
                                    <p:set>
                                      <p:cBhvr>
                                        <p:cTn id="59"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5" name="GUN.wav"/>
                                        </p:tgtEl>
                                      </p:cMediaNode>
                                    </p:audio>
                                  </p:subTnLst>
                                </p:cTn>
                              </p:par>
                            </p:childTnLst>
                          </p:cTn>
                        </p:par>
                      </p:childTnLst>
                    </p:cTn>
                  </p:par>
                  <p:par>
                    <p:cTn id="60" fill="hold">
                      <p:stCondLst>
                        <p:cond delay="indefinite"/>
                      </p:stCondLst>
                      <p:childTnLst>
                        <p:par>
                          <p:cTn id="61" fill="hold">
                            <p:stCondLst>
                              <p:cond delay="0"/>
                            </p:stCondLst>
                            <p:childTnLst>
                              <p:par>
                                <p:cTn id="62" presetID="22" presetClass="entr" presetSubtype="1" fill="hold" nodeType="clickEffect">
                                  <p:stCondLst>
                                    <p:cond delay="0"/>
                                  </p:stCondLst>
                                  <p:childTnLst>
                                    <p:set>
                                      <p:cBhvr>
                                        <p:cTn id="63" dur="1" fill="hold">
                                          <p:stCondLst>
                                            <p:cond delay="0"/>
                                          </p:stCondLst>
                                        </p:cTn>
                                        <p:tgtEl>
                                          <p:spTgt spid="8"/>
                                        </p:tgtEl>
                                        <p:attrNameLst>
                                          <p:attrName>style.visibility</p:attrName>
                                        </p:attrNameLst>
                                      </p:cBhvr>
                                      <p:to>
                                        <p:strVal val="visible"/>
                                      </p:to>
                                    </p:set>
                                    <p:animEffect transition="in" filter="wipe(up)">
                                      <p:cBhvr>
                                        <p:cTn id="64" dur="200"/>
                                        <p:tgtEl>
                                          <p:spTgt spid="8"/>
                                        </p:tgtEl>
                                      </p:cBhvr>
                                    </p:animEffect>
                                  </p:childTnLst>
                                </p:cTn>
                              </p:par>
                            </p:childTnLst>
                          </p:cTn>
                        </p:par>
                        <p:par>
                          <p:cTn id="65" fill="hold">
                            <p:stCondLst>
                              <p:cond delay="200"/>
                            </p:stCondLst>
                            <p:childTnLst>
                              <p:par>
                                <p:cTn id="66" presetID="17" presetClass="entr" presetSubtype="8" fill="hold" nodeType="afterEffect">
                                  <p:stCondLst>
                                    <p:cond delay="0"/>
                                  </p:stCondLst>
                                  <p:childTnLst>
                                    <p:set>
                                      <p:cBhvr>
                                        <p:cTn id="67" dur="1" fill="hold">
                                          <p:stCondLst>
                                            <p:cond delay="0"/>
                                          </p:stCondLst>
                                        </p:cTn>
                                        <p:tgtEl>
                                          <p:spTgt spid="31"/>
                                        </p:tgtEl>
                                        <p:attrNameLst>
                                          <p:attrName>style.visibility</p:attrName>
                                        </p:attrNameLst>
                                      </p:cBhvr>
                                      <p:to>
                                        <p:strVal val="visible"/>
                                      </p:to>
                                    </p:set>
                                    <p:anim calcmode="lin" valueType="num">
                                      <p:cBhvr>
                                        <p:cTn id="68" dur="300" fill="hold"/>
                                        <p:tgtEl>
                                          <p:spTgt spid="31"/>
                                        </p:tgtEl>
                                        <p:attrNameLst>
                                          <p:attrName>ppt_x</p:attrName>
                                        </p:attrNameLst>
                                      </p:cBhvr>
                                      <p:tavLst>
                                        <p:tav tm="0">
                                          <p:val>
                                            <p:strVal val="#ppt_x-#ppt_w/2"/>
                                          </p:val>
                                        </p:tav>
                                        <p:tav tm="100000">
                                          <p:val>
                                            <p:strVal val="#ppt_x"/>
                                          </p:val>
                                        </p:tav>
                                      </p:tavLst>
                                    </p:anim>
                                    <p:anim calcmode="lin" valueType="num">
                                      <p:cBhvr>
                                        <p:cTn id="69" dur="300" fill="hold"/>
                                        <p:tgtEl>
                                          <p:spTgt spid="31"/>
                                        </p:tgtEl>
                                        <p:attrNameLst>
                                          <p:attrName>ppt_y</p:attrName>
                                        </p:attrNameLst>
                                      </p:cBhvr>
                                      <p:tavLst>
                                        <p:tav tm="0">
                                          <p:val>
                                            <p:strVal val="#ppt_y"/>
                                          </p:val>
                                        </p:tav>
                                        <p:tav tm="100000">
                                          <p:val>
                                            <p:strVal val="#ppt_y"/>
                                          </p:val>
                                        </p:tav>
                                      </p:tavLst>
                                    </p:anim>
                                    <p:anim calcmode="lin" valueType="num">
                                      <p:cBhvr>
                                        <p:cTn id="70" dur="300" fill="hold"/>
                                        <p:tgtEl>
                                          <p:spTgt spid="31"/>
                                        </p:tgtEl>
                                        <p:attrNameLst>
                                          <p:attrName>ppt_w</p:attrName>
                                        </p:attrNameLst>
                                      </p:cBhvr>
                                      <p:tavLst>
                                        <p:tav tm="0">
                                          <p:val>
                                            <p:fltVal val="0"/>
                                          </p:val>
                                        </p:tav>
                                        <p:tav tm="100000">
                                          <p:val>
                                            <p:strVal val="#ppt_w"/>
                                          </p:val>
                                        </p:tav>
                                      </p:tavLst>
                                    </p:anim>
                                    <p:anim calcmode="lin" valueType="num">
                                      <p:cBhvr>
                                        <p:cTn id="71" dur="300" fill="hold"/>
                                        <p:tgtEl>
                                          <p:spTgt spid="3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6" name="fins__success-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58" grpId="0" animBg="1"/>
      <p:bldP spid="44" grpId="0" animBg="1"/>
      <p:bldP spid="45" grpId="0" animBg="1"/>
      <p:bldP spid="46" grpId="0" animBg="1"/>
      <p:bldP spid="47" grpId="0" animBg="1"/>
      <p:bldP spid="48" grpId="0" animBg="1"/>
      <p:bldP spid="49" grpId="0" animBg="1"/>
      <p:bldP spid="50" grpId="0" animBg="1"/>
      <p:bldP spid="51" grpId="0" animBg="1"/>
      <p:bldP spid="52" grpId="0" animBg="1"/>
      <p:bldP spid="56" grpId="0" animBg="1"/>
      <p:bldP spid="5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3077529" y="282732"/>
            <a:ext cx="9114471" cy="3353768"/>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377"/>
            <a:r>
              <a:rPr kumimoji="0" lang="en-US" sz="3200" b="1" i="1"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Câu 5: </a:t>
            </a:r>
            <a:r>
              <a:rPr lang="vi-VN" sz="3200" b="1" i="1">
                <a:solidFill>
                  <a:srgbClr val="FFFF00"/>
                </a:solidFill>
                <a:latin typeface="Times New Roman" panose="02020603050405020304" pitchFamily="18" charset="0"/>
                <a:cs typeface="Times New Roman" panose="02020603050405020304" pitchFamily="18" charset="0"/>
                <a:sym typeface="Arial"/>
              </a:rPr>
              <a:t>Xung đột Trịnh – Nguyễn kéo dài trong bao lâu?</a:t>
            </a:r>
            <a:endParaRPr lang="en-US" sz="3200" b="1" i="1">
              <a:solidFill>
                <a:srgbClr val="FFFF00"/>
              </a:solidFill>
              <a:latin typeface="Times New Roman" panose="02020603050405020304" pitchFamily="18" charset="0"/>
              <a:cs typeface="Times New Roman" panose="02020603050405020304" pitchFamily="18" charset="0"/>
              <a:sym typeface="Arial"/>
            </a:endParaRPr>
          </a:p>
          <a:p>
            <a:pPr lvl="0" defTabSz="914377"/>
            <a:r>
              <a:rPr lang="en-US" sz="2800" b="1" i="1">
                <a:solidFill>
                  <a:prstClr val="white"/>
                </a:solidFill>
                <a:latin typeface="Times New Roman" panose="02020603050405020304" pitchFamily="18" charset="0"/>
                <a:cs typeface="Times New Roman" panose="02020603050405020304" pitchFamily="18" charset="0"/>
                <a:sym typeface="Arial"/>
              </a:rPr>
              <a:t>A. </a:t>
            </a:r>
            <a:r>
              <a:rPr lang="vi-VN" sz="2800" b="1" i="1">
                <a:solidFill>
                  <a:prstClr val="white"/>
                </a:solidFill>
                <a:latin typeface="Times New Roman" panose="02020603050405020304" pitchFamily="18" charset="0"/>
                <a:cs typeface="Times New Roman" panose="02020603050405020304" pitchFamily="18" charset="0"/>
                <a:sym typeface="Arial"/>
              </a:rPr>
              <a:t>Gần 50 năm</a:t>
            </a:r>
          </a:p>
          <a:p>
            <a:pPr lvl="0" defTabSz="914377"/>
            <a:r>
              <a:rPr lang="en-US" sz="2800" b="1" i="1">
                <a:solidFill>
                  <a:prstClr val="white"/>
                </a:solidFill>
                <a:latin typeface="Times New Roman" panose="02020603050405020304" pitchFamily="18" charset="0"/>
                <a:cs typeface="Times New Roman" panose="02020603050405020304" pitchFamily="18" charset="0"/>
                <a:sym typeface="Arial"/>
              </a:rPr>
              <a:t>B. </a:t>
            </a:r>
            <a:r>
              <a:rPr lang="vi-VN" sz="2800" b="1" i="1">
                <a:solidFill>
                  <a:prstClr val="white"/>
                </a:solidFill>
                <a:latin typeface="Times New Roman" panose="02020603050405020304" pitchFamily="18" charset="0"/>
                <a:cs typeface="Times New Roman" panose="02020603050405020304" pitchFamily="18" charset="0"/>
                <a:sym typeface="Arial"/>
              </a:rPr>
              <a:t>Gần 100 năm</a:t>
            </a:r>
          </a:p>
          <a:p>
            <a:pPr lvl="0" defTabSz="914377"/>
            <a:r>
              <a:rPr lang="en-US" sz="2800" b="1" i="1">
                <a:solidFill>
                  <a:prstClr val="white"/>
                </a:solidFill>
                <a:latin typeface="Times New Roman" panose="02020603050405020304" pitchFamily="18" charset="0"/>
                <a:cs typeface="Times New Roman" panose="02020603050405020304" pitchFamily="18" charset="0"/>
                <a:sym typeface="Arial"/>
              </a:rPr>
              <a:t>C. </a:t>
            </a:r>
            <a:r>
              <a:rPr lang="vi-VN" sz="2800" b="1" i="1">
                <a:solidFill>
                  <a:prstClr val="white"/>
                </a:solidFill>
                <a:latin typeface="Times New Roman" panose="02020603050405020304" pitchFamily="18" charset="0"/>
                <a:cs typeface="Times New Roman" panose="02020603050405020304" pitchFamily="18" charset="0"/>
                <a:sym typeface="Arial"/>
              </a:rPr>
              <a:t>Gần 150 năm</a:t>
            </a:r>
          </a:p>
          <a:p>
            <a:pPr lvl="0" defTabSz="914377"/>
            <a:r>
              <a:rPr lang="en-US" sz="2800" b="1" i="1">
                <a:solidFill>
                  <a:prstClr val="white"/>
                </a:solidFill>
                <a:latin typeface="Times New Roman" panose="02020603050405020304" pitchFamily="18" charset="0"/>
                <a:cs typeface="Times New Roman" panose="02020603050405020304" pitchFamily="18" charset="0"/>
                <a:sym typeface="Arial"/>
              </a:rPr>
              <a:t>D. </a:t>
            </a:r>
            <a:r>
              <a:rPr lang="vi-VN" sz="2800" b="1" i="1">
                <a:solidFill>
                  <a:prstClr val="white"/>
                </a:solidFill>
                <a:latin typeface="Times New Roman" panose="02020603050405020304" pitchFamily="18" charset="0"/>
                <a:cs typeface="Times New Roman" panose="02020603050405020304" pitchFamily="18" charset="0"/>
                <a:sym typeface="Arial"/>
              </a:rPr>
              <a:t>Gần 200 năm</a:t>
            </a:r>
            <a:endParaRPr kumimoji="0" lang="vi-VN" sz="28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grpSp>
        <p:nvGrpSpPr>
          <p:cNvPr id="61" name="Group 60"/>
          <p:cNvGrpSpPr/>
          <p:nvPr/>
        </p:nvGrpSpPr>
        <p:grpSpPr>
          <a:xfrm>
            <a:off x="2819978" y="631466"/>
            <a:ext cx="387791" cy="3124609"/>
            <a:chOff x="1322576" y="181189"/>
            <a:chExt cx="387790" cy="2666783"/>
          </a:xfrm>
        </p:grpSpPr>
        <p:grpSp>
          <p:nvGrpSpPr>
            <p:cNvPr id="53" name="Group 52"/>
            <p:cNvGrpSpPr/>
            <p:nvPr/>
          </p:nvGrpSpPr>
          <p:grpSpPr>
            <a:xfrm>
              <a:off x="1322576" y="1379570"/>
              <a:ext cx="286946" cy="286946"/>
              <a:chOff x="505017" y="3662327"/>
              <a:chExt cx="286946" cy="286946"/>
            </a:xfrm>
          </p:grpSpPr>
          <p:sp>
            <p:nvSpPr>
              <p:cNvPr id="54" name="Oval 53"/>
              <p:cNvSpPr/>
              <p:nvPr/>
            </p:nvSpPr>
            <p:spPr>
              <a:xfrm>
                <a:off x="505017" y="3662327"/>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sym typeface="Arial"/>
                </a:endParaRPr>
              </a:p>
            </p:txBody>
          </p:sp>
          <p:sp>
            <p:nvSpPr>
              <p:cNvPr id="55" name="Oval 54"/>
              <p:cNvSpPr/>
              <p:nvPr/>
            </p:nvSpPr>
            <p:spPr>
              <a:xfrm>
                <a:off x="587032" y="3741662"/>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grpSp>
        <p:sp>
          <p:nvSpPr>
            <p:cNvPr id="57" name="Left Bracket 56"/>
            <p:cNvSpPr/>
            <p:nvPr/>
          </p:nvSpPr>
          <p:spPr>
            <a:xfrm>
              <a:off x="1461286" y="181189"/>
              <a:ext cx="249080"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sym typeface="Arial"/>
              </a:endParaRPr>
            </a:p>
          </p:txBody>
        </p:sp>
      </p:grpSp>
      <p:sp>
        <p:nvSpPr>
          <p:cNvPr id="58" name="Left Bracket 57"/>
          <p:cNvSpPr/>
          <p:nvPr/>
        </p:nvSpPr>
        <p:spPr>
          <a:xfrm flipH="1">
            <a:off x="11722317" y="276047"/>
            <a:ext cx="249080" cy="3353768"/>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sym typeface="Arial"/>
            </a:endParaRPr>
          </a:p>
        </p:txBody>
      </p:sp>
      <p:grpSp>
        <p:nvGrpSpPr>
          <p:cNvPr id="8" name="Group 7"/>
          <p:cNvGrpSpPr/>
          <p:nvPr/>
        </p:nvGrpSpPr>
        <p:grpSpPr>
          <a:xfrm>
            <a:off x="1917014" y="1374974"/>
            <a:ext cx="455948" cy="3255185"/>
            <a:chOff x="393013" y="1032069"/>
            <a:chExt cx="455948" cy="3255185"/>
          </a:xfrm>
        </p:grpSpPr>
        <p:cxnSp>
          <p:nvCxnSpPr>
            <p:cNvPr id="13" name="Straight Connector 12"/>
            <p:cNvCxnSpPr>
              <a:stCxn id="29" idx="4"/>
              <a:endCxn id="64" idx="0"/>
            </p:cNvCxnSpPr>
            <p:nvPr/>
          </p:nvCxnSpPr>
          <p:spPr>
            <a:xfrm flipH="1">
              <a:off x="620987" y="1032069"/>
              <a:ext cx="14515" cy="2799237"/>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93013" y="3831306"/>
              <a:ext cx="455948" cy="455948"/>
              <a:chOff x="268476" y="3198923"/>
              <a:chExt cx="286946" cy="286946"/>
            </a:xfrm>
          </p:grpSpPr>
          <p:sp>
            <p:nvSpPr>
              <p:cNvPr id="64" name="Oval 63"/>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sym typeface="Arial"/>
                </a:endParaRPr>
              </a:p>
            </p:txBody>
          </p:sp>
          <p:sp>
            <p:nvSpPr>
              <p:cNvPr id="65" name="Oval 64"/>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grpSp>
      </p:grpSp>
      <p:grpSp>
        <p:nvGrpSpPr>
          <p:cNvPr id="31" name="Group 30"/>
          <p:cNvGrpSpPr/>
          <p:nvPr/>
        </p:nvGrpSpPr>
        <p:grpSpPr>
          <a:xfrm>
            <a:off x="2084434" y="3920595"/>
            <a:ext cx="7672439" cy="2654675"/>
            <a:chOff x="560434" y="3549113"/>
            <a:chExt cx="7672438" cy="2654675"/>
          </a:xfrm>
        </p:grpSpPr>
        <p:grpSp>
          <p:nvGrpSpPr>
            <p:cNvPr id="23" name="Group 22"/>
            <p:cNvGrpSpPr/>
            <p:nvPr/>
          </p:nvGrpSpPr>
          <p:grpSpPr>
            <a:xfrm>
              <a:off x="620986" y="3549113"/>
              <a:ext cx="7597821" cy="2654675"/>
              <a:chOff x="1139780" y="2611241"/>
              <a:chExt cx="4733934" cy="2462475"/>
            </a:xfrm>
          </p:grpSpPr>
          <p:sp>
            <p:nvSpPr>
              <p:cNvPr id="18" name="Parallelogram 17"/>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7" name="Parallelogram 6"/>
              <p:cNvSpPr/>
              <p:nvPr/>
            </p:nvSpPr>
            <p:spPr>
              <a:xfrm flipH="1">
                <a:off x="1357102" y="2611241"/>
                <a:ext cx="1403156" cy="534468"/>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ĐÁP ÁN</a:t>
                </a:r>
              </a:p>
            </p:txBody>
          </p:sp>
          <p:sp>
            <p:nvSpPr>
              <p:cNvPr id="22" name="Rectangle 21"/>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grpSp>
        <p:cxnSp>
          <p:nvCxnSpPr>
            <p:cNvPr id="75" name="Straight Connector 74"/>
            <p:cNvCxnSpPr>
              <a:stCxn id="15" idx="3"/>
              <a:endCxn id="15" idx="1"/>
            </p:cNvCxnSpPr>
            <p:nvPr/>
          </p:nvCxnSpPr>
          <p:spPr>
            <a:xfrm>
              <a:off x="3221801" y="4031549"/>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p:cNvSpPr/>
            <p:nvPr/>
          </p:nvSpPr>
          <p:spPr>
            <a:xfrm>
              <a:off x="560434" y="4031549"/>
              <a:ext cx="7672438" cy="206762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377"/>
              <a:r>
                <a:rPr lang="en-US" sz="4000" b="1" i="1">
                  <a:solidFill>
                    <a:prstClr val="white"/>
                  </a:solidFill>
                  <a:latin typeface="Times New Roman" panose="02020603050405020304" pitchFamily="18" charset="0"/>
                  <a:cs typeface="Times New Roman" panose="02020603050405020304" pitchFamily="18" charset="0"/>
                  <a:sym typeface="Arial"/>
                </a:rPr>
                <a:t>A. </a:t>
              </a:r>
              <a:r>
                <a:rPr lang="vi-VN" sz="4000" b="1" i="1">
                  <a:solidFill>
                    <a:prstClr val="white"/>
                  </a:solidFill>
                  <a:latin typeface="Times New Roman" panose="02020603050405020304" pitchFamily="18" charset="0"/>
                  <a:cs typeface="Times New Roman" panose="02020603050405020304" pitchFamily="18" charset="0"/>
                  <a:sym typeface="Arial"/>
                </a:rPr>
                <a:t>Gần 50 năm</a:t>
              </a:r>
            </a:p>
          </p:txBody>
        </p:sp>
        <p:pic>
          <p:nvPicPr>
            <p:cNvPr id="15" name="Picture 14"/>
            <p:cNvPicPr>
              <a:picLocks noChangeAspect="1"/>
            </p:cNvPicPr>
            <p:nvPr/>
          </p:nvPicPr>
          <p:blipFill>
            <a:blip r:embed="rId7"/>
            <a:stretch>
              <a:fillRect/>
            </a:stretch>
          </p:blipFill>
          <p:spPr>
            <a:xfrm rot="10800000">
              <a:off x="3221801" y="3879674"/>
              <a:ext cx="4997003" cy="303750"/>
            </a:xfrm>
            <a:prstGeom prst="rect">
              <a:avLst/>
            </a:prstGeom>
          </p:spPr>
        </p:pic>
      </p:grpSp>
      <p:grpSp>
        <p:nvGrpSpPr>
          <p:cNvPr id="28" name="Group 27"/>
          <p:cNvGrpSpPr/>
          <p:nvPr/>
        </p:nvGrpSpPr>
        <p:grpSpPr>
          <a:xfrm>
            <a:off x="1622176" y="304399"/>
            <a:ext cx="1082288" cy="1082288"/>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srgbClr val="008CF5"/>
                </a:solidFill>
                <a:effectLst/>
                <a:uLnTx/>
                <a:uFillTx/>
                <a:latin typeface="Arial" panose="020B0604020202020204" pitchFamily="34" charset="0"/>
                <a:ea typeface="+mn-ea"/>
                <a:cs typeface="Arial" panose="020B0604020202020204" pitchFamily="34" charset="0"/>
                <a:sym typeface="Arial"/>
              </a:endParaRPr>
            </a:p>
          </p:txBody>
        </p:sp>
        <p:pic>
          <p:nvPicPr>
            <p:cNvPr id="32" name="Picture 31"/>
            <p:cNvPicPr>
              <a:picLocks noChangeAspect="1"/>
            </p:cNvPicPr>
            <p:nvPr/>
          </p:nvPicPr>
          <p:blipFill>
            <a:blip r:embed="rId8"/>
            <a:stretch>
              <a:fillRect/>
            </a:stretch>
          </p:blipFill>
          <p:spPr>
            <a:xfrm>
              <a:off x="83662" y="159259"/>
              <a:ext cx="1082288" cy="1082288"/>
            </a:xfrm>
            <a:prstGeom prst="rect">
              <a:avLst/>
            </a:prstGeom>
          </p:spPr>
        </p:pic>
        <p:pic>
          <p:nvPicPr>
            <p:cNvPr id="33" name="Picture 32"/>
            <p:cNvPicPr>
              <a:picLocks noChangeAspect="1"/>
            </p:cNvPicPr>
            <p:nvPr/>
          </p:nvPicPr>
          <p:blipFill>
            <a:blip r:embed="rId9"/>
            <a:stretch>
              <a:fillRect/>
            </a:stretch>
          </p:blipFill>
          <p:spPr>
            <a:xfrm>
              <a:off x="140649" y="240741"/>
              <a:ext cx="757177" cy="937456"/>
            </a:xfrm>
            <a:prstGeom prst="rect">
              <a:avLst/>
            </a:prstGeom>
          </p:spPr>
        </p:pic>
        <p:sp>
          <p:nvSpPr>
            <p:cNvPr id="34" name="TextBox 33"/>
            <p:cNvSpPr txBox="1"/>
            <p:nvPr/>
          </p:nvSpPr>
          <p:spPr>
            <a:xfrm>
              <a:off x="354552" y="277250"/>
              <a:ext cx="540533" cy="861774"/>
            </a:xfrm>
            <a:prstGeom prst="rect">
              <a:avLst/>
            </a:prstGeom>
            <a:noFill/>
          </p:spPr>
          <p:txBody>
            <a:bodyPr wrap="non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srgbClr val="00FF4E"/>
                  </a:solidFill>
                  <a:effectLst>
                    <a:glow rad="88900">
                      <a:srgbClr val="00FF4E">
                        <a:alpha val="60000"/>
                      </a:srgbClr>
                    </a:glow>
                  </a:effectLst>
                  <a:uLnTx/>
                  <a:uFillTx/>
                  <a:latin typeface="Arial" panose="020B0604020202020204" pitchFamily="34" charset="0"/>
                  <a:ea typeface="+mn-ea"/>
                  <a:cs typeface="Arial" panose="020B0604020202020204" pitchFamily="34" charset="0"/>
                  <a:sym typeface="Arial"/>
                </a:rPr>
                <a:t>5</a:t>
              </a:r>
            </a:p>
          </p:txBody>
        </p:sp>
      </p:grpSp>
      <p:pic>
        <p:nvPicPr>
          <p:cNvPr id="38" name="Picture 115" descr="ALRMCLOK"/>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750981" y="2220873"/>
            <a:ext cx="864427" cy="1045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Oval 176"/>
          <p:cNvSpPr>
            <a:spLocks noChangeArrowheads="1"/>
          </p:cNvSpPr>
          <p:nvPr/>
        </p:nvSpPr>
        <p:spPr bwMode="auto">
          <a:xfrm>
            <a:off x="1912724" y="252070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sym typeface="Arial"/>
              </a:rPr>
              <a:t>10</a:t>
            </a:r>
          </a:p>
        </p:txBody>
      </p:sp>
      <p:sp>
        <p:nvSpPr>
          <p:cNvPr id="45" name="Oval 176"/>
          <p:cNvSpPr>
            <a:spLocks noChangeArrowheads="1"/>
          </p:cNvSpPr>
          <p:nvPr/>
        </p:nvSpPr>
        <p:spPr bwMode="auto">
          <a:xfrm>
            <a:off x="1916823" y="2493275"/>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sym typeface="Arial"/>
              </a:rPr>
              <a:t>9</a:t>
            </a:r>
          </a:p>
        </p:txBody>
      </p:sp>
      <p:sp>
        <p:nvSpPr>
          <p:cNvPr id="46" name="Oval 176"/>
          <p:cNvSpPr>
            <a:spLocks noChangeArrowheads="1"/>
          </p:cNvSpPr>
          <p:nvPr/>
        </p:nvSpPr>
        <p:spPr bwMode="auto">
          <a:xfrm>
            <a:off x="1912396" y="253420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sym typeface="Arial"/>
              </a:rPr>
              <a:t>8</a:t>
            </a:r>
          </a:p>
        </p:txBody>
      </p:sp>
      <p:sp>
        <p:nvSpPr>
          <p:cNvPr id="47" name="Oval 176"/>
          <p:cNvSpPr>
            <a:spLocks noChangeArrowheads="1"/>
          </p:cNvSpPr>
          <p:nvPr/>
        </p:nvSpPr>
        <p:spPr bwMode="auto">
          <a:xfrm>
            <a:off x="1929580" y="251011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sym typeface="Arial"/>
              </a:rPr>
              <a:t>7</a:t>
            </a:r>
          </a:p>
        </p:txBody>
      </p:sp>
      <p:sp>
        <p:nvSpPr>
          <p:cNvPr id="48" name="Oval 176"/>
          <p:cNvSpPr>
            <a:spLocks noChangeArrowheads="1"/>
          </p:cNvSpPr>
          <p:nvPr/>
        </p:nvSpPr>
        <p:spPr bwMode="auto">
          <a:xfrm>
            <a:off x="1916823" y="252401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sym typeface="Arial"/>
              </a:rPr>
              <a:t>6</a:t>
            </a:r>
          </a:p>
        </p:txBody>
      </p:sp>
      <p:sp>
        <p:nvSpPr>
          <p:cNvPr id="49" name="Oval 176"/>
          <p:cNvSpPr>
            <a:spLocks noChangeArrowheads="1"/>
          </p:cNvSpPr>
          <p:nvPr/>
        </p:nvSpPr>
        <p:spPr bwMode="auto">
          <a:xfrm>
            <a:off x="1928229" y="25204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sym typeface="Arial"/>
              </a:rPr>
              <a:t>5</a:t>
            </a:r>
          </a:p>
        </p:txBody>
      </p:sp>
      <p:sp>
        <p:nvSpPr>
          <p:cNvPr id="50" name="Oval 176"/>
          <p:cNvSpPr>
            <a:spLocks noChangeArrowheads="1"/>
          </p:cNvSpPr>
          <p:nvPr/>
        </p:nvSpPr>
        <p:spPr bwMode="auto">
          <a:xfrm>
            <a:off x="1893065" y="252267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sym typeface="Arial"/>
              </a:rPr>
              <a:t>4</a:t>
            </a:r>
          </a:p>
        </p:txBody>
      </p:sp>
      <p:sp>
        <p:nvSpPr>
          <p:cNvPr id="51" name="Oval 176"/>
          <p:cNvSpPr>
            <a:spLocks noChangeArrowheads="1"/>
          </p:cNvSpPr>
          <p:nvPr/>
        </p:nvSpPr>
        <p:spPr bwMode="auto">
          <a:xfrm>
            <a:off x="1899967" y="24966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sym typeface="Arial"/>
              </a:rPr>
              <a:t>3</a:t>
            </a:r>
          </a:p>
        </p:txBody>
      </p:sp>
      <p:sp>
        <p:nvSpPr>
          <p:cNvPr id="52" name="Oval 176"/>
          <p:cNvSpPr>
            <a:spLocks noChangeArrowheads="1"/>
          </p:cNvSpPr>
          <p:nvPr/>
        </p:nvSpPr>
        <p:spPr bwMode="auto">
          <a:xfrm>
            <a:off x="1917853" y="251475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sym typeface="Arial"/>
              </a:rPr>
              <a:t>2</a:t>
            </a:r>
          </a:p>
        </p:txBody>
      </p:sp>
      <p:sp>
        <p:nvSpPr>
          <p:cNvPr id="56" name="Oval 176"/>
          <p:cNvSpPr>
            <a:spLocks noChangeArrowheads="1"/>
          </p:cNvSpPr>
          <p:nvPr/>
        </p:nvSpPr>
        <p:spPr bwMode="auto">
          <a:xfrm>
            <a:off x="1928229" y="247299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sym typeface="Arial"/>
              </a:rPr>
              <a:t>1</a:t>
            </a:r>
          </a:p>
        </p:txBody>
      </p:sp>
      <p:sp>
        <p:nvSpPr>
          <p:cNvPr id="59" name="Oval 176"/>
          <p:cNvSpPr>
            <a:spLocks noChangeArrowheads="1"/>
          </p:cNvSpPr>
          <p:nvPr/>
        </p:nvSpPr>
        <p:spPr bwMode="auto">
          <a:xfrm>
            <a:off x="1886321" y="250232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Arial"/>
                <a:sym typeface="Arial"/>
              </a:rPr>
              <a:t>0</a:t>
            </a:r>
          </a:p>
        </p:txBody>
      </p:sp>
    </p:spTree>
    <p:extLst>
      <p:ext uri="{BB962C8B-B14F-4D97-AF65-F5344CB8AC3E}">
        <p14:creationId xmlns:p14="http://schemas.microsoft.com/office/powerpoint/2010/main" val="14756399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3"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dissolve">
                                      <p:cBhvr>
                                        <p:cTn id="13" dur="200"/>
                                        <p:tgtEl>
                                          <p:spTgt spid="61"/>
                                        </p:tgtEl>
                                      </p:cBhvr>
                                    </p:animEffect>
                                  </p:childTnLst>
                                </p:cTn>
                              </p:par>
                            </p:childTnLst>
                          </p:cTn>
                        </p:par>
                        <p:par>
                          <p:cTn id="14" fill="hold">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additive="base">
                                        <p:cTn id="17" dur="200" fill="hold"/>
                                        <p:tgtEl>
                                          <p:spTgt spid="58"/>
                                        </p:tgtEl>
                                        <p:attrNameLst>
                                          <p:attrName>ppt_x</p:attrName>
                                        </p:attrNameLst>
                                      </p:cBhvr>
                                      <p:tavLst>
                                        <p:tav tm="0">
                                          <p:val>
                                            <p:strVal val="0-#ppt_w/2"/>
                                          </p:val>
                                        </p:tav>
                                        <p:tav tm="100000">
                                          <p:val>
                                            <p:strVal val="#ppt_x"/>
                                          </p:val>
                                        </p:tav>
                                      </p:tavLst>
                                    </p:anim>
                                    <p:anim calcmode="lin" valueType="num">
                                      <p:cBhvr additive="base">
                                        <p:cTn id="18" dur="200" fill="hold"/>
                                        <p:tgtEl>
                                          <p:spTgt spid="58"/>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randombar(horizontal)">
                                      <p:cBhvr>
                                        <p:cTn id="21" dur="300"/>
                                        <p:tgtEl>
                                          <p:spTgt spid="60"/>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beep.wav"/>
                                        </p:tgtEl>
                                      </p:cMediaNode>
                                    </p:audio>
                                  </p:subTnLst>
                                </p:cTn>
                              </p:par>
                            </p:childTnLst>
                          </p:cTn>
                        </p:par>
                        <p:par>
                          <p:cTn id="30" fill="hold">
                            <p:stCondLst>
                              <p:cond delay="0"/>
                            </p:stCondLst>
                            <p:childTnLst>
                              <p:par>
                                <p:cTn id="31" presetID="1" presetClass="entr" presetSubtype="0" fill="hold" grpId="0" nodeType="afterEffect">
                                  <p:stCondLst>
                                    <p:cond delay="1000"/>
                                  </p:stCondLst>
                                  <p:childTnLst>
                                    <p:set>
                                      <p:cBhvr>
                                        <p:cTn id="32"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beep.wav"/>
                                        </p:tgtEl>
                                      </p:cMediaNode>
                                    </p:audio>
                                  </p:subTnLst>
                                </p:cTn>
                              </p:par>
                            </p:childTnLst>
                          </p:cTn>
                        </p:par>
                        <p:par>
                          <p:cTn id="33" fill="hold">
                            <p:stCondLst>
                              <p:cond delay="1000"/>
                            </p:stCondLst>
                            <p:childTnLst>
                              <p:par>
                                <p:cTn id="34" presetID="1" presetClass="entr" presetSubtype="0" fill="hold" grpId="0" nodeType="afterEffect">
                                  <p:stCondLst>
                                    <p:cond delay="1000"/>
                                  </p:stCondLst>
                                  <p:childTnLst>
                                    <p:set>
                                      <p:cBhvr>
                                        <p:cTn id="35"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beep.wav"/>
                                        </p:tgtEl>
                                      </p:cMediaNode>
                                    </p:audio>
                                  </p:subTnLst>
                                </p:cTn>
                              </p:par>
                            </p:childTnLst>
                          </p:cTn>
                        </p:par>
                        <p:par>
                          <p:cTn id="36" fill="hold">
                            <p:stCondLst>
                              <p:cond delay="2000"/>
                            </p:stCondLst>
                            <p:childTnLst>
                              <p:par>
                                <p:cTn id="37" presetID="1" presetClass="entr" presetSubtype="0" fill="hold" grpId="0" nodeType="afterEffect">
                                  <p:stCondLst>
                                    <p:cond delay="1000"/>
                                  </p:stCondLst>
                                  <p:childTnLst>
                                    <p:set>
                                      <p:cBhvr>
                                        <p:cTn id="38"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beep.wav"/>
                                        </p:tgtEl>
                                      </p:cMediaNode>
                                    </p:audio>
                                  </p:subTnLst>
                                </p:cTn>
                              </p:par>
                            </p:childTnLst>
                          </p:cTn>
                        </p:par>
                        <p:par>
                          <p:cTn id="39" fill="hold">
                            <p:stCondLst>
                              <p:cond delay="3000"/>
                            </p:stCondLst>
                            <p:childTnLst>
                              <p:par>
                                <p:cTn id="40" presetID="1" presetClass="entr" presetSubtype="0" fill="hold" grpId="0" nodeType="afterEffect">
                                  <p:stCondLst>
                                    <p:cond delay="1000"/>
                                  </p:stCondLst>
                                  <p:childTnLst>
                                    <p:set>
                                      <p:cBhvr>
                                        <p:cTn id="41"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beep.wav"/>
                                        </p:tgtEl>
                                      </p:cMediaNode>
                                    </p:audio>
                                  </p:subTnLst>
                                </p:cTn>
                              </p:par>
                            </p:childTnLst>
                          </p:cTn>
                        </p:par>
                        <p:par>
                          <p:cTn id="42" fill="hold">
                            <p:stCondLst>
                              <p:cond delay="4000"/>
                            </p:stCondLst>
                            <p:childTnLst>
                              <p:par>
                                <p:cTn id="43" presetID="1" presetClass="entr" presetSubtype="0" fill="hold" grpId="0" nodeType="afterEffect">
                                  <p:stCondLst>
                                    <p:cond delay="1000"/>
                                  </p:stCondLst>
                                  <p:childTnLst>
                                    <p:set>
                                      <p:cBhvr>
                                        <p:cTn id="44"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beep.wav"/>
                                        </p:tgtEl>
                                      </p:cMediaNode>
                                    </p:audio>
                                  </p:subTnLst>
                                </p:cTn>
                              </p:par>
                            </p:childTnLst>
                          </p:cTn>
                        </p:par>
                        <p:par>
                          <p:cTn id="45" fill="hold">
                            <p:stCondLst>
                              <p:cond delay="5000"/>
                            </p:stCondLst>
                            <p:childTnLst>
                              <p:par>
                                <p:cTn id="46" presetID="1" presetClass="entr" presetSubtype="0" fill="hold" grpId="0" nodeType="afterEffect">
                                  <p:stCondLst>
                                    <p:cond delay="1000"/>
                                  </p:stCondLst>
                                  <p:childTnLst>
                                    <p:set>
                                      <p:cBhvr>
                                        <p:cTn id="47"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4" name="beep.wav"/>
                                        </p:tgtEl>
                                      </p:cMediaNode>
                                    </p:audio>
                                  </p:subTnLst>
                                </p:cTn>
                              </p:par>
                            </p:childTnLst>
                          </p:cTn>
                        </p:par>
                        <p:par>
                          <p:cTn id="48" fill="hold">
                            <p:stCondLst>
                              <p:cond delay="6000"/>
                            </p:stCondLst>
                            <p:childTnLst>
                              <p:par>
                                <p:cTn id="49" presetID="1" presetClass="entr" presetSubtype="0" fill="hold" grpId="0" nodeType="afterEffect">
                                  <p:stCondLst>
                                    <p:cond delay="1000"/>
                                  </p:stCondLst>
                                  <p:childTnLst>
                                    <p:set>
                                      <p:cBhvr>
                                        <p:cTn id="50"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4" name="beep.wav"/>
                                        </p:tgtEl>
                                      </p:cMediaNode>
                                    </p:audio>
                                  </p:subTnLst>
                                </p:cTn>
                              </p:par>
                            </p:childTnLst>
                          </p:cTn>
                        </p:par>
                        <p:par>
                          <p:cTn id="51" fill="hold">
                            <p:stCondLst>
                              <p:cond delay="7000"/>
                            </p:stCondLst>
                            <p:childTnLst>
                              <p:par>
                                <p:cTn id="52" presetID="1" presetClass="entr" presetSubtype="0" fill="hold" grpId="0" nodeType="afterEffect">
                                  <p:stCondLst>
                                    <p:cond delay="1000"/>
                                  </p:stCondLst>
                                  <p:childTnLst>
                                    <p:set>
                                      <p:cBhvr>
                                        <p:cTn id="53"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4" name="beep.wav"/>
                                        </p:tgtEl>
                                      </p:cMediaNode>
                                    </p:audio>
                                  </p:subTnLst>
                                </p:cTn>
                              </p:par>
                            </p:childTnLst>
                          </p:cTn>
                        </p:par>
                        <p:par>
                          <p:cTn id="54" fill="hold">
                            <p:stCondLst>
                              <p:cond delay="8000"/>
                            </p:stCondLst>
                            <p:childTnLst>
                              <p:par>
                                <p:cTn id="55" presetID="1" presetClass="entr" presetSubtype="0" fill="hold" grpId="0" nodeType="afterEffect">
                                  <p:stCondLst>
                                    <p:cond delay="1000"/>
                                  </p:stCondLst>
                                  <p:childTnLst>
                                    <p:set>
                                      <p:cBhvr>
                                        <p:cTn id="56"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beep.wav"/>
                                        </p:tgtEl>
                                      </p:cMediaNode>
                                    </p:audio>
                                  </p:subTnLst>
                                </p:cTn>
                              </p:par>
                            </p:childTnLst>
                          </p:cTn>
                        </p:par>
                        <p:par>
                          <p:cTn id="57" fill="hold">
                            <p:stCondLst>
                              <p:cond delay="9000"/>
                            </p:stCondLst>
                            <p:childTnLst>
                              <p:par>
                                <p:cTn id="58" presetID="1" presetClass="entr" presetSubtype="0" fill="hold" grpId="0" nodeType="afterEffect">
                                  <p:stCondLst>
                                    <p:cond delay="1000"/>
                                  </p:stCondLst>
                                  <p:childTnLst>
                                    <p:set>
                                      <p:cBhvr>
                                        <p:cTn id="59"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5" name="GUN.wav"/>
                                        </p:tgtEl>
                                      </p:cMediaNode>
                                    </p:audio>
                                  </p:subTnLst>
                                </p:cTn>
                              </p:par>
                            </p:childTnLst>
                          </p:cTn>
                        </p:par>
                      </p:childTnLst>
                    </p:cTn>
                  </p:par>
                  <p:par>
                    <p:cTn id="60" fill="hold">
                      <p:stCondLst>
                        <p:cond delay="indefinite"/>
                      </p:stCondLst>
                      <p:childTnLst>
                        <p:par>
                          <p:cTn id="61" fill="hold">
                            <p:stCondLst>
                              <p:cond delay="0"/>
                            </p:stCondLst>
                            <p:childTnLst>
                              <p:par>
                                <p:cTn id="62" presetID="22" presetClass="entr" presetSubtype="1" fill="hold" nodeType="clickEffect">
                                  <p:stCondLst>
                                    <p:cond delay="0"/>
                                  </p:stCondLst>
                                  <p:childTnLst>
                                    <p:set>
                                      <p:cBhvr>
                                        <p:cTn id="63" dur="1" fill="hold">
                                          <p:stCondLst>
                                            <p:cond delay="0"/>
                                          </p:stCondLst>
                                        </p:cTn>
                                        <p:tgtEl>
                                          <p:spTgt spid="8"/>
                                        </p:tgtEl>
                                        <p:attrNameLst>
                                          <p:attrName>style.visibility</p:attrName>
                                        </p:attrNameLst>
                                      </p:cBhvr>
                                      <p:to>
                                        <p:strVal val="visible"/>
                                      </p:to>
                                    </p:set>
                                    <p:animEffect transition="in" filter="wipe(up)">
                                      <p:cBhvr>
                                        <p:cTn id="64" dur="200"/>
                                        <p:tgtEl>
                                          <p:spTgt spid="8"/>
                                        </p:tgtEl>
                                      </p:cBhvr>
                                    </p:animEffect>
                                  </p:childTnLst>
                                </p:cTn>
                              </p:par>
                            </p:childTnLst>
                          </p:cTn>
                        </p:par>
                        <p:par>
                          <p:cTn id="65" fill="hold">
                            <p:stCondLst>
                              <p:cond delay="200"/>
                            </p:stCondLst>
                            <p:childTnLst>
                              <p:par>
                                <p:cTn id="66" presetID="17" presetClass="entr" presetSubtype="8" fill="hold" nodeType="afterEffect">
                                  <p:stCondLst>
                                    <p:cond delay="0"/>
                                  </p:stCondLst>
                                  <p:childTnLst>
                                    <p:set>
                                      <p:cBhvr>
                                        <p:cTn id="67" dur="1" fill="hold">
                                          <p:stCondLst>
                                            <p:cond delay="0"/>
                                          </p:stCondLst>
                                        </p:cTn>
                                        <p:tgtEl>
                                          <p:spTgt spid="31"/>
                                        </p:tgtEl>
                                        <p:attrNameLst>
                                          <p:attrName>style.visibility</p:attrName>
                                        </p:attrNameLst>
                                      </p:cBhvr>
                                      <p:to>
                                        <p:strVal val="visible"/>
                                      </p:to>
                                    </p:set>
                                    <p:anim calcmode="lin" valueType="num">
                                      <p:cBhvr>
                                        <p:cTn id="68" dur="300" fill="hold"/>
                                        <p:tgtEl>
                                          <p:spTgt spid="31"/>
                                        </p:tgtEl>
                                        <p:attrNameLst>
                                          <p:attrName>ppt_x</p:attrName>
                                        </p:attrNameLst>
                                      </p:cBhvr>
                                      <p:tavLst>
                                        <p:tav tm="0">
                                          <p:val>
                                            <p:strVal val="#ppt_x-#ppt_w/2"/>
                                          </p:val>
                                        </p:tav>
                                        <p:tav tm="100000">
                                          <p:val>
                                            <p:strVal val="#ppt_x"/>
                                          </p:val>
                                        </p:tav>
                                      </p:tavLst>
                                    </p:anim>
                                    <p:anim calcmode="lin" valueType="num">
                                      <p:cBhvr>
                                        <p:cTn id="69" dur="300" fill="hold"/>
                                        <p:tgtEl>
                                          <p:spTgt spid="31"/>
                                        </p:tgtEl>
                                        <p:attrNameLst>
                                          <p:attrName>ppt_y</p:attrName>
                                        </p:attrNameLst>
                                      </p:cBhvr>
                                      <p:tavLst>
                                        <p:tav tm="0">
                                          <p:val>
                                            <p:strVal val="#ppt_y"/>
                                          </p:val>
                                        </p:tav>
                                        <p:tav tm="100000">
                                          <p:val>
                                            <p:strVal val="#ppt_y"/>
                                          </p:val>
                                        </p:tav>
                                      </p:tavLst>
                                    </p:anim>
                                    <p:anim calcmode="lin" valueType="num">
                                      <p:cBhvr>
                                        <p:cTn id="70" dur="300" fill="hold"/>
                                        <p:tgtEl>
                                          <p:spTgt spid="31"/>
                                        </p:tgtEl>
                                        <p:attrNameLst>
                                          <p:attrName>ppt_w</p:attrName>
                                        </p:attrNameLst>
                                      </p:cBhvr>
                                      <p:tavLst>
                                        <p:tav tm="0">
                                          <p:val>
                                            <p:fltVal val="0"/>
                                          </p:val>
                                        </p:tav>
                                        <p:tav tm="100000">
                                          <p:val>
                                            <p:strVal val="#ppt_w"/>
                                          </p:val>
                                        </p:tav>
                                      </p:tavLst>
                                    </p:anim>
                                    <p:anim calcmode="lin" valueType="num">
                                      <p:cBhvr>
                                        <p:cTn id="71" dur="300" fill="hold"/>
                                        <p:tgtEl>
                                          <p:spTgt spid="3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6" name="fins__success-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58" grpId="0" animBg="1"/>
      <p:bldP spid="44" grpId="0" animBg="1"/>
      <p:bldP spid="45" grpId="0" animBg="1"/>
      <p:bldP spid="46" grpId="0" animBg="1"/>
      <p:bldP spid="47" grpId="0" animBg="1"/>
      <p:bldP spid="48" grpId="0" animBg="1"/>
      <p:bldP spid="49" grpId="0" animBg="1"/>
      <p:bldP spid="50" grpId="0" animBg="1"/>
      <p:bldP spid="51" grpId="0" animBg="1"/>
      <p:bldP spid="52" grpId="0" animBg="1"/>
      <p:bldP spid="56" grpId="0" animBg="1"/>
      <p:bldP spid="5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4BE39C6-C142-83CE-2800-A203271EBAAD}"/>
              </a:ext>
            </a:extLst>
          </p:cNvPr>
          <p:cNvSpPr>
            <a:spLocks noGrp="1"/>
          </p:cNvSpPr>
          <p:nvPr>
            <p:ph type="sldNum" idx="12"/>
          </p:nvPr>
        </p:nvSpPr>
        <p:spPr/>
        <p:txBody>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 sz="1600" b="0" i="0" u="none" strike="noStrike" kern="0" cap="none" spc="0" normalizeH="0" baseline="0" noProof="0">
                <a:ln>
                  <a:noFill/>
                </a:ln>
                <a:solidFill>
                  <a:srgbClr val="A1BECC"/>
                </a:solidFill>
                <a:effectLst/>
                <a:uLnTx/>
                <a:uFillTx/>
                <a:latin typeface="Nixie One"/>
                <a:sym typeface="Nixie One"/>
              </a:rPr>
              <a:pPr marL="0" marR="0" lvl="0" indent="0" algn="ctr" defTabSz="1219170" rtl="0" eaLnBrk="1" fontAlgn="auto" latinLnBrk="0" hangingPunct="1">
                <a:lnSpc>
                  <a:spcPct val="100000"/>
                </a:lnSpc>
                <a:spcBef>
                  <a:spcPts val="0"/>
                </a:spcBef>
                <a:spcAft>
                  <a:spcPts val="0"/>
                </a:spcAft>
                <a:buClr>
                  <a:srgbClr val="000000"/>
                </a:buClr>
                <a:buSzTx/>
                <a:buFontTx/>
                <a:buNone/>
                <a:tabLst/>
                <a:defRPr/>
              </a:pPr>
              <a:t>27</a:t>
            </a:fld>
            <a:endParaRPr kumimoji="0" lang="en" sz="1600" b="0" i="0" u="none" strike="noStrike" kern="0" cap="none" spc="0" normalizeH="0" baseline="0" noProof="0">
              <a:ln>
                <a:noFill/>
              </a:ln>
              <a:solidFill>
                <a:srgbClr val="A1BECC"/>
              </a:solidFill>
              <a:effectLst/>
              <a:uLnTx/>
              <a:uFillTx/>
              <a:latin typeface="Nixie One"/>
              <a:sym typeface="Nixie One"/>
            </a:endParaRPr>
          </a:p>
        </p:txBody>
      </p:sp>
      <p:sp>
        <p:nvSpPr>
          <p:cNvPr id="5" name="Rectangle 4">
            <a:extLst>
              <a:ext uri="{FF2B5EF4-FFF2-40B4-BE49-F238E27FC236}">
                <a16:creationId xmlns:a16="http://schemas.microsoft.com/office/drawing/2014/main" id="{981CEB82-7ABF-980D-F61F-DEC287E2E8E6}"/>
              </a:ext>
            </a:extLst>
          </p:cNvPr>
          <p:cNvSpPr/>
          <p:nvPr/>
        </p:nvSpPr>
        <p:spPr>
          <a:xfrm>
            <a:off x="2949632" y="2420156"/>
            <a:ext cx="6292748" cy="1477328"/>
          </a:xfrm>
          <a:prstGeom prst="rect">
            <a:avLst/>
          </a:prstGeom>
          <a:noFill/>
        </p:spPr>
        <p:txBody>
          <a:bodyPr wrap="none" lIns="121920" tIns="60960" rIns="121920" bIns="6096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8800" b="1" i="0" u="none" strike="noStrike" kern="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sym typeface="Arial"/>
              </a:rPr>
              <a:t>VẬN DỤNG</a:t>
            </a:r>
          </a:p>
        </p:txBody>
      </p:sp>
    </p:spTree>
    <p:extLst>
      <p:ext uri="{BB962C8B-B14F-4D97-AF65-F5344CB8AC3E}">
        <p14:creationId xmlns:p14="http://schemas.microsoft.com/office/powerpoint/2010/main" val="33301107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nodeType="withEffect">
                                  <p:stCondLst>
                                    <p:cond delay="0"/>
                                  </p:stCondLst>
                                  <p:childTnLst>
                                    <p:animScale>
                                      <p:cBhvr>
                                        <p:cTn id="6" dur="1000" fill="hold"/>
                                        <p:tgtEl>
                                          <p:spTgt spid="5"/>
                                        </p:tgtEl>
                                      </p:cBhvr>
                                      <p:by x="150000" y="150000"/>
                                    </p:animScale>
                                  </p:childTnLst>
                                  <p:subTnLst>
                                    <p:audio>
                                      <p:cMediaNode>
                                        <p:cTn display="0" masterRel="sameClick">
                                          <p:stCondLst>
                                            <p:cond evt="begin" delay="0">
                                              <p:tn val="5"/>
                                            </p:cond>
                                          </p:stCondLst>
                                          <p:endCondLst>
                                            <p:cond evt="onStopAudio" delay="0">
                                              <p:tgtEl>
                                                <p:sldTgt/>
                                              </p:tgtEl>
                                            </p:cond>
                                          </p:endCondLst>
                                        </p:cTn>
                                        <p:tgtEl>
                                          <p:sndTgt r:embed="rId2" name="yt1s (mp3cut.ne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756"/>
        <p:cNvGrpSpPr/>
        <p:nvPr/>
      </p:nvGrpSpPr>
      <p:grpSpPr>
        <a:xfrm>
          <a:off x="0" y="0"/>
          <a:ext cx="0" cy="0"/>
          <a:chOff x="0" y="0"/>
          <a:chExt cx="0" cy="0"/>
        </a:xfrm>
      </p:grpSpPr>
      <p:sp>
        <p:nvSpPr>
          <p:cNvPr id="4757" name="Google Shape;4757;p57"/>
          <p:cNvSpPr txBox="1">
            <a:spLocks noGrp="1"/>
          </p:cNvSpPr>
          <p:nvPr>
            <p:ph type="title"/>
          </p:nvPr>
        </p:nvSpPr>
        <p:spPr>
          <a:xfrm>
            <a:off x="1458833" y="745233"/>
            <a:ext cx="9106800" cy="1457600"/>
          </a:xfrm>
          <a:prstGeom prst="rect">
            <a:avLst/>
          </a:prstGeom>
        </p:spPr>
        <p:txBody>
          <a:bodyPr spcFirstLastPara="1" wrap="square" lIns="121900" tIns="121900" rIns="121900" bIns="121900" anchor="t" anchorCtr="0">
            <a:noAutofit/>
          </a:bodyPr>
          <a:lstStyle/>
          <a:p>
            <a:r>
              <a:rPr lang="en-US" b="1" dirty="0">
                <a:solidFill>
                  <a:srgbClr val="FF0000"/>
                </a:solidFill>
              </a:rPr>
              <a:t>V</a:t>
            </a:r>
            <a:r>
              <a:rPr lang="en-VN" b="1" dirty="0">
                <a:solidFill>
                  <a:srgbClr val="FF0000"/>
                </a:solidFill>
              </a:rPr>
              <a:t>ận dụng</a:t>
            </a:r>
            <a:endParaRPr b="1" dirty="0">
              <a:solidFill>
                <a:srgbClr val="FF0000"/>
              </a:solidFill>
            </a:endParaRPr>
          </a:p>
        </p:txBody>
      </p:sp>
      <p:sp>
        <p:nvSpPr>
          <p:cNvPr id="4770" name="Google Shape;4770;p57"/>
          <p:cNvSpPr txBox="1"/>
          <p:nvPr/>
        </p:nvSpPr>
        <p:spPr>
          <a:xfrm>
            <a:off x="1458833" y="5393000"/>
            <a:ext cx="10478000" cy="404400"/>
          </a:xfrm>
          <a:prstGeom prst="rect">
            <a:avLst/>
          </a:prstGeom>
          <a:noFill/>
          <a:ln>
            <a:noFill/>
          </a:ln>
        </p:spPr>
        <p:txBody>
          <a:bodyPr spcFirstLastPara="1" wrap="square" lIns="121900" tIns="121900" rIns="121900" bIns="121900" anchor="t" anchorCtr="0">
            <a:noAutofit/>
          </a:bodyPr>
          <a:lstStyle/>
          <a:p>
            <a:pPr marL="0" marR="0" lvl="0" indent="0" algn="l" defTabSz="1219140" rtl="0" eaLnBrk="1" fontAlgn="auto" latinLnBrk="0" hangingPunct="1">
              <a:lnSpc>
                <a:spcPct val="115000"/>
              </a:lnSpc>
              <a:spcBef>
                <a:spcPts val="0"/>
              </a:spcBef>
              <a:spcAft>
                <a:spcPts val="2133"/>
              </a:spcAft>
              <a:buClr>
                <a:srgbClr val="000000"/>
              </a:buClr>
              <a:buSzTx/>
              <a:buFontTx/>
              <a:buNone/>
              <a:tabLst/>
              <a:defRPr/>
            </a:pPr>
            <a:r>
              <a:rPr kumimoji="0" lang="en" sz="1333" b="0" i="0" u="none" strike="noStrike" kern="0" cap="none" spc="0" normalizeH="0" baseline="0" noProof="0">
                <a:ln>
                  <a:noFill/>
                </a:ln>
                <a:solidFill>
                  <a:srgbClr val="27316F"/>
                </a:solidFill>
                <a:effectLst/>
                <a:uLnTx/>
                <a:uFillTx/>
                <a:latin typeface="Montserrat"/>
                <a:ea typeface="Montserrat"/>
                <a:cs typeface="Montserrat"/>
                <a:sym typeface="Montserrat"/>
              </a:rPr>
              <a:t>Please keep this slide for attribution</a:t>
            </a:r>
            <a:endParaRPr kumimoji="0" sz="1333" b="0" i="0" u="none" strike="noStrike" kern="0" cap="none" spc="0" normalizeH="0" baseline="0" noProof="0">
              <a:ln>
                <a:noFill/>
              </a:ln>
              <a:solidFill>
                <a:srgbClr val="27316F"/>
              </a:solidFill>
              <a:effectLst/>
              <a:uLnTx/>
              <a:uFillTx/>
              <a:latin typeface="Montserrat"/>
              <a:ea typeface="Montserrat"/>
              <a:cs typeface="Montserrat"/>
              <a:sym typeface="Montserrat"/>
            </a:endParaRPr>
          </a:p>
        </p:txBody>
      </p:sp>
      <p:sp>
        <p:nvSpPr>
          <p:cNvPr id="4" name="Rectangle 3">
            <a:extLst>
              <a:ext uri="{FF2B5EF4-FFF2-40B4-BE49-F238E27FC236}">
                <a16:creationId xmlns:a16="http://schemas.microsoft.com/office/drawing/2014/main" id="{24D5F909-8F93-D940-B756-BEB317552926}"/>
              </a:ext>
            </a:extLst>
          </p:cNvPr>
          <p:cNvSpPr/>
          <p:nvPr/>
        </p:nvSpPr>
        <p:spPr>
          <a:xfrm>
            <a:off x="1458834" y="4727644"/>
            <a:ext cx="6323295" cy="1284051"/>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 name="Rectangle 4">
            <a:extLst>
              <a:ext uri="{FF2B5EF4-FFF2-40B4-BE49-F238E27FC236}">
                <a16:creationId xmlns:a16="http://schemas.microsoft.com/office/drawing/2014/main" id="{EF62436A-9E7A-F143-994A-BEAE6100B528}"/>
              </a:ext>
            </a:extLst>
          </p:cNvPr>
          <p:cNvSpPr/>
          <p:nvPr/>
        </p:nvSpPr>
        <p:spPr>
          <a:xfrm>
            <a:off x="857000" y="2346012"/>
            <a:ext cx="10478000" cy="3046988"/>
          </a:xfrm>
          <a:prstGeom prst="rect">
            <a:avLst/>
          </a:prstGeom>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4800"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Giả sử là một người dân sống ở thế kỉ XVI – XVII, em hãy đưa ra ít nhất một lí do phản đối các cuộc xung đột Nam – Bắc triều và Trịnh – Nguyễn</a:t>
            </a:r>
            <a:endParaRPr kumimoji="0" lang="vi-VN" sz="4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2" name="Picture 1" descr="A picture containing text&#10;&#10;Description automatically generated">
            <a:extLst>
              <a:ext uri="{FF2B5EF4-FFF2-40B4-BE49-F238E27FC236}">
                <a16:creationId xmlns:a16="http://schemas.microsoft.com/office/drawing/2014/main" id="{908F65E3-0A5D-5378-3EA5-663BB1BC8B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7056" y="5974592"/>
            <a:ext cx="1095528" cy="1105054"/>
          </a:xfrm>
          <a:prstGeom prst="rect">
            <a:avLst/>
          </a:prstGeom>
        </p:spPr>
      </p:pic>
    </p:spTree>
    <p:extLst>
      <p:ext uri="{BB962C8B-B14F-4D97-AF65-F5344CB8AC3E}">
        <p14:creationId xmlns:p14="http://schemas.microsoft.com/office/powerpoint/2010/main" val="8928960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867EF12-DB20-FF1C-A7B3-57517FB761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886"/>
            <a:ext cx="12192000" cy="6812228"/>
          </a:xfrm>
          <a:prstGeom prst="rect">
            <a:avLst/>
          </a:prstGeom>
        </p:spPr>
      </p:pic>
    </p:spTree>
    <p:extLst>
      <p:ext uri="{BB962C8B-B14F-4D97-AF65-F5344CB8AC3E}">
        <p14:creationId xmlns:p14="http://schemas.microsoft.com/office/powerpoint/2010/main" val="294675431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EB88094-8935-5D4C-ABDE-216AA550878D}"/>
              </a:ext>
            </a:extLst>
          </p:cNvPr>
          <p:cNvPicPr>
            <a:picLocks noChangeAspect="1"/>
          </p:cNvPicPr>
          <p:nvPr/>
        </p:nvPicPr>
        <p:blipFill rotWithShape="1">
          <a:blip r:embed="rId2"/>
          <a:srcRect t="10497"/>
          <a:stretch/>
        </p:blipFill>
        <p:spPr>
          <a:xfrm>
            <a:off x="0" y="2065867"/>
            <a:ext cx="12192000" cy="4792133"/>
          </a:xfrm>
          <a:prstGeom prst="rect">
            <a:avLst/>
          </a:prstGeom>
        </p:spPr>
      </p:pic>
      <p:sp>
        <p:nvSpPr>
          <p:cNvPr id="7" name="Rectangle 6">
            <a:extLst>
              <a:ext uri="{FF2B5EF4-FFF2-40B4-BE49-F238E27FC236}">
                <a16:creationId xmlns:a16="http://schemas.microsoft.com/office/drawing/2014/main" id="{A62CD4A4-3270-3F47-B3F0-881CB6F287E6}"/>
              </a:ext>
            </a:extLst>
          </p:cNvPr>
          <p:cNvSpPr/>
          <p:nvPr/>
        </p:nvSpPr>
        <p:spPr>
          <a:xfrm>
            <a:off x="1063235" y="999995"/>
            <a:ext cx="9778936" cy="1463286"/>
          </a:xfrm>
          <a:prstGeom prst="rect">
            <a:avLst/>
          </a:prstGeom>
        </p:spPr>
        <p:txBody>
          <a:bodyPr wrap="square">
            <a:spAutoFit/>
          </a:bodyPr>
          <a:lstStyle/>
          <a:p>
            <a:pPr marL="0" marR="0" lvl="0" indent="0" algn="ctr" defTabSz="1219170" rtl="0" eaLnBrk="1" fontAlgn="auto" latinLnBrk="0" hangingPunct="1">
              <a:lnSpc>
                <a:spcPct val="115000"/>
              </a:lnSpc>
              <a:spcBef>
                <a:spcPts val="0"/>
              </a:spcBef>
              <a:spcAft>
                <a:spcPts val="0"/>
              </a:spcAft>
              <a:buClr>
                <a:srgbClr val="000000"/>
              </a:buClr>
              <a:buSzTx/>
              <a:buFontTx/>
              <a:buNone/>
              <a:tabLst/>
              <a:defRPr/>
            </a:pPr>
            <a:r>
              <a:rPr kumimoji="0" lang="en-US" sz="4000" b="1" i="0" u="none" strike="noStrike" kern="0" cap="none" spc="0" normalizeH="0" baseline="0" noProof="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CUỘC XUNG ĐỘT NAM – BẮC TRIỀU </a:t>
            </a:r>
          </a:p>
          <a:p>
            <a:pPr marL="0" marR="0" lvl="0" indent="0" algn="ctr" defTabSz="1219170" rtl="0" eaLnBrk="1" fontAlgn="auto" latinLnBrk="0" hangingPunct="1">
              <a:lnSpc>
                <a:spcPct val="115000"/>
              </a:lnSpc>
              <a:spcBef>
                <a:spcPts val="0"/>
              </a:spcBef>
              <a:spcAft>
                <a:spcPts val="0"/>
              </a:spcAft>
              <a:buClr>
                <a:srgbClr val="000000"/>
              </a:buClr>
              <a:buSzTx/>
              <a:buFontTx/>
              <a:buNone/>
              <a:tabLst/>
              <a:defRPr/>
            </a:pPr>
            <a:r>
              <a:rPr kumimoji="0" lang="en-US" sz="4000" b="1" i="0" u="none" strike="noStrike" kern="0" cap="none" spc="0" normalizeH="0" baseline="0" noProof="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VÀ TRỊNH - NGUYỄN (T2)</a:t>
            </a:r>
            <a:endParaRPr kumimoji="0" lang="en-VN" sz="4000" b="1" i="0" u="none" strike="noStrike" kern="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sp>
        <p:nvSpPr>
          <p:cNvPr id="8" name="Rectangle 7">
            <a:extLst>
              <a:ext uri="{FF2B5EF4-FFF2-40B4-BE49-F238E27FC236}">
                <a16:creationId xmlns:a16="http://schemas.microsoft.com/office/drawing/2014/main" id="{1C925B32-50BC-A84A-B6FE-5F85AED275E4}"/>
              </a:ext>
            </a:extLst>
          </p:cNvPr>
          <p:cNvSpPr/>
          <p:nvPr/>
        </p:nvSpPr>
        <p:spPr>
          <a:xfrm>
            <a:off x="5021508" y="-24998"/>
            <a:ext cx="2148986" cy="1025987"/>
          </a:xfrm>
          <a:prstGeom prst="rect">
            <a:avLst/>
          </a:prstGeom>
          <a:noFill/>
        </p:spPr>
        <p:txBody>
          <a:bodyPr wrap="none" lIns="121920" tIns="60960" rIns="121920" bIns="6096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a:ln w="0"/>
                <a:solidFill>
                  <a:srgbClr val="C0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sym typeface="Arial"/>
              </a:rPr>
              <a:t>BÀI 5</a:t>
            </a:r>
            <a:endParaRPr kumimoji="0" lang="en-US" sz="5867" b="1" i="0" u="none" strike="noStrike" kern="0" cap="none" spc="0" normalizeH="0" baseline="0" noProof="0" dirty="0">
              <a:ln w="0"/>
              <a:solidFill>
                <a:srgbClr val="C0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sym typeface="Arial"/>
            </a:endParaRPr>
          </a:p>
        </p:txBody>
      </p:sp>
      <p:pic>
        <p:nvPicPr>
          <p:cNvPr id="6146" name="Picture 2">
            <a:extLst>
              <a:ext uri="{FF2B5EF4-FFF2-40B4-BE49-F238E27FC236}">
                <a16:creationId xmlns:a16="http://schemas.microsoft.com/office/drawing/2014/main" id="{D1C98F7D-B98C-6F44-A17F-6A4B0F052B3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942" r="34927" b="82452"/>
          <a:stretch/>
        </p:blipFill>
        <p:spPr bwMode="auto">
          <a:xfrm>
            <a:off x="0" y="3437467"/>
            <a:ext cx="2980267" cy="558459"/>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oogle Shape;331;p41">
            <a:extLst>
              <a:ext uri="{FF2B5EF4-FFF2-40B4-BE49-F238E27FC236}">
                <a16:creationId xmlns:a16="http://schemas.microsoft.com/office/drawing/2014/main" id="{8A874F5E-DCCA-0646-9544-AD8C4BDDBD60}"/>
              </a:ext>
            </a:extLst>
          </p:cNvPr>
          <p:cNvGrpSpPr/>
          <p:nvPr/>
        </p:nvGrpSpPr>
        <p:grpSpPr>
          <a:xfrm rot="2925974" flipH="1">
            <a:off x="10535907" y="-527290"/>
            <a:ext cx="2415581" cy="2341679"/>
            <a:chOff x="-27619" y="-85186"/>
            <a:chExt cx="1786567" cy="1731908"/>
          </a:xfrm>
        </p:grpSpPr>
        <p:sp>
          <p:nvSpPr>
            <p:cNvPr id="12" name="Google Shape;332;p41">
              <a:extLst>
                <a:ext uri="{FF2B5EF4-FFF2-40B4-BE49-F238E27FC236}">
                  <a16:creationId xmlns:a16="http://schemas.microsoft.com/office/drawing/2014/main" id="{77B40AC1-B692-FF4C-8816-81EAD15407CC}"/>
                </a:ext>
              </a:extLst>
            </p:cNvPr>
            <p:cNvSpPr/>
            <p:nvPr/>
          </p:nvSpPr>
          <p:spPr>
            <a:xfrm rot="356449">
              <a:off x="782262" y="159086"/>
              <a:ext cx="137628" cy="312937"/>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333;p41">
              <a:extLst>
                <a:ext uri="{FF2B5EF4-FFF2-40B4-BE49-F238E27FC236}">
                  <a16:creationId xmlns:a16="http://schemas.microsoft.com/office/drawing/2014/main" id="{1734D9BC-759F-884D-9AD6-5711C0A19516}"/>
                </a:ext>
              </a:extLst>
            </p:cNvPr>
            <p:cNvSpPr/>
            <p:nvPr/>
          </p:nvSpPr>
          <p:spPr>
            <a:xfrm rot="-9612816">
              <a:off x="349308" y="163306"/>
              <a:ext cx="133330" cy="408687"/>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334;p41">
              <a:extLst>
                <a:ext uri="{FF2B5EF4-FFF2-40B4-BE49-F238E27FC236}">
                  <a16:creationId xmlns:a16="http://schemas.microsoft.com/office/drawing/2014/main" id="{549A8BDB-58AC-4847-9972-4D799CBA4567}"/>
                </a:ext>
              </a:extLst>
            </p:cNvPr>
            <p:cNvSpPr/>
            <p:nvPr/>
          </p:nvSpPr>
          <p:spPr>
            <a:xfrm rot="8610207">
              <a:off x="828552" y="282207"/>
              <a:ext cx="458974" cy="360174"/>
            </a:xfrm>
            <a:custGeom>
              <a:avLst/>
              <a:gdLst/>
              <a:ahLst/>
              <a:cxnLst/>
              <a:rect l="l" t="t" r="r" b="b"/>
              <a:pathLst>
                <a:path w="14991" h="11764" extrusionOk="0">
                  <a:moveTo>
                    <a:pt x="1" y="1"/>
                  </a:moveTo>
                  <a:cubicBezTo>
                    <a:pt x="264" y="3310"/>
                    <a:pt x="1842" y="6378"/>
                    <a:pt x="4384" y="8504"/>
                  </a:cubicBezTo>
                  <a:cubicBezTo>
                    <a:pt x="6048" y="9900"/>
                    <a:pt x="9331" y="11764"/>
                    <a:pt x="11888" y="11764"/>
                  </a:cubicBezTo>
                  <a:cubicBezTo>
                    <a:pt x="12261" y="11764"/>
                    <a:pt x="12618" y="11724"/>
                    <a:pt x="12953" y="11638"/>
                  </a:cubicBezTo>
                  <a:cubicBezTo>
                    <a:pt x="14991" y="11134"/>
                    <a:pt x="13259" y="9928"/>
                    <a:pt x="12164" y="8657"/>
                  </a:cubicBezTo>
                  <a:cubicBezTo>
                    <a:pt x="10937" y="7211"/>
                    <a:pt x="9600" y="5852"/>
                    <a:pt x="8197" y="4581"/>
                  </a:cubicBezTo>
                  <a:cubicBezTo>
                    <a:pt x="5808" y="2477"/>
                    <a:pt x="3069" y="768"/>
                    <a:pt x="1"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335;p41">
              <a:extLst>
                <a:ext uri="{FF2B5EF4-FFF2-40B4-BE49-F238E27FC236}">
                  <a16:creationId xmlns:a16="http://schemas.microsoft.com/office/drawing/2014/main" id="{16846D8C-4B7E-E640-9E3B-97A2E7856B3A}"/>
                </a:ext>
              </a:extLst>
            </p:cNvPr>
            <p:cNvSpPr/>
            <p:nvPr/>
          </p:nvSpPr>
          <p:spPr>
            <a:xfrm rot="8100000">
              <a:off x="184927" y="50015"/>
              <a:ext cx="631236" cy="600726"/>
            </a:xfrm>
            <a:custGeom>
              <a:avLst/>
              <a:gdLst/>
              <a:ahLst/>
              <a:cxnLst/>
              <a:rect l="l" t="t" r="r" b="b"/>
              <a:pathLst>
                <a:path w="16262" h="15476" extrusionOk="0">
                  <a:moveTo>
                    <a:pt x="16262" y="1"/>
                  </a:moveTo>
                  <a:cubicBezTo>
                    <a:pt x="13238" y="1513"/>
                    <a:pt x="10433" y="3419"/>
                    <a:pt x="7934" y="5699"/>
                  </a:cubicBezTo>
                  <a:cubicBezTo>
                    <a:pt x="5765" y="7671"/>
                    <a:pt x="3836" y="9906"/>
                    <a:pt x="2214" y="12317"/>
                  </a:cubicBezTo>
                  <a:cubicBezTo>
                    <a:pt x="1930" y="12733"/>
                    <a:pt x="1" y="15275"/>
                    <a:pt x="834" y="15473"/>
                  </a:cubicBezTo>
                  <a:cubicBezTo>
                    <a:pt x="842" y="15475"/>
                    <a:pt x="851" y="15476"/>
                    <a:pt x="860" y="15476"/>
                  </a:cubicBezTo>
                  <a:cubicBezTo>
                    <a:pt x="1350" y="15476"/>
                    <a:pt x="2835" y="12638"/>
                    <a:pt x="3222" y="12207"/>
                  </a:cubicBezTo>
                  <a:cubicBezTo>
                    <a:pt x="8504" y="6466"/>
                    <a:pt x="9381" y="5633"/>
                    <a:pt x="16262"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336;p41">
              <a:extLst>
                <a:ext uri="{FF2B5EF4-FFF2-40B4-BE49-F238E27FC236}">
                  <a16:creationId xmlns:a16="http://schemas.microsoft.com/office/drawing/2014/main" id="{90952B0E-690D-704C-A5AE-4E67C9A2ABF1}"/>
                </a:ext>
              </a:extLst>
            </p:cNvPr>
            <p:cNvSpPr/>
            <p:nvPr/>
          </p:nvSpPr>
          <p:spPr>
            <a:xfrm rot="8100000">
              <a:off x="692405" y="-163300"/>
              <a:ext cx="210153" cy="1061829"/>
            </a:xfrm>
            <a:custGeom>
              <a:avLst/>
              <a:gdLst/>
              <a:ahLst/>
              <a:cxnLst/>
              <a:rect l="l" t="t" r="r" b="b"/>
              <a:pathLst>
                <a:path w="5414" h="27355" extrusionOk="0">
                  <a:moveTo>
                    <a:pt x="4060" y="1"/>
                  </a:moveTo>
                  <a:cubicBezTo>
                    <a:pt x="2191" y="1"/>
                    <a:pt x="2896" y="6640"/>
                    <a:pt x="3091" y="7763"/>
                  </a:cubicBezTo>
                  <a:cubicBezTo>
                    <a:pt x="3398" y="9428"/>
                    <a:pt x="3967" y="11094"/>
                    <a:pt x="3989" y="12781"/>
                  </a:cubicBezTo>
                  <a:cubicBezTo>
                    <a:pt x="4033" y="14644"/>
                    <a:pt x="3463" y="16463"/>
                    <a:pt x="2893" y="18238"/>
                  </a:cubicBezTo>
                  <a:lnTo>
                    <a:pt x="1" y="27355"/>
                  </a:lnTo>
                  <a:cubicBezTo>
                    <a:pt x="1075" y="26522"/>
                    <a:pt x="1644" y="25207"/>
                    <a:pt x="2192" y="23958"/>
                  </a:cubicBezTo>
                  <a:cubicBezTo>
                    <a:pt x="3310" y="21306"/>
                    <a:pt x="4428" y="18611"/>
                    <a:pt x="5085" y="15806"/>
                  </a:cubicBezTo>
                  <a:cubicBezTo>
                    <a:pt x="5304" y="14929"/>
                    <a:pt x="5414" y="14052"/>
                    <a:pt x="5392" y="13154"/>
                  </a:cubicBezTo>
                  <a:cubicBezTo>
                    <a:pt x="5304" y="11992"/>
                    <a:pt x="4888" y="10875"/>
                    <a:pt x="4537" y="9757"/>
                  </a:cubicBezTo>
                  <a:cubicBezTo>
                    <a:pt x="3551" y="6404"/>
                    <a:pt x="3945" y="3402"/>
                    <a:pt x="4143" y="5"/>
                  </a:cubicBezTo>
                  <a:cubicBezTo>
                    <a:pt x="4115" y="2"/>
                    <a:pt x="4087" y="1"/>
                    <a:pt x="4060"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337;p41">
              <a:extLst>
                <a:ext uri="{FF2B5EF4-FFF2-40B4-BE49-F238E27FC236}">
                  <a16:creationId xmlns:a16="http://schemas.microsoft.com/office/drawing/2014/main" id="{D4B460FF-FBB4-2643-AF6F-3E39D612213C}"/>
                </a:ext>
              </a:extLst>
            </p:cNvPr>
            <p:cNvSpPr/>
            <p:nvPr/>
          </p:nvSpPr>
          <p:spPr>
            <a:xfrm rot="8100000">
              <a:off x="110063" y="762111"/>
              <a:ext cx="780952" cy="712906"/>
            </a:xfrm>
            <a:custGeom>
              <a:avLst/>
              <a:gdLst/>
              <a:ahLst/>
              <a:cxnLst/>
              <a:rect l="l" t="t" r="r" b="b"/>
              <a:pathLst>
                <a:path w="20119" h="18366" extrusionOk="0">
                  <a:moveTo>
                    <a:pt x="20118" y="1"/>
                  </a:moveTo>
                  <a:lnTo>
                    <a:pt x="20118" y="1"/>
                  </a:lnTo>
                  <a:cubicBezTo>
                    <a:pt x="14859" y="2148"/>
                    <a:pt x="9972" y="5348"/>
                    <a:pt x="6356" y="9709"/>
                  </a:cubicBezTo>
                  <a:cubicBezTo>
                    <a:pt x="4077" y="12470"/>
                    <a:pt x="2236" y="15582"/>
                    <a:pt x="0" y="18366"/>
                  </a:cubicBezTo>
                  <a:cubicBezTo>
                    <a:pt x="1995" y="17533"/>
                    <a:pt x="4077" y="16503"/>
                    <a:pt x="6137" y="15692"/>
                  </a:cubicBezTo>
                  <a:cubicBezTo>
                    <a:pt x="9599" y="14355"/>
                    <a:pt x="12887" y="12470"/>
                    <a:pt x="15472" y="9819"/>
                  </a:cubicBezTo>
                  <a:cubicBezTo>
                    <a:pt x="18058" y="7167"/>
                    <a:pt x="19877" y="3683"/>
                    <a:pt x="20118"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338;p41">
              <a:extLst>
                <a:ext uri="{FF2B5EF4-FFF2-40B4-BE49-F238E27FC236}">
                  <a16:creationId xmlns:a16="http://schemas.microsoft.com/office/drawing/2014/main" id="{990EBC79-EF55-1D42-AF38-E0E963432135}"/>
                </a:ext>
              </a:extLst>
            </p:cNvPr>
            <p:cNvSpPr/>
            <p:nvPr/>
          </p:nvSpPr>
          <p:spPr>
            <a:xfrm rot="8100000">
              <a:off x="1149667" y="636926"/>
              <a:ext cx="366701" cy="838012"/>
            </a:xfrm>
            <a:custGeom>
              <a:avLst/>
              <a:gdLst/>
              <a:ahLst/>
              <a:cxnLst/>
              <a:rect l="l" t="t" r="r" b="b"/>
              <a:pathLst>
                <a:path w="9447" h="21589" extrusionOk="0">
                  <a:moveTo>
                    <a:pt x="8197" y="0"/>
                  </a:moveTo>
                  <a:lnTo>
                    <a:pt x="8197" y="0"/>
                  </a:lnTo>
                  <a:cubicBezTo>
                    <a:pt x="6992" y="1162"/>
                    <a:pt x="5896" y="2433"/>
                    <a:pt x="4954" y="3792"/>
                  </a:cubicBezTo>
                  <a:cubicBezTo>
                    <a:pt x="2740" y="6991"/>
                    <a:pt x="1381" y="10673"/>
                    <a:pt x="943" y="14508"/>
                  </a:cubicBezTo>
                  <a:cubicBezTo>
                    <a:pt x="768" y="16042"/>
                    <a:pt x="1" y="21477"/>
                    <a:pt x="2258" y="21587"/>
                  </a:cubicBezTo>
                  <a:cubicBezTo>
                    <a:pt x="2289" y="21588"/>
                    <a:pt x="2319" y="21589"/>
                    <a:pt x="2349" y="21589"/>
                  </a:cubicBezTo>
                  <a:cubicBezTo>
                    <a:pt x="4346" y="21589"/>
                    <a:pt x="5974" y="18781"/>
                    <a:pt x="6816" y="17335"/>
                  </a:cubicBezTo>
                  <a:cubicBezTo>
                    <a:pt x="7320" y="16480"/>
                    <a:pt x="7715" y="15560"/>
                    <a:pt x="8000" y="14596"/>
                  </a:cubicBezTo>
                  <a:cubicBezTo>
                    <a:pt x="9446" y="9709"/>
                    <a:pt x="8482" y="4734"/>
                    <a:pt x="8197"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339;p41">
              <a:extLst>
                <a:ext uri="{FF2B5EF4-FFF2-40B4-BE49-F238E27FC236}">
                  <a16:creationId xmlns:a16="http://schemas.microsoft.com/office/drawing/2014/main" id="{73D7C16C-83C1-9E46-9B8E-FDA36F5F8021}"/>
                </a:ext>
              </a:extLst>
            </p:cNvPr>
            <p:cNvSpPr/>
            <p:nvPr/>
          </p:nvSpPr>
          <p:spPr>
            <a:xfrm rot="8100000">
              <a:off x="615728" y="518363"/>
              <a:ext cx="221837" cy="679912"/>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0" name="Google Shape;331;p41">
            <a:extLst>
              <a:ext uri="{FF2B5EF4-FFF2-40B4-BE49-F238E27FC236}">
                <a16:creationId xmlns:a16="http://schemas.microsoft.com/office/drawing/2014/main" id="{6660ED18-FD59-4B44-B738-B2603D7AD304}"/>
              </a:ext>
            </a:extLst>
          </p:cNvPr>
          <p:cNvGrpSpPr/>
          <p:nvPr/>
        </p:nvGrpSpPr>
        <p:grpSpPr>
          <a:xfrm rot="17345434" flipH="1">
            <a:off x="-602213" y="-371565"/>
            <a:ext cx="2415581" cy="2341679"/>
            <a:chOff x="-27619" y="-85186"/>
            <a:chExt cx="1786567" cy="1731908"/>
          </a:xfrm>
        </p:grpSpPr>
        <p:sp>
          <p:nvSpPr>
            <p:cNvPr id="21" name="Google Shape;332;p41">
              <a:extLst>
                <a:ext uri="{FF2B5EF4-FFF2-40B4-BE49-F238E27FC236}">
                  <a16:creationId xmlns:a16="http://schemas.microsoft.com/office/drawing/2014/main" id="{7FCFEFDF-4D2C-CD48-96E9-28CAEC5F365F}"/>
                </a:ext>
              </a:extLst>
            </p:cNvPr>
            <p:cNvSpPr/>
            <p:nvPr/>
          </p:nvSpPr>
          <p:spPr>
            <a:xfrm rot="356449">
              <a:off x="782262" y="159086"/>
              <a:ext cx="137628" cy="312937"/>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333;p41">
              <a:extLst>
                <a:ext uri="{FF2B5EF4-FFF2-40B4-BE49-F238E27FC236}">
                  <a16:creationId xmlns:a16="http://schemas.microsoft.com/office/drawing/2014/main" id="{EC36B94E-AC4D-E241-A6C9-0EBE6E24C04B}"/>
                </a:ext>
              </a:extLst>
            </p:cNvPr>
            <p:cNvSpPr/>
            <p:nvPr/>
          </p:nvSpPr>
          <p:spPr>
            <a:xfrm rot="-9612816">
              <a:off x="349308" y="163306"/>
              <a:ext cx="133330" cy="408687"/>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334;p41">
              <a:extLst>
                <a:ext uri="{FF2B5EF4-FFF2-40B4-BE49-F238E27FC236}">
                  <a16:creationId xmlns:a16="http://schemas.microsoft.com/office/drawing/2014/main" id="{DCBE05E3-2810-A044-9F50-BF1BB6EBA348}"/>
                </a:ext>
              </a:extLst>
            </p:cNvPr>
            <p:cNvSpPr/>
            <p:nvPr/>
          </p:nvSpPr>
          <p:spPr>
            <a:xfrm rot="8610207">
              <a:off x="828552" y="282207"/>
              <a:ext cx="458974" cy="360174"/>
            </a:xfrm>
            <a:custGeom>
              <a:avLst/>
              <a:gdLst/>
              <a:ahLst/>
              <a:cxnLst/>
              <a:rect l="l" t="t" r="r" b="b"/>
              <a:pathLst>
                <a:path w="14991" h="11764" extrusionOk="0">
                  <a:moveTo>
                    <a:pt x="1" y="1"/>
                  </a:moveTo>
                  <a:cubicBezTo>
                    <a:pt x="264" y="3310"/>
                    <a:pt x="1842" y="6378"/>
                    <a:pt x="4384" y="8504"/>
                  </a:cubicBezTo>
                  <a:cubicBezTo>
                    <a:pt x="6048" y="9900"/>
                    <a:pt x="9331" y="11764"/>
                    <a:pt x="11888" y="11764"/>
                  </a:cubicBezTo>
                  <a:cubicBezTo>
                    <a:pt x="12261" y="11764"/>
                    <a:pt x="12618" y="11724"/>
                    <a:pt x="12953" y="11638"/>
                  </a:cubicBezTo>
                  <a:cubicBezTo>
                    <a:pt x="14991" y="11134"/>
                    <a:pt x="13259" y="9928"/>
                    <a:pt x="12164" y="8657"/>
                  </a:cubicBezTo>
                  <a:cubicBezTo>
                    <a:pt x="10937" y="7211"/>
                    <a:pt x="9600" y="5852"/>
                    <a:pt x="8197" y="4581"/>
                  </a:cubicBezTo>
                  <a:cubicBezTo>
                    <a:pt x="5808" y="2477"/>
                    <a:pt x="3069" y="768"/>
                    <a:pt x="1"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335;p41">
              <a:extLst>
                <a:ext uri="{FF2B5EF4-FFF2-40B4-BE49-F238E27FC236}">
                  <a16:creationId xmlns:a16="http://schemas.microsoft.com/office/drawing/2014/main" id="{76A946CA-A6BB-2949-BBB7-4F9EA70B75FC}"/>
                </a:ext>
              </a:extLst>
            </p:cNvPr>
            <p:cNvSpPr/>
            <p:nvPr/>
          </p:nvSpPr>
          <p:spPr>
            <a:xfrm rot="8100000">
              <a:off x="184927" y="50015"/>
              <a:ext cx="631236" cy="600726"/>
            </a:xfrm>
            <a:custGeom>
              <a:avLst/>
              <a:gdLst/>
              <a:ahLst/>
              <a:cxnLst/>
              <a:rect l="l" t="t" r="r" b="b"/>
              <a:pathLst>
                <a:path w="16262" h="15476" extrusionOk="0">
                  <a:moveTo>
                    <a:pt x="16262" y="1"/>
                  </a:moveTo>
                  <a:cubicBezTo>
                    <a:pt x="13238" y="1513"/>
                    <a:pt x="10433" y="3419"/>
                    <a:pt x="7934" y="5699"/>
                  </a:cubicBezTo>
                  <a:cubicBezTo>
                    <a:pt x="5765" y="7671"/>
                    <a:pt x="3836" y="9906"/>
                    <a:pt x="2214" y="12317"/>
                  </a:cubicBezTo>
                  <a:cubicBezTo>
                    <a:pt x="1930" y="12733"/>
                    <a:pt x="1" y="15275"/>
                    <a:pt x="834" y="15473"/>
                  </a:cubicBezTo>
                  <a:cubicBezTo>
                    <a:pt x="842" y="15475"/>
                    <a:pt x="851" y="15476"/>
                    <a:pt x="860" y="15476"/>
                  </a:cubicBezTo>
                  <a:cubicBezTo>
                    <a:pt x="1350" y="15476"/>
                    <a:pt x="2835" y="12638"/>
                    <a:pt x="3222" y="12207"/>
                  </a:cubicBezTo>
                  <a:cubicBezTo>
                    <a:pt x="8504" y="6466"/>
                    <a:pt x="9381" y="5633"/>
                    <a:pt x="16262"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336;p41">
              <a:extLst>
                <a:ext uri="{FF2B5EF4-FFF2-40B4-BE49-F238E27FC236}">
                  <a16:creationId xmlns:a16="http://schemas.microsoft.com/office/drawing/2014/main" id="{F2C0002D-EE38-344A-881C-27898BC13CB2}"/>
                </a:ext>
              </a:extLst>
            </p:cNvPr>
            <p:cNvSpPr/>
            <p:nvPr/>
          </p:nvSpPr>
          <p:spPr>
            <a:xfrm rot="8100000">
              <a:off x="692405" y="-163300"/>
              <a:ext cx="210153" cy="1061829"/>
            </a:xfrm>
            <a:custGeom>
              <a:avLst/>
              <a:gdLst/>
              <a:ahLst/>
              <a:cxnLst/>
              <a:rect l="l" t="t" r="r" b="b"/>
              <a:pathLst>
                <a:path w="5414" h="27355" extrusionOk="0">
                  <a:moveTo>
                    <a:pt x="4060" y="1"/>
                  </a:moveTo>
                  <a:cubicBezTo>
                    <a:pt x="2191" y="1"/>
                    <a:pt x="2896" y="6640"/>
                    <a:pt x="3091" y="7763"/>
                  </a:cubicBezTo>
                  <a:cubicBezTo>
                    <a:pt x="3398" y="9428"/>
                    <a:pt x="3967" y="11094"/>
                    <a:pt x="3989" y="12781"/>
                  </a:cubicBezTo>
                  <a:cubicBezTo>
                    <a:pt x="4033" y="14644"/>
                    <a:pt x="3463" y="16463"/>
                    <a:pt x="2893" y="18238"/>
                  </a:cubicBezTo>
                  <a:lnTo>
                    <a:pt x="1" y="27355"/>
                  </a:lnTo>
                  <a:cubicBezTo>
                    <a:pt x="1075" y="26522"/>
                    <a:pt x="1644" y="25207"/>
                    <a:pt x="2192" y="23958"/>
                  </a:cubicBezTo>
                  <a:cubicBezTo>
                    <a:pt x="3310" y="21306"/>
                    <a:pt x="4428" y="18611"/>
                    <a:pt x="5085" y="15806"/>
                  </a:cubicBezTo>
                  <a:cubicBezTo>
                    <a:pt x="5304" y="14929"/>
                    <a:pt x="5414" y="14052"/>
                    <a:pt x="5392" y="13154"/>
                  </a:cubicBezTo>
                  <a:cubicBezTo>
                    <a:pt x="5304" y="11992"/>
                    <a:pt x="4888" y="10875"/>
                    <a:pt x="4537" y="9757"/>
                  </a:cubicBezTo>
                  <a:cubicBezTo>
                    <a:pt x="3551" y="6404"/>
                    <a:pt x="3945" y="3402"/>
                    <a:pt x="4143" y="5"/>
                  </a:cubicBezTo>
                  <a:cubicBezTo>
                    <a:pt x="4115" y="2"/>
                    <a:pt x="4087" y="1"/>
                    <a:pt x="4060"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337;p41">
              <a:extLst>
                <a:ext uri="{FF2B5EF4-FFF2-40B4-BE49-F238E27FC236}">
                  <a16:creationId xmlns:a16="http://schemas.microsoft.com/office/drawing/2014/main" id="{7EE67829-AD41-CF41-BDA0-2BDDBB418AD5}"/>
                </a:ext>
              </a:extLst>
            </p:cNvPr>
            <p:cNvSpPr/>
            <p:nvPr/>
          </p:nvSpPr>
          <p:spPr>
            <a:xfrm rot="8100000">
              <a:off x="110063" y="762111"/>
              <a:ext cx="780952" cy="712906"/>
            </a:xfrm>
            <a:custGeom>
              <a:avLst/>
              <a:gdLst/>
              <a:ahLst/>
              <a:cxnLst/>
              <a:rect l="l" t="t" r="r" b="b"/>
              <a:pathLst>
                <a:path w="20119" h="18366" extrusionOk="0">
                  <a:moveTo>
                    <a:pt x="20118" y="1"/>
                  </a:moveTo>
                  <a:lnTo>
                    <a:pt x="20118" y="1"/>
                  </a:lnTo>
                  <a:cubicBezTo>
                    <a:pt x="14859" y="2148"/>
                    <a:pt x="9972" y="5348"/>
                    <a:pt x="6356" y="9709"/>
                  </a:cubicBezTo>
                  <a:cubicBezTo>
                    <a:pt x="4077" y="12470"/>
                    <a:pt x="2236" y="15582"/>
                    <a:pt x="0" y="18366"/>
                  </a:cubicBezTo>
                  <a:cubicBezTo>
                    <a:pt x="1995" y="17533"/>
                    <a:pt x="4077" y="16503"/>
                    <a:pt x="6137" y="15692"/>
                  </a:cubicBezTo>
                  <a:cubicBezTo>
                    <a:pt x="9599" y="14355"/>
                    <a:pt x="12887" y="12470"/>
                    <a:pt x="15472" y="9819"/>
                  </a:cubicBezTo>
                  <a:cubicBezTo>
                    <a:pt x="18058" y="7167"/>
                    <a:pt x="19877" y="3683"/>
                    <a:pt x="20118"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338;p41">
              <a:extLst>
                <a:ext uri="{FF2B5EF4-FFF2-40B4-BE49-F238E27FC236}">
                  <a16:creationId xmlns:a16="http://schemas.microsoft.com/office/drawing/2014/main" id="{312DC16F-6266-A347-9027-07F6076B1589}"/>
                </a:ext>
              </a:extLst>
            </p:cNvPr>
            <p:cNvSpPr/>
            <p:nvPr/>
          </p:nvSpPr>
          <p:spPr>
            <a:xfrm rot="8100000">
              <a:off x="1149667" y="636926"/>
              <a:ext cx="366701" cy="838012"/>
            </a:xfrm>
            <a:custGeom>
              <a:avLst/>
              <a:gdLst/>
              <a:ahLst/>
              <a:cxnLst/>
              <a:rect l="l" t="t" r="r" b="b"/>
              <a:pathLst>
                <a:path w="9447" h="21589" extrusionOk="0">
                  <a:moveTo>
                    <a:pt x="8197" y="0"/>
                  </a:moveTo>
                  <a:lnTo>
                    <a:pt x="8197" y="0"/>
                  </a:lnTo>
                  <a:cubicBezTo>
                    <a:pt x="6992" y="1162"/>
                    <a:pt x="5896" y="2433"/>
                    <a:pt x="4954" y="3792"/>
                  </a:cubicBezTo>
                  <a:cubicBezTo>
                    <a:pt x="2740" y="6991"/>
                    <a:pt x="1381" y="10673"/>
                    <a:pt x="943" y="14508"/>
                  </a:cubicBezTo>
                  <a:cubicBezTo>
                    <a:pt x="768" y="16042"/>
                    <a:pt x="1" y="21477"/>
                    <a:pt x="2258" y="21587"/>
                  </a:cubicBezTo>
                  <a:cubicBezTo>
                    <a:pt x="2289" y="21588"/>
                    <a:pt x="2319" y="21589"/>
                    <a:pt x="2349" y="21589"/>
                  </a:cubicBezTo>
                  <a:cubicBezTo>
                    <a:pt x="4346" y="21589"/>
                    <a:pt x="5974" y="18781"/>
                    <a:pt x="6816" y="17335"/>
                  </a:cubicBezTo>
                  <a:cubicBezTo>
                    <a:pt x="7320" y="16480"/>
                    <a:pt x="7715" y="15560"/>
                    <a:pt x="8000" y="14596"/>
                  </a:cubicBezTo>
                  <a:cubicBezTo>
                    <a:pt x="9446" y="9709"/>
                    <a:pt x="8482" y="4734"/>
                    <a:pt x="8197"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339;p41">
              <a:extLst>
                <a:ext uri="{FF2B5EF4-FFF2-40B4-BE49-F238E27FC236}">
                  <a16:creationId xmlns:a16="http://schemas.microsoft.com/office/drawing/2014/main" id="{A0C663E9-ECE8-B74A-A530-127DFB89976C}"/>
                </a:ext>
              </a:extLst>
            </p:cNvPr>
            <p:cNvSpPr/>
            <p:nvPr/>
          </p:nvSpPr>
          <p:spPr>
            <a:xfrm rot="8100000">
              <a:off x="615728" y="518363"/>
              <a:ext cx="221837" cy="679912"/>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6148" name="Picture 4">
            <a:extLst>
              <a:ext uri="{FF2B5EF4-FFF2-40B4-BE49-F238E27FC236}">
                <a16:creationId xmlns:a16="http://schemas.microsoft.com/office/drawing/2014/main" id="{E4C70633-19D5-FB44-BB5B-63E7A7CC9D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36146" y="2887133"/>
            <a:ext cx="6279855" cy="157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9980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2000" fill="hold" grpId="0" nodeType="withEffect">
                                  <p:stCondLst>
                                    <p:cond delay="0"/>
                                  </p:stCondLst>
                                  <p:iterate type="lt">
                                    <p:tmPct val="9000"/>
                                  </p:iterate>
                                  <p:childTnLst>
                                    <p:animMotion origin="layout" path="M 0.0 0.0 L 0.0 -0.07213" pathEditMode="relative" ptsTypes="">
                                      <p:cBhvr>
                                        <p:cTn id="6" dur="500" accel="50000" decel="50000" autoRev="1" fill="hold">
                                          <p:stCondLst>
                                            <p:cond delay="0"/>
                                          </p:stCondLst>
                                        </p:cTn>
                                        <p:tgtEl>
                                          <p:spTgt spid="7"/>
                                        </p:tgtEl>
                                        <p:attrNameLst>
                                          <p:attrName>ppt_x</p:attrName>
                                          <p:attrName>ppt_y</p:attrName>
                                        </p:attrNameLst>
                                      </p:cBhvr>
                                    </p:animMotion>
                                    <p:animRot by="1500000">
                                      <p:cBhvr>
                                        <p:cTn id="7" dur="250" fill="hold">
                                          <p:stCondLst>
                                            <p:cond delay="0"/>
                                          </p:stCondLst>
                                        </p:cTn>
                                        <p:tgtEl>
                                          <p:spTgt spid="7"/>
                                        </p:tgtEl>
                                        <p:attrNameLst>
                                          <p:attrName>r</p:attrName>
                                        </p:attrNameLst>
                                      </p:cBhvr>
                                    </p:animRot>
                                    <p:animRot by="-1500000">
                                      <p:cBhvr>
                                        <p:cTn id="8" dur="250" fill="hold">
                                          <p:stCondLst>
                                            <p:cond delay="250"/>
                                          </p:stCondLst>
                                        </p:cTn>
                                        <p:tgtEl>
                                          <p:spTgt spid="7"/>
                                        </p:tgtEl>
                                        <p:attrNameLst>
                                          <p:attrName>r</p:attrName>
                                        </p:attrNameLst>
                                      </p:cBhvr>
                                    </p:animRot>
                                    <p:animRot by="-1500000">
                                      <p:cBhvr>
                                        <p:cTn id="9" dur="250" fill="hold">
                                          <p:stCondLst>
                                            <p:cond delay="500"/>
                                          </p:stCondLst>
                                        </p:cTn>
                                        <p:tgtEl>
                                          <p:spTgt spid="7"/>
                                        </p:tgtEl>
                                        <p:attrNameLst>
                                          <p:attrName>r</p:attrName>
                                        </p:attrNameLst>
                                      </p:cBhvr>
                                    </p:animRot>
                                    <p:animRot by="1500000">
                                      <p:cBhvr>
                                        <p:cTn id="10" dur="250" fill="hold">
                                          <p:stCondLst>
                                            <p:cond delay="75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grpSp>
        <p:nvGrpSpPr>
          <p:cNvPr id="331" name="Google Shape;331;p41"/>
          <p:cNvGrpSpPr/>
          <p:nvPr/>
        </p:nvGrpSpPr>
        <p:grpSpPr>
          <a:xfrm rot="2925974" flipH="1">
            <a:off x="10489432" y="-831297"/>
            <a:ext cx="2415581" cy="2341679"/>
            <a:chOff x="-27619" y="-85186"/>
            <a:chExt cx="1786567" cy="1731908"/>
          </a:xfrm>
        </p:grpSpPr>
        <p:sp>
          <p:nvSpPr>
            <p:cNvPr id="332" name="Google Shape;332;p41"/>
            <p:cNvSpPr/>
            <p:nvPr/>
          </p:nvSpPr>
          <p:spPr>
            <a:xfrm rot="356449">
              <a:off x="782262" y="159086"/>
              <a:ext cx="137628" cy="312937"/>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3" name="Google Shape;333;p41"/>
            <p:cNvSpPr/>
            <p:nvPr/>
          </p:nvSpPr>
          <p:spPr>
            <a:xfrm rot="-9612816">
              <a:off x="349308" y="163306"/>
              <a:ext cx="133330" cy="408687"/>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4" name="Google Shape;334;p41"/>
            <p:cNvSpPr/>
            <p:nvPr/>
          </p:nvSpPr>
          <p:spPr>
            <a:xfrm rot="8610207">
              <a:off x="828552" y="282207"/>
              <a:ext cx="458974" cy="360174"/>
            </a:xfrm>
            <a:custGeom>
              <a:avLst/>
              <a:gdLst/>
              <a:ahLst/>
              <a:cxnLst/>
              <a:rect l="l" t="t" r="r" b="b"/>
              <a:pathLst>
                <a:path w="14991" h="11764" extrusionOk="0">
                  <a:moveTo>
                    <a:pt x="1" y="1"/>
                  </a:moveTo>
                  <a:cubicBezTo>
                    <a:pt x="264" y="3310"/>
                    <a:pt x="1842" y="6378"/>
                    <a:pt x="4384" y="8504"/>
                  </a:cubicBezTo>
                  <a:cubicBezTo>
                    <a:pt x="6048" y="9900"/>
                    <a:pt x="9331" y="11764"/>
                    <a:pt x="11888" y="11764"/>
                  </a:cubicBezTo>
                  <a:cubicBezTo>
                    <a:pt x="12261" y="11764"/>
                    <a:pt x="12618" y="11724"/>
                    <a:pt x="12953" y="11638"/>
                  </a:cubicBezTo>
                  <a:cubicBezTo>
                    <a:pt x="14991" y="11134"/>
                    <a:pt x="13259" y="9928"/>
                    <a:pt x="12164" y="8657"/>
                  </a:cubicBezTo>
                  <a:cubicBezTo>
                    <a:pt x="10937" y="7211"/>
                    <a:pt x="9600" y="5852"/>
                    <a:pt x="8197" y="4581"/>
                  </a:cubicBezTo>
                  <a:cubicBezTo>
                    <a:pt x="5808" y="2477"/>
                    <a:pt x="3069" y="768"/>
                    <a:pt x="1"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5" name="Google Shape;335;p41"/>
            <p:cNvSpPr/>
            <p:nvPr/>
          </p:nvSpPr>
          <p:spPr>
            <a:xfrm rot="8100000">
              <a:off x="184927" y="50015"/>
              <a:ext cx="631236" cy="600726"/>
            </a:xfrm>
            <a:custGeom>
              <a:avLst/>
              <a:gdLst/>
              <a:ahLst/>
              <a:cxnLst/>
              <a:rect l="l" t="t" r="r" b="b"/>
              <a:pathLst>
                <a:path w="16262" h="15476" extrusionOk="0">
                  <a:moveTo>
                    <a:pt x="16262" y="1"/>
                  </a:moveTo>
                  <a:cubicBezTo>
                    <a:pt x="13238" y="1513"/>
                    <a:pt x="10433" y="3419"/>
                    <a:pt x="7934" y="5699"/>
                  </a:cubicBezTo>
                  <a:cubicBezTo>
                    <a:pt x="5765" y="7671"/>
                    <a:pt x="3836" y="9906"/>
                    <a:pt x="2214" y="12317"/>
                  </a:cubicBezTo>
                  <a:cubicBezTo>
                    <a:pt x="1930" y="12733"/>
                    <a:pt x="1" y="15275"/>
                    <a:pt x="834" y="15473"/>
                  </a:cubicBezTo>
                  <a:cubicBezTo>
                    <a:pt x="842" y="15475"/>
                    <a:pt x="851" y="15476"/>
                    <a:pt x="860" y="15476"/>
                  </a:cubicBezTo>
                  <a:cubicBezTo>
                    <a:pt x="1350" y="15476"/>
                    <a:pt x="2835" y="12638"/>
                    <a:pt x="3222" y="12207"/>
                  </a:cubicBezTo>
                  <a:cubicBezTo>
                    <a:pt x="8504" y="6466"/>
                    <a:pt x="9381" y="5633"/>
                    <a:pt x="16262"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6" name="Google Shape;336;p41"/>
            <p:cNvSpPr/>
            <p:nvPr/>
          </p:nvSpPr>
          <p:spPr>
            <a:xfrm rot="8100000">
              <a:off x="692405" y="-163300"/>
              <a:ext cx="210153" cy="1061829"/>
            </a:xfrm>
            <a:custGeom>
              <a:avLst/>
              <a:gdLst/>
              <a:ahLst/>
              <a:cxnLst/>
              <a:rect l="l" t="t" r="r" b="b"/>
              <a:pathLst>
                <a:path w="5414" h="27355" extrusionOk="0">
                  <a:moveTo>
                    <a:pt x="4060" y="1"/>
                  </a:moveTo>
                  <a:cubicBezTo>
                    <a:pt x="2191" y="1"/>
                    <a:pt x="2896" y="6640"/>
                    <a:pt x="3091" y="7763"/>
                  </a:cubicBezTo>
                  <a:cubicBezTo>
                    <a:pt x="3398" y="9428"/>
                    <a:pt x="3967" y="11094"/>
                    <a:pt x="3989" y="12781"/>
                  </a:cubicBezTo>
                  <a:cubicBezTo>
                    <a:pt x="4033" y="14644"/>
                    <a:pt x="3463" y="16463"/>
                    <a:pt x="2893" y="18238"/>
                  </a:cubicBezTo>
                  <a:lnTo>
                    <a:pt x="1" y="27355"/>
                  </a:lnTo>
                  <a:cubicBezTo>
                    <a:pt x="1075" y="26522"/>
                    <a:pt x="1644" y="25207"/>
                    <a:pt x="2192" y="23958"/>
                  </a:cubicBezTo>
                  <a:cubicBezTo>
                    <a:pt x="3310" y="21306"/>
                    <a:pt x="4428" y="18611"/>
                    <a:pt x="5085" y="15806"/>
                  </a:cubicBezTo>
                  <a:cubicBezTo>
                    <a:pt x="5304" y="14929"/>
                    <a:pt x="5414" y="14052"/>
                    <a:pt x="5392" y="13154"/>
                  </a:cubicBezTo>
                  <a:cubicBezTo>
                    <a:pt x="5304" y="11992"/>
                    <a:pt x="4888" y="10875"/>
                    <a:pt x="4537" y="9757"/>
                  </a:cubicBezTo>
                  <a:cubicBezTo>
                    <a:pt x="3551" y="6404"/>
                    <a:pt x="3945" y="3402"/>
                    <a:pt x="4143" y="5"/>
                  </a:cubicBezTo>
                  <a:cubicBezTo>
                    <a:pt x="4115" y="2"/>
                    <a:pt x="4087" y="1"/>
                    <a:pt x="4060"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7" name="Google Shape;337;p41"/>
            <p:cNvSpPr/>
            <p:nvPr/>
          </p:nvSpPr>
          <p:spPr>
            <a:xfrm rot="8100000">
              <a:off x="110063" y="762111"/>
              <a:ext cx="780952" cy="712906"/>
            </a:xfrm>
            <a:custGeom>
              <a:avLst/>
              <a:gdLst/>
              <a:ahLst/>
              <a:cxnLst/>
              <a:rect l="l" t="t" r="r" b="b"/>
              <a:pathLst>
                <a:path w="20119" h="18366" extrusionOk="0">
                  <a:moveTo>
                    <a:pt x="20118" y="1"/>
                  </a:moveTo>
                  <a:lnTo>
                    <a:pt x="20118" y="1"/>
                  </a:lnTo>
                  <a:cubicBezTo>
                    <a:pt x="14859" y="2148"/>
                    <a:pt x="9972" y="5348"/>
                    <a:pt x="6356" y="9709"/>
                  </a:cubicBezTo>
                  <a:cubicBezTo>
                    <a:pt x="4077" y="12470"/>
                    <a:pt x="2236" y="15582"/>
                    <a:pt x="0" y="18366"/>
                  </a:cubicBezTo>
                  <a:cubicBezTo>
                    <a:pt x="1995" y="17533"/>
                    <a:pt x="4077" y="16503"/>
                    <a:pt x="6137" y="15692"/>
                  </a:cubicBezTo>
                  <a:cubicBezTo>
                    <a:pt x="9599" y="14355"/>
                    <a:pt x="12887" y="12470"/>
                    <a:pt x="15472" y="9819"/>
                  </a:cubicBezTo>
                  <a:cubicBezTo>
                    <a:pt x="18058" y="7167"/>
                    <a:pt x="19877" y="3683"/>
                    <a:pt x="20118"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8" name="Google Shape;338;p41"/>
            <p:cNvSpPr/>
            <p:nvPr/>
          </p:nvSpPr>
          <p:spPr>
            <a:xfrm rot="8100000">
              <a:off x="1149667" y="636926"/>
              <a:ext cx="366701" cy="838012"/>
            </a:xfrm>
            <a:custGeom>
              <a:avLst/>
              <a:gdLst/>
              <a:ahLst/>
              <a:cxnLst/>
              <a:rect l="l" t="t" r="r" b="b"/>
              <a:pathLst>
                <a:path w="9447" h="21589" extrusionOk="0">
                  <a:moveTo>
                    <a:pt x="8197" y="0"/>
                  </a:moveTo>
                  <a:lnTo>
                    <a:pt x="8197" y="0"/>
                  </a:lnTo>
                  <a:cubicBezTo>
                    <a:pt x="6992" y="1162"/>
                    <a:pt x="5896" y="2433"/>
                    <a:pt x="4954" y="3792"/>
                  </a:cubicBezTo>
                  <a:cubicBezTo>
                    <a:pt x="2740" y="6991"/>
                    <a:pt x="1381" y="10673"/>
                    <a:pt x="943" y="14508"/>
                  </a:cubicBezTo>
                  <a:cubicBezTo>
                    <a:pt x="768" y="16042"/>
                    <a:pt x="1" y="21477"/>
                    <a:pt x="2258" y="21587"/>
                  </a:cubicBezTo>
                  <a:cubicBezTo>
                    <a:pt x="2289" y="21588"/>
                    <a:pt x="2319" y="21589"/>
                    <a:pt x="2349" y="21589"/>
                  </a:cubicBezTo>
                  <a:cubicBezTo>
                    <a:pt x="4346" y="21589"/>
                    <a:pt x="5974" y="18781"/>
                    <a:pt x="6816" y="17335"/>
                  </a:cubicBezTo>
                  <a:cubicBezTo>
                    <a:pt x="7320" y="16480"/>
                    <a:pt x="7715" y="15560"/>
                    <a:pt x="8000" y="14596"/>
                  </a:cubicBezTo>
                  <a:cubicBezTo>
                    <a:pt x="9446" y="9709"/>
                    <a:pt x="8482" y="4734"/>
                    <a:pt x="8197"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9" name="Google Shape;339;p41"/>
            <p:cNvSpPr/>
            <p:nvPr/>
          </p:nvSpPr>
          <p:spPr>
            <a:xfrm rot="8100000">
              <a:off x="615728" y="518363"/>
              <a:ext cx="221837" cy="679912"/>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grpSp>
      <p:sp>
        <p:nvSpPr>
          <p:cNvPr id="6" name="Rectangle 5">
            <a:extLst>
              <a:ext uri="{FF2B5EF4-FFF2-40B4-BE49-F238E27FC236}">
                <a16:creationId xmlns:a16="http://schemas.microsoft.com/office/drawing/2014/main" id="{804642D5-611F-6C42-926D-6EAE66C1C402}"/>
              </a:ext>
            </a:extLst>
          </p:cNvPr>
          <p:cNvSpPr/>
          <p:nvPr/>
        </p:nvSpPr>
        <p:spPr>
          <a:xfrm>
            <a:off x="70034" y="779727"/>
            <a:ext cx="10924292"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3</a:t>
            </a:r>
            <a:r>
              <a:rPr kumimoji="0" lang="en-VN" sz="3200" b="1" i="0" u="none" strike="noStrike" kern="1200" cap="none" spc="0" normalizeH="0" baseline="0" noProof="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lang="en-US" sz="32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X</a:t>
            </a: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ung đột </a:t>
            </a:r>
            <a:r>
              <a:rPr kumimoji="0" lang="en-VN" sz="3200" b="1" i="0" u="none" strike="noStrike" kern="1200" cap="none" spc="0" normalizeH="0" baseline="0" noProof="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Trịnh </a:t>
            </a:r>
            <a:r>
              <a:rPr kumimoji="0" lang="en-VN" sz="32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Nguyễn.</a:t>
            </a:r>
            <a:r>
              <a:rPr kumimoji="0" lang="en-VN"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p>
        </p:txBody>
      </p:sp>
      <p:cxnSp>
        <p:nvCxnSpPr>
          <p:cNvPr id="9" name="Straight Connector 8">
            <a:extLst>
              <a:ext uri="{FF2B5EF4-FFF2-40B4-BE49-F238E27FC236}">
                <a16:creationId xmlns:a16="http://schemas.microsoft.com/office/drawing/2014/main" id="{64497241-D493-304F-A87C-FB183470FFD4}"/>
              </a:ext>
            </a:extLst>
          </p:cNvPr>
          <p:cNvCxnSpPr>
            <a:cxnSpLocks/>
          </p:cNvCxnSpPr>
          <p:nvPr/>
        </p:nvCxnSpPr>
        <p:spPr>
          <a:xfrm flipH="1">
            <a:off x="5512932" y="1450074"/>
            <a:ext cx="19248" cy="5407926"/>
          </a:xfrm>
          <a:prstGeom prst="line">
            <a:avLst/>
          </a:prstGeom>
          <a:ln w="19050">
            <a:solidFill>
              <a:srgbClr val="92D050"/>
            </a:solidFill>
          </a:ln>
        </p:spPr>
        <p:style>
          <a:lnRef idx="1">
            <a:schemeClr val="accent1"/>
          </a:lnRef>
          <a:fillRef idx="0">
            <a:schemeClr val="accent1"/>
          </a:fillRef>
          <a:effectRef idx="0">
            <a:schemeClr val="accent1"/>
          </a:effectRef>
          <a:fontRef idx="minor">
            <a:schemeClr val="tx1"/>
          </a:fontRef>
        </p:style>
      </p:cxnSp>
      <p:pic>
        <p:nvPicPr>
          <p:cNvPr id="1026" name="Picture 2" descr="Do you have an idea for a course you don't see here?">
            <a:extLst>
              <a:ext uri="{FF2B5EF4-FFF2-40B4-BE49-F238E27FC236}">
                <a16:creationId xmlns:a16="http://schemas.microsoft.com/office/drawing/2014/main" id="{136EA2D2-6922-09B3-AB37-61A205E293B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770" t="11234" r="25512" b="9360"/>
          <a:stretch/>
        </p:blipFill>
        <p:spPr bwMode="auto">
          <a:xfrm>
            <a:off x="1277217" y="3484655"/>
            <a:ext cx="2986645" cy="2985144"/>
          </a:xfrm>
          <a:prstGeom prst="ellipse">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C6CBA645-D206-1B78-18DD-DDBA9652962F}"/>
              </a:ext>
            </a:extLst>
          </p:cNvPr>
          <p:cNvSpPr/>
          <p:nvPr/>
        </p:nvSpPr>
        <p:spPr>
          <a:xfrm>
            <a:off x="6254886" y="1593652"/>
            <a:ext cx="5133457"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w="6600">
                  <a:solidFill>
                    <a:srgbClr val="FBB03B"/>
                  </a:solidFill>
                  <a:prstDash val="solid"/>
                </a:ln>
                <a:solidFill>
                  <a:srgbClr val="FF0000"/>
                </a:solidFill>
                <a:effectLst>
                  <a:outerShdw dist="38100" dir="2700000" algn="tl" rotWithShape="0">
                    <a:srgbClr val="FBB03B"/>
                  </a:outerShdw>
                </a:effectLst>
                <a:uLnTx/>
                <a:uFillTx/>
                <a:latin typeface="Times New Roman" panose="02020603050405020304" pitchFamily="18" charset="0"/>
                <a:ea typeface="+mn-ea"/>
                <a:cs typeface="Times New Roman" panose="02020603050405020304" pitchFamily="18" charset="0"/>
              </a:rPr>
              <a:t>HOẠT ĐỘNG NHÓM</a:t>
            </a:r>
          </a:p>
        </p:txBody>
      </p:sp>
      <p:sp>
        <p:nvSpPr>
          <p:cNvPr id="11" name="Rectangle 10">
            <a:extLst>
              <a:ext uri="{FF2B5EF4-FFF2-40B4-BE49-F238E27FC236}">
                <a16:creationId xmlns:a16="http://schemas.microsoft.com/office/drawing/2014/main" id="{1F65C7E7-A8F8-35C2-D732-3B92C8C6A77A}"/>
              </a:ext>
            </a:extLst>
          </p:cNvPr>
          <p:cNvSpPr/>
          <p:nvPr/>
        </p:nvSpPr>
        <p:spPr>
          <a:xfrm>
            <a:off x="6541057" y="2496899"/>
            <a:ext cx="5532178" cy="1077218"/>
          </a:xfrm>
          <a:prstGeom prst="rect">
            <a:avLst/>
          </a:prstGeom>
        </p:spPr>
        <p:txBody>
          <a:bodyPr wrap="square">
            <a:spAutoFit/>
          </a:bodyPr>
          <a:lstStyle/>
          <a:p>
            <a:pPr lvl="0" algn="ctr">
              <a:defRPr/>
            </a:pPr>
            <a:r>
              <a:rPr kumimoji="0" lang="en-US" sz="3200" b="0" i="0" u="none" strike="noStrike" kern="1200" cap="none" spc="0" normalizeH="0" baseline="0" noProof="0">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Nêu nguyên nhân hình thành </a:t>
            </a:r>
            <a:r>
              <a:rPr lang="en-US" sz="3200">
                <a:solidFill>
                  <a:srgbClr val="C00000"/>
                </a:solidFill>
                <a:latin typeface="Times New Roman" panose="02020603050405020304" pitchFamily="18" charset="0"/>
                <a:ea typeface="Calibri" panose="020F0502020204030204" pitchFamily="34" charset="0"/>
                <a:cs typeface="Times New Roman" panose="02020603050405020304" pitchFamily="18" charset="0"/>
              </a:rPr>
              <a:t>sự phân tranh Trịnh – Nguyễn.</a:t>
            </a:r>
            <a:endParaRPr kumimoji="0" lang="en-VN" sz="32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
        <p:nvSpPr>
          <p:cNvPr id="12" name="Rectangle 11">
            <a:extLst>
              <a:ext uri="{FF2B5EF4-FFF2-40B4-BE49-F238E27FC236}">
                <a16:creationId xmlns:a16="http://schemas.microsoft.com/office/drawing/2014/main" id="{BE3F2A7E-71A9-E5F0-6C7D-A6388A02A8AA}"/>
              </a:ext>
            </a:extLst>
          </p:cNvPr>
          <p:cNvSpPr/>
          <p:nvPr/>
        </p:nvSpPr>
        <p:spPr>
          <a:xfrm>
            <a:off x="6115051" y="3972544"/>
            <a:ext cx="5911918"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Phân chia ranh giới của </a:t>
            </a:r>
          </a:p>
          <a:p>
            <a:pPr lvl="0" algn="ctr">
              <a:defRPr/>
            </a:pPr>
            <a:r>
              <a:rPr lang="en-US" sz="3200">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Trịnh – Nguyễn triều </a:t>
            </a:r>
            <a:r>
              <a:rPr kumimoji="0" lang="en-US" sz="3200" b="0" i="0" u="none" strike="noStrike" kern="1200" cap="none" spc="0" normalizeH="0" baseline="0" noProof="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như thế nào?</a:t>
            </a:r>
            <a:endParaRPr kumimoji="0" lang="en-VN"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13" name="Rectangle 12">
            <a:extLst>
              <a:ext uri="{FF2B5EF4-FFF2-40B4-BE49-F238E27FC236}">
                <a16:creationId xmlns:a16="http://schemas.microsoft.com/office/drawing/2014/main" id="{62C842F9-2A03-C22B-38F0-DFA76059AFD3}"/>
              </a:ext>
            </a:extLst>
          </p:cNvPr>
          <p:cNvSpPr/>
          <p:nvPr/>
        </p:nvSpPr>
        <p:spPr>
          <a:xfrm>
            <a:off x="6742666" y="5605691"/>
            <a:ext cx="5020398"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Diễn biến và kết quả ra sao?</a:t>
            </a:r>
            <a:endParaRPr kumimoji="0" lang="en-VN" sz="32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pic>
        <p:nvPicPr>
          <p:cNvPr id="14" name="Picture 2">
            <a:extLst>
              <a:ext uri="{FF2B5EF4-FFF2-40B4-BE49-F238E27FC236}">
                <a16:creationId xmlns:a16="http://schemas.microsoft.com/office/drawing/2014/main" id="{E28B76EB-0E34-BBEE-2E38-A139A246FA32}"/>
              </a:ext>
            </a:extLst>
          </p:cNvPr>
          <p:cNvPicPr>
            <a:picLocks noChangeAspect="1" noChangeArrowheads="1"/>
          </p:cNvPicPr>
          <p:nvPr/>
        </p:nvPicPr>
        <p:blipFill rotWithShape="1">
          <a:blip r:embed="rId4" cstate="hqprint">
            <a:extLst>
              <a:ext uri="{28A0092B-C50C-407E-A947-70E740481C1C}">
                <a14:useLocalDpi xmlns:a14="http://schemas.microsoft.com/office/drawing/2010/main" val="0"/>
              </a:ext>
            </a:extLst>
          </a:blip>
          <a:srcRect l="18704" t="13062" r="17430" b="11872"/>
          <a:stretch/>
        </p:blipFill>
        <p:spPr bwMode="auto">
          <a:xfrm>
            <a:off x="5532180" y="2588069"/>
            <a:ext cx="989629" cy="67276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a:extLst>
              <a:ext uri="{FF2B5EF4-FFF2-40B4-BE49-F238E27FC236}">
                <a16:creationId xmlns:a16="http://schemas.microsoft.com/office/drawing/2014/main" id="{03F8CEA9-C776-B1F3-5622-98EAF0C861BD}"/>
              </a:ext>
            </a:extLst>
          </p:cNvPr>
          <p:cNvPicPr>
            <a:picLocks noChangeAspect="1" noChangeArrowheads="1"/>
          </p:cNvPicPr>
          <p:nvPr/>
        </p:nvPicPr>
        <p:blipFill rotWithShape="1">
          <a:blip r:embed="rId4" cstate="hqprint">
            <a:extLst>
              <a:ext uri="{28A0092B-C50C-407E-A947-70E740481C1C}">
                <a14:useLocalDpi xmlns:a14="http://schemas.microsoft.com/office/drawing/2010/main" val="0"/>
              </a:ext>
            </a:extLst>
          </a:blip>
          <a:srcRect l="18704" t="13062" r="17430" b="11872"/>
          <a:stretch/>
        </p:blipFill>
        <p:spPr bwMode="auto">
          <a:xfrm>
            <a:off x="5505562" y="4174771"/>
            <a:ext cx="989629" cy="67276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a:extLst>
              <a:ext uri="{FF2B5EF4-FFF2-40B4-BE49-F238E27FC236}">
                <a16:creationId xmlns:a16="http://schemas.microsoft.com/office/drawing/2014/main" id="{E688ECDC-BBBF-2498-AC88-F5F11E90E14C}"/>
              </a:ext>
            </a:extLst>
          </p:cNvPr>
          <p:cNvPicPr>
            <a:picLocks noChangeAspect="1" noChangeArrowheads="1"/>
          </p:cNvPicPr>
          <p:nvPr/>
        </p:nvPicPr>
        <p:blipFill rotWithShape="1">
          <a:blip r:embed="rId4" cstate="hqprint">
            <a:extLst>
              <a:ext uri="{28A0092B-C50C-407E-A947-70E740481C1C}">
                <a14:useLocalDpi xmlns:a14="http://schemas.microsoft.com/office/drawing/2010/main" val="0"/>
              </a:ext>
            </a:extLst>
          </a:blip>
          <a:srcRect l="18704" t="13062" r="17430" b="11872"/>
          <a:stretch/>
        </p:blipFill>
        <p:spPr bwMode="auto">
          <a:xfrm>
            <a:off x="5505563" y="5605691"/>
            <a:ext cx="989629" cy="67276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A picture containing text&#10;&#10;Description automatically generated">
            <a:extLst>
              <a:ext uri="{FF2B5EF4-FFF2-40B4-BE49-F238E27FC236}">
                <a16:creationId xmlns:a16="http://schemas.microsoft.com/office/drawing/2014/main" id="{E11BFB11-8FC4-76FA-4CE1-E84A5C1C0C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97056" y="5974592"/>
            <a:ext cx="1095528" cy="1105054"/>
          </a:xfrm>
          <a:prstGeom prst="rect">
            <a:avLst/>
          </a:prstGeom>
        </p:spPr>
      </p:pic>
      <p:sp>
        <p:nvSpPr>
          <p:cNvPr id="2" name="Rectangle 1">
            <a:extLst>
              <a:ext uri="{FF2B5EF4-FFF2-40B4-BE49-F238E27FC236}">
                <a16:creationId xmlns:a16="http://schemas.microsoft.com/office/drawing/2014/main" id="{42A708C1-2EF4-8949-0B0F-33FBFAB689CC}"/>
              </a:ext>
            </a:extLst>
          </p:cNvPr>
          <p:cNvSpPr/>
          <p:nvPr/>
        </p:nvSpPr>
        <p:spPr>
          <a:xfrm>
            <a:off x="-49748" y="1477022"/>
            <a:ext cx="4938145" cy="584775"/>
          </a:xfrm>
          <a:prstGeom prst="rect">
            <a:avLst/>
          </a:prstGeom>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a. Nguyên nhân bùng nổ</a:t>
            </a:r>
          </a:p>
        </p:txBody>
      </p:sp>
      <p:sp>
        <p:nvSpPr>
          <p:cNvPr id="3" name="Rectangle 2">
            <a:extLst>
              <a:ext uri="{FF2B5EF4-FFF2-40B4-BE49-F238E27FC236}">
                <a16:creationId xmlns:a16="http://schemas.microsoft.com/office/drawing/2014/main" id="{AC933E57-9EB2-015F-CAD6-0B0DE665F8A7}"/>
              </a:ext>
            </a:extLst>
          </p:cNvPr>
          <p:cNvSpPr/>
          <p:nvPr/>
        </p:nvSpPr>
        <p:spPr>
          <a:xfrm>
            <a:off x="-44258" y="130146"/>
            <a:ext cx="12192000" cy="523220"/>
          </a:xfrm>
          <a:prstGeom prst="rect">
            <a:avLst/>
          </a:prstGeom>
        </p:spPr>
        <p:txBody>
          <a:bodyPr wrap="square">
            <a:spAutoFit/>
          </a:bodyPr>
          <a:lstStyle/>
          <a:p>
            <a:pPr lvl="0" algn="ctr" fontAlgn="base">
              <a:spcBef>
                <a:spcPct val="50000"/>
              </a:spcBef>
              <a:spcAft>
                <a:spcPct val="0"/>
              </a:spcAft>
            </a:pPr>
            <a:r>
              <a:rPr lang="en-US" altLang="en-VN" sz="2800" b="1">
                <a:solidFill>
                  <a:srgbClr val="C00000"/>
                </a:solidFill>
                <a:latin typeface="Times New Roman" panose="02020603050405020304" pitchFamily="18" charset="0"/>
                <a:cs typeface="Times New Roman" panose="02020603050405020304" pitchFamily="18" charset="0"/>
              </a:rPr>
              <a:t>BÀI 5:  CUỘC XUNG ĐỘT NAM – BẮC TRIỀU VÀ TRỊNH - NGUYỄN (T1)</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2"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2)">
                                      <p:cBhvr>
                                        <p:cTn id="7" dur="2000"/>
                                        <p:tgtEl>
                                          <p:spTgt spid="10"/>
                                        </p:tgtEl>
                                      </p:cBhvr>
                                    </p:animEffect>
                                  </p:childTnLst>
                                </p:cTn>
                              </p:par>
                              <p:par>
                                <p:cTn id="8" presetID="21" presetClass="entr" presetSubtype="2"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wheel(2)">
                                      <p:cBhvr>
                                        <p:cTn id="10" dur="2000"/>
                                        <p:tgtEl>
                                          <p:spTgt spid="102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left)">
                                      <p:cBhvr>
                                        <p:cTn id="15" dur="500"/>
                                        <p:tgtEl>
                                          <p:spTgt spid="14"/>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left)">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left)">
                                      <p:cBhvr>
                                        <p:cTn id="23" dur="500"/>
                                        <p:tgtEl>
                                          <p:spTgt spid="15"/>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left)">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left)">
                                      <p:cBhvr>
                                        <p:cTn id="31" dur="500"/>
                                        <p:tgtEl>
                                          <p:spTgt spid="17"/>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ipe(left)">
                                      <p:cBhvr>
                                        <p:cTn id="3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pic>
        <p:nvPicPr>
          <p:cNvPr id="22" name="Picture 21">
            <a:extLst>
              <a:ext uri="{FF2B5EF4-FFF2-40B4-BE49-F238E27FC236}">
                <a16:creationId xmlns:a16="http://schemas.microsoft.com/office/drawing/2014/main" id="{DD9FDFBC-80D6-C51F-10AB-99960BD9117A}"/>
              </a:ext>
            </a:extLst>
          </p:cNvPr>
          <p:cNvPicPr>
            <a:picLocks noChangeAspect="1"/>
          </p:cNvPicPr>
          <p:nvPr/>
        </p:nvPicPr>
        <p:blipFill>
          <a:blip r:embed="rId3"/>
          <a:stretch>
            <a:fillRect/>
          </a:stretch>
        </p:blipFill>
        <p:spPr>
          <a:xfrm>
            <a:off x="0" y="0"/>
            <a:ext cx="12192000" cy="6857999"/>
          </a:xfrm>
          <a:prstGeom prst="rect">
            <a:avLst/>
          </a:prstGeom>
        </p:spPr>
      </p:pic>
      <p:pic>
        <p:nvPicPr>
          <p:cNvPr id="12" name="Picture 11">
            <a:extLst>
              <a:ext uri="{FF2B5EF4-FFF2-40B4-BE49-F238E27FC236}">
                <a16:creationId xmlns:a16="http://schemas.microsoft.com/office/drawing/2014/main" id="{1499B280-0368-55E7-C677-62A87B00FA6C}"/>
              </a:ext>
            </a:extLst>
          </p:cNvPr>
          <p:cNvPicPr>
            <a:picLocks noChangeAspect="1"/>
          </p:cNvPicPr>
          <p:nvPr/>
        </p:nvPicPr>
        <p:blipFill>
          <a:blip r:embed="rId4"/>
          <a:stretch>
            <a:fillRect/>
          </a:stretch>
        </p:blipFill>
        <p:spPr>
          <a:xfrm>
            <a:off x="-164962" y="6151409"/>
            <a:ext cx="4243184" cy="792549"/>
          </a:xfrm>
          <a:prstGeom prst="rect">
            <a:avLst/>
          </a:prstGeom>
        </p:spPr>
      </p:pic>
      <p:pic>
        <p:nvPicPr>
          <p:cNvPr id="16" name="Picture 15">
            <a:extLst>
              <a:ext uri="{FF2B5EF4-FFF2-40B4-BE49-F238E27FC236}">
                <a16:creationId xmlns:a16="http://schemas.microsoft.com/office/drawing/2014/main" id="{BA2E7E61-F197-9E5E-05C2-FB7C05A1E815}"/>
              </a:ext>
            </a:extLst>
          </p:cNvPr>
          <p:cNvPicPr>
            <a:picLocks noChangeAspect="1"/>
          </p:cNvPicPr>
          <p:nvPr/>
        </p:nvPicPr>
        <p:blipFill>
          <a:blip r:embed="rId5"/>
          <a:stretch>
            <a:fillRect/>
          </a:stretch>
        </p:blipFill>
        <p:spPr>
          <a:xfrm>
            <a:off x="8442991" y="5998389"/>
            <a:ext cx="3913971" cy="85961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ự thành lập">
            <a:hlinkClick r:id="" action="ppaction://media"/>
            <a:extLst>
              <a:ext uri="{FF2B5EF4-FFF2-40B4-BE49-F238E27FC236}">
                <a16:creationId xmlns:a16="http://schemas.microsoft.com/office/drawing/2014/main" id="{FE81E242-B950-D7FB-F09A-E6D9F55DA48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5653709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16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06"/>
        <p:cNvGrpSpPr/>
        <p:nvPr/>
      </p:nvGrpSpPr>
      <p:grpSpPr>
        <a:xfrm>
          <a:off x="0" y="0"/>
          <a:ext cx="0" cy="0"/>
          <a:chOff x="0" y="0"/>
          <a:chExt cx="0" cy="0"/>
        </a:xfrm>
      </p:grpSpPr>
      <p:pic>
        <p:nvPicPr>
          <p:cNvPr id="1028" name="Picture 4" descr="Không có mô tả ảnh.">
            <a:extLst>
              <a:ext uri="{FF2B5EF4-FFF2-40B4-BE49-F238E27FC236}">
                <a16:creationId xmlns:a16="http://schemas.microsoft.com/office/drawing/2014/main" id="{67138FED-8C9F-9A4B-AF80-C737BF824D1D}"/>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 y="-3491"/>
            <a:ext cx="3118865" cy="343249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Không có mô tả ảnh.">
            <a:extLst>
              <a:ext uri="{FF2B5EF4-FFF2-40B4-BE49-F238E27FC236}">
                <a16:creationId xmlns:a16="http://schemas.microsoft.com/office/drawing/2014/main" id="{E05F023C-54A3-7C4E-8AE4-1FD92EAF401F}"/>
              </a:ext>
            </a:extLst>
          </p:cNvPr>
          <p:cNvPicPr>
            <a:picLocks noChangeAspect="1" noChangeArrowheads="1"/>
          </p:cNvPicPr>
          <p:nvPr/>
        </p:nvPicPr>
        <p:blipFill rotWithShape="1">
          <a:blip r:embed="rId4" cstate="hqprint">
            <a:extLst>
              <a:ext uri="{28A0092B-C50C-407E-A947-70E740481C1C}">
                <a14:useLocalDpi xmlns:a14="http://schemas.microsoft.com/office/drawing/2010/main" val="0"/>
              </a:ext>
            </a:extLst>
          </a:blip>
          <a:srcRect l="20541"/>
          <a:stretch/>
        </p:blipFill>
        <p:spPr bwMode="auto">
          <a:xfrm>
            <a:off x="4561927" y="3488267"/>
            <a:ext cx="2838332" cy="3369732"/>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3431C6B3-C9C9-5044-B604-8EACA87DF378}"/>
              </a:ext>
            </a:extLst>
          </p:cNvPr>
          <p:cNvGrpSpPr/>
          <p:nvPr/>
        </p:nvGrpSpPr>
        <p:grpSpPr>
          <a:xfrm>
            <a:off x="219313" y="3429000"/>
            <a:ext cx="4242816" cy="752465"/>
            <a:chOff x="0" y="2571750"/>
            <a:chExt cx="3182112" cy="769643"/>
          </a:xfrm>
        </p:grpSpPr>
        <p:pic>
          <p:nvPicPr>
            <p:cNvPr id="6" name="Picture 5">
              <a:extLst>
                <a:ext uri="{FF2B5EF4-FFF2-40B4-BE49-F238E27FC236}">
                  <a16:creationId xmlns:a16="http://schemas.microsoft.com/office/drawing/2014/main" id="{97D62425-DD33-964A-93A4-1362B43DD0C1}"/>
                </a:ext>
              </a:extLst>
            </p:cNvPr>
            <p:cNvPicPr>
              <a:picLocks noChangeAspect="1"/>
            </p:cNvPicPr>
            <p:nvPr/>
          </p:nvPicPr>
          <p:blipFill rotWithShape="1">
            <a:blip r:embed="rId5"/>
            <a:srcRect l="11577" t="22846" r="11789" b="22385"/>
            <a:stretch/>
          </p:blipFill>
          <p:spPr>
            <a:xfrm>
              <a:off x="0" y="2571750"/>
              <a:ext cx="3182112" cy="769643"/>
            </a:xfrm>
            <a:prstGeom prst="rect">
              <a:avLst/>
            </a:prstGeom>
          </p:spPr>
        </p:pic>
        <p:sp>
          <p:nvSpPr>
            <p:cNvPr id="11" name="TextBox 10">
              <a:extLst>
                <a:ext uri="{FF2B5EF4-FFF2-40B4-BE49-F238E27FC236}">
                  <a16:creationId xmlns:a16="http://schemas.microsoft.com/office/drawing/2014/main" id="{0B182EF3-55B5-C246-8F16-8CD1E029DD4A}"/>
                </a:ext>
              </a:extLst>
            </p:cNvPr>
            <p:cNvSpPr txBox="1"/>
            <p:nvPr/>
          </p:nvSpPr>
          <p:spPr>
            <a:xfrm>
              <a:off x="374905" y="2771905"/>
              <a:ext cx="2167126" cy="472204"/>
            </a:xfrm>
            <a:prstGeom prst="rect">
              <a:avLst/>
            </a:prstGeom>
            <a:noFill/>
          </p:spPr>
          <p:txBody>
            <a:bodyPr wrap="square" rtlCol="0">
              <a:spAutoFit/>
            </a:bodyPr>
            <a:lstStyle/>
            <a:p>
              <a:pPr algn="ctr" defTabSz="1219170">
                <a:buClr>
                  <a:srgbClr val="000000"/>
                </a:buClr>
              </a:pPr>
              <a:r>
                <a:rPr lang="en-VN" sz="2400" b="1" kern="0" dirty="0">
                  <a:solidFill>
                    <a:srgbClr val="FF0000"/>
                  </a:solidFill>
                  <a:latin typeface="Times New Roman" panose="02020603050405020304" pitchFamily="18" charset="0"/>
                  <a:cs typeface="Times New Roman" panose="02020603050405020304" pitchFamily="18" charset="0"/>
                  <a:sym typeface="Arial"/>
                </a:rPr>
                <a:t>NGUYỄN HOÀNG</a:t>
              </a:r>
            </a:p>
          </p:txBody>
        </p:sp>
      </p:grpSp>
      <p:pic>
        <p:nvPicPr>
          <p:cNvPr id="15" name="Picture 14">
            <a:extLst>
              <a:ext uri="{FF2B5EF4-FFF2-40B4-BE49-F238E27FC236}">
                <a16:creationId xmlns:a16="http://schemas.microsoft.com/office/drawing/2014/main" id="{88C48B02-61AE-D748-BC96-DF1ECAE951DE}"/>
              </a:ext>
            </a:extLst>
          </p:cNvPr>
          <p:cNvPicPr>
            <a:picLocks noChangeAspect="1"/>
          </p:cNvPicPr>
          <p:nvPr/>
        </p:nvPicPr>
        <p:blipFill>
          <a:blip r:embed="rId6"/>
          <a:stretch>
            <a:fillRect/>
          </a:stretch>
        </p:blipFill>
        <p:spPr>
          <a:xfrm>
            <a:off x="7402829" y="-3491"/>
            <a:ext cx="4789171" cy="6858000"/>
          </a:xfrm>
          <a:prstGeom prst="rect">
            <a:avLst/>
          </a:prstGeom>
        </p:spPr>
      </p:pic>
      <p:sp>
        <p:nvSpPr>
          <p:cNvPr id="22" name="Freeform 21">
            <a:extLst>
              <a:ext uri="{FF2B5EF4-FFF2-40B4-BE49-F238E27FC236}">
                <a16:creationId xmlns:a16="http://schemas.microsoft.com/office/drawing/2014/main" id="{E04B91AC-0C97-3A48-8674-54E613F7377A}"/>
              </a:ext>
            </a:extLst>
          </p:cNvPr>
          <p:cNvSpPr/>
          <p:nvPr/>
        </p:nvSpPr>
        <p:spPr>
          <a:xfrm>
            <a:off x="10021041" y="4494029"/>
            <a:ext cx="2000839" cy="2395871"/>
          </a:xfrm>
          <a:custGeom>
            <a:avLst/>
            <a:gdLst>
              <a:gd name="connsiteX0" fmla="*/ 1439 w 1500629"/>
              <a:gd name="connsiteY0" fmla="*/ 127591 h 1796903"/>
              <a:gd name="connsiteX1" fmla="*/ 43969 w 1500629"/>
              <a:gd name="connsiteY1" fmla="*/ 10632 h 1796903"/>
              <a:gd name="connsiteX2" fmla="*/ 75867 w 1500629"/>
              <a:gd name="connsiteY2" fmla="*/ 0 h 1796903"/>
              <a:gd name="connsiteX3" fmla="*/ 129029 w 1500629"/>
              <a:gd name="connsiteY3" fmla="*/ 10632 h 1796903"/>
              <a:gd name="connsiteX4" fmla="*/ 192825 w 1500629"/>
              <a:gd name="connsiteY4" fmla="*/ 31898 h 1796903"/>
              <a:gd name="connsiteX5" fmla="*/ 224722 w 1500629"/>
              <a:gd name="connsiteY5" fmla="*/ 42530 h 1796903"/>
              <a:gd name="connsiteX6" fmla="*/ 288518 w 1500629"/>
              <a:gd name="connsiteY6" fmla="*/ 63795 h 1796903"/>
              <a:gd name="connsiteX7" fmla="*/ 320415 w 1500629"/>
              <a:gd name="connsiteY7" fmla="*/ 74428 h 1796903"/>
              <a:gd name="connsiteX8" fmla="*/ 341680 w 1500629"/>
              <a:gd name="connsiteY8" fmla="*/ 106326 h 1796903"/>
              <a:gd name="connsiteX9" fmla="*/ 394843 w 1500629"/>
              <a:gd name="connsiteY9" fmla="*/ 148856 h 1796903"/>
              <a:gd name="connsiteX10" fmla="*/ 416108 w 1500629"/>
              <a:gd name="connsiteY10" fmla="*/ 180753 h 1796903"/>
              <a:gd name="connsiteX11" fmla="*/ 458639 w 1500629"/>
              <a:gd name="connsiteY11" fmla="*/ 223284 h 1796903"/>
              <a:gd name="connsiteX12" fmla="*/ 479904 w 1500629"/>
              <a:gd name="connsiteY12" fmla="*/ 255181 h 1796903"/>
              <a:gd name="connsiteX13" fmla="*/ 511801 w 1500629"/>
              <a:gd name="connsiteY13" fmla="*/ 276446 h 1796903"/>
              <a:gd name="connsiteX14" fmla="*/ 564964 w 1500629"/>
              <a:gd name="connsiteY14" fmla="*/ 329609 h 1796903"/>
              <a:gd name="connsiteX15" fmla="*/ 628760 w 1500629"/>
              <a:gd name="connsiteY15" fmla="*/ 382772 h 1796903"/>
              <a:gd name="connsiteX16" fmla="*/ 671290 w 1500629"/>
              <a:gd name="connsiteY16" fmla="*/ 446567 h 1796903"/>
              <a:gd name="connsiteX17" fmla="*/ 692555 w 1500629"/>
              <a:gd name="connsiteY17" fmla="*/ 478465 h 1796903"/>
              <a:gd name="connsiteX18" fmla="*/ 724453 w 1500629"/>
              <a:gd name="connsiteY18" fmla="*/ 510363 h 1796903"/>
              <a:gd name="connsiteX19" fmla="*/ 777615 w 1500629"/>
              <a:gd name="connsiteY19" fmla="*/ 563526 h 1796903"/>
              <a:gd name="connsiteX20" fmla="*/ 798880 w 1500629"/>
              <a:gd name="connsiteY20" fmla="*/ 595423 h 1796903"/>
              <a:gd name="connsiteX21" fmla="*/ 820146 w 1500629"/>
              <a:gd name="connsiteY21" fmla="*/ 616688 h 1796903"/>
              <a:gd name="connsiteX22" fmla="*/ 862676 w 1500629"/>
              <a:gd name="connsiteY22" fmla="*/ 680484 h 1796903"/>
              <a:gd name="connsiteX23" fmla="*/ 915839 w 1500629"/>
              <a:gd name="connsiteY23" fmla="*/ 733646 h 1796903"/>
              <a:gd name="connsiteX24" fmla="*/ 969001 w 1500629"/>
              <a:gd name="connsiteY24" fmla="*/ 776177 h 1796903"/>
              <a:gd name="connsiteX25" fmla="*/ 1000899 w 1500629"/>
              <a:gd name="connsiteY25" fmla="*/ 786809 h 1796903"/>
              <a:gd name="connsiteX26" fmla="*/ 1096592 w 1500629"/>
              <a:gd name="connsiteY26" fmla="*/ 850605 h 1796903"/>
              <a:gd name="connsiteX27" fmla="*/ 1128490 w 1500629"/>
              <a:gd name="connsiteY27" fmla="*/ 871870 h 1796903"/>
              <a:gd name="connsiteX28" fmla="*/ 1149755 w 1500629"/>
              <a:gd name="connsiteY28" fmla="*/ 903767 h 1796903"/>
              <a:gd name="connsiteX29" fmla="*/ 1181653 w 1500629"/>
              <a:gd name="connsiteY29" fmla="*/ 925032 h 1796903"/>
              <a:gd name="connsiteX30" fmla="*/ 1202918 w 1500629"/>
              <a:gd name="connsiteY30" fmla="*/ 946298 h 1796903"/>
              <a:gd name="connsiteX31" fmla="*/ 1224183 w 1500629"/>
              <a:gd name="connsiteY31" fmla="*/ 1010093 h 1796903"/>
              <a:gd name="connsiteX32" fmla="*/ 1234815 w 1500629"/>
              <a:gd name="connsiteY32" fmla="*/ 1052623 h 1796903"/>
              <a:gd name="connsiteX33" fmla="*/ 1266713 w 1500629"/>
              <a:gd name="connsiteY33" fmla="*/ 1148316 h 1796903"/>
              <a:gd name="connsiteX34" fmla="*/ 1277346 w 1500629"/>
              <a:gd name="connsiteY34" fmla="*/ 1180214 h 1796903"/>
              <a:gd name="connsiteX35" fmla="*/ 1287978 w 1500629"/>
              <a:gd name="connsiteY35" fmla="*/ 1212112 h 1796903"/>
              <a:gd name="connsiteX36" fmla="*/ 1309243 w 1500629"/>
              <a:gd name="connsiteY36" fmla="*/ 1244009 h 1796903"/>
              <a:gd name="connsiteX37" fmla="*/ 1330508 w 1500629"/>
              <a:gd name="connsiteY37" fmla="*/ 1307805 h 1796903"/>
              <a:gd name="connsiteX38" fmla="*/ 1394304 w 1500629"/>
              <a:gd name="connsiteY38" fmla="*/ 1371600 h 1796903"/>
              <a:gd name="connsiteX39" fmla="*/ 1436834 w 1500629"/>
              <a:gd name="connsiteY39" fmla="*/ 1435395 h 1796903"/>
              <a:gd name="connsiteX40" fmla="*/ 1458099 w 1500629"/>
              <a:gd name="connsiteY40" fmla="*/ 1467293 h 1796903"/>
              <a:gd name="connsiteX41" fmla="*/ 1479364 w 1500629"/>
              <a:gd name="connsiteY41" fmla="*/ 1531088 h 1796903"/>
              <a:gd name="connsiteX42" fmla="*/ 1489997 w 1500629"/>
              <a:gd name="connsiteY42" fmla="*/ 1562986 h 1796903"/>
              <a:gd name="connsiteX43" fmla="*/ 1500629 w 1500629"/>
              <a:gd name="connsiteY43" fmla="*/ 1594884 h 1796903"/>
              <a:gd name="connsiteX44" fmla="*/ 1489997 w 1500629"/>
              <a:gd name="connsiteY44" fmla="*/ 1786270 h 1796903"/>
              <a:gd name="connsiteX45" fmla="*/ 1458099 w 1500629"/>
              <a:gd name="connsiteY45" fmla="*/ 1796902 h 1796903"/>
              <a:gd name="connsiteX46" fmla="*/ 1330508 w 1500629"/>
              <a:gd name="connsiteY46" fmla="*/ 1786270 h 1796903"/>
              <a:gd name="connsiteX47" fmla="*/ 1139122 w 1500629"/>
              <a:gd name="connsiteY47" fmla="*/ 1765005 h 1796903"/>
              <a:gd name="connsiteX48" fmla="*/ 756350 w 1500629"/>
              <a:gd name="connsiteY48" fmla="*/ 1743739 h 1796903"/>
              <a:gd name="connsiteX49" fmla="*/ 745718 w 1500629"/>
              <a:gd name="connsiteY49" fmla="*/ 1701209 h 1796903"/>
              <a:gd name="connsiteX50" fmla="*/ 756350 w 1500629"/>
              <a:gd name="connsiteY50" fmla="*/ 1594884 h 1796903"/>
              <a:gd name="connsiteX51" fmla="*/ 766983 w 1500629"/>
              <a:gd name="connsiteY51" fmla="*/ 1552353 h 1796903"/>
              <a:gd name="connsiteX52" fmla="*/ 777615 w 1500629"/>
              <a:gd name="connsiteY52" fmla="*/ 1499191 h 1796903"/>
              <a:gd name="connsiteX53" fmla="*/ 745718 w 1500629"/>
              <a:gd name="connsiteY53" fmla="*/ 1339702 h 1796903"/>
              <a:gd name="connsiteX54" fmla="*/ 713820 w 1500629"/>
              <a:gd name="connsiteY54" fmla="*/ 1329070 h 1796903"/>
              <a:gd name="connsiteX55" fmla="*/ 681922 w 1500629"/>
              <a:gd name="connsiteY55" fmla="*/ 1307805 h 1796903"/>
              <a:gd name="connsiteX56" fmla="*/ 628760 w 1500629"/>
              <a:gd name="connsiteY56" fmla="*/ 1265274 h 1796903"/>
              <a:gd name="connsiteX57" fmla="*/ 650025 w 1500629"/>
              <a:gd name="connsiteY57" fmla="*/ 1137684 h 1796903"/>
              <a:gd name="connsiteX58" fmla="*/ 692555 w 1500629"/>
              <a:gd name="connsiteY58" fmla="*/ 1073888 h 1796903"/>
              <a:gd name="connsiteX59" fmla="*/ 703187 w 1500629"/>
              <a:gd name="connsiteY59" fmla="*/ 1041991 h 1796903"/>
              <a:gd name="connsiteX60" fmla="*/ 650025 w 1500629"/>
              <a:gd name="connsiteY60" fmla="*/ 988828 h 1796903"/>
              <a:gd name="connsiteX61" fmla="*/ 618127 w 1500629"/>
              <a:gd name="connsiteY61" fmla="*/ 978195 h 1796903"/>
              <a:gd name="connsiteX62" fmla="*/ 554332 w 1500629"/>
              <a:gd name="connsiteY62" fmla="*/ 935665 h 1796903"/>
              <a:gd name="connsiteX63" fmla="*/ 490536 w 1500629"/>
              <a:gd name="connsiteY63" fmla="*/ 882502 h 1796903"/>
              <a:gd name="connsiteX64" fmla="*/ 469271 w 1500629"/>
              <a:gd name="connsiteY64" fmla="*/ 850605 h 1796903"/>
              <a:gd name="connsiteX65" fmla="*/ 448006 w 1500629"/>
              <a:gd name="connsiteY65" fmla="*/ 829339 h 1796903"/>
              <a:gd name="connsiteX66" fmla="*/ 405476 w 1500629"/>
              <a:gd name="connsiteY66" fmla="*/ 765544 h 1796903"/>
              <a:gd name="connsiteX67" fmla="*/ 384211 w 1500629"/>
              <a:gd name="connsiteY67" fmla="*/ 733646 h 1796903"/>
              <a:gd name="connsiteX68" fmla="*/ 362946 w 1500629"/>
              <a:gd name="connsiteY68" fmla="*/ 701749 h 1796903"/>
              <a:gd name="connsiteX69" fmla="*/ 352313 w 1500629"/>
              <a:gd name="connsiteY69" fmla="*/ 669851 h 1796903"/>
              <a:gd name="connsiteX70" fmla="*/ 331048 w 1500629"/>
              <a:gd name="connsiteY70" fmla="*/ 637953 h 1796903"/>
              <a:gd name="connsiteX71" fmla="*/ 309783 w 1500629"/>
              <a:gd name="connsiteY71" fmla="*/ 574158 h 1796903"/>
              <a:gd name="connsiteX72" fmla="*/ 299150 w 1500629"/>
              <a:gd name="connsiteY72" fmla="*/ 542260 h 1796903"/>
              <a:gd name="connsiteX73" fmla="*/ 277885 w 1500629"/>
              <a:gd name="connsiteY73" fmla="*/ 457200 h 1796903"/>
              <a:gd name="connsiteX74" fmla="*/ 235355 w 1500629"/>
              <a:gd name="connsiteY74" fmla="*/ 372139 h 1796903"/>
              <a:gd name="connsiteX75" fmla="*/ 203457 w 1500629"/>
              <a:gd name="connsiteY75" fmla="*/ 308344 h 1796903"/>
              <a:gd name="connsiteX76" fmla="*/ 171560 w 1500629"/>
              <a:gd name="connsiteY76" fmla="*/ 287079 h 1796903"/>
              <a:gd name="connsiteX77" fmla="*/ 150294 w 1500629"/>
              <a:gd name="connsiteY77" fmla="*/ 265814 h 1796903"/>
              <a:gd name="connsiteX78" fmla="*/ 107764 w 1500629"/>
              <a:gd name="connsiteY78" fmla="*/ 212651 h 1796903"/>
              <a:gd name="connsiteX79" fmla="*/ 22704 w 1500629"/>
              <a:gd name="connsiteY79" fmla="*/ 138223 h 1796903"/>
              <a:gd name="connsiteX80" fmla="*/ 1439 w 1500629"/>
              <a:gd name="connsiteY80" fmla="*/ 127591 h 1796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1500629" h="1796903">
                <a:moveTo>
                  <a:pt x="1439" y="127591"/>
                </a:moveTo>
                <a:cubicBezTo>
                  <a:pt x="4983" y="106326"/>
                  <a:pt x="-13483" y="39358"/>
                  <a:pt x="43969" y="10632"/>
                </a:cubicBezTo>
                <a:cubicBezTo>
                  <a:pt x="53994" y="5620"/>
                  <a:pt x="65234" y="3544"/>
                  <a:pt x="75867" y="0"/>
                </a:cubicBezTo>
                <a:cubicBezTo>
                  <a:pt x="93588" y="3544"/>
                  <a:pt x="111594" y="5877"/>
                  <a:pt x="129029" y="10632"/>
                </a:cubicBezTo>
                <a:cubicBezTo>
                  <a:pt x="150655" y="16530"/>
                  <a:pt x="171560" y="24809"/>
                  <a:pt x="192825" y="31898"/>
                </a:cubicBezTo>
                <a:lnTo>
                  <a:pt x="224722" y="42530"/>
                </a:lnTo>
                <a:lnTo>
                  <a:pt x="288518" y="63795"/>
                </a:lnTo>
                <a:lnTo>
                  <a:pt x="320415" y="74428"/>
                </a:lnTo>
                <a:cubicBezTo>
                  <a:pt x="327503" y="85061"/>
                  <a:pt x="333697" y="96347"/>
                  <a:pt x="341680" y="106326"/>
                </a:cubicBezTo>
                <a:cubicBezTo>
                  <a:pt x="358993" y="127967"/>
                  <a:pt x="371162" y="133068"/>
                  <a:pt x="394843" y="148856"/>
                </a:cubicBezTo>
                <a:cubicBezTo>
                  <a:pt x="401931" y="159488"/>
                  <a:pt x="407792" y="171051"/>
                  <a:pt x="416108" y="180753"/>
                </a:cubicBezTo>
                <a:cubicBezTo>
                  <a:pt x="429156" y="195976"/>
                  <a:pt x="447518" y="206602"/>
                  <a:pt x="458639" y="223284"/>
                </a:cubicBezTo>
                <a:cubicBezTo>
                  <a:pt x="465727" y="233916"/>
                  <a:pt x="470868" y="246145"/>
                  <a:pt x="479904" y="255181"/>
                </a:cubicBezTo>
                <a:cubicBezTo>
                  <a:pt x="488940" y="264217"/>
                  <a:pt x="502184" y="268031"/>
                  <a:pt x="511801" y="276446"/>
                </a:cubicBezTo>
                <a:cubicBezTo>
                  <a:pt x="530661" y="292949"/>
                  <a:pt x="544112" y="315708"/>
                  <a:pt x="564964" y="329609"/>
                </a:cubicBezTo>
                <a:cubicBezTo>
                  <a:pt x="593318" y="348512"/>
                  <a:pt x="606718" y="354433"/>
                  <a:pt x="628760" y="382772"/>
                </a:cubicBezTo>
                <a:cubicBezTo>
                  <a:pt x="644451" y="402946"/>
                  <a:pt x="657113" y="425302"/>
                  <a:pt x="671290" y="446567"/>
                </a:cubicBezTo>
                <a:cubicBezTo>
                  <a:pt x="678378" y="457200"/>
                  <a:pt x="683519" y="469429"/>
                  <a:pt x="692555" y="478465"/>
                </a:cubicBezTo>
                <a:cubicBezTo>
                  <a:pt x="703188" y="489098"/>
                  <a:pt x="714827" y="498811"/>
                  <a:pt x="724453" y="510363"/>
                </a:cubicBezTo>
                <a:cubicBezTo>
                  <a:pt x="768756" y="563526"/>
                  <a:pt x="719136" y="524537"/>
                  <a:pt x="777615" y="563526"/>
                </a:cubicBezTo>
                <a:cubicBezTo>
                  <a:pt x="784703" y="574158"/>
                  <a:pt x="790897" y="585445"/>
                  <a:pt x="798880" y="595423"/>
                </a:cubicBezTo>
                <a:cubicBezTo>
                  <a:pt x="805142" y="603251"/>
                  <a:pt x="814131" y="608668"/>
                  <a:pt x="820146" y="616688"/>
                </a:cubicBezTo>
                <a:cubicBezTo>
                  <a:pt x="835481" y="637134"/>
                  <a:pt x="844604" y="662412"/>
                  <a:pt x="862676" y="680484"/>
                </a:cubicBezTo>
                <a:lnTo>
                  <a:pt x="915839" y="733646"/>
                </a:lnTo>
                <a:cubicBezTo>
                  <a:pt x="935619" y="753426"/>
                  <a:pt x="942173" y="762763"/>
                  <a:pt x="969001" y="776177"/>
                </a:cubicBezTo>
                <a:cubicBezTo>
                  <a:pt x="979026" y="781189"/>
                  <a:pt x="990266" y="783265"/>
                  <a:pt x="1000899" y="786809"/>
                </a:cubicBezTo>
                <a:lnTo>
                  <a:pt x="1096592" y="850605"/>
                </a:lnTo>
                <a:lnTo>
                  <a:pt x="1128490" y="871870"/>
                </a:lnTo>
                <a:cubicBezTo>
                  <a:pt x="1135578" y="882502"/>
                  <a:pt x="1140719" y="894731"/>
                  <a:pt x="1149755" y="903767"/>
                </a:cubicBezTo>
                <a:cubicBezTo>
                  <a:pt x="1158791" y="912803"/>
                  <a:pt x="1171674" y="917049"/>
                  <a:pt x="1181653" y="925032"/>
                </a:cubicBezTo>
                <a:cubicBezTo>
                  <a:pt x="1189481" y="931294"/>
                  <a:pt x="1195830" y="939209"/>
                  <a:pt x="1202918" y="946298"/>
                </a:cubicBezTo>
                <a:cubicBezTo>
                  <a:pt x="1210006" y="967563"/>
                  <a:pt x="1218747" y="988347"/>
                  <a:pt x="1224183" y="1010093"/>
                </a:cubicBezTo>
                <a:cubicBezTo>
                  <a:pt x="1227727" y="1024270"/>
                  <a:pt x="1230616" y="1038626"/>
                  <a:pt x="1234815" y="1052623"/>
                </a:cubicBezTo>
                <a:cubicBezTo>
                  <a:pt x="1234834" y="1052686"/>
                  <a:pt x="1261386" y="1132336"/>
                  <a:pt x="1266713" y="1148316"/>
                </a:cubicBezTo>
                <a:lnTo>
                  <a:pt x="1277346" y="1180214"/>
                </a:lnTo>
                <a:cubicBezTo>
                  <a:pt x="1280890" y="1190847"/>
                  <a:pt x="1281761" y="1202787"/>
                  <a:pt x="1287978" y="1212112"/>
                </a:cubicBezTo>
                <a:cubicBezTo>
                  <a:pt x="1295066" y="1222744"/>
                  <a:pt x="1304053" y="1232332"/>
                  <a:pt x="1309243" y="1244009"/>
                </a:cubicBezTo>
                <a:cubicBezTo>
                  <a:pt x="1318347" y="1264493"/>
                  <a:pt x="1314658" y="1291955"/>
                  <a:pt x="1330508" y="1307805"/>
                </a:cubicBezTo>
                <a:cubicBezTo>
                  <a:pt x="1351773" y="1329070"/>
                  <a:pt x="1377622" y="1346577"/>
                  <a:pt x="1394304" y="1371600"/>
                </a:cubicBezTo>
                <a:lnTo>
                  <a:pt x="1436834" y="1435395"/>
                </a:lnTo>
                <a:cubicBezTo>
                  <a:pt x="1443922" y="1446028"/>
                  <a:pt x="1454058" y="1455170"/>
                  <a:pt x="1458099" y="1467293"/>
                </a:cubicBezTo>
                <a:lnTo>
                  <a:pt x="1479364" y="1531088"/>
                </a:lnTo>
                <a:lnTo>
                  <a:pt x="1489997" y="1562986"/>
                </a:lnTo>
                <a:lnTo>
                  <a:pt x="1500629" y="1594884"/>
                </a:lnTo>
                <a:cubicBezTo>
                  <a:pt x="1497085" y="1658679"/>
                  <a:pt x="1503160" y="1723747"/>
                  <a:pt x="1489997" y="1786270"/>
                </a:cubicBezTo>
                <a:cubicBezTo>
                  <a:pt x="1487688" y="1797237"/>
                  <a:pt x="1469307" y="1796902"/>
                  <a:pt x="1458099" y="1796902"/>
                </a:cubicBezTo>
                <a:cubicBezTo>
                  <a:pt x="1415421" y="1796902"/>
                  <a:pt x="1373038" y="1789814"/>
                  <a:pt x="1330508" y="1786270"/>
                </a:cubicBezTo>
                <a:cubicBezTo>
                  <a:pt x="1224198" y="1765007"/>
                  <a:pt x="1315399" y="1781030"/>
                  <a:pt x="1139122" y="1765005"/>
                </a:cubicBezTo>
                <a:cubicBezTo>
                  <a:pt x="876659" y="1741145"/>
                  <a:pt x="1289125" y="1763472"/>
                  <a:pt x="756350" y="1743739"/>
                </a:cubicBezTo>
                <a:cubicBezTo>
                  <a:pt x="752806" y="1729562"/>
                  <a:pt x="745718" y="1715822"/>
                  <a:pt x="745718" y="1701209"/>
                </a:cubicBezTo>
                <a:cubicBezTo>
                  <a:pt x="745718" y="1665591"/>
                  <a:pt x="751313" y="1630144"/>
                  <a:pt x="756350" y="1594884"/>
                </a:cubicBezTo>
                <a:cubicBezTo>
                  <a:pt x="758417" y="1580418"/>
                  <a:pt x="763813" y="1566618"/>
                  <a:pt x="766983" y="1552353"/>
                </a:cubicBezTo>
                <a:cubicBezTo>
                  <a:pt x="770903" y="1534712"/>
                  <a:pt x="774071" y="1516912"/>
                  <a:pt x="777615" y="1499191"/>
                </a:cubicBezTo>
                <a:cubicBezTo>
                  <a:pt x="775302" y="1471430"/>
                  <a:pt x="787848" y="1373405"/>
                  <a:pt x="745718" y="1339702"/>
                </a:cubicBezTo>
                <a:cubicBezTo>
                  <a:pt x="736966" y="1332701"/>
                  <a:pt x="724453" y="1332614"/>
                  <a:pt x="713820" y="1329070"/>
                </a:cubicBezTo>
                <a:cubicBezTo>
                  <a:pt x="703187" y="1321982"/>
                  <a:pt x="691901" y="1315788"/>
                  <a:pt x="681922" y="1307805"/>
                </a:cubicBezTo>
                <a:cubicBezTo>
                  <a:pt x="606163" y="1247197"/>
                  <a:pt x="726945" y="1330731"/>
                  <a:pt x="628760" y="1265274"/>
                </a:cubicBezTo>
                <a:cubicBezTo>
                  <a:pt x="630713" y="1247697"/>
                  <a:pt x="632705" y="1168859"/>
                  <a:pt x="650025" y="1137684"/>
                </a:cubicBezTo>
                <a:cubicBezTo>
                  <a:pt x="662437" y="1115343"/>
                  <a:pt x="692555" y="1073888"/>
                  <a:pt x="692555" y="1073888"/>
                </a:cubicBezTo>
                <a:cubicBezTo>
                  <a:pt x="696099" y="1063256"/>
                  <a:pt x="705030" y="1053046"/>
                  <a:pt x="703187" y="1041991"/>
                </a:cubicBezTo>
                <a:cubicBezTo>
                  <a:pt x="699320" y="1018793"/>
                  <a:pt x="668069" y="997850"/>
                  <a:pt x="650025" y="988828"/>
                </a:cubicBezTo>
                <a:cubicBezTo>
                  <a:pt x="640000" y="983816"/>
                  <a:pt x="627924" y="983638"/>
                  <a:pt x="618127" y="978195"/>
                </a:cubicBezTo>
                <a:cubicBezTo>
                  <a:pt x="595786" y="965783"/>
                  <a:pt x="572404" y="953737"/>
                  <a:pt x="554332" y="935665"/>
                </a:cubicBezTo>
                <a:cubicBezTo>
                  <a:pt x="513398" y="894731"/>
                  <a:pt x="534945" y="912108"/>
                  <a:pt x="490536" y="882502"/>
                </a:cubicBezTo>
                <a:cubicBezTo>
                  <a:pt x="483448" y="871870"/>
                  <a:pt x="477254" y="860583"/>
                  <a:pt x="469271" y="850605"/>
                </a:cubicBezTo>
                <a:cubicBezTo>
                  <a:pt x="463009" y="842777"/>
                  <a:pt x="454021" y="837359"/>
                  <a:pt x="448006" y="829339"/>
                </a:cubicBezTo>
                <a:cubicBezTo>
                  <a:pt x="432672" y="808893"/>
                  <a:pt x="419653" y="786809"/>
                  <a:pt x="405476" y="765544"/>
                </a:cubicBezTo>
                <a:lnTo>
                  <a:pt x="384211" y="733646"/>
                </a:lnTo>
                <a:cubicBezTo>
                  <a:pt x="377123" y="723014"/>
                  <a:pt x="366987" y="713872"/>
                  <a:pt x="362946" y="701749"/>
                </a:cubicBezTo>
                <a:cubicBezTo>
                  <a:pt x="359402" y="691116"/>
                  <a:pt x="357325" y="679876"/>
                  <a:pt x="352313" y="669851"/>
                </a:cubicBezTo>
                <a:cubicBezTo>
                  <a:pt x="346598" y="658421"/>
                  <a:pt x="336238" y="649630"/>
                  <a:pt x="331048" y="637953"/>
                </a:cubicBezTo>
                <a:cubicBezTo>
                  <a:pt x="321944" y="617470"/>
                  <a:pt x="316871" y="595423"/>
                  <a:pt x="309783" y="574158"/>
                </a:cubicBezTo>
                <a:cubicBezTo>
                  <a:pt x="306239" y="563525"/>
                  <a:pt x="301868" y="553133"/>
                  <a:pt x="299150" y="542260"/>
                </a:cubicBezTo>
                <a:cubicBezTo>
                  <a:pt x="292062" y="513907"/>
                  <a:pt x="287127" y="484926"/>
                  <a:pt x="277885" y="457200"/>
                </a:cubicBezTo>
                <a:cubicBezTo>
                  <a:pt x="253450" y="383895"/>
                  <a:pt x="272470" y="409255"/>
                  <a:pt x="235355" y="372139"/>
                </a:cubicBezTo>
                <a:cubicBezTo>
                  <a:pt x="226707" y="346197"/>
                  <a:pt x="224068" y="328955"/>
                  <a:pt x="203457" y="308344"/>
                </a:cubicBezTo>
                <a:cubicBezTo>
                  <a:pt x="194421" y="299308"/>
                  <a:pt x="181538" y="295062"/>
                  <a:pt x="171560" y="287079"/>
                </a:cubicBezTo>
                <a:cubicBezTo>
                  <a:pt x="163732" y="280817"/>
                  <a:pt x="157383" y="272902"/>
                  <a:pt x="150294" y="265814"/>
                </a:cubicBezTo>
                <a:cubicBezTo>
                  <a:pt x="132077" y="211159"/>
                  <a:pt x="153029" y="252257"/>
                  <a:pt x="107764" y="212651"/>
                </a:cubicBezTo>
                <a:cubicBezTo>
                  <a:pt x="8242" y="125570"/>
                  <a:pt x="94484" y="186077"/>
                  <a:pt x="22704" y="138223"/>
                </a:cubicBezTo>
                <a:cubicBezTo>
                  <a:pt x="-527" y="103377"/>
                  <a:pt x="-2105" y="148856"/>
                  <a:pt x="1439" y="127591"/>
                </a:cubicBezTo>
                <a:close/>
              </a:path>
            </a:pathLst>
          </a:custGeom>
          <a:solidFill>
            <a:schemeClr val="tx2">
              <a:lumMod val="20000"/>
              <a:lumOff val="80000"/>
            </a:schemeClr>
          </a:solidFill>
          <a:ln>
            <a:solidFill>
              <a:srgbClr val="0070C0">
                <a:alpha val="43335"/>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VN" sz="1867" kern="0">
              <a:solidFill>
                <a:srgbClr val="F3F3F3"/>
              </a:solidFill>
              <a:latin typeface="Arial"/>
              <a:sym typeface="Arial"/>
            </a:endParaRPr>
          </a:p>
        </p:txBody>
      </p:sp>
      <p:grpSp>
        <p:nvGrpSpPr>
          <p:cNvPr id="10" name="Group 9">
            <a:extLst>
              <a:ext uri="{FF2B5EF4-FFF2-40B4-BE49-F238E27FC236}">
                <a16:creationId xmlns:a16="http://schemas.microsoft.com/office/drawing/2014/main" id="{98F74E36-3D0A-E149-9DD7-1600ACE3E619}"/>
              </a:ext>
            </a:extLst>
          </p:cNvPr>
          <p:cNvGrpSpPr/>
          <p:nvPr/>
        </p:nvGrpSpPr>
        <p:grpSpPr>
          <a:xfrm>
            <a:off x="3389375" y="-3489"/>
            <a:ext cx="3913631" cy="856264"/>
            <a:chOff x="2414015" y="-20906"/>
            <a:chExt cx="2935223" cy="769643"/>
          </a:xfrm>
        </p:grpSpPr>
        <p:pic>
          <p:nvPicPr>
            <p:cNvPr id="3" name="Picture 2">
              <a:extLst>
                <a:ext uri="{FF2B5EF4-FFF2-40B4-BE49-F238E27FC236}">
                  <a16:creationId xmlns:a16="http://schemas.microsoft.com/office/drawing/2014/main" id="{B40C5D68-D4EC-CD42-AB41-7E4A9AC9847D}"/>
                </a:ext>
              </a:extLst>
            </p:cNvPr>
            <p:cNvPicPr>
              <a:picLocks noChangeAspect="1"/>
            </p:cNvPicPr>
            <p:nvPr/>
          </p:nvPicPr>
          <p:blipFill rotWithShape="1">
            <a:blip r:embed="rId7"/>
            <a:srcRect l="13023" t="37333" r="12845" b="37600"/>
            <a:stretch/>
          </p:blipFill>
          <p:spPr>
            <a:xfrm>
              <a:off x="2414015" y="-20906"/>
              <a:ext cx="2935223" cy="769643"/>
            </a:xfrm>
            <a:prstGeom prst="rect">
              <a:avLst/>
            </a:prstGeom>
          </p:spPr>
        </p:pic>
        <p:sp>
          <p:nvSpPr>
            <p:cNvPr id="4" name="TextBox 3">
              <a:extLst>
                <a:ext uri="{FF2B5EF4-FFF2-40B4-BE49-F238E27FC236}">
                  <a16:creationId xmlns:a16="http://schemas.microsoft.com/office/drawing/2014/main" id="{BC85887E-1327-5846-9485-BDAFA9FD0398}"/>
                </a:ext>
              </a:extLst>
            </p:cNvPr>
            <p:cNvSpPr txBox="1"/>
            <p:nvPr/>
          </p:nvSpPr>
          <p:spPr>
            <a:xfrm>
              <a:off x="2930650" y="179249"/>
              <a:ext cx="1901952" cy="414962"/>
            </a:xfrm>
            <a:prstGeom prst="rect">
              <a:avLst/>
            </a:prstGeom>
            <a:noFill/>
          </p:spPr>
          <p:txBody>
            <a:bodyPr wrap="square" rtlCol="0">
              <a:spAutoFit/>
            </a:bodyPr>
            <a:lstStyle/>
            <a:p>
              <a:pPr algn="ctr" defTabSz="1219170">
                <a:buClr>
                  <a:srgbClr val="000000"/>
                </a:buClr>
              </a:pPr>
              <a:r>
                <a:rPr lang="en-VN" sz="2400" b="1" kern="0" dirty="0">
                  <a:solidFill>
                    <a:srgbClr val="FF0000"/>
                  </a:solidFill>
                  <a:latin typeface="Times New Roman" panose="02020603050405020304" pitchFamily="18" charset="0"/>
                  <a:cs typeface="Times New Roman" panose="02020603050405020304" pitchFamily="18" charset="0"/>
                  <a:sym typeface="Arial"/>
                </a:rPr>
                <a:t>TRỊNH KIỂM</a:t>
              </a:r>
            </a:p>
          </p:txBody>
        </p:sp>
      </p:grpSp>
      <p:grpSp>
        <p:nvGrpSpPr>
          <p:cNvPr id="25" name="Group 24">
            <a:extLst>
              <a:ext uri="{FF2B5EF4-FFF2-40B4-BE49-F238E27FC236}">
                <a16:creationId xmlns:a16="http://schemas.microsoft.com/office/drawing/2014/main" id="{6CC09722-4C63-E040-A0D4-350F25978EFC}"/>
              </a:ext>
            </a:extLst>
          </p:cNvPr>
          <p:cNvGrpSpPr/>
          <p:nvPr/>
        </p:nvGrpSpPr>
        <p:grpSpPr>
          <a:xfrm>
            <a:off x="3218689" y="793504"/>
            <a:ext cx="4181571" cy="2965555"/>
            <a:chOff x="2414017" y="595128"/>
            <a:chExt cx="3136178" cy="2224166"/>
          </a:xfrm>
        </p:grpSpPr>
        <p:sp>
          <p:nvSpPr>
            <p:cNvPr id="23" name="Rounded Rectangle 22">
              <a:extLst>
                <a:ext uri="{FF2B5EF4-FFF2-40B4-BE49-F238E27FC236}">
                  <a16:creationId xmlns:a16="http://schemas.microsoft.com/office/drawing/2014/main" id="{D1FB13F1-0681-F041-8F47-61BE2ABC0189}"/>
                </a:ext>
              </a:extLst>
            </p:cNvPr>
            <p:cNvSpPr/>
            <p:nvPr/>
          </p:nvSpPr>
          <p:spPr>
            <a:xfrm>
              <a:off x="2414017" y="639579"/>
              <a:ext cx="3136178" cy="1932171"/>
            </a:xfrm>
            <a:prstGeom prst="roundRect">
              <a:avLst/>
            </a:prstGeom>
            <a:ln w="3175">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VN" sz="1867" kern="0">
                <a:solidFill>
                  <a:srgbClr val="422A48"/>
                </a:solidFill>
                <a:latin typeface="Arial"/>
                <a:sym typeface="Arial"/>
              </a:endParaRPr>
            </a:p>
          </p:txBody>
        </p:sp>
        <p:sp>
          <p:nvSpPr>
            <p:cNvPr id="24" name="Rectangle 23">
              <a:extLst>
                <a:ext uri="{FF2B5EF4-FFF2-40B4-BE49-F238E27FC236}">
                  <a16:creationId xmlns:a16="http://schemas.microsoft.com/office/drawing/2014/main" id="{33703330-2167-5649-9B59-BC6C0D97325D}"/>
                </a:ext>
              </a:extLst>
            </p:cNvPr>
            <p:cNvSpPr/>
            <p:nvPr/>
          </p:nvSpPr>
          <p:spPr>
            <a:xfrm>
              <a:off x="2542031" y="595128"/>
              <a:ext cx="2988370" cy="2224166"/>
            </a:xfrm>
            <a:prstGeom prst="rect">
              <a:avLst/>
            </a:prstGeom>
          </p:spPr>
          <p:txBody>
            <a:bodyPr wrap="square">
              <a:spAutoFit/>
            </a:bodyPr>
            <a:lstStyle/>
            <a:p>
              <a:pPr algn="just" defTabSz="1219170">
                <a:buClr>
                  <a:srgbClr val="000000"/>
                </a:buClr>
              </a:pPr>
              <a:r>
                <a:rPr lang="vi-VN" sz="1867" kern="0" dirty="0">
                  <a:solidFill>
                    <a:srgbClr val="0000FF"/>
                  </a:solidFill>
                  <a:latin typeface="times new roman" panose="02020603050405020304" pitchFamily="18" charset="0"/>
                  <a:cs typeface="Arial"/>
                  <a:sym typeface="Arial"/>
                </a:rPr>
                <a:t>- Trịnh Kiểm (1503 -1570)  người làng Sóc Sơn, huyện Vĩnh Lộc, tỉnh Thanh Hoá.</a:t>
              </a:r>
            </a:p>
            <a:p>
              <a:pPr algn="just" defTabSz="1219170">
                <a:buClr>
                  <a:srgbClr val="000000"/>
                </a:buClr>
              </a:pPr>
              <a:r>
                <a:rPr lang="vi-VN" sz="1867" kern="0" dirty="0">
                  <a:solidFill>
                    <a:srgbClr val="0000FF"/>
                  </a:solidFill>
                  <a:latin typeface="times new roman" panose="02020603050405020304" pitchFamily="18" charset="0"/>
                  <a:cs typeface="Arial"/>
                  <a:sym typeface="Arial"/>
                </a:rPr>
                <a:t>- Trịnh Kiểm không được học hành nhiều, nhưng rất thông minh, can đảm và mưu lược hơn người. </a:t>
              </a:r>
            </a:p>
            <a:p>
              <a:pPr algn="just" defTabSz="1219170">
                <a:buClr>
                  <a:srgbClr val="000000"/>
                </a:buClr>
              </a:pPr>
              <a:r>
                <a:rPr lang="vi-VN" sz="1867" kern="0" dirty="0">
                  <a:solidFill>
                    <a:srgbClr val="0000FF"/>
                  </a:solidFill>
                  <a:latin typeface="times new roman" panose="02020603050405020304" pitchFamily="18" charset="0"/>
                  <a:cs typeface="Arial"/>
                  <a:sym typeface="Arial"/>
                </a:rPr>
                <a:t>- 1545, Nguyễn Kim bị hàng tướng nhà Mạc đánh thuốc độc chết, binh quyền về tay Trịnh Kiểm.</a:t>
              </a:r>
            </a:p>
            <a:p>
              <a:pPr algn="just" defTabSz="1219170">
                <a:buClr>
                  <a:srgbClr val="000000"/>
                </a:buClr>
              </a:pPr>
              <a:endParaRPr lang="vi-VN" sz="1867" kern="0" dirty="0">
                <a:solidFill>
                  <a:srgbClr val="0000FF"/>
                </a:solidFill>
                <a:latin typeface="times new roman" panose="02020603050405020304" pitchFamily="18" charset="0"/>
                <a:cs typeface="Arial"/>
                <a:sym typeface="Arial"/>
              </a:endParaRPr>
            </a:p>
          </p:txBody>
        </p:sp>
      </p:grpSp>
      <p:grpSp>
        <p:nvGrpSpPr>
          <p:cNvPr id="29" name="Group 28">
            <a:extLst>
              <a:ext uri="{FF2B5EF4-FFF2-40B4-BE49-F238E27FC236}">
                <a16:creationId xmlns:a16="http://schemas.microsoft.com/office/drawing/2014/main" id="{D31F9BF2-027C-2447-AB92-EF0C0E4A7F24}"/>
              </a:ext>
            </a:extLst>
          </p:cNvPr>
          <p:cNvGrpSpPr/>
          <p:nvPr/>
        </p:nvGrpSpPr>
        <p:grpSpPr>
          <a:xfrm>
            <a:off x="-23852" y="4117760"/>
            <a:ext cx="4532037" cy="2736750"/>
            <a:chOff x="2414017" y="469502"/>
            <a:chExt cx="3136178" cy="2052562"/>
          </a:xfrm>
        </p:grpSpPr>
        <p:sp>
          <p:nvSpPr>
            <p:cNvPr id="30" name="Rounded Rectangle 29">
              <a:extLst>
                <a:ext uri="{FF2B5EF4-FFF2-40B4-BE49-F238E27FC236}">
                  <a16:creationId xmlns:a16="http://schemas.microsoft.com/office/drawing/2014/main" id="{9FA2D7B5-EC4D-6B47-8A8E-EBD223EAA24B}"/>
                </a:ext>
              </a:extLst>
            </p:cNvPr>
            <p:cNvSpPr/>
            <p:nvPr/>
          </p:nvSpPr>
          <p:spPr>
            <a:xfrm>
              <a:off x="2414017" y="490739"/>
              <a:ext cx="3136178" cy="2031325"/>
            </a:xfrm>
            <a:prstGeom prst="roundRect">
              <a:avLst/>
            </a:prstGeom>
            <a:ln w="3175">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VN" sz="1867" kern="0">
                <a:solidFill>
                  <a:srgbClr val="422A48"/>
                </a:solidFill>
                <a:latin typeface="Arial"/>
                <a:sym typeface="Arial"/>
              </a:endParaRPr>
            </a:p>
          </p:txBody>
        </p:sp>
        <p:sp>
          <p:nvSpPr>
            <p:cNvPr id="31" name="Rectangle 30">
              <a:extLst>
                <a:ext uri="{FF2B5EF4-FFF2-40B4-BE49-F238E27FC236}">
                  <a16:creationId xmlns:a16="http://schemas.microsoft.com/office/drawing/2014/main" id="{B943B772-5727-074D-A5D3-613164C325DE}"/>
                </a:ext>
              </a:extLst>
            </p:cNvPr>
            <p:cNvSpPr/>
            <p:nvPr/>
          </p:nvSpPr>
          <p:spPr>
            <a:xfrm>
              <a:off x="2432167" y="469502"/>
              <a:ext cx="3099878" cy="2008675"/>
            </a:xfrm>
            <a:prstGeom prst="rect">
              <a:avLst/>
            </a:prstGeom>
          </p:spPr>
          <p:txBody>
            <a:bodyPr wrap="square">
              <a:spAutoFit/>
            </a:bodyPr>
            <a:lstStyle/>
            <a:p>
              <a:pPr algn="just" defTabSz="1219170">
                <a:buClr>
                  <a:srgbClr val="000000"/>
                </a:buClr>
              </a:pPr>
              <a:r>
                <a:rPr lang="vi-VN" sz="1867" kern="0" dirty="0">
                  <a:solidFill>
                    <a:srgbClr val="C00000"/>
                  </a:solidFill>
                  <a:latin typeface="times new roman" panose="02020603050405020304" pitchFamily="18" charset="0"/>
                  <a:cs typeface="Arial"/>
                  <a:sym typeface="Arial"/>
                </a:rPr>
                <a:t>- Nguyễn Hoàng (1525-1613) hay Nguyễn Thái Tổ, Chúa Tiên là vị chúa Nguyễn đầu tiên, người đặt nền móng cho vương triều Nguyễn (1802 - 1945).</a:t>
              </a:r>
            </a:p>
            <a:p>
              <a:pPr algn="just" defTabSz="1219170">
                <a:buClr>
                  <a:srgbClr val="000000"/>
                </a:buClr>
              </a:pPr>
              <a:r>
                <a:rPr lang="vi-VN" sz="1867" kern="0" dirty="0">
                  <a:solidFill>
                    <a:srgbClr val="C00000"/>
                  </a:solidFill>
                  <a:latin typeface="times new roman" panose="02020603050405020304" pitchFamily="18" charset="0"/>
                  <a:cs typeface="Arial"/>
                  <a:sym typeface="Arial"/>
                </a:rPr>
                <a:t>- Sau cái chết của Nguyễn Kim, người anh rể là chúa Trịnh Kiểm nắm giữ quyền hành. Nguyễn Hoàng nhờ chị gái Nguyễn Thị Ngọc Bảo xin Trịnh Kiểm cho mình vào trấn thủ Thuận Hóa, Trịnh Kiểm chấp thuận.</a:t>
              </a:r>
            </a:p>
          </p:txBody>
        </p:sp>
      </p:grpSp>
      <p:sp>
        <p:nvSpPr>
          <p:cNvPr id="33" name="TextBox 32">
            <a:extLst>
              <a:ext uri="{FF2B5EF4-FFF2-40B4-BE49-F238E27FC236}">
                <a16:creationId xmlns:a16="http://schemas.microsoft.com/office/drawing/2014/main" id="{7F0ECBD9-9488-BB47-89A3-C033D2474985}"/>
              </a:ext>
            </a:extLst>
          </p:cNvPr>
          <p:cNvSpPr txBox="1"/>
          <p:nvPr/>
        </p:nvSpPr>
        <p:spPr>
          <a:xfrm rot="3449192">
            <a:off x="9968227" y="5481681"/>
            <a:ext cx="2106467" cy="420564"/>
          </a:xfrm>
          <a:prstGeom prst="rect">
            <a:avLst/>
          </a:prstGeom>
          <a:noFill/>
        </p:spPr>
        <p:txBody>
          <a:bodyPr wrap="square" rtlCol="0">
            <a:spAutoFit/>
          </a:bodyPr>
          <a:lstStyle/>
          <a:p>
            <a:pPr algn="ctr" defTabSz="1219170">
              <a:buClr>
                <a:srgbClr val="000000"/>
              </a:buClr>
            </a:pPr>
            <a:r>
              <a:rPr lang="en-VN" sz="2133" b="1" kern="0" dirty="0">
                <a:solidFill>
                  <a:srgbClr val="C00000"/>
                </a:solidFill>
                <a:latin typeface="Times New Roman" panose="02020603050405020304" pitchFamily="18" charset="0"/>
                <a:cs typeface="Times New Roman" panose="02020603050405020304" pitchFamily="18" charset="0"/>
                <a:sym typeface="Arial"/>
              </a:rPr>
              <a:t>Thuận Hoá</a:t>
            </a:r>
          </a:p>
        </p:txBody>
      </p:sp>
      <p:pic>
        <p:nvPicPr>
          <p:cNvPr id="34" name="Picture 33">
            <a:extLst>
              <a:ext uri="{FF2B5EF4-FFF2-40B4-BE49-F238E27FC236}">
                <a16:creationId xmlns:a16="http://schemas.microsoft.com/office/drawing/2014/main" id="{9E74B690-38D9-6147-9962-EE84CDFD7A94}"/>
              </a:ext>
            </a:extLst>
          </p:cNvPr>
          <p:cNvPicPr>
            <a:picLocks noChangeAspect="1"/>
          </p:cNvPicPr>
          <p:nvPr/>
        </p:nvPicPr>
        <p:blipFill rotWithShape="1">
          <a:blip r:embed="rId8"/>
          <a:srcRect l="25772" t="36457" r="25086" b="37943"/>
          <a:stretch/>
        </p:blipFill>
        <p:spPr>
          <a:xfrm>
            <a:off x="9769653" y="1527629"/>
            <a:ext cx="495369" cy="472377"/>
          </a:xfrm>
          <a:prstGeom prst="rect">
            <a:avLst/>
          </a:prstGeom>
        </p:spPr>
      </p:pic>
      <p:pic>
        <p:nvPicPr>
          <p:cNvPr id="20" name="Picture 19">
            <a:extLst>
              <a:ext uri="{FF2B5EF4-FFF2-40B4-BE49-F238E27FC236}">
                <a16:creationId xmlns:a16="http://schemas.microsoft.com/office/drawing/2014/main" id="{062BB469-9B4E-494C-BC5E-EAAC354D392E}"/>
              </a:ext>
            </a:extLst>
          </p:cNvPr>
          <p:cNvPicPr>
            <a:picLocks noChangeAspect="1"/>
          </p:cNvPicPr>
          <p:nvPr/>
        </p:nvPicPr>
        <p:blipFill rotWithShape="1">
          <a:blip r:embed="rId9"/>
          <a:srcRect l="26629" t="23521" r="25834" b="7452"/>
          <a:stretch/>
        </p:blipFill>
        <p:spPr>
          <a:xfrm>
            <a:off x="9526018" y="1801006"/>
            <a:ext cx="484700" cy="888527"/>
          </a:xfrm>
          <a:prstGeom prst="rect">
            <a:avLst/>
          </a:prstGeom>
        </p:spPr>
      </p:pic>
    </p:spTree>
    <p:extLst>
      <p:ext uri="{BB962C8B-B14F-4D97-AF65-F5344CB8AC3E}">
        <p14:creationId xmlns:p14="http://schemas.microsoft.com/office/powerpoint/2010/main" val="30821957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0.70"/>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par>
                                <p:cTn id="10" presetID="22" presetClass="entr" presetSubtype="4" fill="hold" grpId="0" nodeType="with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wipe(down)">
                                      <p:cBhvr>
                                        <p:cTn id="12" dur="500"/>
                                        <p:tgtEl>
                                          <p:spTgt spid="33"/>
                                        </p:tgtEl>
                                      </p:cBhvr>
                                    </p:animEffect>
                                  </p:childTnLst>
                                </p:cTn>
                              </p:par>
                              <p:par>
                                <p:cTn id="13" presetID="55" presetClass="entr" presetSubtype="0"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p:cTn id="15" dur="1000" fill="hold"/>
                                        <p:tgtEl>
                                          <p:spTgt spid="25"/>
                                        </p:tgtEl>
                                        <p:attrNameLst>
                                          <p:attrName>ppt_w</p:attrName>
                                        </p:attrNameLst>
                                      </p:cBhvr>
                                      <p:tavLst>
                                        <p:tav tm="0">
                                          <p:val>
                                            <p:strVal val="#ppt_w*0.70"/>
                                          </p:val>
                                        </p:tav>
                                        <p:tav tm="100000">
                                          <p:val>
                                            <p:strVal val="#ppt_w"/>
                                          </p:val>
                                        </p:tav>
                                      </p:tavLst>
                                    </p:anim>
                                    <p:anim calcmode="lin" valueType="num">
                                      <p:cBhvr>
                                        <p:cTn id="16" dur="1000" fill="hold"/>
                                        <p:tgtEl>
                                          <p:spTgt spid="25"/>
                                        </p:tgtEl>
                                        <p:attrNameLst>
                                          <p:attrName>ppt_h</p:attrName>
                                        </p:attrNameLst>
                                      </p:cBhvr>
                                      <p:tavLst>
                                        <p:tav tm="0">
                                          <p:val>
                                            <p:strVal val="#ppt_h"/>
                                          </p:val>
                                        </p:tav>
                                        <p:tav tm="100000">
                                          <p:val>
                                            <p:strVal val="#ppt_h"/>
                                          </p:val>
                                        </p:tav>
                                      </p:tavLst>
                                    </p:anim>
                                    <p:animEffect transition="in" filter="fade">
                                      <p:cBhvr>
                                        <p:cTn id="17" dur="1000"/>
                                        <p:tgtEl>
                                          <p:spTgt spid="25"/>
                                        </p:tgtEl>
                                      </p:cBhvr>
                                    </p:animEffect>
                                  </p:childTnLst>
                                </p:cTn>
                              </p:par>
                              <p:par>
                                <p:cTn id="18" presetID="55" presetClass="entr" presetSubtype="0" fill="hold" nodeType="withEffect">
                                  <p:stCondLst>
                                    <p:cond delay="0"/>
                                  </p:stCondLst>
                                  <p:childTnLst>
                                    <p:set>
                                      <p:cBhvr>
                                        <p:cTn id="19" dur="1" fill="hold">
                                          <p:stCondLst>
                                            <p:cond delay="0"/>
                                          </p:stCondLst>
                                        </p:cTn>
                                        <p:tgtEl>
                                          <p:spTgt spid="1028"/>
                                        </p:tgtEl>
                                        <p:attrNameLst>
                                          <p:attrName>style.visibility</p:attrName>
                                        </p:attrNameLst>
                                      </p:cBhvr>
                                      <p:to>
                                        <p:strVal val="visible"/>
                                      </p:to>
                                    </p:set>
                                    <p:anim calcmode="lin" valueType="num">
                                      <p:cBhvr>
                                        <p:cTn id="20" dur="1000" fill="hold"/>
                                        <p:tgtEl>
                                          <p:spTgt spid="1028"/>
                                        </p:tgtEl>
                                        <p:attrNameLst>
                                          <p:attrName>ppt_w</p:attrName>
                                        </p:attrNameLst>
                                      </p:cBhvr>
                                      <p:tavLst>
                                        <p:tav tm="0">
                                          <p:val>
                                            <p:strVal val="#ppt_w*0.70"/>
                                          </p:val>
                                        </p:tav>
                                        <p:tav tm="100000">
                                          <p:val>
                                            <p:strVal val="#ppt_w"/>
                                          </p:val>
                                        </p:tav>
                                      </p:tavLst>
                                    </p:anim>
                                    <p:anim calcmode="lin" valueType="num">
                                      <p:cBhvr>
                                        <p:cTn id="21" dur="1000" fill="hold"/>
                                        <p:tgtEl>
                                          <p:spTgt spid="1028"/>
                                        </p:tgtEl>
                                        <p:attrNameLst>
                                          <p:attrName>ppt_h</p:attrName>
                                        </p:attrNameLst>
                                      </p:cBhvr>
                                      <p:tavLst>
                                        <p:tav tm="0">
                                          <p:val>
                                            <p:strVal val="#ppt_h"/>
                                          </p:val>
                                        </p:tav>
                                        <p:tav tm="100000">
                                          <p:val>
                                            <p:strVal val="#ppt_h"/>
                                          </p:val>
                                        </p:tav>
                                      </p:tavLst>
                                    </p:anim>
                                    <p:animEffect transition="in" filter="fade">
                                      <p:cBhvr>
                                        <p:cTn id="22" dur="1000"/>
                                        <p:tgtEl>
                                          <p:spTgt spid="1028"/>
                                        </p:tgtEl>
                                      </p:cBhvr>
                                    </p:animEffect>
                                  </p:childTnLst>
                                </p:cTn>
                              </p:par>
                              <p:par>
                                <p:cTn id="23" presetID="22" presetClass="entr" presetSubtype="4"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down)">
                                      <p:cBhvr>
                                        <p:cTn id="25" dur="500"/>
                                        <p:tgtEl>
                                          <p:spTgt spid="15"/>
                                        </p:tgtEl>
                                      </p:cBhvr>
                                    </p:animEffect>
                                  </p:childTnLst>
                                </p:cTn>
                              </p:par>
                              <p:par>
                                <p:cTn id="26" presetID="16" presetClass="entr" presetSubtype="37" fill="hold" nodeType="with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barn(outVertical)">
                                      <p:cBhvr>
                                        <p:cTn id="28" dur="500"/>
                                        <p:tgtEl>
                                          <p:spTgt spid="34"/>
                                        </p:tgtEl>
                                      </p:cBhvr>
                                    </p:animEffect>
                                  </p:childTnLst>
                                </p:cTn>
                              </p:par>
                            </p:childTnLst>
                          </p:cTn>
                        </p:par>
                      </p:childTnLst>
                    </p:cTn>
                  </p:par>
                  <p:par>
                    <p:cTn id="29" fill="hold">
                      <p:stCondLst>
                        <p:cond delay="indefinite"/>
                      </p:stCondLst>
                      <p:childTnLst>
                        <p:par>
                          <p:cTn id="30" fill="hold">
                            <p:stCondLst>
                              <p:cond delay="0"/>
                            </p:stCondLst>
                            <p:childTnLst>
                              <p:par>
                                <p:cTn id="31" presetID="55" presetClass="entr" presetSubtype="0" fill="hold" nodeType="clickEffect">
                                  <p:stCondLst>
                                    <p:cond delay="0"/>
                                  </p:stCondLst>
                                  <p:childTnLst>
                                    <p:set>
                                      <p:cBhvr>
                                        <p:cTn id="32" dur="1" fill="hold">
                                          <p:stCondLst>
                                            <p:cond delay="0"/>
                                          </p:stCondLst>
                                        </p:cTn>
                                        <p:tgtEl>
                                          <p:spTgt spid="1030"/>
                                        </p:tgtEl>
                                        <p:attrNameLst>
                                          <p:attrName>style.visibility</p:attrName>
                                        </p:attrNameLst>
                                      </p:cBhvr>
                                      <p:to>
                                        <p:strVal val="visible"/>
                                      </p:to>
                                    </p:set>
                                    <p:anim calcmode="lin" valueType="num">
                                      <p:cBhvr>
                                        <p:cTn id="33" dur="1000" fill="hold"/>
                                        <p:tgtEl>
                                          <p:spTgt spid="1030"/>
                                        </p:tgtEl>
                                        <p:attrNameLst>
                                          <p:attrName>ppt_w</p:attrName>
                                        </p:attrNameLst>
                                      </p:cBhvr>
                                      <p:tavLst>
                                        <p:tav tm="0">
                                          <p:val>
                                            <p:strVal val="#ppt_w*0.70"/>
                                          </p:val>
                                        </p:tav>
                                        <p:tav tm="100000">
                                          <p:val>
                                            <p:strVal val="#ppt_w"/>
                                          </p:val>
                                        </p:tav>
                                      </p:tavLst>
                                    </p:anim>
                                    <p:anim calcmode="lin" valueType="num">
                                      <p:cBhvr>
                                        <p:cTn id="34" dur="1000" fill="hold"/>
                                        <p:tgtEl>
                                          <p:spTgt spid="1030"/>
                                        </p:tgtEl>
                                        <p:attrNameLst>
                                          <p:attrName>ppt_h</p:attrName>
                                        </p:attrNameLst>
                                      </p:cBhvr>
                                      <p:tavLst>
                                        <p:tav tm="0">
                                          <p:val>
                                            <p:strVal val="#ppt_h"/>
                                          </p:val>
                                        </p:tav>
                                        <p:tav tm="100000">
                                          <p:val>
                                            <p:strVal val="#ppt_h"/>
                                          </p:val>
                                        </p:tav>
                                      </p:tavLst>
                                    </p:anim>
                                    <p:animEffect transition="in" filter="fade">
                                      <p:cBhvr>
                                        <p:cTn id="35" dur="1000"/>
                                        <p:tgtEl>
                                          <p:spTgt spid="1030"/>
                                        </p:tgtEl>
                                      </p:cBhvr>
                                    </p:animEffect>
                                  </p:childTnLst>
                                </p:cTn>
                              </p:par>
                              <p:par>
                                <p:cTn id="36" presetID="55" presetClass="entr" presetSubtype="0" fill="hold" nodeType="withEffect">
                                  <p:stCondLst>
                                    <p:cond delay="0"/>
                                  </p:stCondLst>
                                  <p:childTnLst>
                                    <p:set>
                                      <p:cBhvr>
                                        <p:cTn id="37" dur="1" fill="hold">
                                          <p:stCondLst>
                                            <p:cond delay="0"/>
                                          </p:stCondLst>
                                        </p:cTn>
                                        <p:tgtEl>
                                          <p:spTgt spid="12"/>
                                        </p:tgtEl>
                                        <p:attrNameLst>
                                          <p:attrName>style.visibility</p:attrName>
                                        </p:attrNameLst>
                                      </p:cBhvr>
                                      <p:to>
                                        <p:strVal val="visible"/>
                                      </p:to>
                                    </p:set>
                                    <p:anim calcmode="lin" valueType="num">
                                      <p:cBhvr>
                                        <p:cTn id="38" dur="1000" fill="hold"/>
                                        <p:tgtEl>
                                          <p:spTgt spid="12"/>
                                        </p:tgtEl>
                                        <p:attrNameLst>
                                          <p:attrName>ppt_w</p:attrName>
                                        </p:attrNameLst>
                                      </p:cBhvr>
                                      <p:tavLst>
                                        <p:tav tm="0">
                                          <p:val>
                                            <p:strVal val="#ppt_w*0.70"/>
                                          </p:val>
                                        </p:tav>
                                        <p:tav tm="100000">
                                          <p:val>
                                            <p:strVal val="#ppt_w"/>
                                          </p:val>
                                        </p:tav>
                                      </p:tavLst>
                                    </p:anim>
                                    <p:anim calcmode="lin" valueType="num">
                                      <p:cBhvr>
                                        <p:cTn id="39" dur="1000" fill="hold"/>
                                        <p:tgtEl>
                                          <p:spTgt spid="12"/>
                                        </p:tgtEl>
                                        <p:attrNameLst>
                                          <p:attrName>ppt_h</p:attrName>
                                        </p:attrNameLst>
                                      </p:cBhvr>
                                      <p:tavLst>
                                        <p:tav tm="0">
                                          <p:val>
                                            <p:strVal val="#ppt_h"/>
                                          </p:val>
                                        </p:tav>
                                        <p:tav tm="100000">
                                          <p:val>
                                            <p:strVal val="#ppt_h"/>
                                          </p:val>
                                        </p:tav>
                                      </p:tavLst>
                                    </p:anim>
                                    <p:animEffect transition="in" filter="fade">
                                      <p:cBhvr>
                                        <p:cTn id="40" dur="1000"/>
                                        <p:tgtEl>
                                          <p:spTgt spid="12"/>
                                        </p:tgtEl>
                                      </p:cBhvr>
                                    </p:animEffect>
                                  </p:childTnLst>
                                </p:cTn>
                              </p:par>
                              <p:par>
                                <p:cTn id="41" presetID="55" presetClass="entr" presetSubtype="0" fill="hold" nodeType="withEffect">
                                  <p:stCondLst>
                                    <p:cond delay="0"/>
                                  </p:stCondLst>
                                  <p:childTnLst>
                                    <p:set>
                                      <p:cBhvr>
                                        <p:cTn id="42" dur="1" fill="hold">
                                          <p:stCondLst>
                                            <p:cond delay="0"/>
                                          </p:stCondLst>
                                        </p:cTn>
                                        <p:tgtEl>
                                          <p:spTgt spid="29"/>
                                        </p:tgtEl>
                                        <p:attrNameLst>
                                          <p:attrName>style.visibility</p:attrName>
                                        </p:attrNameLst>
                                      </p:cBhvr>
                                      <p:to>
                                        <p:strVal val="visible"/>
                                      </p:to>
                                    </p:set>
                                    <p:anim calcmode="lin" valueType="num">
                                      <p:cBhvr>
                                        <p:cTn id="43" dur="1000" fill="hold"/>
                                        <p:tgtEl>
                                          <p:spTgt spid="29"/>
                                        </p:tgtEl>
                                        <p:attrNameLst>
                                          <p:attrName>ppt_w</p:attrName>
                                        </p:attrNameLst>
                                      </p:cBhvr>
                                      <p:tavLst>
                                        <p:tav tm="0">
                                          <p:val>
                                            <p:strVal val="#ppt_w*0.70"/>
                                          </p:val>
                                        </p:tav>
                                        <p:tav tm="100000">
                                          <p:val>
                                            <p:strVal val="#ppt_w"/>
                                          </p:val>
                                        </p:tav>
                                      </p:tavLst>
                                    </p:anim>
                                    <p:anim calcmode="lin" valueType="num">
                                      <p:cBhvr>
                                        <p:cTn id="44" dur="1000" fill="hold"/>
                                        <p:tgtEl>
                                          <p:spTgt spid="29"/>
                                        </p:tgtEl>
                                        <p:attrNameLst>
                                          <p:attrName>ppt_h</p:attrName>
                                        </p:attrNameLst>
                                      </p:cBhvr>
                                      <p:tavLst>
                                        <p:tav tm="0">
                                          <p:val>
                                            <p:strVal val="#ppt_h"/>
                                          </p:val>
                                        </p:tav>
                                        <p:tav tm="100000">
                                          <p:val>
                                            <p:strVal val="#ppt_h"/>
                                          </p:val>
                                        </p:tav>
                                      </p:tavLst>
                                    </p:anim>
                                    <p:animEffect transition="in" filter="fade">
                                      <p:cBhvr>
                                        <p:cTn id="45" dur="1000"/>
                                        <p:tgtEl>
                                          <p:spTgt spid="29"/>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nodeType="click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wipe(down)">
                                      <p:cBhvr>
                                        <p:cTn id="50" dur="500"/>
                                        <p:tgtEl>
                                          <p:spTgt spid="20"/>
                                        </p:tgtEl>
                                      </p:cBhvr>
                                    </p:animEffect>
                                  </p:childTnLst>
                                </p:cTn>
                              </p:par>
                            </p:childTnLst>
                          </p:cTn>
                        </p:par>
                        <p:par>
                          <p:cTn id="51" fill="hold">
                            <p:stCondLst>
                              <p:cond delay="500"/>
                            </p:stCondLst>
                            <p:childTnLst>
                              <p:par>
                                <p:cTn id="52" presetID="0" presetClass="path" presetSubtype="0" accel="50000" decel="50000" fill="hold" nodeType="afterEffect">
                                  <p:stCondLst>
                                    <p:cond delay="0"/>
                                  </p:stCondLst>
                                  <p:childTnLst>
                                    <p:animMotion origin="layout" path="M 0.00261 0.05833 L 0.06372 0.38086 " pathEditMode="relative" rAng="0" ptsTypes="AA">
                                      <p:cBhvr>
                                        <p:cTn id="53" dur="2000" fill="hold"/>
                                        <p:tgtEl>
                                          <p:spTgt spid="20"/>
                                        </p:tgtEl>
                                        <p:attrNameLst>
                                          <p:attrName>ppt_x</p:attrName>
                                          <p:attrName>ppt_y</p:attrName>
                                        </p:attrNameLst>
                                      </p:cBhvr>
                                      <p:rCtr x="3056" y="16111"/>
                                    </p:animMotion>
                                  </p:childTnLst>
                                </p:cTn>
                              </p:par>
                            </p:childTnLst>
                          </p:cTn>
                        </p:par>
                      </p:childTnLst>
                    </p:cTn>
                  </p:par>
                  <p:par>
                    <p:cTn id="54" fill="hold">
                      <p:stCondLst>
                        <p:cond delay="indefinite"/>
                      </p:stCondLst>
                      <p:childTnLst>
                        <p:par>
                          <p:cTn id="55" fill="hold">
                            <p:stCondLst>
                              <p:cond delay="0"/>
                            </p:stCondLst>
                            <p:childTnLst>
                              <p:par>
                                <p:cTn id="56" presetID="22" presetClass="entr" presetSubtype="1" repeatCount="3000" fill="hold" grpId="0" nodeType="clickEffect">
                                  <p:stCondLst>
                                    <p:cond delay="0"/>
                                  </p:stCondLst>
                                  <p:childTnLst>
                                    <p:set>
                                      <p:cBhvr>
                                        <p:cTn id="57" dur="1" fill="hold">
                                          <p:stCondLst>
                                            <p:cond delay="0"/>
                                          </p:stCondLst>
                                        </p:cTn>
                                        <p:tgtEl>
                                          <p:spTgt spid="22"/>
                                        </p:tgtEl>
                                        <p:attrNameLst>
                                          <p:attrName>style.visibility</p:attrName>
                                        </p:attrNameLst>
                                      </p:cBhvr>
                                      <p:to>
                                        <p:strVal val="visible"/>
                                      </p:to>
                                    </p:set>
                                    <p:animEffect transition="in" filter="wipe(up)">
                                      <p:cBhvr>
                                        <p:cTn id="58" dur="1500"/>
                                        <p:tgtEl>
                                          <p:spTgt spid="22"/>
                                        </p:tgtEl>
                                      </p:cBhvr>
                                    </p:animEffect>
                                  </p:childTnLst>
                                </p:cTn>
                              </p:par>
                              <p:par>
                                <p:cTn id="59" presetID="5" presetClass="exit" presetSubtype="10" fill="hold" nodeType="withEffect">
                                  <p:stCondLst>
                                    <p:cond delay="0"/>
                                  </p:stCondLst>
                                  <p:childTnLst>
                                    <p:animEffect transition="out" filter="checkerboard(across)">
                                      <p:cBhvr>
                                        <p:cTn id="60" dur="500"/>
                                        <p:tgtEl>
                                          <p:spTgt spid="20"/>
                                        </p:tgtEl>
                                      </p:cBhvr>
                                    </p:animEffect>
                                    <p:set>
                                      <p:cBhvr>
                                        <p:cTn id="61"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3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052" name="Picture 4" descr="Lịch Sử và Địa Lí 4 Bài 9: Hoạt động sản xuất của người dân ở đồng bằng Nam Bộ  | Hay nhất Giải bài tập Lịch Sử và Địa Lí 4 VNEN">
            <a:extLst>
              <a:ext uri="{FF2B5EF4-FFF2-40B4-BE49-F238E27FC236}">
                <a16:creationId xmlns:a16="http://schemas.microsoft.com/office/drawing/2014/main" id="{58F58F74-A945-FC44-840F-4F4A3D02BB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14267" y="0"/>
            <a:ext cx="3877733"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Freeform 1">
            <a:extLst>
              <a:ext uri="{FF2B5EF4-FFF2-40B4-BE49-F238E27FC236}">
                <a16:creationId xmlns:a16="http://schemas.microsoft.com/office/drawing/2014/main" id="{1A8B2F41-1F6B-DF45-B1AA-63F9CB9BD0B9}"/>
              </a:ext>
            </a:extLst>
          </p:cNvPr>
          <p:cNvSpPr/>
          <p:nvPr/>
        </p:nvSpPr>
        <p:spPr>
          <a:xfrm>
            <a:off x="10447867" y="2929467"/>
            <a:ext cx="524933" cy="169333"/>
          </a:xfrm>
          <a:custGeom>
            <a:avLst/>
            <a:gdLst>
              <a:gd name="connsiteX0" fmla="*/ 0 w 292100"/>
              <a:gd name="connsiteY0" fmla="*/ 127000 h 127000"/>
              <a:gd name="connsiteX1" fmla="*/ 63500 w 292100"/>
              <a:gd name="connsiteY1" fmla="*/ 114300 h 127000"/>
              <a:gd name="connsiteX2" fmla="*/ 177800 w 292100"/>
              <a:gd name="connsiteY2" fmla="*/ 76200 h 127000"/>
              <a:gd name="connsiteX3" fmla="*/ 215900 w 292100"/>
              <a:gd name="connsiteY3" fmla="*/ 63500 h 127000"/>
              <a:gd name="connsiteX4" fmla="*/ 254000 w 292100"/>
              <a:gd name="connsiteY4" fmla="*/ 50800 h 127000"/>
              <a:gd name="connsiteX5" fmla="*/ 292100 w 292100"/>
              <a:gd name="connsiteY5" fmla="*/ 0 h 12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2100" h="127000">
                <a:moveTo>
                  <a:pt x="0" y="127000"/>
                </a:moveTo>
                <a:cubicBezTo>
                  <a:pt x="21167" y="122767"/>
                  <a:pt x="42675" y="119980"/>
                  <a:pt x="63500" y="114300"/>
                </a:cubicBezTo>
                <a:lnTo>
                  <a:pt x="177800" y="76200"/>
                </a:lnTo>
                <a:lnTo>
                  <a:pt x="215900" y="63500"/>
                </a:lnTo>
                <a:lnTo>
                  <a:pt x="254000" y="50800"/>
                </a:lnTo>
                <a:cubicBezTo>
                  <a:pt x="282721" y="7719"/>
                  <a:pt x="268607" y="23493"/>
                  <a:pt x="292100" y="0"/>
                </a:cubicBezTo>
              </a:path>
            </a:pathLst>
          </a:custGeom>
          <a:noFill/>
          <a:ln w="571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VN" sz="1867" kern="0">
              <a:solidFill>
                <a:srgbClr val="F3F3F3"/>
              </a:solidFill>
              <a:latin typeface="Arial"/>
              <a:sym typeface="Arial"/>
            </a:endParaRPr>
          </a:p>
        </p:txBody>
      </p:sp>
      <p:grpSp>
        <p:nvGrpSpPr>
          <p:cNvPr id="4" name="Group 3">
            <a:extLst>
              <a:ext uri="{FF2B5EF4-FFF2-40B4-BE49-F238E27FC236}">
                <a16:creationId xmlns:a16="http://schemas.microsoft.com/office/drawing/2014/main" id="{4CB57F3E-0E7D-2742-9BA6-0379187787E3}"/>
              </a:ext>
            </a:extLst>
          </p:cNvPr>
          <p:cNvGrpSpPr/>
          <p:nvPr/>
        </p:nvGrpSpPr>
        <p:grpSpPr>
          <a:xfrm>
            <a:off x="1" y="-167721"/>
            <a:ext cx="8419873" cy="1828800"/>
            <a:chOff x="-421794" y="381000"/>
            <a:chExt cx="6314905" cy="1371600"/>
          </a:xfrm>
        </p:grpSpPr>
        <p:pic>
          <p:nvPicPr>
            <p:cNvPr id="6" name="Picture 4">
              <a:extLst>
                <a:ext uri="{FF2B5EF4-FFF2-40B4-BE49-F238E27FC236}">
                  <a16:creationId xmlns:a16="http://schemas.microsoft.com/office/drawing/2014/main" id="{4A127A4F-CDCC-4842-84A1-2F0F0EF3B7C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618" t="23142" r="9361" b="55620"/>
            <a:stretch/>
          </p:blipFill>
          <p:spPr bwMode="auto">
            <a:xfrm>
              <a:off x="-421794" y="381000"/>
              <a:ext cx="6314905" cy="13716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95434092-15D7-724D-8A4A-029A9E052DF0}"/>
                </a:ext>
              </a:extLst>
            </p:cNvPr>
            <p:cNvSpPr/>
            <p:nvPr/>
          </p:nvSpPr>
          <p:spPr>
            <a:xfrm>
              <a:off x="202008" y="613208"/>
              <a:ext cx="5067300" cy="807914"/>
            </a:xfrm>
            <a:prstGeom prst="rect">
              <a:avLst/>
            </a:prstGeom>
            <a:solidFill>
              <a:srgbClr val="E5FCD7"/>
            </a:solidFill>
          </p:spPr>
          <p:txBody>
            <a:bodyPr wrap="square">
              <a:spAutoFit/>
            </a:bodyPr>
            <a:lstStyle/>
            <a:p>
              <a:pPr algn="ctr" defTabSz="1219170">
                <a:buClr>
                  <a:srgbClr val="000000"/>
                </a:buClr>
              </a:pPr>
              <a:r>
                <a:rPr lang="en-US" sz="3200" b="1" kern="0">
                  <a:solidFill>
                    <a:srgbClr val="FF0000"/>
                  </a:solidFill>
                  <a:latin typeface="Times New Roman" panose="02020603050405020304" pitchFamily="18" charset="0"/>
                  <a:cs typeface="Times New Roman" panose="02020603050405020304" pitchFamily="18" charset="0"/>
                  <a:sym typeface="Arial"/>
                </a:rPr>
                <a:t>Ranh giới Trịnh - Nguyễn phân tranh</a:t>
              </a:r>
            </a:p>
            <a:p>
              <a:pPr algn="ctr" defTabSz="1219170">
                <a:buClr>
                  <a:srgbClr val="000000"/>
                </a:buClr>
              </a:pPr>
              <a:endParaRPr lang="en-VN" sz="3200" b="1" kern="0" dirty="0">
                <a:solidFill>
                  <a:srgbClr val="FF0000"/>
                </a:solidFill>
                <a:latin typeface="Times New Roman" panose="02020603050405020304" pitchFamily="18" charset="0"/>
                <a:cs typeface="Times New Roman" panose="02020603050405020304" pitchFamily="18" charset="0"/>
                <a:sym typeface="Arial"/>
              </a:endParaRPr>
            </a:p>
          </p:txBody>
        </p:sp>
      </p:grpSp>
      <p:pic>
        <p:nvPicPr>
          <p:cNvPr id="9" name="Picture 8">
            <a:extLst>
              <a:ext uri="{FF2B5EF4-FFF2-40B4-BE49-F238E27FC236}">
                <a16:creationId xmlns:a16="http://schemas.microsoft.com/office/drawing/2014/main" id="{BC0D1B32-A014-824D-9FC7-10A62229CDE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2784" t="3066" r="31177" b="50121"/>
          <a:stretch/>
        </p:blipFill>
        <p:spPr bwMode="auto">
          <a:xfrm flipH="1">
            <a:off x="1248632" y="1413945"/>
            <a:ext cx="1521024" cy="182177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a:extLst>
              <a:ext uri="{FF2B5EF4-FFF2-40B4-BE49-F238E27FC236}">
                <a16:creationId xmlns:a16="http://schemas.microsoft.com/office/drawing/2014/main" id="{B1207DB5-1B21-7449-BC5D-5A8D5196461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3244" t="9215" r="11712" b="20341"/>
          <a:stretch/>
        </p:blipFill>
        <p:spPr bwMode="auto">
          <a:xfrm flipH="1">
            <a:off x="6392027" y="1661079"/>
            <a:ext cx="1598504" cy="179301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CB9FB6B8-DD7E-824A-8220-6BEAE425DF6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2784" t="3066" r="31177" b="50121"/>
          <a:stretch/>
        </p:blipFill>
        <p:spPr bwMode="auto">
          <a:xfrm flipH="1">
            <a:off x="-98840" y="1619500"/>
            <a:ext cx="1521024" cy="182177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a:extLst>
              <a:ext uri="{FF2B5EF4-FFF2-40B4-BE49-F238E27FC236}">
                <a16:creationId xmlns:a16="http://schemas.microsoft.com/office/drawing/2014/main" id="{29ED2794-FA8C-3040-9E84-F5F3FF65EC7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3244" t="9215" r="11712" b="20341"/>
          <a:stretch/>
        </p:blipFill>
        <p:spPr bwMode="auto">
          <a:xfrm flipH="1">
            <a:off x="4674989" y="1685333"/>
            <a:ext cx="1598504" cy="1793016"/>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4192EECA-A9E7-A044-8B97-CA38C6389FAE}"/>
              </a:ext>
            </a:extLst>
          </p:cNvPr>
          <p:cNvGrpSpPr/>
          <p:nvPr/>
        </p:nvGrpSpPr>
        <p:grpSpPr>
          <a:xfrm>
            <a:off x="0" y="3429000"/>
            <a:ext cx="8314267" cy="3429000"/>
            <a:chOff x="0" y="2571750"/>
            <a:chExt cx="6235700" cy="2571750"/>
          </a:xfrm>
        </p:grpSpPr>
        <p:pic>
          <p:nvPicPr>
            <p:cNvPr id="2050" name="Picture 2" descr="Dòng sông phân chia Đàng Trong và Đàng Ngoài hơn 150 năm - Tư vấn">
              <a:extLst>
                <a:ext uri="{FF2B5EF4-FFF2-40B4-BE49-F238E27FC236}">
                  <a16:creationId xmlns:a16="http://schemas.microsoft.com/office/drawing/2014/main" id="{8B335655-19BA-1246-AD66-2D91A1E5343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2571750"/>
              <a:ext cx="6235699" cy="25704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ular Callout 4">
              <a:extLst>
                <a:ext uri="{FF2B5EF4-FFF2-40B4-BE49-F238E27FC236}">
                  <a16:creationId xmlns:a16="http://schemas.microsoft.com/office/drawing/2014/main" id="{A57C4765-5D4C-7F46-A9C3-225FF8F58C0B}"/>
                </a:ext>
              </a:extLst>
            </p:cNvPr>
            <p:cNvSpPr/>
            <p:nvPr/>
          </p:nvSpPr>
          <p:spPr>
            <a:xfrm>
              <a:off x="0" y="2590571"/>
              <a:ext cx="6235700" cy="2552929"/>
            </a:xfrm>
            <a:prstGeom prst="wedgeRectCallout">
              <a:avLst>
                <a:gd name="adj1" fmla="val 76112"/>
                <a:gd name="adj2" fmla="val -59379"/>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VN" sz="1867" kern="0">
                <a:solidFill>
                  <a:srgbClr val="F3F3F3"/>
                </a:solidFill>
                <a:latin typeface="Arial"/>
                <a:sym typeface="Arial"/>
              </a:endParaRPr>
            </a:p>
          </p:txBody>
        </p:sp>
      </p:grpSp>
    </p:spTree>
    <p:extLst>
      <p:ext uri="{BB962C8B-B14F-4D97-AF65-F5344CB8AC3E}">
        <p14:creationId xmlns:p14="http://schemas.microsoft.com/office/powerpoint/2010/main" val="42736329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 calcmode="lin" valueType="num">
                                      <p:cBhvr>
                                        <p:cTn id="7" dur="500" decel="50000" fill="hold">
                                          <p:stCondLst>
                                            <p:cond delay="0"/>
                                          </p:stCondLst>
                                        </p:cTn>
                                        <p:tgtEl>
                                          <p:spTgt spid="2052"/>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2052"/>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2052"/>
                                        </p:tgtEl>
                                        <p:attrNameLst>
                                          <p:attrName>ppt_w</p:attrName>
                                        </p:attrNameLst>
                                      </p:cBhvr>
                                      <p:tavLst>
                                        <p:tav tm="0">
                                          <p:val>
                                            <p:strVal val="#ppt_w*.05"/>
                                          </p:val>
                                        </p:tav>
                                        <p:tav tm="100000">
                                          <p:val>
                                            <p:strVal val="#ppt_w"/>
                                          </p:val>
                                        </p:tav>
                                      </p:tavLst>
                                    </p:anim>
                                    <p:anim calcmode="lin" valueType="num">
                                      <p:cBhvr>
                                        <p:cTn id="10" dur="1000" fill="hold"/>
                                        <p:tgtEl>
                                          <p:spTgt spid="2052"/>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2052"/>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2052"/>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2052"/>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2052"/>
                                        </p:tgtEl>
                                      </p:cBhvr>
                                    </p:animEffect>
                                  </p:childTnLst>
                                </p:cTn>
                              </p:par>
                              <p:par>
                                <p:cTn id="15" presetID="25"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20" dur="1000" fill="hold"/>
                                        <p:tgtEl>
                                          <p:spTgt spid="2"/>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2"/>
                                        </p:tgtEl>
                                      </p:cBhvr>
                                    </p:animEffect>
                                  </p:childTnLst>
                                </p:cTn>
                              </p:par>
                              <p:par>
                                <p:cTn id="25" presetID="25" presetClass="entr" presetSubtype="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p:cTn id="27"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28"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29"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30" dur="1000" fill="hold"/>
                                        <p:tgtEl>
                                          <p:spTgt spid="4"/>
                                        </p:tgtEl>
                                        <p:attrNameLst>
                                          <p:attrName>ppt_h</p:attrName>
                                        </p:attrNameLst>
                                      </p:cBhvr>
                                      <p:tavLst>
                                        <p:tav tm="0">
                                          <p:val>
                                            <p:strVal val="#ppt_h"/>
                                          </p:val>
                                        </p:tav>
                                        <p:tav tm="100000">
                                          <p:val>
                                            <p:strVal val="#ppt_h"/>
                                          </p:val>
                                        </p:tav>
                                      </p:tavLst>
                                    </p:anim>
                                    <p:anim calcmode="lin" valueType="num">
                                      <p:cBhvr>
                                        <p:cTn id="31"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32"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33"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34" dur="1000" decel="50000">
                                          <p:stCondLst>
                                            <p:cond delay="0"/>
                                          </p:stCondLst>
                                        </p:cTn>
                                        <p:tgtEl>
                                          <p:spTgt spid="4"/>
                                        </p:tgtEl>
                                      </p:cBhvr>
                                    </p:animEffect>
                                  </p:childTnLst>
                                </p:cTn>
                              </p:par>
                              <p:par>
                                <p:cTn id="35" presetID="25" presetClass="entr" presetSubtype="0" fill="hold" nodeType="with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p:cTn id="37" dur="500" decel="50000" fill="hold">
                                          <p:stCondLst>
                                            <p:cond delay="0"/>
                                          </p:stCondLst>
                                        </p:cTn>
                                        <p:tgtEl>
                                          <p:spTgt spid="9"/>
                                        </p:tgtEl>
                                        <p:attrNameLst>
                                          <p:attrName>style.rotation</p:attrName>
                                        </p:attrNameLst>
                                      </p:cBhvr>
                                      <p:tavLst>
                                        <p:tav tm="0">
                                          <p:val>
                                            <p:fltVal val="-90"/>
                                          </p:val>
                                        </p:tav>
                                        <p:tav tm="100000">
                                          <p:val>
                                            <p:fltVal val="0"/>
                                          </p:val>
                                        </p:tav>
                                      </p:tavLst>
                                    </p:anim>
                                    <p:anim calcmode="lin" valueType="num">
                                      <p:cBhvr>
                                        <p:cTn id="38" dur="500" decel="50000" fill="hold">
                                          <p:stCondLst>
                                            <p:cond delay="0"/>
                                          </p:stCondLst>
                                        </p:cTn>
                                        <p:tgtEl>
                                          <p:spTgt spid="9"/>
                                        </p:tgtEl>
                                        <p:attrNameLst>
                                          <p:attrName>ppt_w</p:attrName>
                                        </p:attrNameLst>
                                      </p:cBhvr>
                                      <p:tavLst>
                                        <p:tav tm="0">
                                          <p:val>
                                            <p:strVal val="#ppt_w"/>
                                          </p:val>
                                        </p:tav>
                                        <p:tav tm="100000">
                                          <p:val>
                                            <p:strVal val="#ppt_w*.05"/>
                                          </p:val>
                                        </p:tav>
                                      </p:tavLst>
                                    </p:anim>
                                    <p:anim calcmode="lin" valueType="num">
                                      <p:cBhvr>
                                        <p:cTn id="39" dur="500" accel="50000" fill="hold">
                                          <p:stCondLst>
                                            <p:cond delay="500"/>
                                          </p:stCondLst>
                                        </p:cTn>
                                        <p:tgtEl>
                                          <p:spTgt spid="9"/>
                                        </p:tgtEl>
                                        <p:attrNameLst>
                                          <p:attrName>ppt_w</p:attrName>
                                        </p:attrNameLst>
                                      </p:cBhvr>
                                      <p:tavLst>
                                        <p:tav tm="0">
                                          <p:val>
                                            <p:strVal val="#ppt_w*.05"/>
                                          </p:val>
                                        </p:tav>
                                        <p:tav tm="100000">
                                          <p:val>
                                            <p:strVal val="#ppt_w"/>
                                          </p:val>
                                        </p:tav>
                                      </p:tavLst>
                                    </p:anim>
                                    <p:anim calcmode="lin" valueType="num">
                                      <p:cBhvr>
                                        <p:cTn id="40" dur="1000" fill="hold"/>
                                        <p:tgtEl>
                                          <p:spTgt spid="9"/>
                                        </p:tgtEl>
                                        <p:attrNameLst>
                                          <p:attrName>ppt_h</p:attrName>
                                        </p:attrNameLst>
                                      </p:cBhvr>
                                      <p:tavLst>
                                        <p:tav tm="0">
                                          <p:val>
                                            <p:strVal val="#ppt_h"/>
                                          </p:val>
                                        </p:tav>
                                        <p:tav tm="100000">
                                          <p:val>
                                            <p:strVal val="#ppt_h"/>
                                          </p:val>
                                        </p:tav>
                                      </p:tavLst>
                                    </p:anim>
                                    <p:anim calcmode="lin" valueType="num">
                                      <p:cBhvr>
                                        <p:cTn id="41" dur="500" decel="50000" fill="hold">
                                          <p:stCondLst>
                                            <p:cond delay="0"/>
                                          </p:stCondLst>
                                        </p:cTn>
                                        <p:tgtEl>
                                          <p:spTgt spid="9"/>
                                        </p:tgtEl>
                                        <p:attrNameLst>
                                          <p:attrName>ppt_x</p:attrName>
                                        </p:attrNameLst>
                                      </p:cBhvr>
                                      <p:tavLst>
                                        <p:tav tm="0">
                                          <p:val>
                                            <p:strVal val="#ppt_x+.4"/>
                                          </p:val>
                                        </p:tav>
                                        <p:tav tm="100000">
                                          <p:val>
                                            <p:strVal val="#ppt_x"/>
                                          </p:val>
                                        </p:tav>
                                      </p:tavLst>
                                    </p:anim>
                                    <p:anim calcmode="lin" valueType="num">
                                      <p:cBhvr>
                                        <p:cTn id="42" dur="500" decel="50000" fill="hold">
                                          <p:stCondLst>
                                            <p:cond delay="0"/>
                                          </p:stCondLst>
                                        </p:cTn>
                                        <p:tgtEl>
                                          <p:spTgt spid="9"/>
                                        </p:tgtEl>
                                        <p:attrNameLst>
                                          <p:attrName>ppt_y</p:attrName>
                                        </p:attrNameLst>
                                      </p:cBhvr>
                                      <p:tavLst>
                                        <p:tav tm="0">
                                          <p:val>
                                            <p:strVal val="#ppt_y-.2"/>
                                          </p:val>
                                        </p:tav>
                                        <p:tav tm="100000">
                                          <p:val>
                                            <p:strVal val="#ppt_y+.1"/>
                                          </p:val>
                                        </p:tav>
                                      </p:tavLst>
                                    </p:anim>
                                    <p:anim calcmode="lin" valueType="num">
                                      <p:cBhvr>
                                        <p:cTn id="43" dur="500" accel="50000" fill="hold">
                                          <p:stCondLst>
                                            <p:cond delay="500"/>
                                          </p:stCondLst>
                                        </p:cTn>
                                        <p:tgtEl>
                                          <p:spTgt spid="9"/>
                                        </p:tgtEl>
                                        <p:attrNameLst>
                                          <p:attrName>ppt_y</p:attrName>
                                        </p:attrNameLst>
                                      </p:cBhvr>
                                      <p:tavLst>
                                        <p:tav tm="0">
                                          <p:val>
                                            <p:strVal val="#ppt_y+.1"/>
                                          </p:val>
                                        </p:tav>
                                        <p:tav tm="100000">
                                          <p:val>
                                            <p:strVal val="#ppt_y"/>
                                          </p:val>
                                        </p:tav>
                                      </p:tavLst>
                                    </p:anim>
                                    <p:animEffect transition="in" filter="fade">
                                      <p:cBhvr>
                                        <p:cTn id="44" dur="1000" decel="50000">
                                          <p:stCondLst>
                                            <p:cond delay="0"/>
                                          </p:stCondLst>
                                        </p:cTn>
                                        <p:tgtEl>
                                          <p:spTgt spid="9"/>
                                        </p:tgtEl>
                                      </p:cBhvr>
                                    </p:animEffect>
                                  </p:childTnLst>
                                </p:cTn>
                              </p:par>
                              <p:par>
                                <p:cTn id="45" presetID="25" presetClass="entr" presetSubtype="0" fill="hold" nodeType="withEffect">
                                  <p:stCondLst>
                                    <p:cond delay="0"/>
                                  </p:stCondLst>
                                  <p:childTnLst>
                                    <p:set>
                                      <p:cBhvr>
                                        <p:cTn id="46" dur="1" fill="hold">
                                          <p:stCondLst>
                                            <p:cond delay="0"/>
                                          </p:stCondLst>
                                        </p:cTn>
                                        <p:tgtEl>
                                          <p:spTgt spid="11"/>
                                        </p:tgtEl>
                                        <p:attrNameLst>
                                          <p:attrName>style.visibility</p:attrName>
                                        </p:attrNameLst>
                                      </p:cBhvr>
                                      <p:to>
                                        <p:strVal val="visible"/>
                                      </p:to>
                                    </p:set>
                                    <p:anim calcmode="lin" valueType="num">
                                      <p:cBhvr>
                                        <p:cTn id="47" dur="500" decel="50000" fill="hold">
                                          <p:stCondLst>
                                            <p:cond delay="0"/>
                                          </p:stCondLst>
                                        </p:cTn>
                                        <p:tgtEl>
                                          <p:spTgt spid="11"/>
                                        </p:tgtEl>
                                        <p:attrNameLst>
                                          <p:attrName>style.rotation</p:attrName>
                                        </p:attrNameLst>
                                      </p:cBhvr>
                                      <p:tavLst>
                                        <p:tav tm="0">
                                          <p:val>
                                            <p:fltVal val="-90"/>
                                          </p:val>
                                        </p:tav>
                                        <p:tav tm="100000">
                                          <p:val>
                                            <p:fltVal val="0"/>
                                          </p:val>
                                        </p:tav>
                                      </p:tavLst>
                                    </p:anim>
                                    <p:anim calcmode="lin" valueType="num">
                                      <p:cBhvr>
                                        <p:cTn id="48" dur="500" decel="50000" fill="hold">
                                          <p:stCondLst>
                                            <p:cond delay="0"/>
                                          </p:stCondLst>
                                        </p:cTn>
                                        <p:tgtEl>
                                          <p:spTgt spid="11"/>
                                        </p:tgtEl>
                                        <p:attrNameLst>
                                          <p:attrName>ppt_w</p:attrName>
                                        </p:attrNameLst>
                                      </p:cBhvr>
                                      <p:tavLst>
                                        <p:tav tm="0">
                                          <p:val>
                                            <p:strVal val="#ppt_w"/>
                                          </p:val>
                                        </p:tav>
                                        <p:tav tm="100000">
                                          <p:val>
                                            <p:strVal val="#ppt_w*.05"/>
                                          </p:val>
                                        </p:tav>
                                      </p:tavLst>
                                    </p:anim>
                                    <p:anim calcmode="lin" valueType="num">
                                      <p:cBhvr>
                                        <p:cTn id="49" dur="500" accel="50000" fill="hold">
                                          <p:stCondLst>
                                            <p:cond delay="500"/>
                                          </p:stCondLst>
                                        </p:cTn>
                                        <p:tgtEl>
                                          <p:spTgt spid="11"/>
                                        </p:tgtEl>
                                        <p:attrNameLst>
                                          <p:attrName>ppt_w</p:attrName>
                                        </p:attrNameLst>
                                      </p:cBhvr>
                                      <p:tavLst>
                                        <p:tav tm="0">
                                          <p:val>
                                            <p:strVal val="#ppt_w*.05"/>
                                          </p:val>
                                        </p:tav>
                                        <p:tav tm="100000">
                                          <p:val>
                                            <p:strVal val="#ppt_w"/>
                                          </p:val>
                                        </p:tav>
                                      </p:tavLst>
                                    </p:anim>
                                    <p:anim calcmode="lin" valueType="num">
                                      <p:cBhvr>
                                        <p:cTn id="50" dur="1000" fill="hold"/>
                                        <p:tgtEl>
                                          <p:spTgt spid="11"/>
                                        </p:tgtEl>
                                        <p:attrNameLst>
                                          <p:attrName>ppt_h</p:attrName>
                                        </p:attrNameLst>
                                      </p:cBhvr>
                                      <p:tavLst>
                                        <p:tav tm="0">
                                          <p:val>
                                            <p:strVal val="#ppt_h"/>
                                          </p:val>
                                        </p:tav>
                                        <p:tav tm="100000">
                                          <p:val>
                                            <p:strVal val="#ppt_h"/>
                                          </p:val>
                                        </p:tav>
                                      </p:tavLst>
                                    </p:anim>
                                    <p:anim calcmode="lin" valueType="num">
                                      <p:cBhvr>
                                        <p:cTn id="51" dur="500" decel="50000" fill="hold">
                                          <p:stCondLst>
                                            <p:cond delay="0"/>
                                          </p:stCondLst>
                                        </p:cTn>
                                        <p:tgtEl>
                                          <p:spTgt spid="11"/>
                                        </p:tgtEl>
                                        <p:attrNameLst>
                                          <p:attrName>ppt_x</p:attrName>
                                        </p:attrNameLst>
                                      </p:cBhvr>
                                      <p:tavLst>
                                        <p:tav tm="0">
                                          <p:val>
                                            <p:strVal val="#ppt_x+.4"/>
                                          </p:val>
                                        </p:tav>
                                        <p:tav tm="100000">
                                          <p:val>
                                            <p:strVal val="#ppt_x"/>
                                          </p:val>
                                        </p:tav>
                                      </p:tavLst>
                                    </p:anim>
                                    <p:anim calcmode="lin" valueType="num">
                                      <p:cBhvr>
                                        <p:cTn id="52" dur="500" decel="50000" fill="hold">
                                          <p:stCondLst>
                                            <p:cond delay="0"/>
                                          </p:stCondLst>
                                        </p:cTn>
                                        <p:tgtEl>
                                          <p:spTgt spid="11"/>
                                        </p:tgtEl>
                                        <p:attrNameLst>
                                          <p:attrName>ppt_y</p:attrName>
                                        </p:attrNameLst>
                                      </p:cBhvr>
                                      <p:tavLst>
                                        <p:tav tm="0">
                                          <p:val>
                                            <p:strVal val="#ppt_y-.2"/>
                                          </p:val>
                                        </p:tav>
                                        <p:tav tm="100000">
                                          <p:val>
                                            <p:strVal val="#ppt_y+.1"/>
                                          </p:val>
                                        </p:tav>
                                      </p:tavLst>
                                    </p:anim>
                                    <p:anim calcmode="lin" valueType="num">
                                      <p:cBhvr>
                                        <p:cTn id="53" dur="500" accel="50000" fill="hold">
                                          <p:stCondLst>
                                            <p:cond delay="500"/>
                                          </p:stCondLst>
                                        </p:cTn>
                                        <p:tgtEl>
                                          <p:spTgt spid="11"/>
                                        </p:tgtEl>
                                        <p:attrNameLst>
                                          <p:attrName>ppt_y</p:attrName>
                                        </p:attrNameLst>
                                      </p:cBhvr>
                                      <p:tavLst>
                                        <p:tav tm="0">
                                          <p:val>
                                            <p:strVal val="#ppt_y+.1"/>
                                          </p:val>
                                        </p:tav>
                                        <p:tav tm="100000">
                                          <p:val>
                                            <p:strVal val="#ppt_y"/>
                                          </p:val>
                                        </p:tav>
                                      </p:tavLst>
                                    </p:anim>
                                    <p:animEffect transition="in" filter="fade">
                                      <p:cBhvr>
                                        <p:cTn id="54" dur="1000" decel="50000">
                                          <p:stCondLst>
                                            <p:cond delay="0"/>
                                          </p:stCondLst>
                                        </p:cTn>
                                        <p:tgtEl>
                                          <p:spTgt spid="11"/>
                                        </p:tgtEl>
                                      </p:cBhvr>
                                    </p:animEffect>
                                  </p:childTnLst>
                                </p:cTn>
                              </p:par>
                              <p:par>
                                <p:cTn id="55" presetID="25" presetClass="entr" presetSubtype="0" fill="hold" nodeType="withEffect">
                                  <p:stCondLst>
                                    <p:cond delay="0"/>
                                  </p:stCondLst>
                                  <p:childTnLst>
                                    <p:set>
                                      <p:cBhvr>
                                        <p:cTn id="56" dur="1" fill="hold">
                                          <p:stCondLst>
                                            <p:cond delay="0"/>
                                          </p:stCondLst>
                                        </p:cTn>
                                        <p:tgtEl>
                                          <p:spTgt spid="12"/>
                                        </p:tgtEl>
                                        <p:attrNameLst>
                                          <p:attrName>style.visibility</p:attrName>
                                        </p:attrNameLst>
                                      </p:cBhvr>
                                      <p:to>
                                        <p:strVal val="visible"/>
                                      </p:to>
                                    </p:set>
                                    <p:anim calcmode="lin" valueType="num">
                                      <p:cBhvr>
                                        <p:cTn id="57"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58"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59"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60" dur="1000" fill="hold"/>
                                        <p:tgtEl>
                                          <p:spTgt spid="12"/>
                                        </p:tgtEl>
                                        <p:attrNameLst>
                                          <p:attrName>ppt_h</p:attrName>
                                        </p:attrNameLst>
                                      </p:cBhvr>
                                      <p:tavLst>
                                        <p:tav tm="0">
                                          <p:val>
                                            <p:strVal val="#ppt_h"/>
                                          </p:val>
                                        </p:tav>
                                        <p:tav tm="100000">
                                          <p:val>
                                            <p:strVal val="#ppt_h"/>
                                          </p:val>
                                        </p:tav>
                                      </p:tavLst>
                                    </p:anim>
                                    <p:anim calcmode="lin" valueType="num">
                                      <p:cBhvr>
                                        <p:cTn id="61"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62"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63"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64" dur="1000" decel="50000">
                                          <p:stCondLst>
                                            <p:cond delay="0"/>
                                          </p:stCondLst>
                                        </p:cTn>
                                        <p:tgtEl>
                                          <p:spTgt spid="12"/>
                                        </p:tgtEl>
                                      </p:cBhvr>
                                    </p:animEffect>
                                  </p:childTnLst>
                                </p:cTn>
                              </p:par>
                              <p:par>
                                <p:cTn id="65" presetID="25" presetClass="entr" presetSubtype="0" fill="hold" nodeType="withEffect">
                                  <p:stCondLst>
                                    <p:cond delay="0"/>
                                  </p:stCondLst>
                                  <p:childTnLst>
                                    <p:set>
                                      <p:cBhvr>
                                        <p:cTn id="66" dur="1" fill="hold">
                                          <p:stCondLst>
                                            <p:cond delay="0"/>
                                          </p:stCondLst>
                                        </p:cTn>
                                        <p:tgtEl>
                                          <p:spTgt spid="13"/>
                                        </p:tgtEl>
                                        <p:attrNameLst>
                                          <p:attrName>style.visibility</p:attrName>
                                        </p:attrNameLst>
                                      </p:cBhvr>
                                      <p:to>
                                        <p:strVal val="visible"/>
                                      </p:to>
                                    </p:set>
                                    <p:anim calcmode="lin" valueType="num">
                                      <p:cBhvr>
                                        <p:cTn id="67" dur="500" decel="50000" fill="hold">
                                          <p:stCondLst>
                                            <p:cond delay="0"/>
                                          </p:stCondLst>
                                        </p:cTn>
                                        <p:tgtEl>
                                          <p:spTgt spid="13"/>
                                        </p:tgtEl>
                                        <p:attrNameLst>
                                          <p:attrName>style.rotation</p:attrName>
                                        </p:attrNameLst>
                                      </p:cBhvr>
                                      <p:tavLst>
                                        <p:tav tm="0">
                                          <p:val>
                                            <p:fltVal val="-90"/>
                                          </p:val>
                                        </p:tav>
                                        <p:tav tm="100000">
                                          <p:val>
                                            <p:fltVal val="0"/>
                                          </p:val>
                                        </p:tav>
                                      </p:tavLst>
                                    </p:anim>
                                    <p:anim calcmode="lin" valueType="num">
                                      <p:cBhvr>
                                        <p:cTn id="68" dur="500" decel="50000" fill="hold">
                                          <p:stCondLst>
                                            <p:cond delay="0"/>
                                          </p:stCondLst>
                                        </p:cTn>
                                        <p:tgtEl>
                                          <p:spTgt spid="13"/>
                                        </p:tgtEl>
                                        <p:attrNameLst>
                                          <p:attrName>ppt_w</p:attrName>
                                        </p:attrNameLst>
                                      </p:cBhvr>
                                      <p:tavLst>
                                        <p:tav tm="0">
                                          <p:val>
                                            <p:strVal val="#ppt_w"/>
                                          </p:val>
                                        </p:tav>
                                        <p:tav tm="100000">
                                          <p:val>
                                            <p:strVal val="#ppt_w*.05"/>
                                          </p:val>
                                        </p:tav>
                                      </p:tavLst>
                                    </p:anim>
                                    <p:anim calcmode="lin" valueType="num">
                                      <p:cBhvr>
                                        <p:cTn id="69" dur="500" accel="50000" fill="hold">
                                          <p:stCondLst>
                                            <p:cond delay="500"/>
                                          </p:stCondLst>
                                        </p:cTn>
                                        <p:tgtEl>
                                          <p:spTgt spid="13"/>
                                        </p:tgtEl>
                                        <p:attrNameLst>
                                          <p:attrName>ppt_w</p:attrName>
                                        </p:attrNameLst>
                                      </p:cBhvr>
                                      <p:tavLst>
                                        <p:tav tm="0">
                                          <p:val>
                                            <p:strVal val="#ppt_w*.05"/>
                                          </p:val>
                                        </p:tav>
                                        <p:tav tm="100000">
                                          <p:val>
                                            <p:strVal val="#ppt_w"/>
                                          </p:val>
                                        </p:tav>
                                      </p:tavLst>
                                    </p:anim>
                                    <p:anim calcmode="lin" valueType="num">
                                      <p:cBhvr>
                                        <p:cTn id="70" dur="1000" fill="hold"/>
                                        <p:tgtEl>
                                          <p:spTgt spid="13"/>
                                        </p:tgtEl>
                                        <p:attrNameLst>
                                          <p:attrName>ppt_h</p:attrName>
                                        </p:attrNameLst>
                                      </p:cBhvr>
                                      <p:tavLst>
                                        <p:tav tm="0">
                                          <p:val>
                                            <p:strVal val="#ppt_h"/>
                                          </p:val>
                                        </p:tav>
                                        <p:tav tm="100000">
                                          <p:val>
                                            <p:strVal val="#ppt_h"/>
                                          </p:val>
                                        </p:tav>
                                      </p:tavLst>
                                    </p:anim>
                                    <p:anim calcmode="lin" valueType="num">
                                      <p:cBhvr>
                                        <p:cTn id="71" dur="500" decel="50000" fill="hold">
                                          <p:stCondLst>
                                            <p:cond delay="0"/>
                                          </p:stCondLst>
                                        </p:cTn>
                                        <p:tgtEl>
                                          <p:spTgt spid="13"/>
                                        </p:tgtEl>
                                        <p:attrNameLst>
                                          <p:attrName>ppt_x</p:attrName>
                                        </p:attrNameLst>
                                      </p:cBhvr>
                                      <p:tavLst>
                                        <p:tav tm="0">
                                          <p:val>
                                            <p:strVal val="#ppt_x+.4"/>
                                          </p:val>
                                        </p:tav>
                                        <p:tav tm="100000">
                                          <p:val>
                                            <p:strVal val="#ppt_x"/>
                                          </p:val>
                                        </p:tav>
                                      </p:tavLst>
                                    </p:anim>
                                    <p:anim calcmode="lin" valueType="num">
                                      <p:cBhvr>
                                        <p:cTn id="72" dur="500" decel="50000" fill="hold">
                                          <p:stCondLst>
                                            <p:cond delay="0"/>
                                          </p:stCondLst>
                                        </p:cTn>
                                        <p:tgtEl>
                                          <p:spTgt spid="13"/>
                                        </p:tgtEl>
                                        <p:attrNameLst>
                                          <p:attrName>ppt_y</p:attrName>
                                        </p:attrNameLst>
                                      </p:cBhvr>
                                      <p:tavLst>
                                        <p:tav tm="0">
                                          <p:val>
                                            <p:strVal val="#ppt_y-.2"/>
                                          </p:val>
                                        </p:tav>
                                        <p:tav tm="100000">
                                          <p:val>
                                            <p:strVal val="#ppt_y+.1"/>
                                          </p:val>
                                        </p:tav>
                                      </p:tavLst>
                                    </p:anim>
                                    <p:anim calcmode="lin" valueType="num">
                                      <p:cBhvr>
                                        <p:cTn id="73" dur="500" accel="50000" fill="hold">
                                          <p:stCondLst>
                                            <p:cond delay="500"/>
                                          </p:stCondLst>
                                        </p:cTn>
                                        <p:tgtEl>
                                          <p:spTgt spid="13"/>
                                        </p:tgtEl>
                                        <p:attrNameLst>
                                          <p:attrName>ppt_y</p:attrName>
                                        </p:attrNameLst>
                                      </p:cBhvr>
                                      <p:tavLst>
                                        <p:tav tm="0">
                                          <p:val>
                                            <p:strVal val="#ppt_y+.1"/>
                                          </p:val>
                                        </p:tav>
                                        <p:tav tm="100000">
                                          <p:val>
                                            <p:strVal val="#ppt_y"/>
                                          </p:val>
                                        </p:tav>
                                      </p:tavLst>
                                    </p:anim>
                                    <p:animEffect transition="in" filter="fade">
                                      <p:cBhvr>
                                        <p:cTn id="74" dur="1000" decel="50000">
                                          <p:stCondLst>
                                            <p:cond delay="0"/>
                                          </p:stCondLst>
                                        </p:cTn>
                                        <p:tgtEl>
                                          <p:spTgt spid="13"/>
                                        </p:tgtEl>
                                      </p:cBhvr>
                                    </p:animEffect>
                                  </p:childTnLst>
                                </p:cTn>
                              </p:par>
                              <p:par>
                                <p:cTn id="75" presetID="25" presetClass="entr" presetSubtype="0" fill="hold" nodeType="withEffect">
                                  <p:stCondLst>
                                    <p:cond delay="0"/>
                                  </p:stCondLst>
                                  <p:childTnLst>
                                    <p:set>
                                      <p:cBhvr>
                                        <p:cTn id="76" dur="1" fill="hold">
                                          <p:stCondLst>
                                            <p:cond delay="0"/>
                                          </p:stCondLst>
                                        </p:cTn>
                                        <p:tgtEl>
                                          <p:spTgt spid="7"/>
                                        </p:tgtEl>
                                        <p:attrNameLst>
                                          <p:attrName>style.visibility</p:attrName>
                                        </p:attrNameLst>
                                      </p:cBhvr>
                                      <p:to>
                                        <p:strVal val="visible"/>
                                      </p:to>
                                    </p:set>
                                    <p:anim calcmode="lin" valueType="num">
                                      <p:cBhvr>
                                        <p:cTn id="77"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78"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79"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80" dur="1000" fill="hold"/>
                                        <p:tgtEl>
                                          <p:spTgt spid="7"/>
                                        </p:tgtEl>
                                        <p:attrNameLst>
                                          <p:attrName>ppt_h</p:attrName>
                                        </p:attrNameLst>
                                      </p:cBhvr>
                                      <p:tavLst>
                                        <p:tav tm="0">
                                          <p:val>
                                            <p:strVal val="#ppt_h"/>
                                          </p:val>
                                        </p:tav>
                                        <p:tav tm="100000">
                                          <p:val>
                                            <p:strVal val="#ppt_h"/>
                                          </p:val>
                                        </p:tav>
                                      </p:tavLst>
                                    </p:anim>
                                    <p:anim calcmode="lin" valueType="num">
                                      <p:cBhvr>
                                        <p:cTn id="81"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82"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83"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84" dur="1000" decel="50000">
                                          <p:stCondLst>
                                            <p:cond delay="0"/>
                                          </p:stCondLst>
                                        </p:cTn>
                                        <p:tgtEl>
                                          <p:spTgt spid="7"/>
                                        </p:tgtEl>
                                      </p:cBhvr>
                                    </p:animEffect>
                                  </p:childTnLst>
                                </p:cTn>
                              </p:par>
                              <p:par>
                                <p:cTn id="85" presetID="22" presetClass="entr" presetSubtype="8" repeatCount="indefinite" fill="hold" grpId="1" nodeType="withEffect">
                                  <p:stCondLst>
                                    <p:cond delay="0"/>
                                  </p:stCondLst>
                                  <p:endCondLst>
                                    <p:cond evt="onNext" delay="0">
                                      <p:tgtEl>
                                        <p:sldTgt/>
                                      </p:tgtEl>
                                    </p:cond>
                                  </p:endCondLst>
                                  <p:childTnLst>
                                    <p:set>
                                      <p:cBhvr>
                                        <p:cTn id="86" dur="1" fill="hold">
                                          <p:stCondLst>
                                            <p:cond delay="0"/>
                                          </p:stCondLst>
                                        </p:cTn>
                                        <p:tgtEl>
                                          <p:spTgt spid="2"/>
                                        </p:tgtEl>
                                        <p:attrNameLst>
                                          <p:attrName>style.visibility</p:attrName>
                                        </p:attrNameLst>
                                      </p:cBhvr>
                                      <p:to>
                                        <p:strVal val="visible"/>
                                      </p:to>
                                    </p:set>
                                    <p:animEffect transition="in" filter="wipe(left)">
                                      <p:cBhvr>
                                        <p:cTn id="87" dur="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83000">
              <a:schemeClr val="bg2">
                <a:tint val="90000"/>
                <a:satMod val="92000"/>
                <a:lumMod val="120000"/>
              </a:schemeClr>
            </a:gs>
            <a:gs pos="96000">
              <a:schemeClr val="bg2">
                <a:shade val="98000"/>
                <a:satMod val="120000"/>
                <a:lumMod val="98000"/>
              </a:schemeClr>
            </a:gs>
          </a:gsLst>
          <a:path path="circle">
            <a:fillToRect l="50000" t="50000" r="100000" b="100000"/>
          </a:path>
          <a:tileRect/>
        </a:gradFill>
        <a:effectLst/>
      </p:bgPr>
    </p:bg>
    <p:spTree>
      <p:nvGrpSpPr>
        <p:cNvPr id="1" name=""/>
        <p:cNvGrpSpPr/>
        <p:nvPr/>
      </p:nvGrpSpPr>
      <p:grpSpPr>
        <a:xfrm>
          <a:off x="0" y="0"/>
          <a:ext cx="0" cy="0"/>
          <a:chOff x="0" y="0"/>
          <a:chExt cx="0" cy="0"/>
        </a:xfrm>
      </p:grpSpPr>
      <p:pic>
        <p:nvPicPr>
          <p:cNvPr id="5122" name="Picture 2" descr="Đào Duy Từ - nhà quân sự tài giỏi, mưu lược">
            <a:extLst>
              <a:ext uri="{FF2B5EF4-FFF2-40B4-BE49-F238E27FC236}">
                <a16:creationId xmlns:a16="http://schemas.microsoft.com/office/drawing/2014/main" id="{6732F74C-AE22-514A-BAD8-E93D3CDB8B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5988050" cy="6858001"/>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386A37C8-915D-4041-A06A-5C89E6C3141B}"/>
              </a:ext>
            </a:extLst>
          </p:cNvPr>
          <p:cNvGrpSpPr/>
          <p:nvPr/>
        </p:nvGrpSpPr>
        <p:grpSpPr>
          <a:xfrm>
            <a:off x="6096000" y="0"/>
            <a:ext cx="6096000" cy="6858000"/>
            <a:chOff x="6096000" y="0"/>
            <a:chExt cx="6096000" cy="6858000"/>
          </a:xfrm>
        </p:grpSpPr>
        <p:sp>
          <p:nvSpPr>
            <p:cNvPr id="2" name="Rounded Rectangle 1">
              <a:extLst>
                <a:ext uri="{FF2B5EF4-FFF2-40B4-BE49-F238E27FC236}">
                  <a16:creationId xmlns:a16="http://schemas.microsoft.com/office/drawing/2014/main" id="{7E5A9A08-ED58-0E41-90E0-B8B3670ABF5C}"/>
                </a:ext>
              </a:extLst>
            </p:cNvPr>
            <p:cNvSpPr/>
            <p:nvPr/>
          </p:nvSpPr>
          <p:spPr>
            <a:xfrm>
              <a:off x="6096000" y="0"/>
              <a:ext cx="6096000" cy="6858000"/>
            </a:xfrm>
            <a:prstGeom prst="roundRect">
              <a:avLst>
                <a:gd name="adj" fmla="val 9703"/>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 name="Rectangle 2">
              <a:extLst>
                <a:ext uri="{FF2B5EF4-FFF2-40B4-BE49-F238E27FC236}">
                  <a16:creationId xmlns:a16="http://schemas.microsoft.com/office/drawing/2014/main" id="{40026772-7EC5-B649-B1B8-5A9CD95AFC34}"/>
                </a:ext>
              </a:extLst>
            </p:cNvPr>
            <p:cNvSpPr/>
            <p:nvPr/>
          </p:nvSpPr>
          <p:spPr>
            <a:xfrm>
              <a:off x="6225041" y="366622"/>
              <a:ext cx="5837918" cy="6124754"/>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Đào Duy Từ hiệu là Lộc Khê, quê ở xã Hoa Trai, huyện Ngọc Sơn, phủ Tĩnh Gia, Thanh Hoa, Đại Việt, là người Thầy (quân sư) chính trị gia, quân sự, văn hóa và nhà thơ thời chúa Nguyễn Phúc Nguyên, đệ nhất khai quốc công thần của các Chúa Nguyễn và nhà Nguyễn. Cha ông tên là Đào Tá Hán, một xướng hát chuyên nghiệp. Mẹ ông là người họ Nguyễn. Ông thông minh, và học rộng biết nhiều.</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Đào Duy Từ mất ngày 17 tháng 10 năm 1634, thọ 63 tuổi, được phong tặng làm Tán - trị Dực Văn Kim Tử Đại-Phu.</a:t>
              </a:r>
              <a:endParaRPr kumimoji="0" lang="en-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Tree>
    <p:extLst>
      <p:ext uri="{BB962C8B-B14F-4D97-AF65-F5344CB8AC3E}">
        <p14:creationId xmlns:p14="http://schemas.microsoft.com/office/powerpoint/2010/main" val="8421659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strips(downRight)">
                                      <p:cBhvr>
                                        <p:cTn id="7" dur="500"/>
                                        <p:tgtEl>
                                          <p:spTgt spid="5122"/>
                                        </p:tgtEl>
                                      </p:cBhvr>
                                    </p:animEffect>
                                  </p:childTnLst>
                                </p:cTn>
                              </p:par>
                              <p:par>
                                <p:cTn id="8" presetID="18" presetClass="entr" presetSubtype="6"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strips(downRight)">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6.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heme/theme1.xml><?xml version="1.0" encoding="utf-8"?>
<a:theme xmlns:a="http://schemas.openxmlformats.org/drawingml/2006/main" name="Office 主题​​">
  <a:themeElements>
    <a:clrScheme name="自定义 2">
      <a:dk1>
        <a:sysClr val="windowText" lastClr="000000"/>
      </a:dk1>
      <a:lt1>
        <a:sysClr val="window" lastClr="FFFFFF"/>
      </a:lt1>
      <a:dk2>
        <a:srgbClr val="FFFFFF"/>
      </a:dk2>
      <a:lt2>
        <a:srgbClr val="FFFFFF"/>
      </a:lt2>
      <a:accent1>
        <a:srgbClr val="0E647C"/>
      </a:accent1>
      <a:accent2>
        <a:srgbClr val="2DB2A4"/>
      </a:accent2>
      <a:accent3>
        <a:srgbClr val="74AF47"/>
      </a:accent3>
      <a:accent4>
        <a:srgbClr val="755DA1"/>
      </a:accent4>
      <a:accent5>
        <a:srgbClr val="4BACC6"/>
      </a:accent5>
      <a:accent6>
        <a:srgbClr val="F87A08"/>
      </a:accent6>
      <a:hlink>
        <a:srgbClr val="FFFFFF"/>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lIns="0" tIns="0" rIns="0" bIns="0" rtlCol="0">
        <a:spAutoFit/>
      </a:bodyPr>
      <a:lstStyle>
        <a:defPPr>
          <a:defRPr sz="1600" b="1" dirty="0" smtClean="0">
            <a:solidFill>
              <a:schemeClr val="accent6"/>
            </a:solidFill>
            <a:latin typeface="Microsoft YaHei" panose="020B0503020204020204" pitchFamily="34" charset="-122"/>
            <a:ea typeface="Microsoft YaHei" panose="020B0503020204020204" pitchFamily="34" charset="-122"/>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Minimalistisches Bildungspaket für Lehrer by Slidesgo">
  <a:themeElements>
    <a:clrScheme name="Simple Light">
      <a:dk1>
        <a:srgbClr val="422A48"/>
      </a:dk1>
      <a:lt1>
        <a:srgbClr val="F3F3F3"/>
      </a:lt1>
      <a:dk2>
        <a:srgbClr val="B5976F"/>
      </a:dk2>
      <a:lt2>
        <a:srgbClr val="79657F"/>
      </a:lt2>
      <a:accent1>
        <a:srgbClr val="F2E2CB"/>
      </a:accent1>
      <a:accent2>
        <a:srgbClr val="FFFFFF"/>
      </a:accent2>
      <a:accent3>
        <a:srgbClr val="FFFFFF"/>
      </a:accent3>
      <a:accent4>
        <a:srgbClr val="FFFFFF"/>
      </a:accent4>
      <a:accent5>
        <a:srgbClr val="FFFFFF"/>
      </a:accent5>
      <a:accent6>
        <a:srgbClr val="FFFFFF"/>
      </a:accent6>
      <a:hlink>
        <a:srgbClr val="422A4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Lawn and Garden Month by Slidesgo">
  <a:themeElements>
    <a:clrScheme name="Simple Light">
      <a:dk1>
        <a:srgbClr val="E5F7B3"/>
      </a:dk1>
      <a:lt1>
        <a:srgbClr val="8CC63F"/>
      </a:lt1>
      <a:dk2>
        <a:srgbClr val="24962F"/>
      </a:dk2>
      <a:lt2>
        <a:srgbClr val="76512D"/>
      </a:lt2>
      <a:accent1>
        <a:srgbClr val="C69C6D"/>
      </a:accent1>
      <a:accent2>
        <a:srgbClr val="FBB03B"/>
      </a:accent2>
      <a:accent3>
        <a:srgbClr val="F15A24"/>
      </a:accent3>
      <a:accent4>
        <a:srgbClr val="E6F7FF"/>
      </a:accent4>
      <a:accent5>
        <a:srgbClr val="FDFDFD"/>
      </a:accent5>
      <a:accent6>
        <a:srgbClr val="666666"/>
      </a:accent6>
      <a:hlink>
        <a:srgbClr val="8C623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Minimalistisches Bildungspaket für Lehrer by Slidesgo">
  <a:themeElements>
    <a:clrScheme name="Simple Light">
      <a:dk1>
        <a:srgbClr val="422A48"/>
      </a:dk1>
      <a:lt1>
        <a:srgbClr val="F3F3F3"/>
      </a:lt1>
      <a:dk2>
        <a:srgbClr val="B5976F"/>
      </a:dk2>
      <a:lt2>
        <a:srgbClr val="79657F"/>
      </a:lt2>
      <a:accent1>
        <a:srgbClr val="F2E2CB"/>
      </a:accent1>
      <a:accent2>
        <a:srgbClr val="FFFFFF"/>
      </a:accent2>
      <a:accent3>
        <a:srgbClr val="FFFFFF"/>
      </a:accent3>
      <a:accent4>
        <a:srgbClr val="FFFFFF"/>
      </a:accent4>
      <a:accent5>
        <a:srgbClr val="FFFFFF"/>
      </a:accent5>
      <a:accent6>
        <a:srgbClr val="FFFFFF"/>
      </a:accent6>
      <a:hlink>
        <a:srgbClr val="422A4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Lawn and Garden Month by Slidesgo">
  <a:themeElements>
    <a:clrScheme name="Simple Light">
      <a:dk1>
        <a:srgbClr val="E5F7B3"/>
      </a:dk1>
      <a:lt1>
        <a:srgbClr val="8CC63F"/>
      </a:lt1>
      <a:dk2>
        <a:srgbClr val="24962F"/>
      </a:dk2>
      <a:lt2>
        <a:srgbClr val="76512D"/>
      </a:lt2>
      <a:accent1>
        <a:srgbClr val="C69C6D"/>
      </a:accent1>
      <a:accent2>
        <a:srgbClr val="FBB03B"/>
      </a:accent2>
      <a:accent3>
        <a:srgbClr val="F15A24"/>
      </a:accent3>
      <a:accent4>
        <a:srgbClr val="E6F7FF"/>
      </a:accent4>
      <a:accent5>
        <a:srgbClr val="FDFDFD"/>
      </a:accent5>
      <a:accent6>
        <a:srgbClr val="666666"/>
      </a:accent6>
      <a:hlink>
        <a:srgbClr val="8C623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Puck template">
  <a:themeElements>
    <a:clrScheme name="Custom 347">
      <a:dk1>
        <a:srgbClr val="212A2E"/>
      </a:dk1>
      <a:lt1>
        <a:srgbClr val="FFFFFF"/>
      </a:lt1>
      <a:dk2>
        <a:srgbClr val="617A86"/>
      </a:dk2>
      <a:lt2>
        <a:srgbClr val="A1BECC"/>
      </a:lt2>
      <a:accent1>
        <a:srgbClr val="00D1C6"/>
      </a:accent1>
      <a:accent2>
        <a:srgbClr val="00ACC3"/>
      </a:accent2>
      <a:accent3>
        <a:srgbClr val="BBCD00"/>
      </a:accent3>
      <a:accent4>
        <a:srgbClr val="65BB48"/>
      </a:accent4>
      <a:accent5>
        <a:srgbClr val="F8BB00"/>
      </a:accent5>
      <a:accent6>
        <a:srgbClr val="EF6222"/>
      </a:accent6>
      <a:hlink>
        <a:srgbClr val="617A86"/>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_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docProps/app.xml><?xml version="1.0" encoding="utf-8"?>
<Properties xmlns="http://schemas.openxmlformats.org/officeDocument/2006/extended-properties" xmlns:vt="http://schemas.openxmlformats.org/officeDocument/2006/docPropsVTypes">
  <TotalTime>149</TotalTime>
  <Words>1610</Words>
  <Application>Microsoft Office PowerPoint</Application>
  <PresentationFormat>Widescreen</PresentationFormat>
  <Paragraphs>178</Paragraphs>
  <Slides>29</Slides>
  <Notes>13</Notes>
  <HiddenSlides>0</HiddenSlides>
  <MMClips>4</MMClips>
  <ScaleCrop>false</ScaleCrop>
  <HeadingPairs>
    <vt:vector size="6" baseType="variant">
      <vt:variant>
        <vt:lpstr>Fonts Used</vt:lpstr>
      </vt:variant>
      <vt:variant>
        <vt:i4>28</vt:i4>
      </vt:variant>
      <vt:variant>
        <vt:lpstr>Theme</vt:lpstr>
      </vt:variant>
      <vt:variant>
        <vt:i4>9</vt:i4>
      </vt:variant>
      <vt:variant>
        <vt:lpstr>Slide Titles</vt:lpstr>
      </vt:variant>
      <vt:variant>
        <vt:i4>29</vt:i4>
      </vt:variant>
    </vt:vector>
  </HeadingPairs>
  <TitlesOfParts>
    <vt:vector size="66" baseType="lpstr">
      <vt:lpstr>Microsoft YaHei</vt:lpstr>
      <vt:lpstr>SimSun</vt:lpstr>
      <vt:lpstr>SimSun</vt:lpstr>
      <vt:lpstr>#9Slide02 Noi dung rat dai</vt:lpstr>
      <vt:lpstr>.VnBlack</vt:lpstr>
      <vt:lpstr>Alata</vt:lpstr>
      <vt:lpstr>Antic</vt:lpstr>
      <vt:lpstr>Arial</vt:lpstr>
      <vt:lpstr>Ariston</vt:lpstr>
      <vt:lpstr>Calibri</vt:lpstr>
      <vt:lpstr>Calibri Light</vt:lpstr>
      <vt:lpstr>Cantarell</vt:lpstr>
      <vt:lpstr>Century Gothic</vt:lpstr>
      <vt:lpstr>Enriqueta</vt:lpstr>
      <vt:lpstr>Marcellus</vt:lpstr>
      <vt:lpstr>Montserrat</vt:lpstr>
      <vt:lpstr>Neucha</vt:lpstr>
      <vt:lpstr>Nixie One</vt:lpstr>
      <vt:lpstr>Overpass</vt:lpstr>
      <vt:lpstr>Parisienne</vt:lpstr>
      <vt:lpstr>PT Sans</vt:lpstr>
      <vt:lpstr>Raleway Medium</vt:lpstr>
      <vt:lpstr>Roboto Condensed Light</vt:lpstr>
      <vt:lpstr>times new roman</vt:lpstr>
      <vt:lpstr>times new roman</vt:lpstr>
      <vt:lpstr>UTM Avenida</vt:lpstr>
      <vt:lpstr>Varela Round</vt:lpstr>
      <vt:lpstr>Wingdings 3</vt:lpstr>
      <vt:lpstr>Office 主题​​</vt:lpstr>
      <vt:lpstr>Office 主题</vt:lpstr>
      <vt:lpstr>1_Minimalistisches Bildungspaket für Lehrer by Slidesgo</vt:lpstr>
      <vt:lpstr>Lawn and Garden Month by Slidesgo</vt:lpstr>
      <vt:lpstr>Minimalistisches Bildungspaket für Lehrer by Slidesgo</vt:lpstr>
      <vt:lpstr>1_Lawn and Garden Month by Slidesgo</vt:lpstr>
      <vt:lpstr>1_Puck template</vt:lpstr>
      <vt:lpstr>1_Office Theme</vt:lpstr>
      <vt:lpstr>1_Wisp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Vận dụng</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 Duc Huong</dc:creator>
  <cp:lastModifiedBy>Admin</cp:lastModifiedBy>
  <cp:revision>15</cp:revision>
  <dcterms:created xsi:type="dcterms:W3CDTF">2023-04-23T05:08:28Z</dcterms:created>
  <dcterms:modified xsi:type="dcterms:W3CDTF">2025-12-18T09:10:02Z</dcterms:modified>
</cp:coreProperties>
</file>